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4" r:id="rId5"/>
  </p:sldMasterIdLst>
  <p:notesMasterIdLst>
    <p:notesMasterId r:id="rId25"/>
  </p:notesMasterIdLst>
  <p:handoutMasterIdLst>
    <p:handoutMasterId r:id="rId26"/>
  </p:handoutMasterIdLst>
  <p:sldIdLst>
    <p:sldId id="260" r:id="rId6"/>
    <p:sldId id="2147473956" r:id="rId7"/>
    <p:sldId id="2147474008" r:id="rId8"/>
    <p:sldId id="2147473960" r:id="rId9"/>
    <p:sldId id="257" r:id="rId10"/>
    <p:sldId id="3507" r:id="rId11"/>
    <p:sldId id="259" r:id="rId12"/>
    <p:sldId id="1770" r:id="rId13"/>
    <p:sldId id="1816" r:id="rId14"/>
    <p:sldId id="3505" r:id="rId15"/>
    <p:sldId id="1195" r:id="rId16"/>
    <p:sldId id="1834" r:id="rId17"/>
    <p:sldId id="3508" r:id="rId18"/>
    <p:sldId id="2147474009" r:id="rId19"/>
    <p:sldId id="258" r:id="rId20"/>
    <p:sldId id="2147474005" r:id="rId21"/>
    <p:sldId id="277" r:id="rId22"/>
    <p:sldId id="2147474006" r:id="rId23"/>
    <p:sldId id="2147474007" r:id="rId2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EF7105-2580-C146-E74B-E7B6B457FAC7}" name="Jonas Gullman" initials="JG" userId="S::jonas@rehngruppen.se::4a8ec0b3-e3ff-4fe1-aea3-f935044f0077" providerId="AD"/>
  <p188:author id="{4AEACD56-F5F3-980E-5281-DBBE2932EB3D}" name="Andy Phillips" initials="AP" userId="cb67c5e5d64204fd" providerId="Windows Live"/>
  <p188:author id="{F9B8BD7D-ACCE-4285-8AD3-D3759BF87B7F}" name="Amrita Manku" initials="AM" userId="S::Amrita.Manku@triplepoint.co.uk::e9ebda88-19ba-4b1e-8ddd-6d73de56bb21" providerId="AD"/>
  <p188:author id="{FF93D9E4-A2B3-3C3A-C965-2E11109E86E4}" name="Olivia Wolbers" initials="OW" userId="S::Olivia.Wolbers@triplepoint.co.uk::756d57ac-de38-4823-acda-7ed50ac564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AED"/>
    <a:srgbClr val="A6A6A6"/>
    <a:srgbClr val="D9D9D9"/>
    <a:srgbClr val="BFBFBF"/>
    <a:srgbClr val="17616E"/>
    <a:srgbClr val="FFE7D0"/>
    <a:srgbClr val="002432"/>
    <a:srgbClr val="F2F2F2"/>
    <a:srgbClr val="00000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Ghidini - TFI Lodestar" userId="19874b5f-d719-4a41-ad34-fbf54a3885c7" providerId="ADAL" clId="{B7ABDCD7-F197-48A3-93C1-166B4FBB12F8}"/>
    <pc:docChg chg="delSld">
      <pc:chgData name="Daniela Ghidini - TFI Lodestar" userId="19874b5f-d719-4a41-ad34-fbf54a3885c7" providerId="ADAL" clId="{B7ABDCD7-F197-48A3-93C1-166B4FBB12F8}" dt="2025-11-13T16:03:22.961" v="0" actId="2696"/>
      <pc:docMkLst>
        <pc:docMk/>
      </pc:docMkLst>
      <pc:sldChg chg="del">
        <pc:chgData name="Daniela Ghidini - TFI Lodestar" userId="19874b5f-d719-4a41-ad34-fbf54a3885c7" providerId="ADAL" clId="{B7ABDCD7-F197-48A3-93C1-166B4FBB12F8}" dt="2025-11-13T16:03:22.961" v="0" actId="2696"/>
        <pc:sldMkLst>
          <pc:docMk/>
          <pc:sldMk cId="2450498852" sldId="26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09774404074541E-2"/>
          <c:y val="3.1823204419889506E-2"/>
          <c:w val="0.94259284798358456"/>
          <c:h val="0.75977861883286701"/>
        </c:manualLayout>
      </c:layout>
      <c:barChart>
        <c:barDir val="col"/>
        <c:grouping val="clustered"/>
        <c:varyColors val="0"/>
        <c:ser>
          <c:idx val="0"/>
          <c:order val="0"/>
          <c:tx>
            <c:strRef>
              <c:f>Sheet1!$B$1</c:f>
              <c:strCache>
                <c:ptCount val="1"/>
                <c:pt idx="0">
                  <c:v>Column3</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10F8-4F6C-A0B9-A890CD3809A1}"/>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10F8-4F6C-A0B9-A890CD3809A1}"/>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10F8-4F6C-A0B9-A890CD3809A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10F8-4F6C-A0B9-A890CD3809A1}"/>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10F8-4F6C-A0B9-A890CD3809A1}"/>
              </c:ext>
            </c:extLst>
          </c:dPt>
          <c:dPt>
            <c:idx val="5"/>
            <c:invertIfNegative val="0"/>
            <c:bubble3D val="0"/>
            <c:spPr>
              <a:solidFill>
                <a:schemeClr val="bg1"/>
              </a:solidFill>
              <a:ln>
                <a:solidFill>
                  <a:srgbClr val="002432">
                    <a:alpha val="45000"/>
                  </a:srgbClr>
                </a:solidFill>
              </a:ln>
              <a:effectLst/>
            </c:spPr>
            <c:extLst>
              <c:ext xmlns:c16="http://schemas.microsoft.com/office/drawing/2014/chart" uri="{C3380CC4-5D6E-409C-BE32-E72D297353CC}">
                <c16:uniqueId val="{0000000B-10F8-4F6C-A0B9-A890CD3809A1}"/>
              </c:ext>
            </c:extLst>
          </c:dPt>
          <c:dLbls>
            <c:dLbl>
              <c:idx val="2"/>
              <c:tx>
                <c:rich>
                  <a:bodyPr/>
                  <a:lstStyle/>
                  <a:p>
                    <a:fld id="{06F82A39-8304-4241-8D70-4E193AFE932B}" type="VALUE">
                      <a:rPr lang="en-US">
                        <a:solidFill>
                          <a:schemeClr val="bg1"/>
                        </a:solidFill>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0F8-4F6C-A0B9-A890CD3809A1}"/>
                </c:ext>
              </c:extLst>
            </c:dLbl>
            <c:dLbl>
              <c:idx val="4"/>
              <c:tx>
                <c:rich>
                  <a:bodyPr/>
                  <a:lstStyle/>
                  <a:p>
                    <a:fld id="{D84E49F2-76CB-4ED5-873D-CD4CF65E21A2}" type="VALUE">
                      <a:rPr lang="en-US">
                        <a:solidFill>
                          <a:schemeClr val="accent6"/>
                        </a:solidFill>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0F8-4F6C-A0B9-A890CD3809A1}"/>
                </c:ext>
              </c:extLst>
            </c:dLbl>
            <c:dLbl>
              <c:idx val="5"/>
              <c:tx>
                <c:rich>
                  <a:bodyPr/>
                  <a:lstStyle/>
                  <a:p>
                    <a:fld id="{3267FC57-1711-4D94-AF72-8C0EE009850D}" type="VALUE">
                      <a:rPr lang="en-US">
                        <a:solidFill>
                          <a:schemeClr val="accent6"/>
                        </a:solidFill>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0F8-4F6C-A0B9-A890CD3809A1}"/>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Concern about losing access/control</c:v>
                </c:pt>
                <c:pt idx="1">
                  <c:v>Inertia - putting off the decision</c:v>
                </c:pt>
                <c:pt idx="2">
                  <c:v>Feeling that the value of the estate is too low</c:v>
                </c:pt>
                <c:pt idx="3">
                  <c:v>Not aware of the problem/tax liabilities</c:v>
                </c:pt>
                <c:pt idx="4">
                  <c:v>Belief that someone else will pay for things</c:v>
                </c:pt>
                <c:pt idx="5">
                  <c:v>Don't want to leave anything to dependents</c:v>
                </c:pt>
              </c:strCache>
            </c:strRef>
          </c:cat>
          <c:val>
            <c:numRef>
              <c:f>Sheet1!$B$2:$B$7</c:f>
              <c:numCache>
                <c:formatCode>General</c:formatCode>
                <c:ptCount val="6"/>
                <c:pt idx="0">
                  <c:v>36.72</c:v>
                </c:pt>
                <c:pt idx="1">
                  <c:v>30.67</c:v>
                </c:pt>
                <c:pt idx="2">
                  <c:v>19.88</c:v>
                </c:pt>
                <c:pt idx="3">
                  <c:v>17.309999999999999</c:v>
                </c:pt>
                <c:pt idx="4">
                  <c:v>14.6</c:v>
                </c:pt>
                <c:pt idx="5">
                  <c:v>4.08</c:v>
                </c:pt>
              </c:numCache>
            </c:numRef>
          </c:val>
          <c:extLst>
            <c:ext xmlns:c16="http://schemas.microsoft.com/office/drawing/2014/chart" uri="{C3380CC4-5D6E-409C-BE32-E72D297353CC}">
              <c16:uniqueId val="{0000000C-10F8-4F6C-A0B9-A890CD3809A1}"/>
            </c:ext>
          </c:extLst>
        </c:ser>
        <c:dLbls>
          <c:showLegendKey val="0"/>
          <c:showVal val="0"/>
          <c:showCatName val="0"/>
          <c:showSerName val="0"/>
          <c:showPercent val="0"/>
          <c:showBubbleSize val="0"/>
        </c:dLbls>
        <c:gapWidth val="35"/>
        <c:axId val="1293644623"/>
        <c:axId val="1006255919"/>
      </c:barChart>
      <c:catAx>
        <c:axId val="1293644623"/>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Calibri" panose="020F0502020204030204" pitchFamily="34" charset="0"/>
              </a:defRPr>
            </a:pPr>
            <a:endParaRPr lang="en-US"/>
          </a:p>
        </c:txPr>
        <c:crossAx val="1006255919"/>
        <c:crosses val="autoZero"/>
        <c:auto val="1"/>
        <c:lblAlgn val="ctr"/>
        <c:lblOffset val="100"/>
        <c:noMultiLvlLbl val="0"/>
      </c:catAx>
      <c:valAx>
        <c:axId val="1006255919"/>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Calibri" panose="020F0502020204030204" pitchFamily="34" charset="0"/>
              </a:defRPr>
            </a:pPr>
            <a:endParaRPr lang="en-US"/>
          </a:p>
        </c:txPr>
        <c:crossAx val="1293644623"/>
        <c:crosses val="autoZero"/>
        <c:crossBetween val="between"/>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accent5">
              <a:lumMod val="60000"/>
              <a:lumOff val="40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61113057135825"/>
          <c:y val="0.39821153097577983"/>
          <c:w val="0.52473735141644928"/>
          <c:h val="0.59897808929949348"/>
        </c:manualLayout>
      </c:layout>
      <c:doughnutChart>
        <c:varyColors val="1"/>
        <c:ser>
          <c:idx val="0"/>
          <c:order val="0"/>
          <c:tx>
            <c:strRef>
              <c:f>Sheet1!$B$3</c:f>
              <c:strCache>
                <c:ptCount val="1"/>
                <c:pt idx="0">
                  <c:v>number</c:v>
                </c:pt>
              </c:strCache>
            </c:strRef>
          </c:tx>
          <c:dPt>
            <c:idx val="0"/>
            <c:bubble3D val="0"/>
            <c:spPr>
              <a:solidFill>
                <a:schemeClr val="accent1"/>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1-95E7-E64C-B1B2-7A3482A018A3}"/>
              </c:ext>
            </c:extLst>
          </c:dPt>
          <c:dPt>
            <c:idx val="1"/>
            <c:bubble3D val="0"/>
            <c:spPr>
              <a:solidFill>
                <a:schemeClr val="accent4"/>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95E7-E64C-B1B2-7A3482A018A3}"/>
              </c:ext>
            </c:extLst>
          </c:dPt>
          <c:dPt>
            <c:idx val="2"/>
            <c:bubble3D val="0"/>
            <c:spPr>
              <a:solidFill>
                <a:schemeClr val="accent6">
                  <a:alpha val="99901"/>
                </a:schemeClr>
              </a:solidFill>
              <a:ln>
                <a:solidFill>
                  <a:schemeClr val="accent6"/>
                </a:solid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95E7-E64C-B1B2-7A3482A018A3}"/>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Sheet1!$A$4:$A$6</c:f>
              <c:strCache>
                <c:ptCount val="3"/>
                <c:pt idx="0">
                  <c:v>&gt;50%</c:v>
                </c:pt>
                <c:pt idx="1">
                  <c:v>&gt;20%</c:v>
                </c:pt>
                <c:pt idx="2">
                  <c:v>&lt;20%</c:v>
                </c:pt>
              </c:strCache>
            </c:strRef>
          </c:cat>
          <c:val>
            <c:numRef>
              <c:f>Sheet1!$B$4:$B$6</c:f>
              <c:numCache>
                <c:formatCode>General</c:formatCode>
                <c:ptCount val="3"/>
                <c:pt idx="0">
                  <c:v>15</c:v>
                </c:pt>
                <c:pt idx="1">
                  <c:v>34</c:v>
                </c:pt>
                <c:pt idx="2">
                  <c:v>51</c:v>
                </c:pt>
              </c:numCache>
            </c:numRef>
          </c:val>
          <c:extLst>
            <c:ext xmlns:c16="http://schemas.microsoft.com/office/drawing/2014/chart" uri="{C3380CC4-5D6E-409C-BE32-E72D297353CC}">
              <c16:uniqueId val="{00000006-95E7-E64C-B1B2-7A3482A018A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B991F5-DCA7-B75E-2CC7-E34CD90E19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288A76A-7250-CF29-E1E0-75BD200E9C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796A34-31B9-4AB2-B5D3-894B721C423B}" type="datetimeFigureOut">
              <a:rPr lang="en-GB" smtClean="0"/>
              <a:t>13/11/2025</a:t>
            </a:fld>
            <a:endParaRPr lang="en-GB"/>
          </a:p>
        </p:txBody>
      </p:sp>
      <p:sp>
        <p:nvSpPr>
          <p:cNvPr id="4" name="Footer Placeholder 3">
            <a:extLst>
              <a:ext uri="{FF2B5EF4-FFF2-40B4-BE49-F238E27FC236}">
                <a16:creationId xmlns:a16="http://schemas.microsoft.com/office/drawing/2014/main" id="{11E03AB8-7D40-E868-22F3-12FCF0FBC6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DD6918C-AB53-C15E-C6F6-AD9634BFC5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4C72C3-6783-4488-A260-575C2C6CEF2B}" type="slidenum">
              <a:rPr lang="en-GB" smtClean="0"/>
              <a:t>‹#›</a:t>
            </a:fld>
            <a:endParaRPr lang="en-GB"/>
          </a:p>
        </p:txBody>
      </p:sp>
    </p:spTree>
    <p:extLst>
      <p:ext uri="{BB962C8B-B14F-4D97-AF65-F5344CB8AC3E}">
        <p14:creationId xmlns:p14="http://schemas.microsoft.com/office/powerpoint/2010/main" val="21736805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CD27F-57ED-4050-A749-338366197E0D}" type="datetimeFigureOut">
              <a:rPr lang="sv-SE" smtClean="0"/>
              <a:t>2025-11-13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You will have heard of this concept.</a:t>
            </a:r>
          </a:p>
          <a:p>
            <a:r>
              <a:rPr lang="en-US"/>
              <a:t>Eye watering amounts of money being given up by the baby boomers.</a:t>
            </a:r>
          </a:p>
          <a:p>
            <a:r>
              <a:rPr lang="en-US"/>
              <a:t>You’d like to think that those inheriting this wealth will be benefiting from financial advice but let’s not take that for granted…</a:t>
            </a:r>
          </a:p>
          <a:p>
            <a:endParaRPr lang="en-US"/>
          </a:p>
          <a:p>
            <a:endParaRPr lang="en-US"/>
          </a:p>
          <a:p>
            <a:r>
              <a:rPr lang="en-US"/>
              <a:t>…in the next 20 years, over 5.5 trillion pounds is set to pass down the generations. That’s a massive figure!</a:t>
            </a:r>
          </a:p>
          <a:p>
            <a:r>
              <a:rPr lang="en-US"/>
              <a:t>To put it into perspective, 1 trillion seconds is over 31 thousand years</a:t>
            </a:r>
          </a:p>
          <a:p>
            <a:r>
              <a:rPr lang="en-US"/>
              <a:t>Meaning 5.5 trillion seconds is just shy of 175 thousand years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599A-B860-4459-8435-0DA526491C60}" type="slidenum">
              <a:rPr kumimoji="0" lang="en-US" sz="1200" b="0" i="0" u="none" strike="noStrike" kern="1200" cap="none" spc="0" normalizeH="0" baseline="0" noProof="0" smtClean="0">
                <a:ln>
                  <a:noFill/>
                </a:ln>
                <a:solidFill>
                  <a:srgbClr val="020A0A"/>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20A0A"/>
              </a:solidFill>
              <a:effectLst/>
              <a:uLnTx/>
              <a:uFillTx/>
              <a:latin typeface="Calibri"/>
              <a:ea typeface="+mn-ea"/>
              <a:cs typeface="+mn-cs"/>
            </a:endParaRPr>
          </a:p>
        </p:txBody>
      </p:sp>
    </p:spTree>
    <p:extLst>
      <p:ext uri="{BB962C8B-B14F-4D97-AF65-F5344CB8AC3E}">
        <p14:creationId xmlns:p14="http://schemas.microsoft.com/office/powerpoint/2010/main" val="388061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Has your client’s situation changed.</a:t>
            </a:r>
          </a:p>
          <a:p>
            <a:pPr>
              <a:defRPr/>
            </a:pPr>
            <a:r>
              <a:rPr lang="en-US"/>
              <a:t>Last time the NRB threshold increased was in 2009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2009 2.3bn</a:t>
            </a:r>
            <a:endParaRPr lang="en-US">
              <a:ea typeface="Calibri"/>
              <a:cs typeface="Calibri"/>
            </a:endParaRPr>
          </a:p>
          <a:p>
            <a:pPr>
              <a:defRPr/>
            </a:pPr>
            <a:r>
              <a:rPr lang="en-US"/>
              <a:t>If it had increased with inflation it would be about £700k.  But it didn’t</a:t>
            </a:r>
          </a:p>
          <a:p>
            <a:pPr>
              <a:defRPr/>
            </a:pPr>
            <a:endParaRPr lang="en-US"/>
          </a:p>
          <a:p>
            <a:pPr>
              <a:defRPr/>
            </a:pPr>
            <a:r>
              <a:rPr lang="en-US"/>
              <a:t>19% of estates with a tax liability are from estates valued at less than a million – interesting as some people feel there is a £1m allowance.  which emphasizes that you do not have to have super wealthy clients for them to have an issue</a:t>
            </a:r>
          </a:p>
          <a:p>
            <a:pPr>
              <a:defRPr/>
            </a:pPr>
            <a:r>
              <a:rPr lang="en-US"/>
              <a:t>https://www.gov.uk/government/statistics/inheritance-tax-statistics-commentary/inheritance-tax-statistics-commentary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GB"/>
              <a:t>These figures are already out of date - £4.1bn in the last 6 months of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599A-B860-4459-8435-0DA526491C60}" type="slidenum">
              <a:rPr kumimoji="0" lang="en-US" sz="1200" b="0" i="0" u="none" strike="noStrike" kern="1200" cap="none" spc="0" normalizeH="0" baseline="0" noProof="0" smtClean="0">
                <a:ln>
                  <a:noFill/>
                </a:ln>
                <a:solidFill>
                  <a:srgbClr val="020A0A"/>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20A0A"/>
              </a:solidFill>
              <a:effectLst/>
              <a:uLnTx/>
              <a:uFillTx/>
              <a:latin typeface="Calibri"/>
              <a:ea typeface="+mn-ea"/>
              <a:cs typeface="+mn-cs"/>
            </a:endParaRPr>
          </a:p>
        </p:txBody>
      </p:sp>
    </p:spTree>
    <p:extLst>
      <p:ext uri="{BB962C8B-B14F-4D97-AF65-F5344CB8AC3E}">
        <p14:creationId xmlns:p14="http://schemas.microsoft.com/office/powerpoint/2010/main" val="51477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Given all this wealth changing hands, we took a deeper look into why investors don’t start IHT planning – and ultimately what you as advisers are up against. </a:t>
            </a:r>
          </a:p>
          <a:p>
            <a:r>
              <a:rPr lang="en-GB"/>
              <a:t>The number one reason for why clients don’t start IHT planning was around concerns about losing access and control of capital. </a:t>
            </a:r>
          </a:p>
          <a:p>
            <a:r>
              <a:rPr lang="en-GB"/>
              <a:t>Secondly, is inertia. Which I am sure, all of you have encountered with clients at one time or another – the inability to make a decision of any kind. </a:t>
            </a:r>
          </a:p>
          <a:p>
            <a:r>
              <a:rPr lang="en-GB"/>
              <a:t>Thirdly and Fourth is the fact clients don’t really appreciate the size of their estate and they think they do not have a problem – but given the tax freeze, more and more people are being caught.</a:t>
            </a:r>
          </a:p>
          <a:p>
            <a:r>
              <a:rPr lang="en-GB"/>
              <a:t>The fifth is a strange one - it is the belief someone else will pay for things…</a:t>
            </a:r>
          </a:p>
          <a:p>
            <a:r>
              <a:rPr lang="en-GB"/>
              <a:t>And Lastly, which is slightly comical -  its just generally disliking their family or beneficiaries, so are not bothered about </a:t>
            </a:r>
            <a:r>
              <a:rPr lang="en-GB" err="1"/>
              <a:t>whats</a:t>
            </a:r>
            <a:r>
              <a:rPr lang="en-GB"/>
              <a:t> left. </a:t>
            </a:r>
          </a:p>
          <a:p>
            <a:r>
              <a:rPr lang="en-GB"/>
              <a:t>Anyway, lets look at the bulk of the set and the first two and see what may be the solution</a:t>
            </a:r>
          </a:p>
          <a:p>
            <a:endParaRPr lang="en-GB"/>
          </a:p>
          <a:p>
            <a:endParaRPr lang="en-GB"/>
          </a:p>
        </p:txBody>
      </p:sp>
    </p:spTree>
    <p:extLst>
      <p:ext uri="{BB962C8B-B14F-4D97-AF65-F5344CB8AC3E}">
        <p14:creationId xmlns:p14="http://schemas.microsoft.com/office/powerpoint/2010/main" val="324314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a lot of the advisers who have been providing on this wealth cease to do so when it is inherited.</a:t>
            </a:r>
          </a:p>
          <a:p>
            <a:r>
              <a:rPr lang="en-US"/>
              <a:t>15% of advisers losing over half their assets on death of their clients – because of a lack of engagement with the beneficiaries – with the clients’ children.  </a:t>
            </a:r>
            <a:r>
              <a:rPr lang="en-US" err="1"/>
              <a:t>Nearl</a:t>
            </a:r>
            <a:r>
              <a:rPr lang="en-US"/>
              <a:t> half losing over 20% of assets.  You don’t need me to tell you how this affects your business, revenue, profit, value of the business.  Is this something you care about? I’m guessing it is.</a:t>
            </a:r>
          </a:p>
          <a:p>
            <a:endParaRPr lang="en-US"/>
          </a:p>
          <a:p>
            <a:r>
              <a:rPr lang="en-US"/>
              <a:t>Este planning allows you to engage with the family and demonstrate the value of financial planning.</a:t>
            </a:r>
          </a:p>
          <a:p>
            <a:endParaRPr lang="en-US"/>
          </a:p>
          <a:p>
            <a:endParaRPr lang="en-US"/>
          </a:p>
          <a:p>
            <a:r>
              <a:rPr lang="en-US"/>
              <a:t>Kings Court Trust found that </a:t>
            </a:r>
            <a:r>
              <a:rPr lang="en-US" sz="1200" b="0" i="0" u="none" strike="noStrike" kern="1200" baseline="0">
                <a:solidFill>
                  <a:schemeClr val="tx1"/>
                </a:solidFill>
                <a:latin typeface="+mn-lt"/>
                <a:ea typeface="+mn-ea"/>
                <a:cs typeface="+mn-cs"/>
              </a:rPr>
              <a:t>IFAs are losing a significant share of assets under management after a client dies. </a:t>
            </a:r>
          </a:p>
          <a:p>
            <a:r>
              <a:rPr lang="en-US" sz="1200" b="0" i="0" u="none" strike="noStrike" kern="1200" baseline="0">
                <a:solidFill>
                  <a:schemeClr val="tx1"/>
                </a:solidFill>
                <a:latin typeface="+mn-lt"/>
                <a:ea typeface="+mn-ea"/>
                <a:cs typeface="+mn-cs"/>
              </a:rPr>
              <a:t>15% of practices lost more than 50%</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34% reported losing 20% or more.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Over 25% felt a lack of client relationship was the biggest reason they did not retain assets.</a:t>
            </a:r>
          </a:p>
          <a:p>
            <a:endParaRPr lang="en-GB"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If you don’t build a relationship with the next generation, you may risk losing out in the long run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3E9FF-67FF-A74F-9BB3-C163EC8E5F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48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your clients might not have an issue, what about their parents? Are they likely to inherit money?</a:t>
            </a:r>
          </a:p>
          <a:p>
            <a:r>
              <a:rPr lang="en-US"/>
              <a:t>Best practice – get to know the family to fully understand the planning needs of your client.</a:t>
            </a:r>
          </a:p>
          <a:p>
            <a:endParaRPr lang="en-US"/>
          </a:p>
          <a:p>
            <a:r>
              <a:rPr lang="en-US"/>
              <a:t>LPA/Attorney.</a:t>
            </a:r>
          </a:p>
          <a:p>
            <a:r>
              <a:rPr lang="en-US"/>
              <a:t>Good Financial Planning is about the bigger picture.</a:t>
            </a:r>
          </a:p>
          <a:p>
            <a:endParaRPr lang="en-US"/>
          </a:p>
          <a:p>
            <a:r>
              <a:rPr lang="en-US"/>
              <a:t>Recall the KCT figures – 5.5mn of wealth due to change hands and yet much of that money will be lost by the existing advisor. You have a chance to become </a:t>
            </a:r>
            <a:r>
              <a:rPr lang="en-US" err="1"/>
              <a:t>te</a:t>
            </a:r>
            <a:r>
              <a:rPr lang="en-US"/>
              <a:t> adviser for the generation up and to secure your future AUM in doing so. </a:t>
            </a:r>
          </a:p>
          <a:p>
            <a:r>
              <a:rPr lang="en-US"/>
              <a:t>Think outside the box.</a:t>
            </a:r>
          </a:p>
          <a:p>
            <a:r>
              <a:rPr lang="en-US"/>
              <a:t>Which leads me nicely onto the next myth…</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599A-B860-4459-8435-0DA526491C60}" type="slidenum">
              <a:rPr kumimoji="0" lang="en-US" sz="1200" b="0" i="0" u="none" strike="noStrike" kern="1200" cap="none" spc="0" normalizeH="0" baseline="0" noProof="0" smtClean="0">
                <a:ln>
                  <a:noFill/>
                </a:ln>
                <a:solidFill>
                  <a:srgbClr val="020A0A"/>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20A0A"/>
              </a:solidFill>
              <a:effectLst/>
              <a:uLnTx/>
              <a:uFillTx/>
              <a:latin typeface="Calibri"/>
              <a:ea typeface="+mn-ea"/>
              <a:cs typeface="+mn-cs"/>
            </a:endParaRPr>
          </a:p>
        </p:txBody>
      </p:sp>
    </p:spTree>
    <p:extLst>
      <p:ext uri="{BB962C8B-B14F-4D97-AF65-F5344CB8AC3E}">
        <p14:creationId xmlns:p14="http://schemas.microsoft.com/office/powerpoint/2010/main" val="2656017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Show the </a:t>
            </a:r>
            <a:r>
              <a:rPr lang="en-US" err="1"/>
              <a:t>Guiness</a:t>
            </a:r>
            <a:r>
              <a:rPr lang="en-US"/>
              <a:t> video</a:t>
            </a:r>
          </a:p>
          <a:p>
            <a:r>
              <a:rPr lang="en-US"/>
              <a:t>After say what does this video tell you about estate planning? It is all about the people? Wanting to pass something in that creates memories, not painful memories.</a:t>
            </a:r>
          </a:p>
          <a:p>
            <a:r>
              <a:rPr lang="en-US"/>
              <a:t>By not undertaking planning, you are leaving a painful legacy for beneficiaries to navigate unless they are wealthy in their own right.</a:t>
            </a:r>
          </a:p>
          <a:p>
            <a:r>
              <a:rPr lang="en-US"/>
              <a:t>Then outline the process of the tax and highlight how that is so far from what we want when we really consider estate planning. </a:t>
            </a:r>
          </a:p>
          <a:p>
            <a:r>
              <a:rPr lang="en-US"/>
              <a:t>Which do you want to leave as a legacy?</a:t>
            </a:r>
          </a:p>
          <a:p>
            <a:endParaRPr lang="en-US"/>
          </a:p>
          <a:p>
            <a:r>
              <a:rPr lang="en-US"/>
              <a:t>Show process for payment of tax and distribution of estate</a:t>
            </a:r>
          </a:p>
          <a:p>
            <a:r>
              <a:rPr lang="en-US" b="0" i="0">
                <a:solidFill>
                  <a:srgbClr val="0B0C0C"/>
                </a:solidFill>
                <a:effectLst/>
                <a:latin typeface="GDS Transport"/>
              </a:rPr>
              <a:t>You must pay Inheritance Tax by the end of the sixth month after the person died. For example, if the person died in January, you must pay Inheritance Tax by 31 July.</a:t>
            </a:r>
          </a:p>
          <a:p>
            <a:pPr lvl="0"/>
            <a:r>
              <a:rPr lang="en-US" err="1"/>
              <a:t>Mrs</a:t>
            </a:r>
            <a:r>
              <a:rPr lang="en-US"/>
              <a:t> Jones dies on 1/12/23</a:t>
            </a:r>
            <a:endParaRPr lang="en-GB"/>
          </a:p>
          <a:p>
            <a:pPr lvl="0"/>
            <a:r>
              <a:rPr lang="en-US"/>
              <a:t>Inheritance tax is due on 30/6/24 </a:t>
            </a:r>
          </a:p>
          <a:p>
            <a:pPr lvl="0"/>
            <a:r>
              <a:rPr lang="en-US"/>
              <a:t>Grant of probate is received after IHT paid </a:t>
            </a:r>
          </a:p>
          <a:p>
            <a:pPr lvl="0"/>
            <a:r>
              <a:rPr lang="en-US"/>
              <a:t>The grant of probate allows for assets to be liquidated and distributed so without it the assets of the </a:t>
            </a:r>
            <a:r>
              <a:rPr lang="en-US" err="1"/>
              <a:t>esatet</a:t>
            </a:r>
            <a:r>
              <a:rPr lang="en-US"/>
              <a:t> cannot be used to satisfy the </a:t>
            </a:r>
            <a:r>
              <a:rPr lang="en-US" err="1"/>
              <a:t>Iht</a:t>
            </a:r>
            <a:r>
              <a:rPr lang="en-US"/>
              <a:t> bill</a:t>
            </a:r>
          </a:p>
          <a:p>
            <a:pPr lvl="0"/>
            <a:r>
              <a:rPr lang="en-US"/>
              <a:t>Bereavement increases the risk of mortality and poor health </a:t>
            </a:r>
          </a:p>
          <a:p>
            <a:pPr lvl="0"/>
            <a:r>
              <a:rPr lang="en-US"/>
              <a:t>Bereavement support charity, Cruse, estimates that for each death six people experience intense grief - bereavement causes nearly two million working people to suffer from intense grief each year, alongside those still grieving from a bereavement in previous years. (https://www.sueryder.org/sites/default/files/2021-01/Sue_Ryder_Grief_in_the_workplace_report_0.pdf) The grief that comes following a bereavement may include difficult and unexpected emotions, from shock or anger to disbelief, guilt, and profound sadness. It can lead to a loss of sleep, a loss of appetite and an inability to think properly and can even trigger mental health conditions, such as depression, eating disorders, anxiety and Post Traumatic Stress Disorder (PTSD)4 . Bereavement has also been linked to an increased likelihood of heart attacks5 , diabetes6 and increased mortality </a:t>
            </a:r>
          </a:p>
          <a:p>
            <a:pPr lvl="0"/>
            <a:r>
              <a:rPr lang="en-US"/>
              <a:t>When someone experiencing intense grief is at work, in the first six months their productivity is assumed to be 70% of normal capacity on average and 95% in the second six months. Is this the right mental frame of mind for someone to be trying to take out financial loans to pay the tax bill?</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599A-B860-4459-8435-0DA526491C6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271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9CD586-C145-4C08-8ECD-C931AA628107}" type="slidenum">
              <a:rPr lang="sv-SE" smtClean="0"/>
              <a:t>16</a:t>
            </a:fld>
            <a:endParaRPr lang="sv-SE"/>
          </a:p>
        </p:txBody>
      </p:sp>
    </p:spTree>
    <p:extLst>
      <p:ext uri="{BB962C8B-B14F-4D97-AF65-F5344CB8AC3E}">
        <p14:creationId xmlns:p14="http://schemas.microsoft.com/office/powerpoint/2010/main" val="3382724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bg>
      <p:bgRef idx="1001">
        <a:schemeClr val="bg2"/>
      </p:bgRef>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503238" y="6858000"/>
            <a:ext cx="3078162" cy="0"/>
          </a:xfrm>
        </p:spPr>
        <p:txBody>
          <a:bodyPr/>
          <a:lstStyle>
            <a:lvl1pPr>
              <a:defRPr sz="100">
                <a:solidFill>
                  <a:schemeClr val="tx1">
                    <a:lumMod val="65000"/>
                    <a:lumOff val="35000"/>
                    <a:alpha val="0"/>
                  </a:schemeClr>
                </a:solidFill>
              </a:defRPr>
            </a:lvl1pPr>
          </a:lstStyle>
          <a:p>
            <a:fld id="{1A571A37-7323-43FE-B3E4-75AC568EDACB}" type="datetime1">
              <a:rPr lang="en-GB" smtClean="0"/>
              <a:pPr/>
              <a:t>13/11/2025</a:t>
            </a:fld>
            <a:endParaRPr lang="en-GB"/>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221581" y="6858000"/>
            <a:ext cx="6931819" cy="0"/>
          </a:xfrm>
        </p:spPr>
        <p:txBody>
          <a:bodyPr/>
          <a:lstStyle>
            <a:lvl1pPr>
              <a:defRPr sz="100">
                <a:solidFill>
                  <a:schemeClr val="accent4">
                    <a:alpha val="0"/>
                  </a:schemeClr>
                </a:solidFill>
              </a:defRPr>
            </a:lvl1pPr>
          </a:lstStyle>
          <a:p>
            <a:r>
              <a:rPr lang="en-GB"/>
              <a:t>Include source information in this area</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858000"/>
            <a:ext cx="2914651" cy="0"/>
          </a:xfrm>
        </p:spPr>
        <p:txBody>
          <a:bodyPr/>
          <a:lstStyle>
            <a:lvl1pPr>
              <a:defRPr sz="100">
                <a:solidFill>
                  <a:schemeClr val="accent4">
                    <a:alpha val="0"/>
                  </a:schemeClr>
                </a:solidFill>
              </a:defRPr>
            </a:lvl1pPr>
          </a:lstStyle>
          <a:p>
            <a:fld id="{AE086683-F536-42AB-ABBC-F4803DFE8DBC}" type="slidenum">
              <a:rPr lang="en-GB" smtClean="0"/>
              <a:pPr/>
              <a:t>‹#›</a:t>
            </a:fld>
            <a:endParaRPr lang="en-GB"/>
          </a:p>
        </p:txBody>
      </p:sp>
      <p:pic>
        <p:nvPicPr>
          <p:cNvPr id="15" name="Graphic 14">
            <a:extLst>
              <a:ext uri="{FF2B5EF4-FFF2-40B4-BE49-F238E27FC236}">
                <a16:creationId xmlns:a16="http://schemas.microsoft.com/office/drawing/2014/main" id="{13DA20D5-D7B9-4468-AC29-272309B8DAD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6380"/>
          <a:stretch>
            <a:fillRect/>
          </a:stretch>
        </p:blipFill>
        <p:spPr>
          <a:xfrm>
            <a:off x="3930449" y="3026001"/>
            <a:ext cx="4332490" cy="831337"/>
          </a:xfrm>
          <a:prstGeom prst="rect">
            <a:avLst/>
          </a:prstGeom>
        </p:spPr>
      </p:pic>
    </p:spTree>
    <p:extLst>
      <p:ext uri="{BB962C8B-B14F-4D97-AF65-F5344CB8AC3E}">
        <p14:creationId xmlns:p14="http://schemas.microsoft.com/office/powerpoint/2010/main" val="284783478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7B30BA-BF81-C253-6D7D-9D1FED8ED3AC}"/>
              </a:ext>
            </a:extLst>
          </p:cNvPr>
          <p:cNvSpPr>
            <a:spLocks noGrp="1"/>
          </p:cNvSpPr>
          <p:nvPr>
            <p:ph sz="half" idx="1" hasCustomPrompt="1"/>
          </p:nvPr>
        </p:nvSpPr>
        <p:spPr>
          <a:xfrm>
            <a:off x="903288" y="1617664"/>
            <a:ext cx="4997453" cy="4429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FEE8F9F-A6D9-B2A0-DBD6-944329664E10}"/>
              </a:ext>
            </a:extLst>
          </p:cNvPr>
          <p:cNvSpPr>
            <a:spLocks noGrp="1"/>
          </p:cNvSpPr>
          <p:nvPr>
            <p:ph sz="half" idx="2" hasCustomPrompt="1"/>
          </p:nvPr>
        </p:nvSpPr>
        <p:spPr>
          <a:xfrm>
            <a:off x="6289672" y="1617663"/>
            <a:ext cx="4997453" cy="4429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3AEC8B4-B8F9-1540-EC55-E5CADA01A71A}"/>
              </a:ext>
            </a:extLst>
          </p:cNvPr>
          <p:cNvSpPr>
            <a:spLocks noGrp="1"/>
          </p:cNvSpPr>
          <p:nvPr>
            <p:ph type="dt" sz="half" idx="10"/>
          </p:nvPr>
        </p:nvSpPr>
        <p:spPr/>
        <p:txBody>
          <a:bodyPr/>
          <a:lstStyle/>
          <a:p>
            <a:fld id="{C302F261-4AA6-4B2D-BC68-CF5F2CB8C29F}" type="datetime1">
              <a:rPr lang="en-GB" smtClean="0"/>
              <a:t>13/11/2025</a:t>
            </a:fld>
            <a:endParaRPr lang="en-GB"/>
          </a:p>
        </p:txBody>
      </p:sp>
      <p:sp>
        <p:nvSpPr>
          <p:cNvPr id="6" name="Footer Placeholder 5">
            <a:extLst>
              <a:ext uri="{FF2B5EF4-FFF2-40B4-BE49-F238E27FC236}">
                <a16:creationId xmlns:a16="http://schemas.microsoft.com/office/drawing/2014/main" id="{6892F358-29ED-17D3-33F7-E79F86F09AB6}"/>
              </a:ext>
            </a:extLst>
          </p:cNvPr>
          <p:cNvSpPr>
            <a:spLocks noGrp="1"/>
          </p:cNvSpPr>
          <p:nvPr>
            <p:ph type="ftr" sz="quarter" idx="11"/>
          </p:nvPr>
        </p:nvSpPr>
        <p:spPr/>
        <p:txBody>
          <a:bodyPr/>
          <a:lstStyle>
            <a:lvl1pPr>
              <a:defRPr>
                <a:solidFill>
                  <a:schemeClr val="accent4"/>
                </a:solidFill>
              </a:defRPr>
            </a:lvl1pPr>
          </a:lstStyle>
          <a:p>
            <a:r>
              <a:rPr lang="en-GB"/>
              <a:t>Include source information in this area</a:t>
            </a:r>
          </a:p>
        </p:txBody>
      </p:sp>
      <p:sp>
        <p:nvSpPr>
          <p:cNvPr id="7" name="Slide Number Placeholder 6">
            <a:extLst>
              <a:ext uri="{FF2B5EF4-FFF2-40B4-BE49-F238E27FC236}">
                <a16:creationId xmlns:a16="http://schemas.microsoft.com/office/drawing/2014/main" id="{4464B9ED-BD86-D10B-4668-CDCFC72DA4A1}"/>
              </a:ext>
            </a:extLst>
          </p:cNvPr>
          <p:cNvSpPr>
            <a:spLocks noGrp="1"/>
          </p:cNvSpPr>
          <p:nvPr>
            <p:ph type="sldNum" sz="quarter" idx="12"/>
          </p:nvPr>
        </p:nvSpPr>
        <p:spPr/>
        <p:txBody>
          <a:bodyPr/>
          <a:lstStyle>
            <a:lvl1pPr>
              <a:defRPr>
                <a:solidFill>
                  <a:schemeClr val="accent4"/>
                </a:solidFill>
              </a:defRPr>
            </a:lvl1pPr>
          </a:lstStyle>
          <a:p>
            <a:fld id="{E6619F8C-5C5F-45C4-867D-26540600E532}" type="slidenum">
              <a:rPr lang="en-GB" smtClean="0"/>
              <a:pPr/>
              <a:t>‹#›</a:t>
            </a:fld>
            <a:endParaRPr lang="en-GB"/>
          </a:p>
        </p:txBody>
      </p:sp>
      <p:sp>
        <p:nvSpPr>
          <p:cNvPr id="8" name="Title 7">
            <a:extLst>
              <a:ext uri="{FF2B5EF4-FFF2-40B4-BE49-F238E27FC236}">
                <a16:creationId xmlns:a16="http://schemas.microsoft.com/office/drawing/2014/main" id="{C6A91A65-F39B-679D-6228-FE9E7C36F175}"/>
              </a:ext>
            </a:extLst>
          </p:cNvPr>
          <p:cNvSpPr>
            <a:spLocks noGrp="1"/>
          </p:cNvSpPr>
          <p:nvPr>
            <p:ph type="title"/>
          </p:nvPr>
        </p:nvSpPr>
        <p:spPr>
          <a:xfrm>
            <a:off x="903288" y="477837"/>
            <a:ext cx="10383837" cy="1010445"/>
          </a:xfrm>
        </p:spPr>
        <p:txBody>
          <a:bodyPr/>
          <a:lstStyle/>
          <a:p>
            <a:r>
              <a:rPr lang="en-US"/>
              <a:t>Click to edit Master title style</a:t>
            </a:r>
            <a:endParaRPr lang="en-GB"/>
          </a:p>
        </p:txBody>
      </p:sp>
    </p:spTree>
    <p:extLst>
      <p:ext uri="{BB962C8B-B14F-4D97-AF65-F5344CB8AC3E}">
        <p14:creationId xmlns:p14="http://schemas.microsoft.com/office/powerpoint/2010/main" val="342896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hasCustomPrompt="1"/>
          </p:nvPr>
        </p:nvSpPr>
        <p:spPr>
          <a:xfrm>
            <a:off x="903288" y="1617527"/>
            <a:ext cx="3376612" cy="442912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hasCustomPrompt="1"/>
          </p:nvPr>
        </p:nvSpPr>
        <p:spPr>
          <a:xfrm>
            <a:off x="4406900" y="1617527"/>
            <a:ext cx="3378242" cy="44291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29A0B37-6300-434A-8E00-11E3A78C6566}" type="datetime1">
              <a:rPr lang="en-GB" smtClean="0"/>
              <a:t>13/11/2025</a:t>
            </a:fld>
            <a:endParaRPr lang="en-GB"/>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en-GB"/>
              <a:t>Include source information in this area</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en-GB" smtClean="0"/>
              <a:t>‹#›</a:t>
            </a:fld>
            <a:endParaRPr lang="en-GB"/>
          </a:p>
        </p:txBody>
      </p:sp>
      <p:sp>
        <p:nvSpPr>
          <p:cNvPr id="8" name="Platshållare för innehåll 3">
            <a:extLst>
              <a:ext uri="{FF2B5EF4-FFF2-40B4-BE49-F238E27FC236}">
                <a16:creationId xmlns:a16="http://schemas.microsoft.com/office/drawing/2014/main" id="{6662C52D-5382-EFB2-E6BA-FD932B2BD85A}"/>
              </a:ext>
            </a:extLst>
          </p:cNvPr>
          <p:cNvSpPr>
            <a:spLocks noGrp="1"/>
          </p:cNvSpPr>
          <p:nvPr>
            <p:ph sz="half" idx="13" hasCustomPrompt="1"/>
          </p:nvPr>
        </p:nvSpPr>
        <p:spPr>
          <a:xfrm>
            <a:off x="7912100" y="1617527"/>
            <a:ext cx="3376614" cy="44291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A8D7D04C-3961-4314-9B9B-598A1238399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4459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7B30BA-BF81-C253-6D7D-9D1FED8ED3AC}"/>
              </a:ext>
            </a:extLst>
          </p:cNvPr>
          <p:cNvSpPr>
            <a:spLocks noGrp="1"/>
          </p:cNvSpPr>
          <p:nvPr>
            <p:ph sz="half" idx="1" hasCustomPrompt="1"/>
          </p:nvPr>
        </p:nvSpPr>
        <p:spPr>
          <a:xfrm>
            <a:off x="906461" y="1617663"/>
            <a:ext cx="4997453" cy="2151063"/>
          </a:xfrm>
        </p:spPr>
        <p:txBody>
          <a:bodyPr/>
          <a:lstStyle>
            <a:lvl1pPr>
              <a:defRPr sz="1600"/>
            </a:lvl1pPr>
            <a:lvl2pPr>
              <a:defRPr sz="16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FEE8F9F-A6D9-B2A0-DBD6-944329664E10}"/>
              </a:ext>
            </a:extLst>
          </p:cNvPr>
          <p:cNvSpPr>
            <a:spLocks noGrp="1"/>
          </p:cNvSpPr>
          <p:nvPr>
            <p:ph sz="half" idx="2" hasCustomPrompt="1"/>
          </p:nvPr>
        </p:nvSpPr>
        <p:spPr>
          <a:xfrm>
            <a:off x="6289672" y="1617662"/>
            <a:ext cx="4997453" cy="2151063"/>
          </a:xfrm>
        </p:spPr>
        <p:txBody>
          <a:bodyPr/>
          <a:lstStyle>
            <a:lvl1pPr>
              <a:defRPr sz="1600"/>
            </a:lvl1pPr>
            <a:lvl2pPr>
              <a:defRPr sz="16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3AEC8B4-B8F9-1540-EC55-E5CADA01A71A}"/>
              </a:ext>
            </a:extLst>
          </p:cNvPr>
          <p:cNvSpPr>
            <a:spLocks noGrp="1"/>
          </p:cNvSpPr>
          <p:nvPr>
            <p:ph type="dt" sz="half" idx="10"/>
          </p:nvPr>
        </p:nvSpPr>
        <p:spPr/>
        <p:txBody>
          <a:bodyPr/>
          <a:lstStyle/>
          <a:p>
            <a:fld id="{C302F261-4AA6-4B2D-BC68-CF5F2CB8C29F}" type="datetime1">
              <a:rPr lang="en-GB" smtClean="0"/>
              <a:t>13/11/2025</a:t>
            </a:fld>
            <a:endParaRPr lang="en-GB"/>
          </a:p>
        </p:txBody>
      </p:sp>
      <p:sp>
        <p:nvSpPr>
          <p:cNvPr id="6" name="Footer Placeholder 5">
            <a:extLst>
              <a:ext uri="{FF2B5EF4-FFF2-40B4-BE49-F238E27FC236}">
                <a16:creationId xmlns:a16="http://schemas.microsoft.com/office/drawing/2014/main" id="{6892F358-29ED-17D3-33F7-E79F86F09AB6}"/>
              </a:ext>
            </a:extLst>
          </p:cNvPr>
          <p:cNvSpPr>
            <a:spLocks noGrp="1"/>
          </p:cNvSpPr>
          <p:nvPr>
            <p:ph type="ftr" sz="quarter" idx="11"/>
          </p:nvPr>
        </p:nvSpPr>
        <p:spPr/>
        <p:txBody>
          <a:bodyPr/>
          <a:lstStyle/>
          <a:p>
            <a:r>
              <a:rPr lang="en-GB"/>
              <a:t>Include source information in this area</a:t>
            </a:r>
          </a:p>
        </p:txBody>
      </p:sp>
      <p:sp>
        <p:nvSpPr>
          <p:cNvPr id="7" name="Slide Number Placeholder 6">
            <a:extLst>
              <a:ext uri="{FF2B5EF4-FFF2-40B4-BE49-F238E27FC236}">
                <a16:creationId xmlns:a16="http://schemas.microsoft.com/office/drawing/2014/main" id="{4464B9ED-BD86-D10B-4668-CDCFC72DA4A1}"/>
              </a:ext>
            </a:extLst>
          </p:cNvPr>
          <p:cNvSpPr>
            <a:spLocks noGrp="1"/>
          </p:cNvSpPr>
          <p:nvPr>
            <p:ph type="sldNum" sz="quarter" idx="12"/>
          </p:nvPr>
        </p:nvSpPr>
        <p:spPr/>
        <p:txBody>
          <a:bodyPr/>
          <a:lstStyle/>
          <a:p>
            <a:fld id="{E6619F8C-5C5F-45C4-867D-26540600E532}" type="slidenum">
              <a:rPr lang="en-GB" smtClean="0"/>
              <a:t>‹#›</a:t>
            </a:fld>
            <a:endParaRPr lang="en-GB"/>
          </a:p>
        </p:txBody>
      </p:sp>
      <p:sp>
        <p:nvSpPr>
          <p:cNvPr id="8" name="Title 7">
            <a:extLst>
              <a:ext uri="{FF2B5EF4-FFF2-40B4-BE49-F238E27FC236}">
                <a16:creationId xmlns:a16="http://schemas.microsoft.com/office/drawing/2014/main" id="{C6A91A65-F39B-679D-6228-FE9E7C36F175}"/>
              </a:ext>
            </a:extLst>
          </p:cNvPr>
          <p:cNvSpPr>
            <a:spLocks noGrp="1"/>
          </p:cNvSpPr>
          <p:nvPr>
            <p:ph type="title"/>
          </p:nvPr>
        </p:nvSpPr>
        <p:spPr>
          <a:xfrm>
            <a:off x="903288" y="477837"/>
            <a:ext cx="10383837" cy="1010445"/>
          </a:xfrm>
        </p:spPr>
        <p:txBody>
          <a:bodyPr/>
          <a:lstStyle/>
          <a:p>
            <a:r>
              <a:rPr lang="en-US"/>
              <a:t>Click to edit Master title style</a:t>
            </a:r>
            <a:endParaRPr lang="en-GB"/>
          </a:p>
        </p:txBody>
      </p:sp>
      <p:sp>
        <p:nvSpPr>
          <p:cNvPr id="2" name="Content Placeholder 2">
            <a:extLst>
              <a:ext uri="{FF2B5EF4-FFF2-40B4-BE49-F238E27FC236}">
                <a16:creationId xmlns:a16="http://schemas.microsoft.com/office/drawing/2014/main" id="{06892A58-796C-3DC4-DA32-42F361689808}"/>
              </a:ext>
            </a:extLst>
          </p:cNvPr>
          <p:cNvSpPr>
            <a:spLocks noGrp="1"/>
          </p:cNvSpPr>
          <p:nvPr>
            <p:ph sz="half" idx="13" hasCustomPrompt="1"/>
          </p:nvPr>
        </p:nvSpPr>
        <p:spPr>
          <a:xfrm>
            <a:off x="906461" y="3895726"/>
            <a:ext cx="4997453" cy="2151063"/>
          </a:xfrm>
        </p:spPr>
        <p:txBody>
          <a:bodyPr/>
          <a:lstStyle>
            <a:lvl1pPr>
              <a:defRPr sz="1600"/>
            </a:lvl1pPr>
            <a:lvl2pPr>
              <a:defRPr sz="16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3">
            <a:extLst>
              <a:ext uri="{FF2B5EF4-FFF2-40B4-BE49-F238E27FC236}">
                <a16:creationId xmlns:a16="http://schemas.microsoft.com/office/drawing/2014/main" id="{9BB929FD-E655-B40A-5C5E-C16119873402}"/>
              </a:ext>
            </a:extLst>
          </p:cNvPr>
          <p:cNvSpPr>
            <a:spLocks noGrp="1"/>
          </p:cNvSpPr>
          <p:nvPr>
            <p:ph sz="half" idx="14" hasCustomPrompt="1"/>
          </p:nvPr>
        </p:nvSpPr>
        <p:spPr>
          <a:xfrm>
            <a:off x="6289672" y="3895725"/>
            <a:ext cx="4997453" cy="2151063"/>
          </a:xfrm>
        </p:spPr>
        <p:txBody>
          <a:bodyPr/>
          <a:lstStyle>
            <a:lvl1pPr>
              <a:defRPr sz="1600"/>
            </a:lvl1pPr>
            <a:lvl2pPr>
              <a:defRPr sz="16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86287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images with text">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29A0B37-6300-434A-8E00-11E3A78C6566}" type="datetime1">
              <a:rPr lang="en-GB" smtClean="0"/>
              <a:t>13/11/2025</a:t>
            </a:fld>
            <a:endParaRPr lang="en-GB"/>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en-GB"/>
              <a:t>Include source information in this area</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en-GB" smtClean="0"/>
              <a:t>‹#›</a:t>
            </a:fld>
            <a:endParaRPr lang="en-GB"/>
          </a:p>
        </p:txBody>
      </p:sp>
      <p:sp>
        <p:nvSpPr>
          <p:cNvPr id="2" name="Title 1">
            <a:extLst>
              <a:ext uri="{FF2B5EF4-FFF2-40B4-BE49-F238E27FC236}">
                <a16:creationId xmlns:a16="http://schemas.microsoft.com/office/drawing/2014/main" id="{A8D7D04C-3961-4314-9B9B-598A1238399B}"/>
              </a:ext>
            </a:extLst>
          </p:cNvPr>
          <p:cNvSpPr>
            <a:spLocks noGrp="1"/>
          </p:cNvSpPr>
          <p:nvPr>
            <p:ph type="title"/>
          </p:nvPr>
        </p:nvSpPr>
        <p:spPr/>
        <p:txBody>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CF2C2A77-1D2D-75B1-887A-30813C207464}"/>
              </a:ext>
            </a:extLst>
          </p:cNvPr>
          <p:cNvSpPr>
            <a:spLocks noGrp="1"/>
          </p:cNvSpPr>
          <p:nvPr>
            <p:ph type="body" sz="quarter" idx="14"/>
          </p:nvPr>
        </p:nvSpPr>
        <p:spPr>
          <a:xfrm>
            <a:off x="912132" y="3895725"/>
            <a:ext cx="3374293" cy="2150926"/>
          </a:xfrm>
        </p:spPr>
        <p:txBody>
          <a:bodyPr/>
          <a:lstStyle>
            <a:lvl1pPr>
              <a:defRPr sz="16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BA5F1306-8D12-7017-C4B3-B47F4A5AE559}"/>
              </a:ext>
            </a:extLst>
          </p:cNvPr>
          <p:cNvSpPr>
            <a:spLocks noGrp="1"/>
          </p:cNvSpPr>
          <p:nvPr>
            <p:ph type="body" sz="quarter" idx="15"/>
          </p:nvPr>
        </p:nvSpPr>
        <p:spPr>
          <a:xfrm>
            <a:off x="4402536" y="3895725"/>
            <a:ext cx="3374293" cy="2150926"/>
          </a:xfrm>
        </p:spPr>
        <p:txBody>
          <a:bodyPr/>
          <a:lstStyle>
            <a:lvl1pPr>
              <a:defRPr sz="16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784C9BC1-5A84-08B4-88B0-BCFB9CDBCEB3}"/>
              </a:ext>
            </a:extLst>
          </p:cNvPr>
          <p:cNvSpPr>
            <a:spLocks noGrp="1"/>
          </p:cNvSpPr>
          <p:nvPr>
            <p:ph type="body" sz="quarter" idx="16"/>
          </p:nvPr>
        </p:nvSpPr>
        <p:spPr>
          <a:xfrm>
            <a:off x="7910512" y="3895725"/>
            <a:ext cx="3374293" cy="2150926"/>
          </a:xfrm>
        </p:spPr>
        <p:txBody>
          <a:bodyPr/>
          <a:lstStyle>
            <a:lvl1pPr>
              <a:defRPr sz="16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a:extLst>
              <a:ext uri="{FF2B5EF4-FFF2-40B4-BE49-F238E27FC236}">
                <a16:creationId xmlns:a16="http://schemas.microsoft.com/office/drawing/2014/main" id="{7A084057-44ED-8C11-9D78-E768804A9E05}"/>
              </a:ext>
            </a:extLst>
          </p:cNvPr>
          <p:cNvSpPr>
            <a:spLocks noGrp="1"/>
          </p:cNvSpPr>
          <p:nvPr>
            <p:ph type="pic" sz="quarter" idx="13"/>
          </p:nvPr>
        </p:nvSpPr>
        <p:spPr>
          <a:xfrm>
            <a:off x="914512" y="1617662"/>
            <a:ext cx="3371853" cy="2151063"/>
          </a:xfrm>
        </p:spPr>
        <p:txBody>
          <a:bodyPr/>
          <a:lstStyle/>
          <a:p>
            <a:r>
              <a:rPr lang="en-US"/>
              <a:t>Click icon to add picture</a:t>
            </a:r>
            <a:endParaRPr lang="en-GB"/>
          </a:p>
        </p:txBody>
      </p:sp>
      <p:sp>
        <p:nvSpPr>
          <p:cNvPr id="16" name="Picture Placeholder 9">
            <a:extLst>
              <a:ext uri="{FF2B5EF4-FFF2-40B4-BE49-F238E27FC236}">
                <a16:creationId xmlns:a16="http://schemas.microsoft.com/office/drawing/2014/main" id="{2679D5BF-E21C-3A40-7176-0E8DEC8CBBF5}"/>
              </a:ext>
            </a:extLst>
          </p:cNvPr>
          <p:cNvSpPr>
            <a:spLocks noGrp="1"/>
          </p:cNvSpPr>
          <p:nvPr>
            <p:ph type="pic" sz="quarter" idx="17"/>
          </p:nvPr>
        </p:nvSpPr>
        <p:spPr>
          <a:xfrm>
            <a:off x="4406899" y="1617662"/>
            <a:ext cx="3371853" cy="2151063"/>
          </a:xfrm>
        </p:spPr>
        <p:txBody>
          <a:bodyPr/>
          <a:lstStyle/>
          <a:p>
            <a:r>
              <a:rPr lang="en-US"/>
              <a:t>Click icon to add picture</a:t>
            </a:r>
            <a:endParaRPr lang="en-GB"/>
          </a:p>
        </p:txBody>
      </p:sp>
      <p:sp>
        <p:nvSpPr>
          <p:cNvPr id="17" name="Picture Placeholder 9">
            <a:extLst>
              <a:ext uri="{FF2B5EF4-FFF2-40B4-BE49-F238E27FC236}">
                <a16:creationId xmlns:a16="http://schemas.microsoft.com/office/drawing/2014/main" id="{7FF1DC93-0C11-5E68-BDBA-A42807184CBA}"/>
              </a:ext>
            </a:extLst>
          </p:cNvPr>
          <p:cNvSpPr>
            <a:spLocks noGrp="1"/>
          </p:cNvSpPr>
          <p:nvPr>
            <p:ph type="pic" sz="quarter" idx="18"/>
          </p:nvPr>
        </p:nvSpPr>
        <p:spPr>
          <a:xfrm>
            <a:off x="7915271" y="1617662"/>
            <a:ext cx="3371853" cy="2151063"/>
          </a:xfrm>
        </p:spPr>
        <p:txBody>
          <a:bodyPr/>
          <a:lstStyle/>
          <a:p>
            <a:r>
              <a:rPr lang="en-US"/>
              <a:t>Click icon to add picture</a:t>
            </a:r>
            <a:endParaRPr lang="en-GB"/>
          </a:p>
        </p:txBody>
      </p:sp>
    </p:spTree>
    <p:extLst>
      <p:ext uri="{BB962C8B-B14F-4D97-AF65-F5344CB8AC3E}">
        <p14:creationId xmlns:p14="http://schemas.microsoft.com/office/powerpoint/2010/main" val="1496776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alf picture, title and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D7D8EB8-5FF4-D3F6-E8AB-BA8EA93542B4}"/>
              </a:ext>
            </a:extLst>
          </p:cNvPr>
          <p:cNvSpPr>
            <a:spLocks noGrp="1"/>
          </p:cNvSpPr>
          <p:nvPr>
            <p:ph type="pic" sz="quarter" idx="13"/>
          </p:nvPr>
        </p:nvSpPr>
        <p:spPr>
          <a:xfrm>
            <a:off x="0" y="0"/>
            <a:ext cx="4751387"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8324E8AE-3317-3E77-A602-81BCE5FC016F}"/>
              </a:ext>
            </a:extLst>
          </p:cNvPr>
          <p:cNvSpPr>
            <a:spLocks noGrp="1"/>
          </p:cNvSpPr>
          <p:nvPr>
            <p:ph type="title"/>
          </p:nvPr>
        </p:nvSpPr>
        <p:spPr>
          <a:xfrm>
            <a:off x="5730876" y="1250950"/>
            <a:ext cx="5556250" cy="1379538"/>
          </a:xfrm>
        </p:spPr>
        <p:txBody>
          <a:bodyPr anchor="t"/>
          <a:lstStyle>
            <a:lvl1pPr>
              <a:lnSpc>
                <a:spcPct val="77000"/>
              </a:lnSpc>
              <a:defRPr sz="6200" spc="-8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70080C-2365-A4AD-E5A8-5C90B15EC3B7}"/>
              </a:ext>
            </a:extLst>
          </p:cNvPr>
          <p:cNvSpPr>
            <a:spLocks noGrp="1"/>
          </p:cNvSpPr>
          <p:nvPr>
            <p:ph idx="1" hasCustomPrompt="1"/>
          </p:nvPr>
        </p:nvSpPr>
        <p:spPr>
          <a:xfrm>
            <a:off x="5728088" y="2942017"/>
            <a:ext cx="5559038" cy="3104769"/>
          </a:xfrm>
        </p:spPr>
        <p:txBody>
          <a:bodyPr/>
          <a:lstStyle>
            <a:lvl1pPr marL="180975" indent="-180975">
              <a:defRPr sz="1600"/>
            </a:lvl1pPr>
            <a:lvl2pPr marL="358775" indent="-177800">
              <a:defRPr sz="1600"/>
            </a:lvl2pPr>
            <a:lvl3pPr marL="504825" indent="-146050">
              <a:defRPr sz="1200"/>
            </a:lvl3pPr>
            <a:lvl4pPr marL="628650" indent="-136525">
              <a:defRPr sz="1200"/>
            </a:lvl4pPr>
            <a:lvl5pPr marL="768350" indent="-13970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E6243C1-6DE5-B914-4666-FF9807051702}"/>
              </a:ext>
            </a:extLst>
          </p:cNvPr>
          <p:cNvSpPr>
            <a:spLocks noGrp="1"/>
          </p:cNvSpPr>
          <p:nvPr>
            <p:ph type="dt" sz="half" idx="10"/>
          </p:nvPr>
        </p:nvSpPr>
        <p:spPr/>
        <p:txBody>
          <a:bodyPr/>
          <a:lstStyle/>
          <a:p>
            <a:fld id="{BA906887-FE5A-4B18-AAEA-4F535EAA6FFB}" type="datetime1">
              <a:rPr lang="en-GB" smtClean="0"/>
              <a:t>13/11/2025</a:t>
            </a:fld>
            <a:endParaRPr lang="en-GB"/>
          </a:p>
        </p:txBody>
      </p:sp>
      <p:sp>
        <p:nvSpPr>
          <p:cNvPr id="5" name="Footer Placeholder 4">
            <a:extLst>
              <a:ext uri="{FF2B5EF4-FFF2-40B4-BE49-F238E27FC236}">
                <a16:creationId xmlns:a16="http://schemas.microsoft.com/office/drawing/2014/main" id="{DF0C4FE5-D304-37E7-3182-40CD9D5B6746}"/>
              </a:ext>
            </a:extLst>
          </p:cNvPr>
          <p:cNvSpPr>
            <a:spLocks noGrp="1"/>
          </p:cNvSpPr>
          <p:nvPr>
            <p:ph type="ftr" sz="quarter" idx="11"/>
          </p:nvPr>
        </p:nvSpPr>
        <p:spPr>
          <a:xfrm>
            <a:off x="5728087" y="6403976"/>
            <a:ext cx="4146163" cy="260349"/>
          </a:xfrm>
        </p:spPr>
        <p:txBody>
          <a:bodyPr/>
          <a:lstStyle>
            <a:lvl1pPr>
              <a:defRPr>
                <a:solidFill>
                  <a:schemeClr val="accent4"/>
                </a:solidFill>
              </a:defRPr>
            </a:lvl1pPr>
          </a:lstStyle>
          <a:p>
            <a:r>
              <a:rPr lang="en-GB"/>
              <a:t>Include source information in this area</a:t>
            </a:r>
          </a:p>
        </p:txBody>
      </p:sp>
      <p:sp>
        <p:nvSpPr>
          <p:cNvPr id="6" name="Slide Number Placeholder 5">
            <a:extLst>
              <a:ext uri="{FF2B5EF4-FFF2-40B4-BE49-F238E27FC236}">
                <a16:creationId xmlns:a16="http://schemas.microsoft.com/office/drawing/2014/main" id="{A5EA2120-0087-ED34-7E47-BB431D061F3C}"/>
              </a:ext>
            </a:extLst>
          </p:cNvPr>
          <p:cNvSpPr>
            <a:spLocks noGrp="1"/>
          </p:cNvSpPr>
          <p:nvPr>
            <p:ph type="sldNum" sz="quarter" idx="12"/>
          </p:nvPr>
        </p:nvSpPr>
        <p:spPr/>
        <p:txBody>
          <a:bodyPr/>
          <a:lstStyle>
            <a:lvl1pPr>
              <a:defRPr>
                <a:solidFill>
                  <a:schemeClr val="accent4"/>
                </a:solidFill>
              </a:defRPr>
            </a:lvl1pPr>
          </a:lstStyle>
          <a:p>
            <a:fld id="{E6619F8C-5C5F-45C4-867D-26540600E532}" type="slidenum">
              <a:rPr lang="en-GB" smtClean="0"/>
              <a:pPr/>
              <a:t>‹#›</a:t>
            </a:fld>
            <a:endParaRPr lang="en-GB"/>
          </a:p>
        </p:txBody>
      </p:sp>
      <p:cxnSp>
        <p:nvCxnSpPr>
          <p:cNvPr id="7" name="Straight Connector 6">
            <a:extLst>
              <a:ext uri="{FF2B5EF4-FFF2-40B4-BE49-F238E27FC236}">
                <a16:creationId xmlns:a16="http://schemas.microsoft.com/office/drawing/2014/main" id="{F546BF78-96A6-9FD5-BC9C-E69155181EBA}"/>
              </a:ext>
            </a:extLst>
          </p:cNvPr>
          <p:cNvCxnSpPr>
            <a:cxnSpLocks/>
          </p:cNvCxnSpPr>
          <p:nvPr userDrawn="1"/>
        </p:nvCxnSpPr>
        <p:spPr>
          <a:xfrm>
            <a:off x="5728087" y="6307931"/>
            <a:ext cx="555903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28FB2B6-B555-9FB2-0B54-E857AD496E48}"/>
              </a:ext>
            </a:extLst>
          </p:cNvPr>
          <p:cNvGrpSpPr/>
          <p:nvPr userDrawn="1"/>
        </p:nvGrpSpPr>
        <p:grpSpPr>
          <a:xfrm>
            <a:off x="4953987" y="1457983"/>
            <a:ext cx="547686" cy="164305"/>
            <a:chOff x="250028" y="6235066"/>
            <a:chExt cx="547686" cy="164305"/>
          </a:xfrm>
        </p:grpSpPr>
        <p:sp>
          <p:nvSpPr>
            <p:cNvPr id="18" name="Oval 17">
              <a:extLst>
                <a:ext uri="{FF2B5EF4-FFF2-40B4-BE49-F238E27FC236}">
                  <a16:creationId xmlns:a16="http://schemas.microsoft.com/office/drawing/2014/main" id="{37B5728D-6A61-59C7-7463-1826FA9CE85C}"/>
                </a:ext>
              </a:extLst>
            </p:cNvPr>
            <p:cNvSpPr/>
            <p:nvPr userDrawn="1"/>
          </p:nvSpPr>
          <p:spPr>
            <a:xfrm>
              <a:off x="25002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9" name="Oval 18">
              <a:extLst>
                <a:ext uri="{FF2B5EF4-FFF2-40B4-BE49-F238E27FC236}">
                  <a16:creationId xmlns:a16="http://schemas.microsoft.com/office/drawing/2014/main" id="{9E56FE0E-CF0C-8CCE-FEEB-887A9ED340AF}"/>
                </a:ext>
              </a:extLst>
            </p:cNvPr>
            <p:cNvSpPr/>
            <p:nvPr userDrawn="1"/>
          </p:nvSpPr>
          <p:spPr>
            <a:xfrm>
              <a:off x="44171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20" name="Oval 19">
              <a:extLst>
                <a:ext uri="{FF2B5EF4-FFF2-40B4-BE49-F238E27FC236}">
                  <a16:creationId xmlns:a16="http://schemas.microsoft.com/office/drawing/2014/main" id="{058AC491-525F-A37F-B730-99A1F65F9CAD}"/>
                </a:ext>
              </a:extLst>
            </p:cNvPr>
            <p:cNvSpPr/>
            <p:nvPr userDrawn="1"/>
          </p:nvSpPr>
          <p:spPr>
            <a:xfrm>
              <a:off x="633409"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spTree>
    <p:extLst>
      <p:ext uri="{BB962C8B-B14F-4D97-AF65-F5344CB8AC3E}">
        <p14:creationId xmlns:p14="http://schemas.microsoft.com/office/powerpoint/2010/main" val="1488397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content, tall image and text">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D7D8EB8-5FF4-D3F6-E8AB-BA8EA93542B4}"/>
              </a:ext>
            </a:extLst>
          </p:cNvPr>
          <p:cNvSpPr>
            <a:spLocks noGrp="1"/>
          </p:cNvSpPr>
          <p:nvPr>
            <p:ph type="pic" sz="quarter" idx="13"/>
          </p:nvPr>
        </p:nvSpPr>
        <p:spPr>
          <a:xfrm>
            <a:off x="5730875" y="0"/>
            <a:ext cx="328930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8324E8AE-3317-3E77-A602-81BCE5FC016F}"/>
              </a:ext>
            </a:extLst>
          </p:cNvPr>
          <p:cNvSpPr>
            <a:spLocks noGrp="1"/>
          </p:cNvSpPr>
          <p:nvPr>
            <p:ph type="title"/>
          </p:nvPr>
        </p:nvSpPr>
        <p:spPr>
          <a:xfrm>
            <a:off x="903289" y="1250950"/>
            <a:ext cx="4252911" cy="1651001"/>
          </a:xfrm>
        </p:spPr>
        <p:txBody>
          <a:bodyPr anchor="t"/>
          <a:lstStyle>
            <a:lvl1pPr>
              <a:lnSpc>
                <a:spcPct val="77000"/>
              </a:lnSpc>
              <a:defRPr sz="6200" spc="-8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70080C-2365-A4AD-E5A8-5C90B15EC3B7}"/>
              </a:ext>
            </a:extLst>
          </p:cNvPr>
          <p:cNvSpPr>
            <a:spLocks noGrp="1"/>
          </p:cNvSpPr>
          <p:nvPr>
            <p:ph idx="1" hasCustomPrompt="1"/>
          </p:nvPr>
        </p:nvSpPr>
        <p:spPr>
          <a:xfrm>
            <a:off x="903289" y="2942017"/>
            <a:ext cx="4252911" cy="3104771"/>
          </a:xfrm>
        </p:spPr>
        <p:txBody>
          <a:bodyPr/>
          <a:lstStyle>
            <a:lvl1pPr marL="180975" indent="-180975">
              <a:defRPr sz="1600"/>
            </a:lvl1pPr>
            <a:lvl2pPr marL="358775" indent="-177800">
              <a:defRPr sz="1600"/>
            </a:lvl2pPr>
            <a:lvl3pPr marL="504825" indent="-146050">
              <a:defRPr sz="1200"/>
            </a:lvl3pPr>
            <a:lvl4pPr marL="628650" indent="-136525">
              <a:defRPr sz="1200"/>
            </a:lvl4pPr>
            <a:lvl5pPr marL="768350" indent="-13970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15">
            <a:extLst>
              <a:ext uri="{FF2B5EF4-FFF2-40B4-BE49-F238E27FC236}">
                <a16:creationId xmlns:a16="http://schemas.microsoft.com/office/drawing/2014/main" id="{8A407C48-B4A3-D421-56BA-A602FB4FBD74}"/>
              </a:ext>
            </a:extLst>
          </p:cNvPr>
          <p:cNvSpPr>
            <a:spLocks noGrp="1"/>
          </p:cNvSpPr>
          <p:nvPr>
            <p:ph type="body" sz="quarter" idx="14"/>
          </p:nvPr>
        </p:nvSpPr>
        <p:spPr>
          <a:xfrm>
            <a:off x="9303015" y="4908550"/>
            <a:ext cx="2277798" cy="1138238"/>
          </a:xfrm>
        </p:spPr>
        <p:txBody>
          <a:bodyPr anchor="t"/>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A6502D-2584-DEF1-75BE-6C8DBC3E4F5F}"/>
              </a:ext>
            </a:extLst>
          </p:cNvPr>
          <p:cNvSpPr>
            <a:spLocks noGrp="1"/>
          </p:cNvSpPr>
          <p:nvPr>
            <p:ph type="dt" sz="half" idx="15"/>
          </p:nvPr>
        </p:nvSpPr>
        <p:spPr/>
        <p:txBody>
          <a:bodyPr/>
          <a:lstStyle/>
          <a:p>
            <a:fld id="{7467DC97-BE04-424B-AB15-A6A01A0648C0}" type="datetime1">
              <a:rPr lang="en-GB" smtClean="0"/>
              <a:t>13/11/2025</a:t>
            </a:fld>
            <a:endParaRPr lang="en-GB"/>
          </a:p>
        </p:txBody>
      </p:sp>
      <p:sp>
        <p:nvSpPr>
          <p:cNvPr id="8" name="Footer Placeholder 7">
            <a:extLst>
              <a:ext uri="{FF2B5EF4-FFF2-40B4-BE49-F238E27FC236}">
                <a16:creationId xmlns:a16="http://schemas.microsoft.com/office/drawing/2014/main" id="{14E0958B-EC37-3784-4282-C6105FF38324}"/>
              </a:ext>
            </a:extLst>
          </p:cNvPr>
          <p:cNvSpPr>
            <a:spLocks noGrp="1"/>
          </p:cNvSpPr>
          <p:nvPr>
            <p:ph type="ftr" sz="quarter" idx="16"/>
          </p:nvPr>
        </p:nvSpPr>
        <p:spPr/>
        <p:txBody>
          <a:bodyPr/>
          <a:lstStyle/>
          <a:p>
            <a:r>
              <a:rPr lang="sv-SE"/>
              <a:t>Include source information in this area</a:t>
            </a:r>
            <a:endParaRPr lang="en-GB"/>
          </a:p>
        </p:txBody>
      </p:sp>
      <p:sp>
        <p:nvSpPr>
          <p:cNvPr id="9" name="Slide Number Placeholder 8">
            <a:extLst>
              <a:ext uri="{FF2B5EF4-FFF2-40B4-BE49-F238E27FC236}">
                <a16:creationId xmlns:a16="http://schemas.microsoft.com/office/drawing/2014/main" id="{528A49EB-C3D8-05D6-3D6E-7B74AEF9452B}"/>
              </a:ext>
            </a:extLst>
          </p:cNvPr>
          <p:cNvSpPr>
            <a:spLocks noGrp="1"/>
          </p:cNvSpPr>
          <p:nvPr>
            <p:ph type="sldNum" sz="quarter" idx="17"/>
          </p:nvPr>
        </p:nvSpPr>
        <p:spPr/>
        <p:txBody>
          <a:bodyPr/>
          <a:lstStyle/>
          <a:p>
            <a:fld id="{AE086683-F536-42AB-ABBC-F4803DFE8DBC}" type="slidenum">
              <a:rPr lang="en-GB" smtClean="0"/>
              <a:pPr/>
              <a:t>‹#›</a:t>
            </a:fld>
            <a:endParaRPr lang="en-GB"/>
          </a:p>
        </p:txBody>
      </p:sp>
      <p:grpSp>
        <p:nvGrpSpPr>
          <p:cNvPr id="12" name="Group 11">
            <a:extLst>
              <a:ext uri="{FF2B5EF4-FFF2-40B4-BE49-F238E27FC236}">
                <a16:creationId xmlns:a16="http://schemas.microsoft.com/office/drawing/2014/main" id="{43D642CE-F426-AE72-D6CD-BB11B805E15B}"/>
              </a:ext>
            </a:extLst>
          </p:cNvPr>
          <p:cNvGrpSpPr/>
          <p:nvPr userDrawn="1"/>
        </p:nvGrpSpPr>
        <p:grpSpPr>
          <a:xfrm>
            <a:off x="273841" y="1457983"/>
            <a:ext cx="547686" cy="164305"/>
            <a:chOff x="250028" y="6235066"/>
            <a:chExt cx="547686" cy="164305"/>
          </a:xfrm>
        </p:grpSpPr>
        <p:sp>
          <p:nvSpPr>
            <p:cNvPr id="13" name="Oval 12">
              <a:extLst>
                <a:ext uri="{FF2B5EF4-FFF2-40B4-BE49-F238E27FC236}">
                  <a16:creationId xmlns:a16="http://schemas.microsoft.com/office/drawing/2014/main" id="{E6222A7F-44A4-BA18-1318-95389C5F20E4}"/>
                </a:ext>
              </a:extLst>
            </p:cNvPr>
            <p:cNvSpPr/>
            <p:nvPr userDrawn="1"/>
          </p:nvSpPr>
          <p:spPr>
            <a:xfrm>
              <a:off x="25002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4" name="Oval 13">
              <a:extLst>
                <a:ext uri="{FF2B5EF4-FFF2-40B4-BE49-F238E27FC236}">
                  <a16:creationId xmlns:a16="http://schemas.microsoft.com/office/drawing/2014/main" id="{C4E8CE51-DD87-C9F1-431B-40CD830F51A0}"/>
                </a:ext>
              </a:extLst>
            </p:cNvPr>
            <p:cNvSpPr/>
            <p:nvPr userDrawn="1"/>
          </p:nvSpPr>
          <p:spPr>
            <a:xfrm>
              <a:off x="44171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5" name="Oval 14">
              <a:extLst>
                <a:ext uri="{FF2B5EF4-FFF2-40B4-BE49-F238E27FC236}">
                  <a16:creationId xmlns:a16="http://schemas.microsoft.com/office/drawing/2014/main" id="{2E2B949D-3896-03EF-7ACE-080430D88D6C}"/>
                </a:ext>
              </a:extLst>
            </p:cNvPr>
            <p:cNvSpPr/>
            <p:nvPr userDrawn="1"/>
          </p:nvSpPr>
          <p:spPr>
            <a:xfrm>
              <a:off x="633409"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spTree>
    <p:extLst>
      <p:ext uri="{BB962C8B-B14F-4D97-AF65-F5344CB8AC3E}">
        <p14:creationId xmlns:p14="http://schemas.microsoft.com/office/powerpoint/2010/main" val="151048887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half picture">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5D686A21-1E21-BA98-C1FB-5F78C7E386CB}"/>
              </a:ext>
            </a:extLst>
          </p:cNvPr>
          <p:cNvSpPr>
            <a:spLocks noGrp="1"/>
          </p:cNvSpPr>
          <p:nvPr>
            <p:ph type="body" sz="quarter" idx="19" hasCustomPrompt="1"/>
          </p:nvPr>
        </p:nvSpPr>
        <p:spPr>
          <a:xfrm>
            <a:off x="7835310" y="3560482"/>
            <a:ext cx="1649450" cy="1650789"/>
          </a:xfrm>
          <a:custGeom>
            <a:avLst/>
            <a:gdLst>
              <a:gd name="connsiteX0" fmla="*/ 1102611 w 2205222"/>
              <a:gd name="connsiteY0" fmla="*/ 0 h 2207012"/>
              <a:gd name="connsiteX1" fmla="*/ 2205222 w 2205222"/>
              <a:gd name="connsiteY1" fmla="*/ 1103506 h 2207012"/>
              <a:gd name="connsiteX2" fmla="*/ 1102611 w 2205222"/>
              <a:gd name="connsiteY2" fmla="*/ 2207012 h 2207012"/>
              <a:gd name="connsiteX3" fmla="*/ 0 w 2205222"/>
              <a:gd name="connsiteY3" fmla="*/ 1103506 h 2207012"/>
              <a:gd name="connsiteX4" fmla="*/ 1102611 w 2205222"/>
              <a:gd name="connsiteY4" fmla="*/ 0 h 220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22" h="2207012">
                <a:moveTo>
                  <a:pt x="1102611" y="0"/>
                </a:moveTo>
                <a:cubicBezTo>
                  <a:pt x="1711566" y="0"/>
                  <a:pt x="2205222" y="494056"/>
                  <a:pt x="2205222" y="1103506"/>
                </a:cubicBezTo>
                <a:cubicBezTo>
                  <a:pt x="2205222" y="1712956"/>
                  <a:pt x="1711566" y="2207012"/>
                  <a:pt x="1102611" y="2207012"/>
                </a:cubicBezTo>
                <a:cubicBezTo>
                  <a:pt x="493656" y="2207012"/>
                  <a:pt x="0" y="1712956"/>
                  <a:pt x="0" y="1103506"/>
                </a:cubicBezTo>
                <a:cubicBezTo>
                  <a:pt x="0" y="494056"/>
                  <a:pt x="493656" y="0"/>
                  <a:pt x="1102611" y="0"/>
                </a:cubicBezTo>
                <a:close/>
              </a:path>
            </a:pathLst>
          </a:custGeom>
          <a:noFill/>
          <a:ln w="6350">
            <a:solidFill>
              <a:schemeClr val="accent2"/>
            </a:solidFill>
          </a:ln>
        </p:spPr>
        <p:txBody>
          <a:bodyPr wrap="square" anchor="ctr">
            <a:noAutofit/>
          </a:bodyPr>
          <a:lstStyle>
            <a:lvl1pPr marL="0" indent="0" algn="ctr">
              <a:spcBef>
                <a:spcPts val="0"/>
              </a:spcBef>
              <a:spcAft>
                <a:spcPts val="0"/>
              </a:spcAft>
              <a:buNone/>
              <a:defRPr sz="100">
                <a:noFill/>
              </a:defRPr>
            </a:lvl1pPr>
          </a:lstStyle>
          <a:p>
            <a:pPr lvl="0"/>
            <a:r>
              <a:rPr lang="en-US"/>
              <a:t> </a:t>
            </a:r>
          </a:p>
        </p:txBody>
      </p:sp>
      <p:sp>
        <p:nvSpPr>
          <p:cNvPr id="10" name="Picture Placeholder 9">
            <a:extLst>
              <a:ext uri="{FF2B5EF4-FFF2-40B4-BE49-F238E27FC236}">
                <a16:creationId xmlns:a16="http://schemas.microsoft.com/office/drawing/2014/main" id="{FD7D8EB8-5FF4-D3F6-E8AB-BA8EA93542B4}"/>
              </a:ext>
            </a:extLst>
          </p:cNvPr>
          <p:cNvSpPr>
            <a:spLocks noGrp="1"/>
          </p:cNvSpPr>
          <p:nvPr>
            <p:ph type="pic" sz="quarter" idx="13"/>
          </p:nvPr>
        </p:nvSpPr>
        <p:spPr>
          <a:xfrm>
            <a:off x="6584950" y="477837"/>
            <a:ext cx="3860801" cy="3860801"/>
          </a:xfrm>
          <a:prstGeom prst="ellipse">
            <a:avLst/>
          </a:prstGeom>
          <a:ln>
            <a:solidFill>
              <a:schemeClr val="accent5"/>
            </a:solidFill>
          </a:ln>
        </p:spPr>
        <p:txBody>
          <a:bodyPr/>
          <a:lstStyle/>
          <a:p>
            <a:r>
              <a:rPr lang="en-US"/>
              <a:t>Click icon to add picture</a:t>
            </a:r>
            <a:endParaRPr lang="en-GB"/>
          </a:p>
        </p:txBody>
      </p:sp>
      <p:sp>
        <p:nvSpPr>
          <p:cNvPr id="18" name="Date Placeholder 17">
            <a:extLst>
              <a:ext uri="{FF2B5EF4-FFF2-40B4-BE49-F238E27FC236}">
                <a16:creationId xmlns:a16="http://schemas.microsoft.com/office/drawing/2014/main" id="{987444FC-1362-A690-90D3-8B5F10813239}"/>
              </a:ext>
            </a:extLst>
          </p:cNvPr>
          <p:cNvSpPr>
            <a:spLocks noGrp="1"/>
          </p:cNvSpPr>
          <p:nvPr>
            <p:ph type="dt" sz="half" idx="14"/>
          </p:nvPr>
        </p:nvSpPr>
        <p:spPr/>
        <p:txBody>
          <a:bodyPr/>
          <a:lstStyle/>
          <a:p>
            <a:fld id="{7467DC97-BE04-424B-AB15-A6A01A0648C0}" type="datetime1">
              <a:rPr lang="en-GB" smtClean="0"/>
              <a:t>13/11/2025</a:t>
            </a:fld>
            <a:endParaRPr lang="en-GB"/>
          </a:p>
        </p:txBody>
      </p:sp>
      <p:sp>
        <p:nvSpPr>
          <p:cNvPr id="19" name="Footer Placeholder 18">
            <a:extLst>
              <a:ext uri="{FF2B5EF4-FFF2-40B4-BE49-F238E27FC236}">
                <a16:creationId xmlns:a16="http://schemas.microsoft.com/office/drawing/2014/main" id="{3D1488E6-FCE9-AE6F-D42C-E49782137F61}"/>
              </a:ext>
            </a:extLst>
          </p:cNvPr>
          <p:cNvSpPr>
            <a:spLocks noGrp="1"/>
          </p:cNvSpPr>
          <p:nvPr>
            <p:ph type="ftr" sz="quarter" idx="15"/>
          </p:nvPr>
        </p:nvSpPr>
        <p:spPr/>
        <p:txBody>
          <a:bodyPr/>
          <a:lstStyle/>
          <a:p>
            <a:r>
              <a:rPr lang="sv-SE"/>
              <a:t>Include source information in this area</a:t>
            </a:r>
            <a:endParaRPr lang="en-GB"/>
          </a:p>
        </p:txBody>
      </p:sp>
      <p:sp>
        <p:nvSpPr>
          <p:cNvPr id="20" name="Slide Number Placeholder 19">
            <a:extLst>
              <a:ext uri="{FF2B5EF4-FFF2-40B4-BE49-F238E27FC236}">
                <a16:creationId xmlns:a16="http://schemas.microsoft.com/office/drawing/2014/main" id="{9F0CAE6A-39B8-DA66-03DE-64E110B4FD5D}"/>
              </a:ext>
            </a:extLst>
          </p:cNvPr>
          <p:cNvSpPr>
            <a:spLocks noGrp="1"/>
          </p:cNvSpPr>
          <p:nvPr>
            <p:ph type="sldNum" sz="quarter" idx="16"/>
          </p:nvPr>
        </p:nvSpPr>
        <p:spPr/>
        <p:txBody>
          <a:bodyPr/>
          <a:lstStyle/>
          <a:p>
            <a:fld id="{AE086683-F536-42AB-ABBC-F4803DFE8DBC}" type="slidenum">
              <a:rPr lang="en-GB" smtClean="0"/>
              <a:pPr/>
              <a:t>‹#›</a:t>
            </a:fld>
            <a:endParaRPr lang="en-GB"/>
          </a:p>
        </p:txBody>
      </p:sp>
      <p:sp>
        <p:nvSpPr>
          <p:cNvPr id="22" name="Content Placeholder 21">
            <a:extLst>
              <a:ext uri="{FF2B5EF4-FFF2-40B4-BE49-F238E27FC236}">
                <a16:creationId xmlns:a16="http://schemas.microsoft.com/office/drawing/2014/main" id="{B6A329F8-D101-8D26-4149-8E65ED573819}"/>
              </a:ext>
            </a:extLst>
          </p:cNvPr>
          <p:cNvSpPr>
            <a:spLocks noGrp="1"/>
          </p:cNvSpPr>
          <p:nvPr>
            <p:ph sz="quarter" idx="17"/>
          </p:nvPr>
        </p:nvSpPr>
        <p:spPr>
          <a:xfrm>
            <a:off x="903289" y="1617663"/>
            <a:ext cx="4997450" cy="4429125"/>
          </a:xfrm>
        </p:spPr>
        <p:txBody>
          <a:bodyPr/>
          <a:lstStyle>
            <a:lvl1pPr>
              <a:defRPr sz="16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9">
            <a:extLst>
              <a:ext uri="{FF2B5EF4-FFF2-40B4-BE49-F238E27FC236}">
                <a16:creationId xmlns:a16="http://schemas.microsoft.com/office/drawing/2014/main" id="{C2531311-4884-B056-1F3C-2CC26435373A}"/>
              </a:ext>
            </a:extLst>
          </p:cNvPr>
          <p:cNvSpPr>
            <a:spLocks noGrp="1"/>
          </p:cNvSpPr>
          <p:nvPr>
            <p:ph type="pic" sz="quarter" idx="18"/>
          </p:nvPr>
        </p:nvSpPr>
        <p:spPr>
          <a:xfrm>
            <a:off x="8861424" y="3325812"/>
            <a:ext cx="2720975" cy="2720975"/>
          </a:xfrm>
          <a:prstGeom prst="ellipse">
            <a:avLst/>
          </a:prstGeom>
          <a:ln>
            <a:solidFill>
              <a:schemeClr val="accent5"/>
            </a:solidFill>
          </a:ln>
        </p:spPr>
        <p:txBody>
          <a:bodyPr/>
          <a:lstStyle/>
          <a:p>
            <a:r>
              <a:rPr lang="en-US"/>
              <a:t>Click icon to add picture</a:t>
            </a:r>
            <a:endParaRPr lang="en-GB"/>
          </a:p>
        </p:txBody>
      </p:sp>
      <p:sp>
        <p:nvSpPr>
          <p:cNvPr id="2" name="Title 1">
            <a:extLst>
              <a:ext uri="{FF2B5EF4-FFF2-40B4-BE49-F238E27FC236}">
                <a16:creationId xmlns:a16="http://schemas.microsoft.com/office/drawing/2014/main" id="{8313306F-6EDC-985B-C05F-DEDD9487458B}"/>
              </a:ext>
            </a:extLst>
          </p:cNvPr>
          <p:cNvSpPr>
            <a:spLocks noGrp="1"/>
          </p:cNvSpPr>
          <p:nvPr>
            <p:ph type="title"/>
          </p:nvPr>
        </p:nvSpPr>
        <p:spPr>
          <a:xfrm>
            <a:off x="903289" y="477837"/>
            <a:ext cx="5129212" cy="1010445"/>
          </a:xfrm>
        </p:spPr>
        <p:txBody>
          <a:bodyPr/>
          <a:lstStyle/>
          <a:p>
            <a:r>
              <a:rPr lang="en-US"/>
              <a:t>Click to edit Master title style</a:t>
            </a:r>
            <a:endParaRPr lang="en-GB"/>
          </a:p>
        </p:txBody>
      </p:sp>
    </p:spTree>
    <p:extLst>
      <p:ext uri="{BB962C8B-B14F-4D97-AF65-F5344CB8AC3E}">
        <p14:creationId xmlns:p14="http://schemas.microsoft.com/office/powerpoint/2010/main" val="132941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highlights">
    <p:bg>
      <p:bgPr>
        <a:solidFill>
          <a:schemeClr val="tx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D02002B-36B2-6AB8-2670-F8F542FC3566}"/>
              </a:ext>
            </a:extLst>
          </p:cNvPr>
          <p:cNvSpPr/>
          <p:nvPr userDrawn="1"/>
        </p:nvSpPr>
        <p:spPr>
          <a:xfrm>
            <a:off x="0" y="0"/>
            <a:ext cx="9639300" cy="389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500">
              <a:cs typeface="Arial" panose="020B0604020202020204" pitchFamily="34" charset="0"/>
            </a:endParaRPr>
          </a:p>
        </p:txBody>
      </p:sp>
      <p:sp>
        <p:nvSpPr>
          <p:cNvPr id="45" name="Oval 44">
            <a:extLst>
              <a:ext uri="{FF2B5EF4-FFF2-40B4-BE49-F238E27FC236}">
                <a16:creationId xmlns:a16="http://schemas.microsoft.com/office/drawing/2014/main" id="{99B505A6-A0A6-7A47-6A74-D5867F1D69E8}"/>
              </a:ext>
            </a:extLst>
          </p:cNvPr>
          <p:cNvSpPr/>
          <p:nvPr userDrawn="1"/>
        </p:nvSpPr>
        <p:spPr>
          <a:xfrm>
            <a:off x="7686675" y="0"/>
            <a:ext cx="3895725" cy="3895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500">
              <a:cs typeface="Arial" panose="020B0604020202020204" pitchFamily="34" charset="0"/>
            </a:endParaRPr>
          </a:p>
        </p:txBody>
      </p:sp>
      <p:sp>
        <p:nvSpPr>
          <p:cNvPr id="9" name="Date Placeholder 8">
            <a:extLst>
              <a:ext uri="{FF2B5EF4-FFF2-40B4-BE49-F238E27FC236}">
                <a16:creationId xmlns:a16="http://schemas.microsoft.com/office/drawing/2014/main" id="{6E04DF2A-79D2-D291-7B06-5F3446C013E2}"/>
              </a:ext>
            </a:extLst>
          </p:cNvPr>
          <p:cNvSpPr>
            <a:spLocks noGrp="1"/>
          </p:cNvSpPr>
          <p:nvPr>
            <p:ph type="dt" sz="half" idx="10"/>
          </p:nvPr>
        </p:nvSpPr>
        <p:spPr/>
        <p:txBody>
          <a:bodyPr/>
          <a:lstStyle/>
          <a:p>
            <a:fld id="{7467DC97-BE04-424B-AB15-A6A01A0648C0}" type="datetime1">
              <a:rPr lang="en-GB" smtClean="0"/>
              <a:t>13/11/2025</a:t>
            </a:fld>
            <a:endParaRPr lang="en-GB"/>
          </a:p>
        </p:txBody>
      </p:sp>
      <p:sp>
        <p:nvSpPr>
          <p:cNvPr id="15" name="Footer Placeholder 14">
            <a:extLst>
              <a:ext uri="{FF2B5EF4-FFF2-40B4-BE49-F238E27FC236}">
                <a16:creationId xmlns:a16="http://schemas.microsoft.com/office/drawing/2014/main" id="{42D8D969-5C98-5FE0-F820-255089E5A2B2}"/>
              </a:ext>
            </a:extLst>
          </p:cNvPr>
          <p:cNvSpPr>
            <a:spLocks noGrp="1"/>
          </p:cNvSpPr>
          <p:nvPr>
            <p:ph type="ftr" sz="quarter" idx="11"/>
          </p:nvPr>
        </p:nvSpPr>
        <p:spPr/>
        <p:txBody>
          <a:bodyPr/>
          <a:lstStyle/>
          <a:p>
            <a:r>
              <a:rPr lang="sv-SE"/>
              <a:t>Include source information in this area</a:t>
            </a:r>
            <a:endParaRPr lang="en-GB"/>
          </a:p>
        </p:txBody>
      </p:sp>
      <p:sp>
        <p:nvSpPr>
          <p:cNvPr id="16" name="Slide Number Placeholder 15">
            <a:extLst>
              <a:ext uri="{FF2B5EF4-FFF2-40B4-BE49-F238E27FC236}">
                <a16:creationId xmlns:a16="http://schemas.microsoft.com/office/drawing/2014/main" id="{65088DFA-B24D-184D-AE44-62D432F1B888}"/>
              </a:ext>
            </a:extLst>
          </p:cNvPr>
          <p:cNvSpPr>
            <a:spLocks noGrp="1"/>
          </p:cNvSpPr>
          <p:nvPr>
            <p:ph type="sldNum" sz="quarter" idx="12"/>
          </p:nvPr>
        </p:nvSpPr>
        <p:spPr/>
        <p:txBody>
          <a:bodyPr/>
          <a:lstStyle/>
          <a:p>
            <a:fld id="{AE086683-F536-42AB-ABBC-F4803DFE8DBC}" type="slidenum">
              <a:rPr lang="en-GB" smtClean="0"/>
              <a:pPr/>
              <a:t>‹#›</a:t>
            </a:fld>
            <a:endParaRPr lang="en-GB"/>
          </a:p>
        </p:txBody>
      </p:sp>
      <p:sp>
        <p:nvSpPr>
          <p:cNvPr id="28" name="Title 27">
            <a:extLst>
              <a:ext uri="{FF2B5EF4-FFF2-40B4-BE49-F238E27FC236}">
                <a16:creationId xmlns:a16="http://schemas.microsoft.com/office/drawing/2014/main" id="{35605F06-428C-C8B1-162C-1CDAF4FE46EE}"/>
              </a:ext>
            </a:extLst>
          </p:cNvPr>
          <p:cNvSpPr>
            <a:spLocks noGrp="1"/>
          </p:cNvSpPr>
          <p:nvPr>
            <p:ph type="title"/>
          </p:nvPr>
        </p:nvSpPr>
        <p:spPr>
          <a:xfrm>
            <a:off x="903289" y="573881"/>
            <a:ext cx="8412163" cy="350838"/>
          </a:xfrm>
        </p:spPr>
        <p:txBody>
          <a:bodyPr/>
          <a:lstStyle>
            <a:lvl1pPr>
              <a:defRPr sz="1600" spc="0">
                <a:solidFill>
                  <a:schemeClr val="accent4"/>
                </a:solidFill>
              </a:defRPr>
            </a:lvl1pPr>
          </a:lstStyle>
          <a:p>
            <a:r>
              <a:rPr lang="en-US"/>
              <a:t>Click to edit Master title style</a:t>
            </a:r>
            <a:endParaRPr lang="en-GB"/>
          </a:p>
        </p:txBody>
      </p:sp>
      <p:sp>
        <p:nvSpPr>
          <p:cNvPr id="32" name="Text Placeholder 31">
            <a:extLst>
              <a:ext uri="{FF2B5EF4-FFF2-40B4-BE49-F238E27FC236}">
                <a16:creationId xmlns:a16="http://schemas.microsoft.com/office/drawing/2014/main" id="{1F6344DA-B56C-2853-F300-87DF8692D7CE}"/>
              </a:ext>
            </a:extLst>
          </p:cNvPr>
          <p:cNvSpPr>
            <a:spLocks noGrp="1"/>
          </p:cNvSpPr>
          <p:nvPr>
            <p:ph type="body" sz="quarter" idx="14"/>
          </p:nvPr>
        </p:nvSpPr>
        <p:spPr>
          <a:xfrm>
            <a:off x="2316163" y="1047750"/>
            <a:ext cx="7558087" cy="1582738"/>
          </a:xfrm>
        </p:spPr>
        <p:txBody>
          <a:bodyPr/>
          <a:lstStyle>
            <a:lvl1pPr marL="0" indent="0">
              <a:spcBef>
                <a:spcPts val="0"/>
              </a:spcBef>
              <a:spcAft>
                <a:spcPts val="0"/>
              </a:spcAft>
              <a:buNone/>
              <a:defRPr sz="3000" b="1">
                <a:solidFill>
                  <a:schemeClr val="tx2"/>
                </a:solidFill>
                <a:latin typeface="+mj-lt"/>
              </a:defRPr>
            </a:lvl1pPr>
            <a:lvl2pPr marL="263525"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668587EB-C041-45BB-EB27-A247BB4A6BF2}"/>
              </a:ext>
            </a:extLst>
          </p:cNvPr>
          <p:cNvSpPr>
            <a:spLocks noGrp="1"/>
          </p:cNvSpPr>
          <p:nvPr>
            <p:ph type="body" idx="1"/>
          </p:nvPr>
        </p:nvSpPr>
        <p:spPr>
          <a:xfrm>
            <a:off x="2316162" y="5033962"/>
            <a:ext cx="2435225" cy="844547"/>
          </a:xfrm>
        </p:spPr>
        <p:txBody>
          <a:bodyPr anchor="t"/>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Text Placeholder 2">
            <a:extLst>
              <a:ext uri="{FF2B5EF4-FFF2-40B4-BE49-F238E27FC236}">
                <a16:creationId xmlns:a16="http://schemas.microsoft.com/office/drawing/2014/main" id="{C2E3AF35-B227-2998-F6D2-FD68B590347E}"/>
              </a:ext>
            </a:extLst>
          </p:cNvPr>
          <p:cNvSpPr>
            <a:spLocks noGrp="1"/>
          </p:cNvSpPr>
          <p:nvPr>
            <p:ph type="body" idx="15"/>
          </p:nvPr>
        </p:nvSpPr>
        <p:spPr>
          <a:xfrm>
            <a:off x="4876800" y="5033962"/>
            <a:ext cx="2435225" cy="844547"/>
          </a:xfrm>
        </p:spPr>
        <p:txBody>
          <a:bodyPr anchor="t"/>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Text Placeholder 2">
            <a:extLst>
              <a:ext uri="{FF2B5EF4-FFF2-40B4-BE49-F238E27FC236}">
                <a16:creationId xmlns:a16="http://schemas.microsoft.com/office/drawing/2014/main" id="{C19F7CA6-C579-AAB3-C5C2-83428361F5EE}"/>
              </a:ext>
            </a:extLst>
          </p:cNvPr>
          <p:cNvSpPr>
            <a:spLocks noGrp="1"/>
          </p:cNvSpPr>
          <p:nvPr>
            <p:ph type="body" idx="16"/>
          </p:nvPr>
        </p:nvSpPr>
        <p:spPr>
          <a:xfrm>
            <a:off x="7447759" y="5033962"/>
            <a:ext cx="2426491" cy="844547"/>
          </a:xfrm>
        </p:spPr>
        <p:txBody>
          <a:bodyPr anchor="t"/>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2">
            <a:extLst>
              <a:ext uri="{FF2B5EF4-FFF2-40B4-BE49-F238E27FC236}">
                <a16:creationId xmlns:a16="http://schemas.microsoft.com/office/drawing/2014/main" id="{346CA4EB-8CB8-4F09-C7C6-CDDF27AC18BA}"/>
              </a:ext>
            </a:extLst>
          </p:cNvPr>
          <p:cNvSpPr>
            <a:spLocks noGrp="1"/>
          </p:cNvSpPr>
          <p:nvPr>
            <p:ph type="body" sz="quarter" idx="17" hasCustomPrompt="1"/>
          </p:nvPr>
        </p:nvSpPr>
        <p:spPr>
          <a:xfrm>
            <a:off x="2316163" y="2755900"/>
            <a:ext cx="2435224" cy="2152650"/>
          </a:xfrm>
          <a:prstGeom prst="roundRect">
            <a:avLst>
              <a:gd name="adj" fmla="val 4499"/>
            </a:avLst>
          </a:prstGeom>
          <a:solidFill>
            <a:schemeClr val="accent2"/>
          </a:solidFill>
          <a:ln>
            <a:noFill/>
          </a:ln>
        </p:spPr>
        <p:txBody>
          <a:bodyPr wrap="square" anchor="ctr">
            <a:noAutofit/>
          </a:bodyPr>
          <a:lstStyle>
            <a:lvl1pPr marL="0" indent="0" algn="ctr">
              <a:spcBef>
                <a:spcPts val="0"/>
              </a:spcBef>
              <a:spcAft>
                <a:spcPts val="0"/>
              </a:spcAft>
              <a:buNone/>
              <a:defRPr sz="1600">
                <a:solidFill>
                  <a:schemeClr val="bg1"/>
                </a:solidFill>
              </a:defRPr>
            </a:lvl1pPr>
          </a:lstStyle>
          <a:p>
            <a:pPr lvl="0"/>
            <a:r>
              <a:rPr lang="en-US"/>
              <a:t>Text</a:t>
            </a:r>
          </a:p>
        </p:txBody>
      </p:sp>
      <p:sp>
        <p:nvSpPr>
          <p:cNvPr id="6" name="Text Placeholder 5">
            <a:extLst>
              <a:ext uri="{FF2B5EF4-FFF2-40B4-BE49-F238E27FC236}">
                <a16:creationId xmlns:a16="http://schemas.microsoft.com/office/drawing/2014/main" id="{D64DC8B6-377E-C100-171F-B04051C22C72}"/>
              </a:ext>
            </a:extLst>
          </p:cNvPr>
          <p:cNvSpPr>
            <a:spLocks noGrp="1"/>
          </p:cNvSpPr>
          <p:nvPr>
            <p:ph type="body" sz="quarter" idx="18" hasCustomPrompt="1"/>
          </p:nvPr>
        </p:nvSpPr>
        <p:spPr>
          <a:xfrm>
            <a:off x="4889501" y="2755900"/>
            <a:ext cx="2435224" cy="2152650"/>
          </a:xfrm>
          <a:prstGeom prst="roundRect">
            <a:avLst>
              <a:gd name="adj" fmla="val 5605"/>
            </a:avLst>
          </a:prstGeom>
          <a:solidFill>
            <a:schemeClr val="accent2"/>
          </a:solidFill>
          <a:ln>
            <a:noFill/>
          </a:ln>
        </p:spPr>
        <p:txBody>
          <a:bodyPr wrap="square" anchor="ctr">
            <a:noAutofit/>
          </a:bodyPr>
          <a:lstStyle>
            <a:lvl1pPr marL="0" indent="0" algn="ctr">
              <a:spcBef>
                <a:spcPts val="0"/>
              </a:spcBef>
              <a:spcAft>
                <a:spcPts val="0"/>
              </a:spcAft>
              <a:buNone/>
              <a:defRPr sz="1600">
                <a:solidFill>
                  <a:schemeClr val="bg1"/>
                </a:solidFill>
              </a:defRPr>
            </a:lvl1pPr>
          </a:lstStyle>
          <a:p>
            <a:pPr lvl="0"/>
            <a:r>
              <a:rPr lang="en-US"/>
              <a:t>Text</a:t>
            </a:r>
          </a:p>
        </p:txBody>
      </p:sp>
      <p:sp>
        <p:nvSpPr>
          <p:cNvPr id="7" name="Text Placeholder 6">
            <a:extLst>
              <a:ext uri="{FF2B5EF4-FFF2-40B4-BE49-F238E27FC236}">
                <a16:creationId xmlns:a16="http://schemas.microsoft.com/office/drawing/2014/main" id="{BE37E063-57AA-81CC-4E97-D96BAD170412}"/>
              </a:ext>
            </a:extLst>
          </p:cNvPr>
          <p:cNvSpPr>
            <a:spLocks noGrp="1"/>
          </p:cNvSpPr>
          <p:nvPr>
            <p:ph type="body" sz="quarter" idx="19" hasCustomPrompt="1"/>
          </p:nvPr>
        </p:nvSpPr>
        <p:spPr>
          <a:xfrm>
            <a:off x="7447757" y="2755900"/>
            <a:ext cx="2435224" cy="2152650"/>
          </a:xfrm>
          <a:prstGeom prst="roundRect">
            <a:avLst>
              <a:gd name="adj" fmla="val 5458"/>
            </a:avLst>
          </a:prstGeom>
          <a:solidFill>
            <a:schemeClr val="accent2"/>
          </a:solidFill>
          <a:ln>
            <a:noFill/>
          </a:ln>
        </p:spPr>
        <p:txBody>
          <a:bodyPr wrap="square" anchor="ctr">
            <a:noAutofit/>
          </a:bodyPr>
          <a:lstStyle>
            <a:lvl1pPr marL="0" indent="0" algn="ctr">
              <a:spcBef>
                <a:spcPts val="0"/>
              </a:spcBef>
              <a:spcAft>
                <a:spcPts val="0"/>
              </a:spcAft>
              <a:buNone/>
              <a:defRPr sz="1600">
                <a:solidFill>
                  <a:schemeClr val="bg1"/>
                </a:solidFill>
              </a:defRPr>
            </a:lvl1pPr>
          </a:lstStyle>
          <a:p>
            <a:pPr lvl="0"/>
            <a:r>
              <a:rPr lang="en-US"/>
              <a:t>Text</a:t>
            </a:r>
          </a:p>
        </p:txBody>
      </p:sp>
      <p:grpSp>
        <p:nvGrpSpPr>
          <p:cNvPr id="20" name="Group 19">
            <a:extLst>
              <a:ext uri="{FF2B5EF4-FFF2-40B4-BE49-F238E27FC236}">
                <a16:creationId xmlns:a16="http://schemas.microsoft.com/office/drawing/2014/main" id="{C281DCBB-9982-A8AB-AF5A-371ECA2045AD}"/>
              </a:ext>
            </a:extLst>
          </p:cNvPr>
          <p:cNvGrpSpPr/>
          <p:nvPr userDrawn="1"/>
        </p:nvGrpSpPr>
        <p:grpSpPr>
          <a:xfrm>
            <a:off x="273841" y="590551"/>
            <a:ext cx="547686" cy="164305"/>
            <a:chOff x="250028" y="6235066"/>
            <a:chExt cx="547686" cy="164305"/>
          </a:xfrm>
        </p:grpSpPr>
        <p:sp>
          <p:nvSpPr>
            <p:cNvPr id="22" name="Oval 21">
              <a:extLst>
                <a:ext uri="{FF2B5EF4-FFF2-40B4-BE49-F238E27FC236}">
                  <a16:creationId xmlns:a16="http://schemas.microsoft.com/office/drawing/2014/main" id="{AF6E36A1-58EE-611C-A4A6-BE1CDD24134E}"/>
                </a:ext>
              </a:extLst>
            </p:cNvPr>
            <p:cNvSpPr/>
            <p:nvPr userDrawn="1"/>
          </p:nvSpPr>
          <p:spPr>
            <a:xfrm>
              <a:off x="25002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23" name="Oval 22">
              <a:extLst>
                <a:ext uri="{FF2B5EF4-FFF2-40B4-BE49-F238E27FC236}">
                  <a16:creationId xmlns:a16="http://schemas.microsoft.com/office/drawing/2014/main" id="{CECE5A37-B981-B094-9DF8-2C08B2E16B3F}"/>
                </a:ext>
              </a:extLst>
            </p:cNvPr>
            <p:cNvSpPr/>
            <p:nvPr userDrawn="1"/>
          </p:nvSpPr>
          <p:spPr>
            <a:xfrm>
              <a:off x="44171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24" name="Oval 23">
              <a:extLst>
                <a:ext uri="{FF2B5EF4-FFF2-40B4-BE49-F238E27FC236}">
                  <a16:creationId xmlns:a16="http://schemas.microsoft.com/office/drawing/2014/main" id="{E92CF420-1EC9-7DCA-A631-4907C21DC585}"/>
                </a:ext>
              </a:extLst>
            </p:cNvPr>
            <p:cNvSpPr/>
            <p:nvPr userDrawn="1"/>
          </p:nvSpPr>
          <p:spPr>
            <a:xfrm>
              <a:off x="633409"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spTree>
    <p:extLst>
      <p:ext uri="{BB962C8B-B14F-4D97-AF65-F5344CB8AC3E}">
        <p14:creationId xmlns:p14="http://schemas.microsoft.com/office/powerpoint/2010/main" val="34987613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highlights circle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2C3CEC-1A20-0243-CEAF-666FE6FB6847}"/>
              </a:ext>
            </a:extLst>
          </p:cNvPr>
          <p:cNvSpPr/>
          <p:nvPr userDrawn="1"/>
        </p:nvSpPr>
        <p:spPr>
          <a:xfrm>
            <a:off x="0" y="1"/>
            <a:ext cx="12192000" cy="3503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500">
              <a:cs typeface="Arial" panose="020B0604020202020204" pitchFamily="34" charset="0"/>
            </a:endParaRPr>
          </a:p>
        </p:txBody>
      </p:sp>
      <p:sp>
        <p:nvSpPr>
          <p:cNvPr id="9" name="Date Placeholder 8">
            <a:extLst>
              <a:ext uri="{FF2B5EF4-FFF2-40B4-BE49-F238E27FC236}">
                <a16:creationId xmlns:a16="http://schemas.microsoft.com/office/drawing/2014/main" id="{6E04DF2A-79D2-D291-7B06-5F3446C013E2}"/>
              </a:ext>
            </a:extLst>
          </p:cNvPr>
          <p:cNvSpPr>
            <a:spLocks noGrp="1"/>
          </p:cNvSpPr>
          <p:nvPr>
            <p:ph type="dt" sz="half" idx="10"/>
          </p:nvPr>
        </p:nvSpPr>
        <p:spPr/>
        <p:txBody>
          <a:bodyPr/>
          <a:lstStyle/>
          <a:p>
            <a:fld id="{7467DC97-BE04-424B-AB15-A6A01A0648C0}" type="datetime1">
              <a:rPr lang="en-GB" smtClean="0"/>
              <a:t>13/11/2025</a:t>
            </a:fld>
            <a:endParaRPr lang="en-GB"/>
          </a:p>
        </p:txBody>
      </p:sp>
      <p:sp>
        <p:nvSpPr>
          <p:cNvPr id="15" name="Footer Placeholder 14">
            <a:extLst>
              <a:ext uri="{FF2B5EF4-FFF2-40B4-BE49-F238E27FC236}">
                <a16:creationId xmlns:a16="http://schemas.microsoft.com/office/drawing/2014/main" id="{42D8D969-5C98-5FE0-F820-255089E5A2B2}"/>
              </a:ext>
            </a:extLst>
          </p:cNvPr>
          <p:cNvSpPr>
            <a:spLocks noGrp="1"/>
          </p:cNvSpPr>
          <p:nvPr>
            <p:ph type="ftr" sz="quarter" idx="11"/>
          </p:nvPr>
        </p:nvSpPr>
        <p:spPr/>
        <p:txBody>
          <a:bodyPr/>
          <a:lstStyle/>
          <a:p>
            <a:r>
              <a:rPr lang="sv-SE"/>
              <a:t>Include source information in this area</a:t>
            </a:r>
            <a:endParaRPr lang="en-GB"/>
          </a:p>
        </p:txBody>
      </p:sp>
      <p:sp>
        <p:nvSpPr>
          <p:cNvPr id="16" name="Slide Number Placeholder 15">
            <a:extLst>
              <a:ext uri="{FF2B5EF4-FFF2-40B4-BE49-F238E27FC236}">
                <a16:creationId xmlns:a16="http://schemas.microsoft.com/office/drawing/2014/main" id="{65088DFA-B24D-184D-AE44-62D432F1B888}"/>
              </a:ext>
            </a:extLst>
          </p:cNvPr>
          <p:cNvSpPr>
            <a:spLocks noGrp="1"/>
          </p:cNvSpPr>
          <p:nvPr>
            <p:ph type="sldNum" sz="quarter" idx="12"/>
          </p:nvPr>
        </p:nvSpPr>
        <p:spPr/>
        <p:txBody>
          <a:bodyPr/>
          <a:lstStyle/>
          <a:p>
            <a:fld id="{AE086683-F536-42AB-ABBC-F4803DFE8DBC}" type="slidenum">
              <a:rPr lang="en-GB" smtClean="0"/>
              <a:pPr/>
              <a:t>‹#›</a:t>
            </a:fld>
            <a:endParaRPr lang="en-GB"/>
          </a:p>
        </p:txBody>
      </p:sp>
      <p:sp>
        <p:nvSpPr>
          <p:cNvPr id="37" name="Text Placeholder 2">
            <a:extLst>
              <a:ext uri="{FF2B5EF4-FFF2-40B4-BE49-F238E27FC236}">
                <a16:creationId xmlns:a16="http://schemas.microsoft.com/office/drawing/2014/main" id="{668587EB-C041-45BB-EB27-A247BB4A6BF2}"/>
              </a:ext>
            </a:extLst>
          </p:cNvPr>
          <p:cNvSpPr>
            <a:spLocks noGrp="1"/>
          </p:cNvSpPr>
          <p:nvPr>
            <p:ph type="body" idx="1"/>
          </p:nvPr>
        </p:nvSpPr>
        <p:spPr>
          <a:xfrm>
            <a:off x="1305956" y="4578082"/>
            <a:ext cx="2574450" cy="1468706"/>
          </a:xfrm>
        </p:spPr>
        <p:txBody>
          <a:bodyPr anchor="t"/>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Text Placeholder 2">
            <a:extLst>
              <a:ext uri="{FF2B5EF4-FFF2-40B4-BE49-F238E27FC236}">
                <a16:creationId xmlns:a16="http://schemas.microsoft.com/office/drawing/2014/main" id="{C2E3AF35-B227-2998-F6D2-FD68B590347E}"/>
              </a:ext>
            </a:extLst>
          </p:cNvPr>
          <p:cNvSpPr>
            <a:spLocks noGrp="1"/>
          </p:cNvSpPr>
          <p:nvPr>
            <p:ph type="body" idx="15"/>
          </p:nvPr>
        </p:nvSpPr>
        <p:spPr>
          <a:xfrm>
            <a:off x="4807982" y="4578082"/>
            <a:ext cx="2574450" cy="1468706"/>
          </a:xfrm>
        </p:spPr>
        <p:txBody>
          <a:bodyPr anchor="t"/>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Text Placeholder 2">
            <a:extLst>
              <a:ext uri="{FF2B5EF4-FFF2-40B4-BE49-F238E27FC236}">
                <a16:creationId xmlns:a16="http://schemas.microsoft.com/office/drawing/2014/main" id="{C19F7CA6-C579-AAB3-C5C2-83428361F5EE}"/>
              </a:ext>
            </a:extLst>
          </p:cNvPr>
          <p:cNvSpPr>
            <a:spLocks noGrp="1"/>
          </p:cNvSpPr>
          <p:nvPr>
            <p:ph type="body" idx="16"/>
          </p:nvPr>
        </p:nvSpPr>
        <p:spPr>
          <a:xfrm>
            <a:off x="8310801" y="4578082"/>
            <a:ext cx="2574450" cy="1468706"/>
          </a:xfrm>
        </p:spPr>
        <p:txBody>
          <a:bodyPr anchor="t"/>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6">
            <a:extLst>
              <a:ext uri="{FF2B5EF4-FFF2-40B4-BE49-F238E27FC236}">
                <a16:creationId xmlns:a16="http://schemas.microsoft.com/office/drawing/2014/main" id="{916144AE-C1DA-2A4D-B915-D260A38F2AEF}"/>
              </a:ext>
            </a:extLst>
          </p:cNvPr>
          <p:cNvSpPr>
            <a:spLocks noGrp="1"/>
          </p:cNvSpPr>
          <p:nvPr>
            <p:ph type="body" sz="quarter" idx="17" hasCustomPrompt="1"/>
          </p:nvPr>
        </p:nvSpPr>
        <p:spPr>
          <a:xfrm>
            <a:off x="1779587" y="2710131"/>
            <a:ext cx="1627187" cy="1628507"/>
          </a:xfrm>
          <a:custGeom>
            <a:avLst/>
            <a:gdLst>
              <a:gd name="connsiteX0" fmla="*/ 1102611 w 2205222"/>
              <a:gd name="connsiteY0" fmla="*/ 0 h 2207012"/>
              <a:gd name="connsiteX1" fmla="*/ 2205222 w 2205222"/>
              <a:gd name="connsiteY1" fmla="*/ 1103506 h 2207012"/>
              <a:gd name="connsiteX2" fmla="*/ 1102611 w 2205222"/>
              <a:gd name="connsiteY2" fmla="*/ 2207012 h 2207012"/>
              <a:gd name="connsiteX3" fmla="*/ 0 w 2205222"/>
              <a:gd name="connsiteY3" fmla="*/ 1103506 h 2207012"/>
              <a:gd name="connsiteX4" fmla="*/ 1102611 w 2205222"/>
              <a:gd name="connsiteY4" fmla="*/ 0 h 220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22" h="2207012">
                <a:moveTo>
                  <a:pt x="1102611" y="0"/>
                </a:moveTo>
                <a:cubicBezTo>
                  <a:pt x="1711566" y="0"/>
                  <a:pt x="2205222" y="494056"/>
                  <a:pt x="2205222" y="1103506"/>
                </a:cubicBezTo>
                <a:cubicBezTo>
                  <a:pt x="2205222" y="1712956"/>
                  <a:pt x="1711566" y="2207012"/>
                  <a:pt x="1102611" y="2207012"/>
                </a:cubicBezTo>
                <a:cubicBezTo>
                  <a:pt x="493656" y="2207012"/>
                  <a:pt x="0" y="1712956"/>
                  <a:pt x="0" y="1103506"/>
                </a:cubicBezTo>
                <a:cubicBezTo>
                  <a:pt x="0" y="494056"/>
                  <a:pt x="493656" y="0"/>
                  <a:pt x="1102611" y="0"/>
                </a:cubicBezTo>
                <a:close/>
              </a:path>
            </a:pathLst>
          </a:custGeom>
          <a:solidFill>
            <a:schemeClr val="accent2"/>
          </a:solidFill>
        </p:spPr>
        <p:txBody>
          <a:bodyPr wrap="square" anchor="ctr">
            <a:noAutofit/>
          </a:bodyPr>
          <a:lstStyle>
            <a:lvl1pPr marL="0" indent="0" algn="ctr">
              <a:spcBef>
                <a:spcPts val="0"/>
              </a:spcBef>
              <a:spcAft>
                <a:spcPts val="0"/>
              </a:spcAft>
              <a:buNone/>
              <a:defRPr sz="1600">
                <a:solidFill>
                  <a:schemeClr val="bg1"/>
                </a:solidFill>
              </a:defRPr>
            </a:lvl1pPr>
          </a:lstStyle>
          <a:p>
            <a:pPr lvl="0"/>
            <a:r>
              <a:rPr lang="en-US"/>
              <a:t>Text</a:t>
            </a:r>
          </a:p>
        </p:txBody>
      </p:sp>
      <p:sp>
        <p:nvSpPr>
          <p:cNvPr id="22" name="Text Placeholder 21">
            <a:extLst>
              <a:ext uri="{FF2B5EF4-FFF2-40B4-BE49-F238E27FC236}">
                <a16:creationId xmlns:a16="http://schemas.microsoft.com/office/drawing/2014/main" id="{35AFF1DB-853A-E517-E391-1269A86BAAAA}"/>
              </a:ext>
            </a:extLst>
          </p:cNvPr>
          <p:cNvSpPr>
            <a:spLocks noGrp="1"/>
          </p:cNvSpPr>
          <p:nvPr>
            <p:ph type="body" sz="quarter" idx="18" hasCustomPrompt="1"/>
          </p:nvPr>
        </p:nvSpPr>
        <p:spPr>
          <a:xfrm>
            <a:off x="5281612" y="2710131"/>
            <a:ext cx="1627187" cy="1628507"/>
          </a:xfrm>
          <a:custGeom>
            <a:avLst/>
            <a:gdLst>
              <a:gd name="connsiteX0" fmla="*/ 1102611 w 2205222"/>
              <a:gd name="connsiteY0" fmla="*/ 0 h 2207012"/>
              <a:gd name="connsiteX1" fmla="*/ 2205222 w 2205222"/>
              <a:gd name="connsiteY1" fmla="*/ 1103506 h 2207012"/>
              <a:gd name="connsiteX2" fmla="*/ 1102611 w 2205222"/>
              <a:gd name="connsiteY2" fmla="*/ 2207012 h 2207012"/>
              <a:gd name="connsiteX3" fmla="*/ 0 w 2205222"/>
              <a:gd name="connsiteY3" fmla="*/ 1103506 h 2207012"/>
              <a:gd name="connsiteX4" fmla="*/ 1102611 w 2205222"/>
              <a:gd name="connsiteY4" fmla="*/ 0 h 220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22" h="2207012">
                <a:moveTo>
                  <a:pt x="1102611" y="0"/>
                </a:moveTo>
                <a:cubicBezTo>
                  <a:pt x="1711566" y="0"/>
                  <a:pt x="2205222" y="494056"/>
                  <a:pt x="2205222" y="1103506"/>
                </a:cubicBezTo>
                <a:cubicBezTo>
                  <a:pt x="2205222" y="1712956"/>
                  <a:pt x="1711566" y="2207012"/>
                  <a:pt x="1102611" y="2207012"/>
                </a:cubicBezTo>
                <a:cubicBezTo>
                  <a:pt x="493656" y="2207012"/>
                  <a:pt x="0" y="1712956"/>
                  <a:pt x="0" y="1103506"/>
                </a:cubicBezTo>
                <a:cubicBezTo>
                  <a:pt x="0" y="494056"/>
                  <a:pt x="493656" y="0"/>
                  <a:pt x="1102611" y="0"/>
                </a:cubicBezTo>
                <a:close/>
              </a:path>
            </a:pathLst>
          </a:custGeom>
          <a:solidFill>
            <a:schemeClr val="accent2"/>
          </a:solidFill>
        </p:spPr>
        <p:txBody>
          <a:bodyPr wrap="square" anchor="ctr">
            <a:noAutofit/>
          </a:bodyPr>
          <a:lstStyle>
            <a:lvl1pPr marL="0" indent="0" algn="ctr">
              <a:spcBef>
                <a:spcPts val="0"/>
              </a:spcBef>
              <a:spcAft>
                <a:spcPts val="0"/>
              </a:spcAft>
              <a:buNone/>
              <a:defRPr sz="1600">
                <a:solidFill>
                  <a:schemeClr val="bg1"/>
                </a:solidFill>
              </a:defRPr>
            </a:lvl1pPr>
          </a:lstStyle>
          <a:p>
            <a:pPr lvl="0"/>
            <a:r>
              <a:rPr lang="en-US"/>
              <a:t>Text</a:t>
            </a:r>
          </a:p>
        </p:txBody>
      </p:sp>
      <p:sp>
        <p:nvSpPr>
          <p:cNvPr id="23" name="Text Placeholder 22">
            <a:extLst>
              <a:ext uri="{FF2B5EF4-FFF2-40B4-BE49-F238E27FC236}">
                <a16:creationId xmlns:a16="http://schemas.microsoft.com/office/drawing/2014/main" id="{21EC9CE3-2DB5-A57C-D00F-78D4D742CB15}"/>
              </a:ext>
            </a:extLst>
          </p:cNvPr>
          <p:cNvSpPr>
            <a:spLocks noGrp="1"/>
          </p:cNvSpPr>
          <p:nvPr>
            <p:ph type="body" sz="quarter" idx="19" hasCustomPrompt="1"/>
          </p:nvPr>
        </p:nvSpPr>
        <p:spPr>
          <a:xfrm>
            <a:off x="8783637" y="2710131"/>
            <a:ext cx="1627187" cy="1628507"/>
          </a:xfrm>
          <a:custGeom>
            <a:avLst/>
            <a:gdLst>
              <a:gd name="connsiteX0" fmla="*/ 1102611 w 2205222"/>
              <a:gd name="connsiteY0" fmla="*/ 0 h 2207012"/>
              <a:gd name="connsiteX1" fmla="*/ 2205222 w 2205222"/>
              <a:gd name="connsiteY1" fmla="*/ 1103506 h 2207012"/>
              <a:gd name="connsiteX2" fmla="*/ 1102611 w 2205222"/>
              <a:gd name="connsiteY2" fmla="*/ 2207012 h 2207012"/>
              <a:gd name="connsiteX3" fmla="*/ 0 w 2205222"/>
              <a:gd name="connsiteY3" fmla="*/ 1103506 h 2207012"/>
              <a:gd name="connsiteX4" fmla="*/ 1102611 w 2205222"/>
              <a:gd name="connsiteY4" fmla="*/ 0 h 220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22" h="2207012">
                <a:moveTo>
                  <a:pt x="1102611" y="0"/>
                </a:moveTo>
                <a:cubicBezTo>
                  <a:pt x="1711566" y="0"/>
                  <a:pt x="2205222" y="494056"/>
                  <a:pt x="2205222" y="1103506"/>
                </a:cubicBezTo>
                <a:cubicBezTo>
                  <a:pt x="2205222" y="1712956"/>
                  <a:pt x="1711566" y="2207012"/>
                  <a:pt x="1102611" y="2207012"/>
                </a:cubicBezTo>
                <a:cubicBezTo>
                  <a:pt x="493656" y="2207012"/>
                  <a:pt x="0" y="1712956"/>
                  <a:pt x="0" y="1103506"/>
                </a:cubicBezTo>
                <a:cubicBezTo>
                  <a:pt x="0" y="494056"/>
                  <a:pt x="493656" y="0"/>
                  <a:pt x="1102611" y="0"/>
                </a:cubicBezTo>
                <a:close/>
              </a:path>
            </a:pathLst>
          </a:custGeom>
          <a:solidFill>
            <a:schemeClr val="accent2"/>
          </a:solidFill>
        </p:spPr>
        <p:txBody>
          <a:bodyPr wrap="square" anchor="ctr">
            <a:noAutofit/>
          </a:bodyPr>
          <a:lstStyle>
            <a:lvl1pPr marL="0" indent="0" algn="ctr">
              <a:spcBef>
                <a:spcPts val="0"/>
              </a:spcBef>
              <a:spcAft>
                <a:spcPts val="0"/>
              </a:spcAft>
              <a:buNone/>
              <a:defRPr sz="1600">
                <a:solidFill>
                  <a:schemeClr val="bg1"/>
                </a:solidFill>
              </a:defRPr>
            </a:lvl1pPr>
          </a:lstStyle>
          <a:p>
            <a:pPr lvl="0"/>
            <a:r>
              <a:rPr lang="en-US"/>
              <a:t>Text</a:t>
            </a:r>
          </a:p>
        </p:txBody>
      </p:sp>
      <p:sp>
        <p:nvSpPr>
          <p:cNvPr id="18" name="Title 1">
            <a:extLst>
              <a:ext uri="{FF2B5EF4-FFF2-40B4-BE49-F238E27FC236}">
                <a16:creationId xmlns:a16="http://schemas.microsoft.com/office/drawing/2014/main" id="{32AFD988-24DB-F7EE-23DA-974AFAE35665}"/>
              </a:ext>
            </a:extLst>
          </p:cNvPr>
          <p:cNvSpPr>
            <a:spLocks noGrp="1"/>
          </p:cNvSpPr>
          <p:nvPr>
            <p:ph type="title"/>
          </p:nvPr>
        </p:nvSpPr>
        <p:spPr>
          <a:xfrm>
            <a:off x="1779588" y="940527"/>
            <a:ext cx="8632825" cy="550136"/>
          </a:xfrm>
        </p:spPr>
        <p:txBody>
          <a:bodyPr anchor="t"/>
          <a:lstStyle>
            <a:lvl1pPr algn="ctr">
              <a:defRPr sz="4100" b="0">
                <a:solidFill>
                  <a:schemeClr val="tx2"/>
                </a:solidFill>
              </a:defRPr>
            </a:lvl1pPr>
          </a:lstStyle>
          <a:p>
            <a:r>
              <a:rPr lang="en-US"/>
              <a:t>Click to edit Master title style</a:t>
            </a:r>
            <a:endParaRPr lang="en-GB"/>
          </a:p>
        </p:txBody>
      </p:sp>
      <p:sp>
        <p:nvSpPr>
          <p:cNvPr id="20" name="Text Placeholder 19">
            <a:extLst>
              <a:ext uri="{FF2B5EF4-FFF2-40B4-BE49-F238E27FC236}">
                <a16:creationId xmlns:a16="http://schemas.microsoft.com/office/drawing/2014/main" id="{AC9D989D-3242-00D0-BF9B-B4C02BB48900}"/>
              </a:ext>
            </a:extLst>
          </p:cNvPr>
          <p:cNvSpPr>
            <a:spLocks noGrp="1"/>
          </p:cNvSpPr>
          <p:nvPr>
            <p:ph type="body" sz="quarter" idx="20" hasCustomPrompt="1"/>
          </p:nvPr>
        </p:nvSpPr>
        <p:spPr>
          <a:xfrm>
            <a:off x="1779588" y="1617663"/>
            <a:ext cx="8631238" cy="1012825"/>
          </a:xfrm>
        </p:spPr>
        <p:txBody>
          <a:bodyPr/>
          <a:lstStyle>
            <a:lvl1pPr marL="0" indent="0" algn="ctr">
              <a:buNone/>
              <a:defRPr sz="1200"/>
            </a:lvl1pPr>
            <a:lvl2pPr marL="263525" indent="0">
              <a:buNone/>
              <a:defRPr/>
            </a:lvl2pPr>
          </a:lstStyle>
          <a:p>
            <a:pPr lvl="0"/>
            <a:r>
              <a:rPr lang="en-GB"/>
              <a:t>Preamble</a:t>
            </a:r>
          </a:p>
        </p:txBody>
      </p:sp>
      <p:grpSp>
        <p:nvGrpSpPr>
          <p:cNvPr id="24" name="Group 23">
            <a:extLst>
              <a:ext uri="{FF2B5EF4-FFF2-40B4-BE49-F238E27FC236}">
                <a16:creationId xmlns:a16="http://schemas.microsoft.com/office/drawing/2014/main" id="{FABFE4B2-65C9-2BD7-7BE0-67C64E4EDE86}"/>
              </a:ext>
            </a:extLst>
          </p:cNvPr>
          <p:cNvGrpSpPr/>
          <p:nvPr userDrawn="1"/>
        </p:nvGrpSpPr>
        <p:grpSpPr>
          <a:xfrm>
            <a:off x="5822157" y="590551"/>
            <a:ext cx="547686" cy="164305"/>
            <a:chOff x="250028" y="6235066"/>
            <a:chExt cx="547686" cy="164305"/>
          </a:xfrm>
        </p:grpSpPr>
        <p:sp>
          <p:nvSpPr>
            <p:cNvPr id="25" name="Oval 24">
              <a:extLst>
                <a:ext uri="{FF2B5EF4-FFF2-40B4-BE49-F238E27FC236}">
                  <a16:creationId xmlns:a16="http://schemas.microsoft.com/office/drawing/2014/main" id="{A90FB298-9ECE-CE66-1F2C-344FEAD59AC6}"/>
                </a:ext>
              </a:extLst>
            </p:cNvPr>
            <p:cNvSpPr/>
            <p:nvPr userDrawn="1"/>
          </p:nvSpPr>
          <p:spPr>
            <a:xfrm>
              <a:off x="250028" y="6235066"/>
              <a:ext cx="164305" cy="164305"/>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26" name="Oval 25">
              <a:extLst>
                <a:ext uri="{FF2B5EF4-FFF2-40B4-BE49-F238E27FC236}">
                  <a16:creationId xmlns:a16="http://schemas.microsoft.com/office/drawing/2014/main" id="{D2FE590B-210B-9C4B-67E9-16F802463BDB}"/>
                </a:ext>
              </a:extLst>
            </p:cNvPr>
            <p:cNvSpPr/>
            <p:nvPr userDrawn="1"/>
          </p:nvSpPr>
          <p:spPr>
            <a:xfrm>
              <a:off x="441718" y="6235066"/>
              <a:ext cx="164305" cy="164305"/>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27" name="Oval 26">
              <a:extLst>
                <a:ext uri="{FF2B5EF4-FFF2-40B4-BE49-F238E27FC236}">
                  <a16:creationId xmlns:a16="http://schemas.microsoft.com/office/drawing/2014/main" id="{6BBA89E0-283D-3E8D-6B9F-B19B72FBC98C}"/>
                </a:ext>
              </a:extLst>
            </p:cNvPr>
            <p:cNvSpPr/>
            <p:nvPr userDrawn="1"/>
          </p:nvSpPr>
          <p:spPr>
            <a:xfrm>
              <a:off x="633409" y="6235066"/>
              <a:ext cx="164305" cy="164305"/>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spTree>
    <p:extLst>
      <p:ext uri="{BB962C8B-B14F-4D97-AF65-F5344CB8AC3E}">
        <p14:creationId xmlns:p14="http://schemas.microsoft.com/office/powerpoint/2010/main" val="92639092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size image with statemen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8E476DE-7D00-A75A-15E8-232E39308BC4}"/>
              </a:ext>
            </a:extLst>
          </p:cNvPr>
          <p:cNvSpPr>
            <a:spLocks noGrp="1"/>
          </p:cNvSpPr>
          <p:nvPr>
            <p:ph type="pic" sz="quarter" idx="15"/>
          </p:nvPr>
        </p:nvSpPr>
        <p:spPr>
          <a:xfrm>
            <a:off x="0" y="-1"/>
            <a:ext cx="12191999" cy="6858001"/>
          </a:xfrm>
        </p:spPr>
        <p:txBody>
          <a:bodyPr/>
          <a:lstStyle/>
          <a:p>
            <a:r>
              <a:rPr lang="en-US"/>
              <a:t>Click icon to add picture</a:t>
            </a:r>
          </a:p>
        </p:txBody>
      </p:sp>
      <p:sp>
        <p:nvSpPr>
          <p:cNvPr id="9" name="Date Placeholder 8">
            <a:extLst>
              <a:ext uri="{FF2B5EF4-FFF2-40B4-BE49-F238E27FC236}">
                <a16:creationId xmlns:a16="http://schemas.microsoft.com/office/drawing/2014/main" id="{6E04DF2A-79D2-D291-7B06-5F3446C013E2}"/>
              </a:ext>
            </a:extLst>
          </p:cNvPr>
          <p:cNvSpPr>
            <a:spLocks noGrp="1"/>
          </p:cNvSpPr>
          <p:nvPr userDrawn="1">
            <p:ph type="dt" sz="half" idx="10"/>
          </p:nvPr>
        </p:nvSpPr>
        <p:spPr/>
        <p:txBody>
          <a:bodyPr/>
          <a:lstStyle/>
          <a:p>
            <a:fld id="{7467DC97-BE04-424B-AB15-A6A01A0648C0}" type="datetime1">
              <a:rPr lang="en-GB" smtClean="0"/>
              <a:t>13/11/2025</a:t>
            </a:fld>
            <a:endParaRPr lang="en-GB"/>
          </a:p>
        </p:txBody>
      </p:sp>
      <p:sp>
        <p:nvSpPr>
          <p:cNvPr id="15" name="Footer Placeholder 14">
            <a:extLst>
              <a:ext uri="{FF2B5EF4-FFF2-40B4-BE49-F238E27FC236}">
                <a16:creationId xmlns:a16="http://schemas.microsoft.com/office/drawing/2014/main" id="{42D8D969-5C98-5FE0-F820-255089E5A2B2}"/>
              </a:ext>
            </a:extLst>
          </p:cNvPr>
          <p:cNvSpPr>
            <a:spLocks noGrp="1"/>
          </p:cNvSpPr>
          <p:nvPr userDrawn="1">
            <p:ph type="ftr" sz="quarter" idx="11"/>
          </p:nvPr>
        </p:nvSpPr>
        <p:spPr/>
        <p:txBody>
          <a:bodyPr/>
          <a:lstStyle/>
          <a:p>
            <a:r>
              <a:rPr lang="sv-SE"/>
              <a:t>Include source information in this area</a:t>
            </a:r>
            <a:endParaRPr lang="en-GB"/>
          </a:p>
        </p:txBody>
      </p:sp>
      <p:sp>
        <p:nvSpPr>
          <p:cNvPr id="16" name="Slide Number Placeholder 15">
            <a:extLst>
              <a:ext uri="{FF2B5EF4-FFF2-40B4-BE49-F238E27FC236}">
                <a16:creationId xmlns:a16="http://schemas.microsoft.com/office/drawing/2014/main" id="{65088DFA-B24D-184D-AE44-62D432F1B888}"/>
              </a:ext>
            </a:extLst>
          </p:cNvPr>
          <p:cNvSpPr>
            <a:spLocks noGrp="1"/>
          </p:cNvSpPr>
          <p:nvPr userDrawn="1">
            <p:ph type="sldNum" sz="quarter" idx="12"/>
          </p:nvPr>
        </p:nvSpPr>
        <p:spPr/>
        <p:txBody>
          <a:bodyPr/>
          <a:lstStyle/>
          <a:p>
            <a:fld id="{AE086683-F536-42AB-ABBC-F4803DFE8DBC}" type="slidenum">
              <a:rPr lang="en-GB" smtClean="0"/>
              <a:pPr/>
              <a:t>‹#›</a:t>
            </a:fld>
            <a:endParaRPr lang="en-GB"/>
          </a:p>
        </p:txBody>
      </p:sp>
      <p:sp>
        <p:nvSpPr>
          <p:cNvPr id="28" name="Title 27">
            <a:extLst>
              <a:ext uri="{FF2B5EF4-FFF2-40B4-BE49-F238E27FC236}">
                <a16:creationId xmlns:a16="http://schemas.microsoft.com/office/drawing/2014/main" id="{35605F06-428C-C8B1-162C-1CDAF4FE46EE}"/>
              </a:ext>
            </a:extLst>
          </p:cNvPr>
          <p:cNvSpPr>
            <a:spLocks noGrp="1"/>
          </p:cNvSpPr>
          <p:nvPr userDrawn="1">
            <p:ph type="title"/>
          </p:nvPr>
        </p:nvSpPr>
        <p:spPr>
          <a:xfrm>
            <a:off x="903289" y="573881"/>
            <a:ext cx="8412163" cy="350838"/>
          </a:xfrm>
        </p:spPr>
        <p:txBody>
          <a:bodyPr/>
          <a:lstStyle>
            <a:lvl1pPr>
              <a:defRPr sz="1600" spc="0">
                <a:solidFill>
                  <a:schemeClr val="bg2"/>
                </a:solidFill>
              </a:defRPr>
            </a:lvl1pPr>
          </a:lstStyle>
          <a:p>
            <a:r>
              <a:rPr lang="en-US"/>
              <a:t>Click to edit Master title style</a:t>
            </a:r>
            <a:endParaRPr lang="en-GB"/>
          </a:p>
        </p:txBody>
      </p:sp>
      <p:sp>
        <p:nvSpPr>
          <p:cNvPr id="32" name="Text Placeholder 31">
            <a:extLst>
              <a:ext uri="{FF2B5EF4-FFF2-40B4-BE49-F238E27FC236}">
                <a16:creationId xmlns:a16="http://schemas.microsoft.com/office/drawing/2014/main" id="{1F6344DA-B56C-2853-F300-87DF8692D7CE}"/>
              </a:ext>
            </a:extLst>
          </p:cNvPr>
          <p:cNvSpPr>
            <a:spLocks noGrp="1"/>
          </p:cNvSpPr>
          <p:nvPr userDrawn="1">
            <p:ph type="body" sz="quarter" idx="14"/>
          </p:nvPr>
        </p:nvSpPr>
        <p:spPr>
          <a:xfrm>
            <a:off x="2316163" y="2185988"/>
            <a:ext cx="7558087" cy="2722562"/>
          </a:xfrm>
        </p:spPr>
        <p:txBody>
          <a:bodyPr/>
          <a:lstStyle>
            <a:lvl1pPr marL="0" indent="0">
              <a:spcBef>
                <a:spcPts val="0"/>
              </a:spcBef>
              <a:spcAft>
                <a:spcPts val="0"/>
              </a:spcAft>
              <a:buNone/>
              <a:defRPr sz="3600" b="1">
                <a:solidFill>
                  <a:schemeClr val="bg2"/>
                </a:solidFill>
                <a:latin typeface="+mj-lt"/>
              </a:defRPr>
            </a:lvl1pPr>
            <a:lvl2pPr marL="263525" indent="0">
              <a:buNone/>
              <a:defRPr/>
            </a:lvl2pPr>
          </a:lstStyle>
          <a:p>
            <a:pPr lvl="0"/>
            <a:r>
              <a:rPr lang="en-US"/>
              <a:t>Click to edit Master text styles</a:t>
            </a:r>
          </a:p>
        </p:txBody>
      </p:sp>
      <p:sp>
        <p:nvSpPr>
          <p:cNvPr id="2" name="Text Placeholder 22">
            <a:extLst>
              <a:ext uri="{FF2B5EF4-FFF2-40B4-BE49-F238E27FC236}">
                <a16:creationId xmlns:a16="http://schemas.microsoft.com/office/drawing/2014/main" id="{3B60593A-428F-BBCB-66A7-F9DF5F1E2C45}"/>
              </a:ext>
            </a:extLst>
          </p:cNvPr>
          <p:cNvSpPr>
            <a:spLocks noGrp="1"/>
          </p:cNvSpPr>
          <p:nvPr>
            <p:ph type="body" sz="quarter" idx="16" hasCustomPrompt="1"/>
          </p:nvPr>
        </p:nvSpPr>
        <p:spPr>
          <a:xfrm>
            <a:off x="273841" y="6235065"/>
            <a:ext cx="523875" cy="164307"/>
          </a:xfrm>
          <a:custGeom>
            <a:avLst/>
            <a:gdLst>
              <a:gd name="connsiteX0" fmla="*/ 441722 w 523875"/>
              <a:gd name="connsiteY0" fmla="*/ 1 h 164307"/>
              <a:gd name="connsiteX1" fmla="*/ 523875 w 523875"/>
              <a:gd name="connsiteY1" fmla="*/ 82154 h 164307"/>
              <a:gd name="connsiteX2" fmla="*/ 441722 w 523875"/>
              <a:gd name="connsiteY2" fmla="*/ 164307 h 164307"/>
              <a:gd name="connsiteX3" fmla="*/ 359569 w 523875"/>
              <a:gd name="connsiteY3" fmla="*/ 82154 h 164307"/>
              <a:gd name="connsiteX4" fmla="*/ 441722 w 523875"/>
              <a:gd name="connsiteY4" fmla="*/ 1 h 164307"/>
              <a:gd name="connsiteX5" fmla="*/ 261938 w 523875"/>
              <a:gd name="connsiteY5" fmla="*/ 1 h 164307"/>
              <a:gd name="connsiteX6" fmla="*/ 344091 w 523875"/>
              <a:gd name="connsiteY6" fmla="*/ 82154 h 164307"/>
              <a:gd name="connsiteX7" fmla="*/ 261938 w 523875"/>
              <a:gd name="connsiteY7" fmla="*/ 164307 h 164307"/>
              <a:gd name="connsiteX8" fmla="*/ 179785 w 523875"/>
              <a:gd name="connsiteY8" fmla="*/ 82154 h 164307"/>
              <a:gd name="connsiteX9" fmla="*/ 261938 w 523875"/>
              <a:gd name="connsiteY9" fmla="*/ 1 h 164307"/>
              <a:gd name="connsiteX10" fmla="*/ 82153 w 523875"/>
              <a:gd name="connsiteY10" fmla="*/ 0 h 164307"/>
              <a:gd name="connsiteX11" fmla="*/ 164306 w 523875"/>
              <a:gd name="connsiteY11" fmla="*/ 82153 h 164307"/>
              <a:gd name="connsiteX12" fmla="*/ 82153 w 523875"/>
              <a:gd name="connsiteY12" fmla="*/ 164306 h 164307"/>
              <a:gd name="connsiteX13" fmla="*/ 0 w 523875"/>
              <a:gd name="connsiteY13" fmla="*/ 82153 h 164307"/>
              <a:gd name="connsiteX14" fmla="*/ 82153 w 523875"/>
              <a:gd name="connsiteY14" fmla="*/ 0 h 16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3875" h="164307">
                <a:moveTo>
                  <a:pt x="441722" y="1"/>
                </a:moveTo>
                <a:cubicBezTo>
                  <a:pt x="487094" y="1"/>
                  <a:pt x="523875" y="36782"/>
                  <a:pt x="523875" y="82154"/>
                </a:cubicBezTo>
                <a:cubicBezTo>
                  <a:pt x="523875" y="127526"/>
                  <a:pt x="487094" y="164307"/>
                  <a:pt x="441722" y="164307"/>
                </a:cubicBezTo>
                <a:cubicBezTo>
                  <a:pt x="396350" y="164307"/>
                  <a:pt x="359569" y="127526"/>
                  <a:pt x="359569" y="82154"/>
                </a:cubicBezTo>
                <a:cubicBezTo>
                  <a:pt x="359569" y="36782"/>
                  <a:pt x="396350" y="1"/>
                  <a:pt x="441722" y="1"/>
                </a:cubicBezTo>
                <a:close/>
                <a:moveTo>
                  <a:pt x="261938" y="1"/>
                </a:moveTo>
                <a:cubicBezTo>
                  <a:pt x="307310" y="1"/>
                  <a:pt x="344091" y="36782"/>
                  <a:pt x="344091" y="82154"/>
                </a:cubicBezTo>
                <a:cubicBezTo>
                  <a:pt x="344091" y="127526"/>
                  <a:pt x="307310" y="164307"/>
                  <a:pt x="261938" y="164307"/>
                </a:cubicBezTo>
                <a:cubicBezTo>
                  <a:pt x="216566" y="164307"/>
                  <a:pt x="179785" y="127526"/>
                  <a:pt x="179785" y="82154"/>
                </a:cubicBezTo>
                <a:cubicBezTo>
                  <a:pt x="179785" y="36782"/>
                  <a:pt x="216566" y="1"/>
                  <a:pt x="261938" y="1"/>
                </a:cubicBezTo>
                <a:close/>
                <a:moveTo>
                  <a:pt x="82153" y="0"/>
                </a:moveTo>
                <a:cubicBezTo>
                  <a:pt x="127525" y="0"/>
                  <a:pt x="164306" y="36781"/>
                  <a:pt x="164306" y="82153"/>
                </a:cubicBezTo>
                <a:cubicBezTo>
                  <a:pt x="164306" y="127525"/>
                  <a:pt x="127525" y="164306"/>
                  <a:pt x="82153" y="164306"/>
                </a:cubicBezTo>
                <a:cubicBezTo>
                  <a:pt x="36781" y="164306"/>
                  <a:pt x="0" y="127525"/>
                  <a:pt x="0" y="82153"/>
                </a:cubicBezTo>
                <a:cubicBezTo>
                  <a:pt x="0" y="36781"/>
                  <a:pt x="36781" y="0"/>
                  <a:pt x="82153" y="0"/>
                </a:cubicBezTo>
                <a:close/>
              </a:path>
            </a:pathLst>
          </a:custGeom>
          <a:ln w="6350">
            <a:solidFill>
              <a:schemeClr val="accent4"/>
            </a:solidFill>
          </a:ln>
        </p:spPr>
        <p:txBody>
          <a:bodyPr wrap="square">
            <a:noAutofit/>
          </a:bodyPr>
          <a:lstStyle>
            <a:lvl1pPr marL="0" indent="0">
              <a:buNone/>
              <a:defRPr sz="100">
                <a:noFill/>
              </a:defRPr>
            </a:lvl1pPr>
          </a:lstStyle>
          <a:p>
            <a:pPr lvl="0"/>
            <a:r>
              <a:rPr lang="en-US"/>
              <a:t> </a:t>
            </a:r>
          </a:p>
        </p:txBody>
      </p:sp>
      <p:sp>
        <p:nvSpPr>
          <p:cNvPr id="4" name="Callout: Line with No Border 25">
            <a:extLst>
              <a:ext uri="{FF2B5EF4-FFF2-40B4-BE49-F238E27FC236}">
                <a16:creationId xmlns:a16="http://schemas.microsoft.com/office/drawing/2014/main" id="{B351F5E5-B199-E156-1206-D0637DAB9F85}"/>
              </a:ext>
            </a:extLst>
          </p:cNvPr>
          <p:cNvSpPr>
            <a:spLocks noGrp="1"/>
          </p:cNvSpPr>
          <p:nvPr>
            <p:ph type="body" sz="quarter" idx="18" hasCustomPrompt="1"/>
          </p:nvPr>
        </p:nvSpPr>
        <p:spPr>
          <a:xfrm>
            <a:off x="903289" y="6307931"/>
            <a:ext cx="10382400" cy="0"/>
          </a:xfrm>
          <a:custGeom>
            <a:avLst/>
            <a:gdLst>
              <a:gd name="connsiteX0" fmla="*/ 0 w 523875"/>
              <a:gd name="connsiteY0" fmla="*/ 0 h 164307"/>
              <a:gd name="connsiteX1" fmla="*/ 523875 w 523875"/>
              <a:gd name="connsiteY1" fmla="*/ 0 h 164307"/>
              <a:gd name="connsiteX2" fmla="*/ 523875 w 523875"/>
              <a:gd name="connsiteY2" fmla="*/ 164307 h 164307"/>
              <a:gd name="connsiteX3" fmla="*/ 0 w 523875"/>
              <a:gd name="connsiteY3" fmla="*/ 164307 h 164307"/>
              <a:gd name="connsiteX4" fmla="*/ 0 w 523875"/>
              <a:gd name="connsiteY4" fmla="*/ 0 h 164307"/>
              <a:gd name="connsiteX0" fmla="*/ -43655 w 523875"/>
              <a:gd name="connsiteY0" fmla="*/ 30808 h 164307"/>
              <a:gd name="connsiteX1" fmla="*/ -200817 w 523875"/>
              <a:gd name="connsiteY1" fmla="*/ 184845 h 164307"/>
              <a:gd name="connsiteX0" fmla="*/ 200817 w 724692"/>
              <a:gd name="connsiteY0" fmla="*/ 0 h 184845"/>
              <a:gd name="connsiteX1" fmla="*/ 724692 w 724692"/>
              <a:gd name="connsiteY1" fmla="*/ 0 h 184845"/>
              <a:gd name="connsiteX2" fmla="*/ 724692 w 724692"/>
              <a:gd name="connsiteY2" fmla="*/ 164307 h 184845"/>
              <a:gd name="connsiteX3" fmla="*/ 200817 w 724692"/>
              <a:gd name="connsiteY3" fmla="*/ 164307 h 184845"/>
              <a:gd name="connsiteX4" fmla="*/ 200817 w 724692"/>
              <a:gd name="connsiteY4" fmla="*/ 0 h 184845"/>
              <a:gd name="connsiteX0" fmla="*/ 462755 w 724692"/>
              <a:gd name="connsiteY0" fmla="*/ 82154 h 184845"/>
              <a:gd name="connsiteX1" fmla="*/ 0 w 724692"/>
              <a:gd name="connsiteY1" fmla="*/ 184845 h 184845"/>
              <a:gd name="connsiteX0" fmla="*/ 0 w 523875"/>
              <a:gd name="connsiteY0" fmla="*/ 0 h 164307"/>
              <a:gd name="connsiteX1" fmla="*/ 523875 w 523875"/>
              <a:gd name="connsiteY1" fmla="*/ 0 h 164307"/>
              <a:gd name="connsiteX2" fmla="*/ 523875 w 523875"/>
              <a:gd name="connsiteY2" fmla="*/ 164307 h 164307"/>
              <a:gd name="connsiteX3" fmla="*/ 0 w 523875"/>
              <a:gd name="connsiteY3" fmla="*/ 164307 h 164307"/>
              <a:gd name="connsiteX4" fmla="*/ 0 w 523875"/>
              <a:gd name="connsiteY4" fmla="*/ 0 h 164307"/>
              <a:gd name="connsiteX0" fmla="*/ 261938 w 523875"/>
              <a:gd name="connsiteY0" fmla="*/ 82154 h 164307"/>
              <a:gd name="connsiteX1" fmla="*/ 161529 w 523875"/>
              <a:gd name="connsiteY1" fmla="*/ 92423 h 164307"/>
              <a:gd name="connsiteX0" fmla="*/ 0 w 523875"/>
              <a:gd name="connsiteY0" fmla="*/ 0 h 164307"/>
              <a:gd name="connsiteX1" fmla="*/ 523875 w 523875"/>
              <a:gd name="connsiteY1" fmla="*/ 0 h 164307"/>
              <a:gd name="connsiteX2" fmla="*/ 523875 w 523875"/>
              <a:gd name="connsiteY2" fmla="*/ 164307 h 164307"/>
              <a:gd name="connsiteX3" fmla="*/ 0 w 523875"/>
              <a:gd name="connsiteY3" fmla="*/ 164307 h 164307"/>
              <a:gd name="connsiteX4" fmla="*/ 0 w 523875"/>
              <a:gd name="connsiteY4" fmla="*/ 0 h 164307"/>
              <a:gd name="connsiteX0" fmla="*/ 0 w 523875"/>
              <a:gd name="connsiteY0" fmla="*/ 164307 h 164307"/>
              <a:gd name="connsiteX1" fmla="*/ 161529 w 523875"/>
              <a:gd name="connsiteY1" fmla="*/ 92423 h 164307"/>
              <a:gd name="connsiteX0" fmla="*/ 0 w 523875"/>
              <a:gd name="connsiteY0" fmla="*/ 0 h 164307"/>
              <a:gd name="connsiteX1" fmla="*/ 523875 w 523875"/>
              <a:gd name="connsiteY1" fmla="*/ 0 h 164307"/>
              <a:gd name="connsiteX2" fmla="*/ 523875 w 523875"/>
              <a:gd name="connsiteY2" fmla="*/ 164307 h 164307"/>
              <a:gd name="connsiteX3" fmla="*/ 0 w 523875"/>
              <a:gd name="connsiteY3" fmla="*/ 164307 h 164307"/>
              <a:gd name="connsiteX4" fmla="*/ 0 w 523875"/>
              <a:gd name="connsiteY4" fmla="*/ 0 h 164307"/>
              <a:gd name="connsiteX0" fmla="*/ 0 w 523875"/>
              <a:gd name="connsiteY0" fmla="*/ 164307 h 164307"/>
              <a:gd name="connsiteX1" fmla="*/ 523875 w 523875"/>
              <a:gd name="connsiteY1" fmla="*/ 164307 h 164307"/>
            </a:gdLst>
            <a:ahLst/>
            <a:cxnLst>
              <a:cxn ang="0">
                <a:pos x="connsiteX0" y="connsiteY0"/>
              </a:cxn>
              <a:cxn ang="0">
                <a:pos x="connsiteX1" y="connsiteY1"/>
              </a:cxn>
            </a:cxnLst>
            <a:rect l="l" t="t" r="r" b="b"/>
            <a:pathLst>
              <a:path w="523875" h="164307" stroke="0" extrusionOk="0">
                <a:moveTo>
                  <a:pt x="0" y="0"/>
                </a:moveTo>
                <a:lnTo>
                  <a:pt x="523875" y="0"/>
                </a:lnTo>
                <a:lnTo>
                  <a:pt x="523875" y="164307"/>
                </a:lnTo>
                <a:lnTo>
                  <a:pt x="0" y="164307"/>
                </a:lnTo>
                <a:lnTo>
                  <a:pt x="0" y="0"/>
                </a:lnTo>
                <a:close/>
              </a:path>
              <a:path w="523875" h="164307" fill="none" extrusionOk="0">
                <a:moveTo>
                  <a:pt x="0" y="164307"/>
                </a:moveTo>
                <a:lnTo>
                  <a:pt x="523875" y="164307"/>
                </a:lnTo>
              </a:path>
            </a:pathLst>
          </a:custGeom>
          <a:noFill/>
          <a:ln>
            <a:solidFill>
              <a:schemeClr val="accent4"/>
            </a:solidFill>
          </a:ln>
        </p:spPr>
        <p:txBody>
          <a:bodyPr wrap="square">
            <a:noAutofit/>
          </a:bodyPr>
          <a:lstStyle>
            <a:lvl1pPr marL="0" indent="0">
              <a:buNone/>
              <a:defRPr sz="100">
                <a:noFill/>
              </a:defRPr>
            </a:lvl1pPr>
          </a:lstStyle>
          <a:p>
            <a:pPr lvl="0"/>
            <a:r>
              <a:rPr lang="en-US"/>
              <a:t> </a:t>
            </a:r>
          </a:p>
        </p:txBody>
      </p:sp>
      <p:sp>
        <p:nvSpPr>
          <p:cNvPr id="8" name="Text Placeholder 7">
            <a:extLst>
              <a:ext uri="{FF2B5EF4-FFF2-40B4-BE49-F238E27FC236}">
                <a16:creationId xmlns:a16="http://schemas.microsoft.com/office/drawing/2014/main" id="{46990044-1DEB-1BB8-ACF9-D7A58D346855}"/>
              </a:ext>
            </a:extLst>
          </p:cNvPr>
          <p:cNvSpPr>
            <a:spLocks noGrp="1"/>
          </p:cNvSpPr>
          <p:nvPr>
            <p:ph type="body" sz="quarter" idx="17" hasCustomPrompt="1"/>
          </p:nvPr>
        </p:nvSpPr>
        <p:spPr>
          <a:xfrm>
            <a:off x="250028" y="590549"/>
            <a:ext cx="547687" cy="164306"/>
          </a:xfrm>
          <a:custGeom>
            <a:avLst/>
            <a:gdLst>
              <a:gd name="connsiteX0" fmla="*/ 465534 w 547687"/>
              <a:gd name="connsiteY0" fmla="*/ 0 h 164306"/>
              <a:gd name="connsiteX1" fmla="*/ 547687 w 547687"/>
              <a:gd name="connsiteY1" fmla="*/ 82153 h 164306"/>
              <a:gd name="connsiteX2" fmla="*/ 465534 w 547687"/>
              <a:gd name="connsiteY2" fmla="*/ 164306 h 164306"/>
              <a:gd name="connsiteX3" fmla="*/ 383381 w 547687"/>
              <a:gd name="connsiteY3" fmla="*/ 82153 h 164306"/>
              <a:gd name="connsiteX4" fmla="*/ 465534 w 547687"/>
              <a:gd name="connsiteY4" fmla="*/ 0 h 164306"/>
              <a:gd name="connsiteX5" fmla="*/ 273843 w 547687"/>
              <a:gd name="connsiteY5" fmla="*/ 0 h 164306"/>
              <a:gd name="connsiteX6" fmla="*/ 355996 w 547687"/>
              <a:gd name="connsiteY6" fmla="*/ 82153 h 164306"/>
              <a:gd name="connsiteX7" fmla="*/ 273843 w 547687"/>
              <a:gd name="connsiteY7" fmla="*/ 164306 h 164306"/>
              <a:gd name="connsiteX8" fmla="*/ 191690 w 547687"/>
              <a:gd name="connsiteY8" fmla="*/ 82153 h 164306"/>
              <a:gd name="connsiteX9" fmla="*/ 273843 w 547687"/>
              <a:gd name="connsiteY9" fmla="*/ 0 h 164306"/>
              <a:gd name="connsiteX10" fmla="*/ 82153 w 547687"/>
              <a:gd name="connsiteY10" fmla="*/ 0 h 164306"/>
              <a:gd name="connsiteX11" fmla="*/ 164306 w 547687"/>
              <a:gd name="connsiteY11" fmla="*/ 82153 h 164306"/>
              <a:gd name="connsiteX12" fmla="*/ 82153 w 547687"/>
              <a:gd name="connsiteY12" fmla="*/ 164306 h 164306"/>
              <a:gd name="connsiteX13" fmla="*/ 0 w 547687"/>
              <a:gd name="connsiteY13" fmla="*/ 82153 h 164306"/>
              <a:gd name="connsiteX14" fmla="*/ 82153 w 547687"/>
              <a:gd name="connsiteY14" fmla="*/ 0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7687" h="164306">
                <a:moveTo>
                  <a:pt x="465534" y="0"/>
                </a:moveTo>
                <a:cubicBezTo>
                  <a:pt x="510906" y="0"/>
                  <a:pt x="547687" y="36781"/>
                  <a:pt x="547687" y="82153"/>
                </a:cubicBezTo>
                <a:cubicBezTo>
                  <a:pt x="547687" y="127525"/>
                  <a:pt x="510906" y="164306"/>
                  <a:pt x="465534" y="164306"/>
                </a:cubicBezTo>
                <a:cubicBezTo>
                  <a:pt x="420162" y="164306"/>
                  <a:pt x="383381" y="127525"/>
                  <a:pt x="383381" y="82153"/>
                </a:cubicBezTo>
                <a:cubicBezTo>
                  <a:pt x="383381" y="36781"/>
                  <a:pt x="420162" y="0"/>
                  <a:pt x="465534" y="0"/>
                </a:cubicBezTo>
                <a:close/>
                <a:moveTo>
                  <a:pt x="273843" y="0"/>
                </a:moveTo>
                <a:cubicBezTo>
                  <a:pt x="319215" y="0"/>
                  <a:pt x="355996" y="36781"/>
                  <a:pt x="355996" y="82153"/>
                </a:cubicBezTo>
                <a:cubicBezTo>
                  <a:pt x="355996" y="127525"/>
                  <a:pt x="319215" y="164306"/>
                  <a:pt x="273843" y="164306"/>
                </a:cubicBezTo>
                <a:cubicBezTo>
                  <a:pt x="228471" y="164306"/>
                  <a:pt x="191690" y="127525"/>
                  <a:pt x="191690" y="82153"/>
                </a:cubicBezTo>
                <a:cubicBezTo>
                  <a:pt x="191690" y="36781"/>
                  <a:pt x="228471" y="0"/>
                  <a:pt x="273843" y="0"/>
                </a:cubicBezTo>
                <a:close/>
                <a:moveTo>
                  <a:pt x="82153" y="0"/>
                </a:moveTo>
                <a:cubicBezTo>
                  <a:pt x="127525" y="0"/>
                  <a:pt x="164306" y="36781"/>
                  <a:pt x="164306" y="82153"/>
                </a:cubicBezTo>
                <a:cubicBezTo>
                  <a:pt x="164306" y="127525"/>
                  <a:pt x="127525" y="164306"/>
                  <a:pt x="82153" y="164306"/>
                </a:cubicBezTo>
                <a:cubicBezTo>
                  <a:pt x="36781" y="164306"/>
                  <a:pt x="0" y="127525"/>
                  <a:pt x="0" y="82153"/>
                </a:cubicBezTo>
                <a:cubicBezTo>
                  <a:pt x="0" y="36781"/>
                  <a:pt x="36781" y="0"/>
                  <a:pt x="82153" y="0"/>
                </a:cubicBezTo>
                <a:close/>
              </a:path>
            </a:pathLst>
          </a:custGeom>
          <a:solidFill>
            <a:schemeClr val="accent3"/>
          </a:solidFill>
          <a:ln w="6350">
            <a:solidFill>
              <a:schemeClr val="accent3"/>
            </a:solidFill>
          </a:ln>
        </p:spPr>
        <p:txBody>
          <a:bodyPr wrap="square">
            <a:noAutofit/>
          </a:bodyPr>
          <a:lstStyle>
            <a:lvl1pPr marL="0" indent="0">
              <a:buNone/>
              <a:defRPr sz="100">
                <a:noFill/>
              </a:defRPr>
            </a:lvl1pPr>
          </a:lstStyle>
          <a:p>
            <a:pPr lvl="0"/>
            <a:r>
              <a:rPr lang="en-US"/>
              <a:t> </a:t>
            </a:r>
          </a:p>
        </p:txBody>
      </p:sp>
    </p:spTree>
    <p:extLst>
      <p:ext uri="{BB962C8B-B14F-4D97-AF65-F5344CB8AC3E}">
        <p14:creationId xmlns:p14="http://schemas.microsoft.com/office/powerpoint/2010/main" val="58450578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903288" y="2075810"/>
            <a:ext cx="6005512" cy="2747868"/>
          </a:xfrm>
          <a:prstGeom prst="rect">
            <a:avLst/>
          </a:prstGeom>
        </p:spPr>
        <p:txBody>
          <a:bodyPr anchor="t">
            <a:spAutoFit/>
          </a:bodyPr>
          <a:lstStyle>
            <a:lvl1pPr algn="l">
              <a:lnSpc>
                <a:spcPct val="96000"/>
              </a:lnSpc>
              <a:defRPr sz="6000" b="0" spc="-200" baseline="0">
                <a:solidFill>
                  <a:schemeClr val="tx2"/>
                </a:solidFill>
              </a:defRPr>
            </a:lvl1pPr>
          </a:lstStyle>
          <a:p>
            <a:r>
              <a:rPr lang="sv-SE" err="1"/>
              <a:t>Click</a:t>
            </a:r>
            <a:r>
              <a:rPr lang="sv-SE"/>
              <a:t> to </a:t>
            </a:r>
            <a:r>
              <a:rPr lang="sv-SE" err="1"/>
              <a:t>add</a:t>
            </a:r>
            <a:r>
              <a:rPr lang="sv-SE"/>
              <a:t> </a:t>
            </a:r>
            <a:r>
              <a:rPr lang="sv-SE" err="1"/>
              <a:t>title</a:t>
            </a:r>
            <a:br>
              <a:rPr lang="sv-SE"/>
            </a:br>
            <a:r>
              <a:rPr lang="sv-SE" err="1"/>
              <a:t>line</a:t>
            </a:r>
            <a:r>
              <a:rPr lang="sv-SE"/>
              <a:t> </a:t>
            </a:r>
            <a:r>
              <a:rPr lang="sv-SE" err="1"/>
              <a:t>two</a:t>
            </a:r>
            <a:r>
              <a:rPr lang="sv-SE"/>
              <a:t> </a:t>
            </a:r>
            <a:r>
              <a:rPr lang="sv-SE" err="1"/>
              <a:t>lorem</a:t>
            </a:r>
            <a:br>
              <a:rPr lang="sv-SE"/>
            </a:br>
            <a:r>
              <a:rPr lang="sv-SE" err="1"/>
              <a:t>line</a:t>
            </a:r>
            <a:r>
              <a:rPr lang="sv-SE"/>
              <a:t> </a:t>
            </a:r>
            <a:r>
              <a:rPr lang="sv-SE" err="1"/>
              <a:t>three</a:t>
            </a:r>
            <a:r>
              <a:rPr lang="sv-SE"/>
              <a:t> </a:t>
            </a:r>
            <a:r>
              <a:rPr lang="sv-SE" err="1"/>
              <a:t>lorem</a:t>
            </a:r>
            <a:endParaRPr lang="en-GB"/>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903288" y="5102226"/>
            <a:ext cx="5037138" cy="1582736"/>
          </a:xfrm>
          <a:prstGeom prst="rect">
            <a:avLst/>
          </a:prstGeom>
        </p:spPr>
        <p:txBody>
          <a:bodyPr/>
          <a:lstStyle>
            <a:lvl1pPr marL="0" indent="0" algn="l">
              <a:lnSpc>
                <a:spcPct val="95000"/>
              </a:lnSpc>
              <a:spcBef>
                <a:spcPts val="0"/>
              </a:spcBef>
              <a:spcAft>
                <a:spcPts val="0"/>
              </a:spcAft>
              <a:buNone/>
              <a:defRPr sz="1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503238" y="6858000"/>
            <a:ext cx="3078162" cy="0"/>
          </a:xfrm>
        </p:spPr>
        <p:txBody>
          <a:bodyPr/>
          <a:lstStyle>
            <a:lvl1pPr>
              <a:defRPr sz="100">
                <a:solidFill>
                  <a:schemeClr val="tx1">
                    <a:lumMod val="65000"/>
                    <a:lumOff val="35000"/>
                    <a:alpha val="0"/>
                  </a:schemeClr>
                </a:solidFill>
              </a:defRPr>
            </a:lvl1pPr>
          </a:lstStyle>
          <a:p>
            <a:fld id="{1A571A37-7323-43FE-B3E4-75AC568EDACB}" type="datetime1">
              <a:rPr lang="en-GB" smtClean="0"/>
              <a:pPr/>
              <a:t>13/11/2025</a:t>
            </a:fld>
            <a:endParaRPr lang="en-GB"/>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221581" y="6858000"/>
            <a:ext cx="6931819" cy="0"/>
          </a:xfrm>
        </p:spPr>
        <p:txBody>
          <a:bodyPr/>
          <a:lstStyle>
            <a:lvl1pPr>
              <a:defRPr sz="100">
                <a:solidFill>
                  <a:schemeClr val="accent4">
                    <a:alpha val="0"/>
                  </a:schemeClr>
                </a:solidFill>
              </a:defRPr>
            </a:lvl1pPr>
          </a:lstStyle>
          <a:p>
            <a:r>
              <a:rPr lang="en-GB"/>
              <a:t>Include source information in this area</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858000"/>
            <a:ext cx="2914651" cy="0"/>
          </a:xfrm>
        </p:spPr>
        <p:txBody>
          <a:bodyPr/>
          <a:lstStyle>
            <a:lvl1pPr>
              <a:defRPr sz="100">
                <a:solidFill>
                  <a:schemeClr val="accent4">
                    <a:alpha val="0"/>
                  </a:schemeClr>
                </a:solidFill>
              </a:defRPr>
            </a:lvl1pPr>
          </a:lstStyle>
          <a:p>
            <a:fld id="{AE086683-F536-42AB-ABBC-F4803DFE8DBC}" type="slidenum">
              <a:rPr lang="en-GB" smtClean="0"/>
              <a:pPr/>
              <a:t>‹#›</a:t>
            </a:fld>
            <a:endParaRPr lang="en-GB"/>
          </a:p>
        </p:txBody>
      </p:sp>
      <p:cxnSp>
        <p:nvCxnSpPr>
          <p:cNvPr id="7" name="Straight Connector 6">
            <a:extLst>
              <a:ext uri="{FF2B5EF4-FFF2-40B4-BE49-F238E27FC236}">
                <a16:creationId xmlns:a16="http://schemas.microsoft.com/office/drawing/2014/main" id="{F0F98A67-81EC-3A8E-B1A1-DB263B2122A9}"/>
              </a:ext>
            </a:extLst>
          </p:cNvPr>
          <p:cNvCxnSpPr>
            <a:cxnSpLocks/>
          </p:cNvCxnSpPr>
          <p:nvPr userDrawn="1"/>
        </p:nvCxnSpPr>
        <p:spPr>
          <a:xfrm>
            <a:off x="903288" y="4979194"/>
            <a:ext cx="51292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0ECD261-5DBC-9DE0-5667-2D92F579D7B4}"/>
              </a:ext>
            </a:extLst>
          </p:cNvPr>
          <p:cNvPicPr>
            <a:picLocks noChangeAspect="1"/>
          </p:cNvPicPr>
          <p:nvPr userDrawn="1"/>
        </p:nvPicPr>
        <p:blipFill>
          <a:blip r:embed="rId2">
            <a:extLst>
              <a:ext uri="{96DAC541-7B7A-43D3-8B79-37D633B846F1}">
                <asvg:svgBlip xmlns:asvg="http://schemas.microsoft.com/office/drawing/2016/SVG/main" r:embed="rId3"/>
              </a:ext>
            </a:extLst>
          </a:blip>
          <a:srcRect b="16380"/>
          <a:stretch>
            <a:fillRect/>
          </a:stretch>
        </p:blipFill>
        <p:spPr>
          <a:xfrm>
            <a:off x="528637" y="441613"/>
            <a:ext cx="2265363" cy="434688"/>
          </a:xfrm>
          <a:prstGeom prst="rect">
            <a:avLst/>
          </a:prstGeom>
        </p:spPr>
      </p:pic>
      <p:grpSp>
        <p:nvGrpSpPr>
          <p:cNvPr id="9" name="Group 8">
            <a:extLst>
              <a:ext uri="{FF2B5EF4-FFF2-40B4-BE49-F238E27FC236}">
                <a16:creationId xmlns:a16="http://schemas.microsoft.com/office/drawing/2014/main" id="{5BDACB55-F473-9E0C-430A-E122525B595F}"/>
              </a:ext>
            </a:extLst>
          </p:cNvPr>
          <p:cNvGrpSpPr/>
          <p:nvPr userDrawn="1"/>
        </p:nvGrpSpPr>
        <p:grpSpPr>
          <a:xfrm>
            <a:off x="250028" y="2436020"/>
            <a:ext cx="547686" cy="164305"/>
            <a:chOff x="250028" y="590551"/>
            <a:chExt cx="547686" cy="164305"/>
          </a:xfrm>
        </p:grpSpPr>
        <p:sp>
          <p:nvSpPr>
            <p:cNvPr id="10" name="Oval 9">
              <a:extLst>
                <a:ext uri="{FF2B5EF4-FFF2-40B4-BE49-F238E27FC236}">
                  <a16:creationId xmlns:a16="http://schemas.microsoft.com/office/drawing/2014/main" id="{40CA1E22-D3A3-0576-AD66-FD00FE08A4CA}"/>
                </a:ext>
              </a:extLst>
            </p:cNvPr>
            <p:cNvSpPr/>
            <p:nvPr userDrawn="1"/>
          </p:nvSpPr>
          <p:spPr>
            <a:xfrm>
              <a:off x="25002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5" name="Oval 14">
              <a:extLst>
                <a:ext uri="{FF2B5EF4-FFF2-40B4-BE49-F238E27FC236}">
                  <a16:creationId xmlns:a16="http://schemas.microsoft.com/office/drawing/2014/main" id="{390A0A59-BCB1-7769-D65B-F3095376F802}"/>
                </a:ext>
              </a:extLst>
            </p:cNvPr>
            <p:cNvSpPr/>
            <p:nvPr userDrawn="1"/>
          </p:nvSpPr>
          <p:spPr>
            <a:xfrm>
              <a:off x="44171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6" name="Oval 15">
              <a:extLst>
                <a:ext uri="{FF2B5EF4-FFF2-40B4-BE49-F238E27FC236}">
                  <a16:creationId xmlns:a16="http://schemas.microsoft.com/office/drawing/2014/main" id="{B8E7554C-37AB-1693-ACAA-B8E6ADED5A77}"/>
                </a:ext>
              </a:extLst>
            </p:cNvPr>
            <p:cNvSpPr/>
            <p:nvPr userDrawn="1"/>
          </p:nvSpPr>
          <p:spPr>
            <a:xfrm>
              <a:off x="633409"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pic>
        <p:nvPicPr>
          <p:cNvPr id="13" name="Picture 12" descr="A group of orange circles on a black background&#10;&#10;AI-generated content may be incorrect.">
            <a:extLst>
              <a:ext uri="{FF2B5EF4-FFF2-40B4-BE49-F238E27FC236}">
                <a16:creationId xmlns:a16="http://schemas.microsoft.com/office/drawing/2014/main" id="{EBE8250C-9F52-02A9-3759-889978CF36C9}"/>
              </a:ext>
            </a:extLst>
          </p:cNvPr>
          <p:cNvPicPr>
            <a:picLocks noChangeAspect="1"/>
          </p:cNvPicPr>
          <p:nvPr userDrawn="1"/>
        </p:nvPicPr>
        <p:blipFill>
          <a:blip r:embed="rId4">
            <a:extLst>
              <a:ext uri="{28A0092B-C50C-407E-A947-70E740481C1C}">
                <a14:useLocalDpi xmlns:a14="http://schemas.microsoft.com/office/drawing/2010/main" val="0"/>
              </a:ext>
            </a:extLst>
          </a:blip>
          <a:srcRect l="22532" t="5697" b="5612"/>
          <a:stretch>
            <a:fillRect/>
          </a:stretch>
        </p:blipFill>
        <p:spPr>
          <a:xfrm rot="10800000">
            <a:off x="8418048" y="-4"/>
            <a:ext cx="3773952" cy="6858003"/>
          </a:xfrm>
          <a:prstGeom prst="rect">
            <a:avLst/>
          </a:prstGeom>
        </p:spPr>
      </p:pic>
    </p:spTree>
    <p:extLst>
      <p:ext uri="{BB962C8B-B14F-4D97-AF65-F5344CB8AC3E}">
        <p14:creationId xmlns:p14="http://schemas.microsoft.com/office/powerpoint/2010/main" val="180673711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8E476DE-7D00-A75A-15E8-232E39308BC4}"/>
              </a:ext>
            </a:extLst>
          </p:cNvPr>
          <p:cNvSpPr>
            <a:spLocks noGrp="1"/>
          </p:cNvSpPr>
          <p:nvPr>
            <p:ph type="pic" sz="quarter" idx="15"/>
          </p:nvPr>
        </p:nvSpPr>
        <p:spPr>
          <a:xfrm>
            <a:off x="0" y="-1"/>
            <a:ext cx="12191999" cy="6858001"/>
          </a:xfrm>
        </p:spPr>
        <p:txBody>
          <a:bodyPr/>
          <a:lstStyle/>
          <a:p>
            <a:r>
              <a:rPr lang="en-US"/>
              <a:t>Click icon to add picture</a:t>
            </a:r>
          </a:p>
        </p:txBody>
      </p:sp>
      <p:sp>
        <p:nvSpPr>
          <p:cNvPr id="9" name="Date Placeholder 8">
            <a:extLst>
              <a:ext uri="{FF2B5EF4-FFF2-40B4-BE49-F238E27FC236}">
                <a16:creationId xmlns:a16="http://schemas.microsoft.com/office/drawing/2014/main" id="{6E04DF2A-79D2-D291-7B06-5F3446C013E2}"/>
              </a:ext>
            </a:extLst>
          </p:cNvPr>
          <p:cNvSpPr>
            <a:spLocks noGrp="1"/>
          </p:cNvSpPr>
          <p:nvPr userDrawn="1">
            <p:ph type="dt" sz="half" idx="10"/>
          </p:nvPr>
        </p:nvSpPr>
        <p:spPr/>
        <p:txBody>
          <a:bodyPr/>
          <a:lstStyle/>
          <a:p>
            <a:fld id="{7467DC97-BE04-424B-AB15-A6A01A0648C0}" type="datetime1">
              <a:rPr lang="en-GB" smtClean="0"/>
              <a:t>13/11/2025</a:t>
            </a:fld>
            <a:endParaRPr lang="en-GB"/>
          </a:p>
        </p:txBody>
      </p:sp>
      <p:sp>
        <p:nvSpPr>
          <p:cNvPr id="15" name="Footer Placeholder 14">
            <a:extLst>
              <a:ext uri="{FF2B5EF4-FFF2-40B4-BE49-F238E27FC236}">
                <a16:creationId xmlns:a16="http://schemas.microsoft.com/office/drawing/2014/main" id="{42D8D969-5C98-5FE0-F820-255089E5A2B2}"/>
              </a:ext>
            </a:extLst>
          </p:cNvPr>
          <p:cNvSpPr>
            <a:spLocks noGrp="1"/>
          </p:cNvSpPr>
          <p:nvPr userDrawn="1">
            <p:ph type="ftr" sz="quarter" idx="11"/>
          </p:nvPr>
        </p:nvSpPr>
        <p:spPr/>
        <p:txBody>
          <a:bodyPr/>
          <a:lstStyle/>
          <a:p>
            <a:r>
              <a:rPr lang="sv-SE"/>
              <a:t>Include source information in this area</a:t>
            </a:r>
            <a:endParaRPr lang="en-GB"/>
          </a:p>
        </p:txBody>
      </p:sp>
      <p:sp>
        <p:nvSpPr>
          <p:cNvPr id="16" name="Slide Number Placeholder 15">
            <a:extLst>
              <a:ext uri="{FF2B5EF4-FFF2-40B4-BE49-F238E27FC236}">
                <a16:creationId xmlns:a16="http://schemas.microsoft.com/office/drawing/2014/main" id="{65088DFA-B24D-184D-AE44-62D432F1B888}"/>
              </a:ext>
            </a:extLst>
          </p:cNvPr>
          <p:cNvSpPr>
            <a:spLocks noGrp="1"/>
          </p:cNvSpPr>
          <p:nvPr userDrawn="1">
            <p:ph type="sldNum" sz="quarter" idx="12"/>
          </p:nvPr>
        </p:nvSpPr>
        <p:spPr/>
        <p:txBody>
          <a:bodyPr/>
          <a:lstStyle/>
          <a:p>
            <a:fld id="{AE086683-F536-42AB-ABBC-F4803DFE8DBC}" type="slidenum">
              <a:rPr lang="en-GB" smtClean="0"/>
              <a:pPr/>
              <a:t>‹#›</a:t>
            </a:fld>
            <a:endParaRPr lang="en-GB"/>
          </a:p>
        </p:txBody>
      </p:sp>
      <p:sp>
        <p:nvSpPr>
          <p:cNvPr id="28" name="Title 27">
            <a:extLst>
              <a:ext uri="{FF2B5EF4-FFF2-40B4-BE49-F238E27FC236}">
                <a16:creationId xmlns:a16="http://schemas.microsoft.com/office/drawing/2014/main" id="{35605F06-428C-C8B1-162C-1CDAF4FE46EE}"/>
              </a:ext>
            </a:extLst>
          </p:cNvPr>
          <p:cNvSpPr>
            <a:spLocks noGrp="1"/>
          </p:cNvSpPr>
          <p:nvPr>
            <p:ph type="title"/>
          </p:nvPr>
        </p:nvSpPr>
        <p:spPr>
          <a:xfrm>
            <a:off x="903289" y="573881"/>
            <a:ext cx="3329547" cy="350838"/>
          </a:xfrm>
        </p:spPr>
        <p:txBody>
          <a:bodyPr/>
          <a:lstStyle>
            <a:lvl1pPr>
              <a:defRPr sz="1600" spc="0">
                <a:solidFill>
                  <a:schemeClr val="bg2"/>
                </a:solidFill>
              </a:defRPr>
            </a:lvl1pPr>
          </a:lstStyle>
          <a:p>
            <a:r>
              <a:rPr lang="en-US"/>
              <a:t>Click to edit Master title style</a:t>
            </a:r>
            <a:endParaRPr lang="en-GB"/>
          </a:p>
        </p:txBody>
      </p:sp>
      <p:sp>
        <p:nvSpPr>
          <p:cNvPr id="26" name="Callout: Line with No Border 25">
            <a:extLst>
              <a:ext uri="{FF2B5EF4-FFF2-40B4-BE49-F238E27FC236}">
                <a16:creationId xmlns:a16="http://schemas.microsoft.com/office/drawing/2014/main" id="{EF2EDBDE-7D42-7E9A-AAF3-FEF75EB11B82}"/>
              </a:ext>
            </a:extLst>
          </p:cNvPr>
          <p:cNvSpPr>
            <a:spLocks noGrp="1"/>
          </p:cNvSpPr>
          <p:nvPr>
            <p:ph type="body" sz="quarter" idx="18" hasCustomPrompt="1"/>
          </p:nvPr>
        </p:nvSpPr>
        <p:spPr>
          <a:xfrm>
            <a:off x="903289" y="6307931"/>
            <a:ext cx="10382400" cy="0"/>
          </a:xfrm>
          <a:custGeom>
            <a:avLst/>
            <a:gdLst>
              <a:gd name="connsiteX0" fmla="*/ 0 w 523875"/>
              <a:gd name="connsiteY0" fmla="*/ 0 h 164307"/>
              <a:gd name="connsiteX1" fmla="*/ 523875 w 523875"/>
              <a:gd name="connsiteY1" fmla="*/ 0 h 164307"/>
              <a:gd name="connsiteX2" fmla="*/ 523875 w 523875"/>
              <a:gd name="connsiteY2" fmla="*/ 164307 h 164307"/>
              <a:gd name="connsiteX3" fmla="*/ 0 w 523875"/>
              <a:gd name="connsiteY3" fmla="*/ 164307 h 164307"/>
              <a:gd name="connsiteX4" fmla="*/ 0 w 523875"/>
              <a:gd name="connsiteY4" fmla="*/ 0 h 164307"/>
              <a:gd name="connsiteX0" fmla="*/ -43655 w 523875"/>
              <a:gd name="connsiteY0" fmla="*/ 30808 h 164307"/>
              <a:gd name="connsiteX1" fmla="*/ -200817 w 523875"/>
              <a:gd name="connsiteY1" fmla="*/ 184845 h 164307"/>
              <a:gd name="connsiteX0" fmla="*/ 200817 w 724692"/>
              <a:gd name="connsiteY0" fmla="*/ 0 h 184845"/>
              <a:gd name="connsiteX1" fmla="*/ 724692 w 724692"/>
              <a:gd name="connsiteY1" fmla="*/ 0 h 184845"/>
              <a:gd name="connsiteX2" fmla="*/ 724692 w 724692"/>
              <a:gd name="connsiteY2" fmla="*/ 164307 h 184845"/>
              <a:gd name="connsiteX3" fmla="*/ 200817 w 724692"/>
              <a:gd name="connsiteY3" fmla="*/ 164307 h 184845"/>
              <a:gd name="connsiteX4" fmla="*/ 200817 w 724692"/>
              <a:gd name="connsiteY4" fmla="*/ 0 h 184845"/>
              <a:gd name="connsiteX0" fmla="*/ 462755 w 724692"/>
              <a:gd name="connsiteY0" fmla="*/ 82154 h 184845"/>
              <a:gd name="connsiteX1" fmla="*/ 0 w 724692"/>
              <a:gd name="connsiteY1" fmla="*/ 184845 h 184845"/>
              <a:gd name="connsiteX0" fmla="*/ 0 w 523875"/>
              <a:gd name="connsiteY0" fmla="*/ 0 h 164307"/>
              <a:gd name="connsiteX1" fmla="*/ 523875 w 523875"/>
              <a:gd name="connsiteY1" fmla="*/ 0 h 164307"/>
              <a:gd name="connsiteX2" fmla="*/ 523875 w 523875"/>
              <a:gd name="connsiteY2" fmla="*/ 164307 h 164307"/>
              <a:gd name="connsiteX3" fmla="*/ 0 w 523875"/>
              <a:gd name="connsiteY3" fmla="*/ 164307 h 164307"/>
              <a:gd name="connsiteX4" fmla="*/ 0 w 523875"/>
              <a:gd name="connsiteY4" fmla="*/ 0 h 164307"/>
              <a:gd name="connsiteX0" fmla="*/ 261938 w 523875"/>
              <a:gd name="connsiteY0" fmla="*/ 82154 h 164307"/>
              <a:gd name="connsiteX1" fmla="*/ 161529 w 523875"/>
              <a:gd name="connsiteY1" fmla="*/ 92423 h 164307"/>
              <a:gd name="connsiteX0" fmla="*/ 0 w 523875"/>
              <a:gd name="connsiteY0" fmla="*/ 0 h 164307"/>
              <a:gd name="connsiteX1" fmla="*/ 523875 w 523875"/>
              <a:gd name="connsiteY1" fmla="*/ 0 h 164307"/>
              <a:gd name="connsiteX2" fmla="*/ 523875 w 523875"/>
              <a:gd name="connsiteY2" fmla="*/ 164307 h 164307"/>
              <a:gd name="connsiteX3" fmla="*/ 0 w 523875"/>
              <a:gd name="connsiteY3" fmla="*/ 164307 h 164307"/>
              <a:gd name="connsiteX4" fmla="*/ 0 w 523875"/>
              <a:gd name="connsiteY4" fmla="*/ 0 h 164307"/>
              <a:gd name="connsiteX0" fmla="*/ 0 w 523875"/>
              <a:gd name="connsiteY0" fmla="*/ 164307 h 164307"/>
              <a:gd name="connsiteX1" fmla="*/ 161529 w 523875"/>
              <a:gd name="connsiteY1" fmla="*/ 92423 h 164307"/>
              <a:gd name="connsiteX0" fmla="*/ 0 w 523875"/>
              <a:gd name="connsiteY0" fmla="*/ 0 h 164307"/>
              <a:gd name="connsiteX1" fmla="*/ 523875 w 523875"/>
              <a:gd name="connsiteY1" fmla="*/ 0 h 164307"/>
              <a:gd name="connsiteX2" fmla="*/ 523875 w 523875"/>
              <a:gd name="connsiteY2" fmla="*/ 164307 h 164307"/>
              <a:gd name="connsiteX3" fmla="*/ 0 w 523875"/>
              <a:gd name="connsiteY3" fmla="*/ 164307 h 164307"/>
              <a:gd name="connsiteX4" fmla="*/ 0 w 523875"/>
              <a:gd name="connsiteY4" fmla="*/ 0 h 164307"/>
              <a:gd name="connsiteX0" fmla="*/ 0 w 523875"/>
              <a:gd name="connsiteY0" fmla="*/ 164307 h 164307"/>
              <a:gd name="connsiteX1" fmla="*/ 523875 w 523875"/>
              <a:gd name="connsiteY1" fmla="*/ 164307 h 164307"/>
            </a:gdLst>
            <a:ahLst/>
            <a:cxnLst>
              <a:cxn ang="0">
                <a:pos x="connsiteX0" y="connsiteY0"/>
              </a:cxn>
              <a:cxn ang="0">
                <a:pos x="connsiteX1" y="connsiteY1"/>
              </a:cxn>
            </a:cxnLst>
            <a:rect l="l" t="t" r="r" b="b"/>
            <a:pathLst>
              <a:path w="523875" h="164307" stroke="0" extrusionOk="0">
                <a:moveTo>
                  <a:pt x="0" y="0"/>
                </a:moveTo>
                <a:lnTo>
                  <a:pt x="523875" y="0"/>
                </a:lnTo>
                <a:lnTo>
                  <a:pt x="523875" y="164307"/>
                </a:lnTo>
                <a:lnTo>
                  <a:pt x="0" y="164307"/>
                </a:lnTo>
                <a:lnTo>
                  <a:pt x="0" y="0"/>
                </a:lnTo>
                <a:close/>
              </a:path>
              <a:path w="523875" h="164307" fill="none" extrusionOk="0">
                <a:moveTo>
                  <a:pt x="0" y="164307"/>
                </a:moveTo>
                <a:lnTo>
                  <a:pt x="523875" y="164307"/>
                </a:lnTo>
              </a:path>
            </a:pathLst>
          </a:custGeom>
          <a:noFill/>
          <a:ln>
            <a:solidFill>
              <a:schemeClr val="accent4"/>
            </a:solidFill>
          </a:ln>
        </p:spPr>
        <p:txBody>
          <a:bodyPr wrap="square">
            <a:noAutofit/>
          </a:bodyPr>
          <a:lstStyle>
            <a:lvl1pPr marL="0" indent="0">
              <a:buNone/>
              <a:defRPr sz="100">
                <a:noFill/>
              </a:defRPr>
            </a:lvl1pPr>
          </a:lstStyle>
          <a:p>
            <a:pPr lvl="0"/>
            <a:r>
              <a:rPr lang="en-US"/>
              <a:t> </a:t>
            </a:r>
          </a:p>
        </p:txBody>
      </p:sp>
      <p:sp>
        <p:nvSpPr>
          <p:cNvPr id="2" name="Text Placeholder 1">
            <a:extLst>
              <a:ext uri="{FF2B5EF4-FFF2-40B4-BE49-F238E27FC236}">
                <a16:creationId xmlns:a16="http://schemas.microsoft.com/office/drawing/2014/main" id="{F2D579ED-E937-197D-6B18-371B44C2E8B8}"/>
              </a:ext>
            </a:extLst>
          </p:cNvPr>
          <p:cNvSpPr>
            <a:spLocks noGrp="1"/>
          </p:cNvSpPr>
          <p:nvPr>
            <p:ph type="body" sz="quarter" idx="19" hasCustomPrompt="1"/>
          </p:nvPr>
        </p:nvSpPr>
        <p:spPr>
          <a:xfrm>
            <a:off x="5295400" y="477837"/>
            <a:ext cx="5569200" cy="5568947"/>
          </a:xfrm>
          <a:custGeom>
            <a:avLst/>
            <a:gdLst>
              <a:gd name="connsiteX0" fmla="*/ 1102611 w 2205222"/>
              <a:gd name="connsiteY0" fmla="*/ 0 h 2207012"/>
              <a:gd name="connsiteX1" fmla="*/ 2205222 w 2205222"/>
              <a:gd name="connsiteY1" fmla="*/ 1103506 h 2207012"/>
              <a:gd name="connsiteX2" fmla="*/ 1102611 w 2205222"/>
              <a:gd name="connsiteY2" fmla="*/ 2207012 h 2207012"/>
              <a:gd name="connsiteX3" fmla="*/ 0 w 2205222"/>
              <a:gd name="connsiteY3" fmla="*/ 1103506 h 2207012"/>
              <a:gd name="connsiteX4" fmla="*/ 1102611 w 2205222"/>
              <a:gd name="connsiteY4" fmla="*/ 0 h 220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22" h="2207012">
                <a:moveTo>
                  <a:pt x="1102611" y="0"/>
                </a:moveTo>
                <a:cubicBezTo>
                  <a:pt x="1711566" y="0"/>
                  <a:pt x="2205222" y="494056"/>
                  <a:pt x="2205222" y="1103506"/>
                </a:cubicBezTo>
                <a:cubicBezTo>
                  <a:pt x="2205222" y="1712956"/>
                  <a:pt x="1711566" y="2207012"/>
                  <a:pt x="1102611" y="2207012"/>
                </a:cubicBezTo>
                <a:cubicBezTo>
                  <a:pt x="493656" y="2207012"/>
                  <a:pt x="0" y="1712956"/>
                  <a:pt x="0" y="1103506"/>
                </a:cubicBezTo>
                <a:cubicBezTo>
                  <a:pt x="0" y="494056"/>
                  <a:pt x="493656" y="0"/>
                  <a:pt x="1102611" y="0"/>
                </a:cubicBezTo>
                <a:close/>
              </a:path>
            </a:pathLst>
          </a:custGeom>
          <a:solidFill>
            <a:schemeClr val="tx2">
              <a:alpha val="80000"/>
            </a:schemeClr>
          </a:solidFill>
          <a:ln w="6350">
            <a:solidFill>
              <a:schemeClr val="accent1"/>
            </a:solidFill>
          </a:ln>
        </p:spPr>
        <p:txBody>
          <a:bodyPr wrap="square" anchor="ctr">
            <a:noAutofit/>
          </a:bodyPr>
          <a:lstStyle>
            <a:lvl1pPr marL="0" indent="0" algn="ctr">
              <a:spcBef>
                <a:spcPts val="0"/>
              </a:spcBef>
              <a:spcAft>
                <a:spcPts val="0"/>
              </a:spcAft>
              <a:buNone/>
              <a:defRPr sz="100">
                <a:noFill/>
              </a:defRPr>
            </a:lvl1pPr>
          </a:lstStyle>
          <a:p>
            <a:pPr lvl="0"/>
            <a:r>
              <a:rPr lang="en-US"/>
              <a:t> </a:t>
            </a:r>
          </a:p>
        </p:txBody>
      </p:sp>
      <p:sp>
        <p:nvSpPr>
          <p:cNvPr id="32" name="Text Placeholder 31">
            <a:extLst>
              <a:ext uri="{FF2B5EF4-FFF2-40B4-BE49-F238E27FC236}">
                <a16:creationId xmlns:a16="http://schemas.microsoft.com/office/drawing/2014/main" id="{1F6344DA-B56C-2853-F300-87DF8692D7CE}"/>
              </a:ext>
            </a:extLst>
          </p:cNvPr>
          <p:cNvSpPr>
            <a:spLocks noGrp="1"/>
          </p:cNvSpPr>
          <p:nvPr userDrawn="1">
            <p:ph type="body" sz="quarter" idx="14"/>
          </p:nvPr>
        </p:nvSpPr>
        <p:spPr>
          <a:xfrm>
            <a:off x="6343159" y="2331979"/>
            <a:ext cx="3468914" cy="2934929"/>
          </a:xfrm>
        </p:spPr>
        <p:txBody>
          <a:bodyPr/>
          <a:lstStyle>
            <a:lvl1pPr marL="0" indent="0">
              <a:spcBef>
                <a:spcPts val="0"/>
              </a:spcBef>
              <a:spcAft>
                <a:spcPts val="750"/>
              </a:spcAft>
              <a:buNone/>
              <a:defRPr sz="3000" b="1">
                <a:solidFill>
                  <a:schemeClr val="bg2"/>
                </a:solidFill>
                <a:latin typeface="+mj-lt"/>
              </a:defRPr>
            </a:lvl1pPr>
            <a:lvl2pPr marL="0" indent="0">
              <a:spcAft>
                <a:spcPts val="750"/>
              </a:spcAft>
              <a:buNone/>
              <a:defRPr sz="1200">
                <a:solidFill>
                  <a:schemeClr val="bg1"/>
                </a:solidFill>
              </a:defRPr>
            </a:lvl2pPr>
          </a:lstStyle>
          <a:p>
            <a:pPr lvl="0"/>
            <a:r>
              <a:rPr lang="en-US"/>
              <a:t>Click to edit Master text styles</a:t>
            </a:r>
          </a:p>
          <a:p>
            <a:pPr lvl="1"/>
            <a:r>
              <a:rPr lang="en-US"/>
              <a:t>Second level</a:t>
            </a:r>
          </a:p>
        </p:txBody>
      </p:sp>
      <p:sp>
        <p:nvSpPr>
          <p:cNvPr id="6" name="Picture Placeholder 5">
            <a:extLst>
              <a:ext uri="{FF2B5EF4-FFF2-40B4-BE49-F238E27FC236}">
                <a16:creationId xmlns:a16="http://schemas.microsoft.com/office/drawing/2014/main" id="{38EB2732-143D-A4F8-E0AD-C0E535EF85B8}"/>
              </a:ext>
            </a:extLst>
          </p:cNvPr>
          <p:cNvSpPr>
            <a:spLocks noGrp="1"/>
          </p:cNvSpPr>
          <p:nvPr>
            <p:ph type="pic" sz="quarter" idx="20"/>
          </p:nvPr>
        </p:nvSpPr>
        <p:spPr>
          <a:xfrm>
            <a:off x="9659558" y="1035631"/>
            <a:ext cx="1352787" cy="1353684"/>
          </a:xfrm>
          <a:prstGeom prst="ellipse">
            <a:avLst/>
          </a:prstGeom>
          <a:ln>
            <a:solidFill>
              <a:schemeClr val="accent1"/>
            </a:solidFill>
          </a:ln>
        </p:spPr>
        <p:txBody>
          <a:bodyPr/>
          <a:lstStyle/>
          <a:p>
            <a:r>
              <a:rPr lang="en-US"/>
              <a:t>Click icon to add picture</a:t>
            </a:r>
          </a:p>
        </p:txBody>
      </p:sp>
      <p:sp>
        <p:nvSpPr>
          <p:cNvPr id="20" name="Text Placeholder 19">
            <a:extLst>
              <a:ext uri="{FF2B5EF4-FFF2-40B4-BE49-F238E27FC236}">
                <a16:creationId xmlns:a16="http://schemas.microsoft.com/office/drawing/2014/main" id="{F70E891B-81F2-8BA5-74BD-2064C9525D38}"/>
              </a:ext>
            </a:extLst>
          </p:cNvPr>
          <p:cNvSpPr>
            <a:spLocks noGrp="1"/>
          </p:cNvSpPr>
          <p:nvPr>
            <p:ph type="body" sz="quarter" idx="23" hasCustomPrompt="1"/>
          </p:nvPr>
        </p:nvSpPr>
        <p:spPr>
          <a:xfrm>
            <a:off x="250028" y="6225778"/>
            <a:ext cx="547687" cy="164306"/>
          </a:xfrm>
          <a:custGeom>
            <a:avLst/>
            <a:gdLst>
              <a:gd name="connsiteX0" fmla="*/ 465534 w 547687"/>
              <a:gd name="connsiteY0" fmla="*/ 0 h 164306"/>
              <a:gd name="connsiteX1" fmla="*/ 547687 w 547687"/>
              <a:gd name="connsiteY1" fmla="*/ 82153 h 164306"/>
              <a:gd name="connsiteX2" fmla="*/ 465534 w 547687"/>
              <a:gd name="connsiteY2" fmla="*/ 164306 h 164306"/>
              <a:gd name="connsiteX3" fmla="*/ 383381 w 547687"/>
              <a:gd name="connsiteY3" fmla="*/ 82153 h 164306"/>
              <a:gd name="connsiteX4" fmla="*/ 465534 w 547687"/>
              <a:gd name="connsiteY4" fmla="*/ 0 h 164306"/>
              <a:gd name="connsiteX5" fmla="*/ 273843 w 547687"/>
              <a:gd name="connsiteY5" fmla="*/ 0 h 164306"/>
              <a:gd name="connsiteX6" fmla="*/ 355996 w 547687"/>
              <a:gd name="connsiteY6" fmla="*/ 82153 h 164306"/>
              <a:gd name="connsiteX7" fmla="*/ 273843 w 547687"/>
              <a:gd name="connsiteY7" fmla="*/ 164306 h 164306"/>
              <a:gd name="connsiteX8" fmla="*/ 191690 w 547687"/>
              <a:gd name="connsiteY8" fmla="*/ 82153 h 164306"/>
              <a:gd name="connsiteX9" fmla="*/ 273843 w 547687"/>
              <a:gd name="connsiteY9" fmla="*/ 0 h 164306"/>
              <a:gd name="connsiteX10" fmla="*/ 82153 w 547687"/>
              <a:gd name="connsiteY10" fmla="*/ 0 h 164306"/>
              <a:gd name="connsiteX11" fmla="*/ 164306 w 547687"/>
              <a:gd name="connsiteY11" fmla="*/ 82153 h 164306"/>
              <a:gd name="connsiteX12" fmla="*/ 82153 w 547687"/>
              <a:gd name="connsiteY12" fmla="*/ 164306 h 164306"/>
              <a:gd name="connsiteX13" fmla="*/ 0 w 547687"/>
              <a:gd name="connsiteY13" fmla="*/ 82153 h 164306"/>
              <a:gd name="connsiteX14" fmla="*/ 82153 w 547687"/>
              <a:gd name="connsiteY14" fmla="*/ 0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7687" h="164306">
                <a:moveTo>
                  <a:pt x="465534" y="0"/>
                </a:moveTo>
                <a:cubicBezTo>
                  <a:pt x="510906" y="0"/>
                  <a:pt x="547687" y="36781"/>
                  <a:pt x="547687" y="82153"/>
                </a:cubicBezTo>
                <a:cubicBezTo>
                  <a:pt x="547687" y="127525"/>
                  <a:pt x="510906" y="164306"/>
                  <a:pt x="465534" y="164306"/>
                </a:cubicBezTo>
                <a:cubicBezTo>
                  <a:pt x="420162" y="164306"/>
                  <a:pt x="383381" y="127525"/>
                  <a:pt x="383381" y="82153"/>
                </a:cubicBezTo>
                <a:cubicBezTo>
                  <a:pt x="383381" y="36781"/>
                  <a:pt x="420162" y="0"/>
                  <a:pt x="465534" y="0"/>
                </a:cubicBezTo>
                <a:close/>
                <a:moveTo>
                  <a:pt x="273843" y="0"/>
                </a:moveTo>
                <a:cubicBezTo>
                  <a:pt x="319215" y="0"/>
                  <a:pt x="355996" y="36781"/>
                  <a:pt x="355996" y="82153"/>
                </a:cubicBezTo>
                <a:cubicBezTo>
                  <a:pt x="355996" y="127525"/>
                  <a:pt x="319215" y="164306"/>
                  <a:pt x="273843" y="164306"/>
                </a:cubicBezTo>
                <a:cubicBezTo>
                  <a:pt x="228471" y="164306"/>
                  <a:pt x="191690" y="127525"/>
                  <a:pt x="191690" y="82153"/>
                </a:cubicBezTo>
                <a:cubicBezTo>
                  <a:pt x="191690" y="36781"/>
                  <a:pt x="228471" y="0"/>
                  <a:pt x="273843" y="0"/>
                </a:cubicBezTo>
                <a:close/>
                <a:moveTo>
                  <a:pt x="82153" y="0"/>
                </a:moveTo>
                <a:cubicBezTo>
                  <a:pt x="127525" y="0"/>
                  <a:pt x="164306" y="36781"/>
                  <a:pt x="164306" y="82153"/>
                </a:cubicBezTo>
                <a:cubicBezTo>
                  <a:pt x="164306" y="127525"/>
                  <a:pt x="127525" y="164306"/>
                  <a:pt x="82153" y="164306"/>
                </a:cubicBezTo>
                <a:cubicBezTo>
                  <a:pt x="36781" y="164306"/>
                  <a:pt x="0" y="127525"/>
                  <a:pt x="0" y="82153"/>
                </a:cubicBezTo>
                <a:cubicBezTo>
                  <a:pt x="0" y="36781"/>
                  <a:pt x="36781" y="0"/>
                  <a:pt x="82153" y="0"/>
                </a:cubicBezTo>
                <a:close/>
              </a:path>
            </a:pathLst>
          </a:custGeom>
          <a:noFill/>
          <a:ln>
            <a:solidFill>
              <a:schemeClr val="accent4"/>
            </a:solidFill>
          </a:ln>
        </p:spPr>
        <p:txBody>
          <a:bodyPr wrap="square">
            <a:noAutofit/>
          </a:bodyPr>
          <a:lstStyle>
            <a:lvl1pPr marL="0" indent="0">
              <a:buNone/>
              <a:defRPr sz="100">
                <a:noFill/>
              </a:defRPr>
            </a:lvl1pPr>
          </a:lstStyle>
          <a:p>
            <a:pPr lvl="0"/>
            <a:r>
              <a:rPr lang="en-US"/>
              <a:t> </a:t>
            </a:r>
          </a:p>
        </p:txBody>
      </p:sp>
      <p:sp>
        <p:nvSpPr>
          <p:cNvPr id="21" name="Text Placeholder 20">
            <a:extLst>
              <a:ext uri="{FF2B5EF4-FFF2-40B4-BE49-F238E27FC236}">
                <a16:creationId xmlns:a16="http://schemas.microsoft.com/office/drawing/2014/main" id="{76533770-44B7-70C7-D55C-C28A6565E057}"/>
              </a:ext>
            </a:extLst>
          </p:cNvPr>
          <p:cNvSpPr>
            <a:spLocks noGrp="1"/>
          </p:cNvSpPr>
          <p:nvPr>
            <p:ph type="body" sz="quarter" idx="17" hasCustomPrompt="1"/>
          </p:nvPr>
        </p:nvSpPr>
        <p:spPr>
          <a:xfrm>
            <a:off x="250028" y="590549"/>
            <a:ext cx="547687" cy="164306"/>
          </a:xfrm>
          <a:custGeom>
            <a:avLst/>
            <a:gdLst>
              <a:gd name="connsiteX0" fmla="*/ 465534 w 547687"/>
              <a:gd name="connsiteY0" fmla="*/ 0 h 164306"/>
              <a:gd name="connsiteX1" fmla="*/ 547687 w 547687"/>
              <a:gd name="connsiteY1" fmla="*/ 82153 h 164306"/>
              <a:gd name="connsiteX2" fmla="*/ 465534 w 547687"/>
              <a:gd name="connsiteY2" fmla="*/ 164306 h 164306"/>
              <a:gd name="connsiteX3" fmla="*/ 383381 w 547687"/>
              <a:gd name="connsiteY3" fmla="*/ 82153 h 164306"/>
              <a:gd name="connsiteX4" fmla="*/ 465534 w 547687"/>
              <a:gd name="connsiteY4" fmla="*/ 0 h 164306"/>
              <a:gd name="connsiteX5" fmla="*/ 273843 w 547687"/>
              <a:gd name="connsiteY5" fmla="*/ 0 h 164306"/>
              <a:gd name="connsiteX6" fmla="*/ 355996 w 547687"/>
              <a:gd name="connsiteY6" fmla="*/ 82153 h 164306"/>
              <a:gd name="connsiteX7" fmla="*/ 273843 w 547687"/>
              <a:gd name="connsiteY7" fmla="*/ 164306 h 164306"/>
              <a:gd name="connsiteX8" fmla="*/ 191690 w 547687"/>
              <a:gd name="connsiteY8" fmla="*/ 82153 h 164306"/>
              <a:gd name="connsiteX9" fmla="*/ 273843 w 547687"/>
              <a:gd name="connsiteY9" fmla="*/ 0 h 164306"/>
              <a:gd name="connsiteX10" fmla="*/ 82153 w 547687"/>
              <a:gd name="connsiteY10" fmla="*/ 0 h 164306"/>
              <a:gd name="connsiteX11" fmla="*/ 164306 w 547687"/>
              <a:gd name="connsiteY11" fmla="*/ 82153 h 164306"/>
              <a:gd name="connsiteX12" fmla="*/ 82153 w 547687"/>
              <a:gd name="connsiteY12" fmla="*/ 164306 h 164306"/>
              <a:gd name="connsiteX13" fmla="*/ 0 w 547687"/>
              <a:gd name="connsiteY13" fmla="*/ 82153 h 164306"/>
              <a:gd name="connsiteX14" fmla="*/ 82153 w 547687"/>
              <a:gd name="connsiteY14" fmla="*/ 0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7687" h="164306">
                <a:moveTo>
                  <a:pt x="465534" y="0"/>
                </a:moveTo>
                <a:cubicBezTo>
                  <a:pt x="510906" y="0"/>
                  <a:pt x="547687" y="36781"/>
                  <a:pt x="547687" y="82153"/>
                </a:cubicBezTo>
                <a:cubicBezTo>
                  <a:pt x="547687" y="127525"/>
                  <a:pt x="510906" y="164306"/>
                  <a:pt x="465534" y="164306"/>
                </a:cubicBezTo>
                <a:cubicBezTo>
                  <a:pt x="420162" y="164306"/>
                  <a:pt x="383381" y="127525"/>
                  <a:pt x="383381" y="82153"/>
                </a:cubicBezTo>
                <a:cubicBezTo>
                  <a:pt x="383381" y="36781"/>
                  <a:pt x="420162" y="0"/>
                  <a:pt x="465534" y="0"/>
                </a:cubicBezTo>
                <a:close/>
                <a:moveTo>
                  <a:pt x="273843" y="0"/>
                </a:moveTo>
                <a:cubicBezTo>
                  <a:pt x="319215" y="0"/>
                  <a:pt x="355996" y="36781"/>
                  <a:pt x="355996" y="82153"/>
                </a:cubicBezTo>
                <a:cubicBezTo>
                  <a:pt x="355996" y="127525"/>
                  <a:pt x="319215" y="164306"/>
                  <a:pt x="273843" y="164306"/>
                </a:cubicBezTo>
                <a:cubicBezTo>
                  <a:pt x="228471" y="164306"/>
                  <a:pt x="191690" y="127525"/>
                  <a:pt x="191690" y="82153"/>
                </a:cubicBezTo>
                <a:cubicBezTo>
                  <a:pt x="191690" y="36781"/>
                  <a:pt x="228471" y="0"/>
                  <a:pt x="273843" y="0"/>
                </a:cubicBezTo>
                <a:close/>
                <a:moveTo>
                  <a:pt x="82153" y="0"/>
                </a:moveTo>
                <a:cubicBezTo>
                  <a:pt x="127525" y="0"/>
                  <a:pt x="164306" y="36781"/>
                  <a:pt x="164306" y="82153"/>
                </a:cubicBezTo>
                <a:cubicBezTo>
                  <a:pt x="164306" y="127525"/>
                  <a:pt x="127525" y="164306"/>
                  <a:pt x="82153" y="164306"/>
                </a:cubicBezTo>
                <a:cubicBezTo>
                  <a:pt x="36781" y="164306"/>
                  <a:pt x="0" y="127525"/>
                  <a:pt x="0" y="82153"/>
                </a:cubicBezTo>
                <a:cubicBezTo>
                  <a:pt x="0" y="36781"/>
                  <a:pt x="36781" y="0"/>
                  <a:pt x="82153" y="0"/>
                </a:cubicBezTo>
                <a:close/>
              </a:path>
            </a:pathLst>
          </a:custGeom>
          <a:solidFill>
            <a:schemeClr val="accent3"/>
          </a:solidFill>
          <a:ln w="6350">
            <a:solidFill>
              <a:schemeClr val="accent3"/>
            </a:solidFill>
          </a:ln>
        </p:spPr>
        <p:txBody>
          <a:bodyPr wrap="square">
            <a:noAutofit/>
          </a:bodyPr>
          <a:lstStyle>
            <a:lvl1pPr marL="0" indent="0">
              <a:buNone/>
              <a:defRPr sz="100">
                <a:noFill/>
              </a:defRPr>
            </a:lvl1pPr>
          </a:lstStyle>
          <a:p>
            <a:pPr lvl="0"/>
            <a:r>
              <a:rPr lang="en-US"/>
              <a:t> </a:t>
            </a:r>
          </a:p>
        </p:txBody>
      </p:sp>
      <p:sp>
        <p:nvSpPr>
          <p:cNvPr id="22" name="Text Placeholder 21">
            <a:extLst>
              <a:ext uri="{FF2B5EF4-FFF2-40B4-BE49-F238E27FC236}">
                <a16:creationId xmlns:a16="http://schemas.microsoft.com/office/drawing/2014/main" id="{5F6C52B7-A9B8-249E-D944-DE4EFCE81E33}"/>
              </a:ext>
            </a:extLst>
          </p:cNvPr>
          <p:cNvSpPr>
            <a:spLocks noGrp="1"/>
          </p:cNvSpPr>
          <p:nvPr>
            <p:ph type="body" sz="quarter" idx="24" hasCustomPrompt="1"/>
          </p:nvPr>
        </p:nvSpPr>
        <p:spPr>
          <a:xfrm>
            <a:off x="6343159" y="1988678"/>
            <a:ext cx="547687" cy="164306"/>
          </a:xfrm>
          <a:custGeom>
            <a:avLst/>
            <a:gdLst>
              <a:gd name="connsiteX0" fmla="*/ 465534 w 547687"/>
              <a:gd name="connsiteY0" fmla="*/ 0 h 164306"/>
              <a:gd name="connsiteX1" fmla="*/ 547687 w 547687"/>
              <a:gd name="connsiteY1" fmla="*/ 82153 h 164306"/>
              <a:gd name="connsiteX2" fmla="*/ 465534 w 547687"/>
              <a:gd name="connsiteY2" fmla="*/ 164306 h 164306"/>
              <a:gd name="connsiteX3" fmla="*/ 383381 w 547687"/>
              <a:gd name="connsiteY3" fmla="*/ 82153 h 164306"/>
              <a:gd name="connsiteX4" fmla="*/ 465534 w 547687"/>
              <a:gd name="connsiteY4" fmla="*/ 0 h 164306"/>
              <a:gd name="connsiteX5" fmla="*/ 273843 w 547687"/>
              <a:gd name="connsiteY5" fmla="*/ 0 h 164306"/>
              <a:gd name="connsiteX6" fmla="*/ 355996 w 547687"/>
              <a:gd name="connsiteY6" fmla="*/ 82153 h 164306"/>
              <a:gd name="connsiteX7" fmla="*/ 273843 w 547687"/>
              <a:gd name="connsiteY7" fmla="*/ 164306 h 164306"/>
              <a:gd name="connsiteX8" fmla="*/ 191690 w 547687"/>
              <a:gd name="connsiteY8" fmla="*/ 82153 h 164306"/>
              <a:gd name="connsiteX9" fmla="*/ 273843 w 547687"/>
              <a:gd name="connsiteY9" fmla="*/ 0 h 164306"/>
              <a:gd name="connsiteX10" fmla="*/ 82153 w 547687"/>
              <a:gd name="connsiteY10" fmla="*/ 0 h 164306"/>
              <a:gd name="connsiteX11" fmla="*/ 164306 w 547687"/>
              <a:gd name="connsiteY11" fmla="*/ 82153 h 164306"/>
              <a:gd name="connsiteX12" fmla="*/ 82153 w 547687"/>
              <a:gd name="connsiteY12" fmla="*/ 164306 h 164306"/>
              <a:gd name="connsiteX13" fmla="*/ 0 w 547687"/>
              <a:gd name="connsiteY13" fmla="*/ 82153 h 164306"/>
              <a:gd name="connsiteX14" fmla="*/ 82153 w 547687"/>
              <a:gd name="connsiteY14" fmla="*/ 0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7687" h="164306">
                <a:moveTo>
                  <a:pt x="465534" y="0"/>
                </a:moveTo>
                <a:cubicBezTo>
                  <a:pt x="510906" y="0"/>
                  <a:pt x="547687" y="36781"/>
                  <a:pt x="547687" y="82153"/>
                </a:cubicBezTo>
                <a:cubicBezTo>
                  <a:pt x="547687" y="127525"/>
                  <a:pt x="510906" y="164306"/>
                  <a:pt x="465534" y="164306"/>
                </a:cubicBezTo>
                <a:cubicBezTo>
                  <a:pt x="420162" y="164306"/>
                  <a:pt x="383381" y="127525"/>
                  <a:pt x="383381" y="82153"/>
                </a:cubicBezTo>
                <a:cubicBezTo>
                  <a:pt x="383381" y="36781"/>
                  <a:pt x="420162" y="0"/>
                  <a:pt x="465534" y="0"/>
                </a:cubicBezTo>
                <a:close/>
                <a:moveTo>
                  <a:pt x="273843" y="0"/>
                </a:moveTo>
                <a:cubicBezTo>
                  <a:pt x="319215" y="0"/>
                  <a:pt x="355996" y="36781"/>
                  <a:pt x="355996" y="82153"/>
                </a:cubicBezTo>
                <a:cubicBezTo>
                  <a:pt x="355996" y="127525"/>
                  <a:pt x="319215" y="164306"/>
                  <a:pt x="273843" y="164306"/>
                </a:cubicBezTo>
                <a:cubicBezTo>
                  <a:pt x="228471" y="164306"/>
                  <a:pt x="191690" y="127525"/>
                  <a:pt x="191690" y="82153"/>
                </a:cubicBezTo>
                <a:cubicBezTo>
                  <a:pt x="191690" y="36781"/>
                  <a:pt x="228471" y="0"/>
                  <a:pt x="273843" y="0"/>
                </a:cubicBezTo>
                <a:close/>
                <a:moveTo>
                  <a:pt x="82153" y="0"/>
                </a:moveTo>
                <a:cubicBezTo>
                  <a:pt x="127525" y="0"/>
                  <a:pt x="164306" y="36781"/>
                  <a:pt x="164306" y="82153"/>
                </a:cubicBezTo>
                <a:cubicBezTo>
                  <a:pt x="164306" y="127525"/>
                  <a:pt x="127525" y="164306"/>
                  <a:pt x="82153" y="164306"/>
                </a:cubicBezTo>
                <a:cubicBezTo>
                  <a:pt x="36781" y="164306"/>
                  <a:pt x="0" y="127525"/>
                  <a:pt x="0" y="82153"/>
                </a:cubicBezTo>
                <a:cubicBezTo>
                  <a:pt x="0" y="36781"/>
                  <a:pt x="36781" y="0"/>
                  <a:pt x="82153" y="0"/>
                </a:cubicBezTo>
                <a:close/>
              </a:path>
            </a:pathLst>
          </a:custGeom>
          <a:solidFill>
            <a:schemeClr val="accent3"/>
          </a:solidFill>
          <a:ln w="6350">
            <a:solidFill>
              <a:schemeClr val="accent3"/>
            </a:solidFill>
          </a:ln>
        </p:spPr>
        <p:txBody>
          <a:bodyPr wrap="square">
            <a:noAutofit/>
          </a:bodyPr>
          <a:lstStyle>
            <a:lvl1pPr marL="0" indent="0">
              <a:buNone/>
              <a:defRPr sz="100">
                <a:noFill/>
              </a:defRPr>
            </a:lvl1pPr>
          </a:lstStyle>
          <a:p>
            <a:pPr lvl="0"/>
            <a:r>
              <a:rPr lang="en-US"/>
              <a:t> </a:t>
            </a:r>
          </a:p>
        </p:txBody>
      </p:sp>
      <p:sp>
        <p:nvSpPr>
          <p:cNvPr id="4" name="TextBox 3">
            <a:extLst>
              <a:ext uri="{FF2B5EF4-FFF2-40B4-BE49-F238E27FC236}">
                <a16:creationId xmlns:a16="http://schemas.microsoft.com/office/drawing/2014/main" id="{96192845-F529-AD44-7765-281F2E562970}"/>
              </a:ext>
            </a:extLst>
          </p:cNvPr>
          <p:cNvSpPr txBox="1"/>
          <p:nvPr userDrawn="1"/>
        </p:nvSpPr>
        <p:spPr>
          <a:xfrm>
            <a:off x="0" y="-914399"/>
            <a:ext cx="7837715" cy="810204"/>
          </a:xfrm>
          <a:prstGeom prst="rect">
            <a:avLst/>
          </a:prstGeom>
          <a:solidFill>
            <a:schemeClr val="bg1"/>
          </a:solidFill>
        </p:spPr>
        <p:txBody>
          <a:bodyPr wrap="square" lIns="72000" tIns="72000" rIns="72000" bIns="72000" rtlCol="0">
            <a:spAutoFit/>
          </a:bodyPr>
          <a:lstStyle/>
          <a:p>
            <a:pPr algn="l">
              <a:lnSpc>
                <a:spcPct val="90000"/>
              </a:lnSpc>
            </a:pPr>
            <a:r>
              <a:rPr lang="en-US" sz="1600" b="1">
                <a:latin typeface="+mj-lt"/>
                <a:cs typeface="Arial" panose="020B0604020202020204" pitchFamily="34" charset="0"/>
              </a:rPr>
              <a:t>To insert a background image:</a:t>
            </a:r>
            <a:br>
              <a:rPr lang="en-US" sz="1600">
                <a:cs typeface="Arial" panose="020B0604020202020204" pitchFamily="34" charset="0"/>
              </a:rPr>
            </a:br>
            <a:r>
              <a:rPr lang="en-US" sz="1600">
                <a:cs typeface="Arial" panose="020B0604020202020204" pitchFamily="34" charset="0"/>
              </a:rPr>
              <a:t>Select an image from 365|TemplateExtender and drag it into the background of this slide. The image will automatically adjust to fit the background image placeholder.</a:t>
            </a:r>
            <a:endParaRPr lang="LID4096" sz="1600">
              <a:cs typeface="Arial" panose="020B0604020202020204" pitchFamily="34" charset="0"/>
            </a:endParaRPr>
          </a:p>
        </p:txBody>
      </p:sp>
    </p:spTree>
    <p:extLst>
      <p:ext uri="{BB962C8B-B14F-4D97-AF65-F5344CB8AC3E}">
        <p14:creationId xmlns:p14="http://schemas.microsoft.com/office/powerpoint/2010/main" val="56375769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35DF-84C4-2EA1-327C-85B1DCDDC7C6}"/>
              </a:ext>
            </a:extLst>
          </p:cNvPr>
          <p:cNvSpPr>
            <a:spLocks noGrp="1"/>
          </p:cNvSpPr>
          <p:nvPr>
            <p:ph type="title" hasCustomPrompt="1"/>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D4DA111-601D-5416-53DD-CF5177C6FBA5}"/>
              </a:ext>
            </a:extLst>
          </p:cNvPr>
          <p:cNvSpPr>
            <a:spLocks noGrp="1"/>
          </p:cNvSpPr>
          <p:nvPr>
            <p:ph type="dt" sz="half" idx="10"/>
          </p:nvPr>
        </p:nvSpPr>
        <p:spPr/>
        <p:txBody>
          <a:bodyPr/>
          <a:lstStyle/>
          <a:p>
            <a:fld id="{B1F39E53-BCEE-4F0B-B6B7-635EEDD08724}" type="datetime1">
              <a:rPr lang="en-GB" smtClean="0"/>
              <a:t>13/11/2025</a:t>
            </a:fld>
            <a:endParaRPr lang="en-GB"/>
          </a:p>
        </p:txBody>
      </p:sp>
      <p:sp>
        <p:nvSpPr>
          <p:cNvPr id="4" name="Footer Placeholder 3">
            <a:extLst>
              <a:ext uri="{FF2B5EF4-FFF2-40B4-BE49-F238E27FC236}">
                <a16:creationId xmlns:a16="http://schemas.microsoft.com/office/drawing/2014/main" id="{221BFD73-B3FC-8D98-4FE6-26C938E9A78F}"/>
              </a:ext>
            </a:extLst>
          </p:cNvPr>
          <p:cNvSpPr>
            <a:spLocks noGrp="1"/>
          </p:cNvSpPr>
          <p:nvPr>
            <p:ph type="ftr" sz="quarter" idx="11"/>
          </p:nvPr>
        </p:nvSpPr>
        <p:spPr/>
        <p:txBody>
          <a:bodyPr/>
          <a:lstStyle/>
          <a:p>
            <a:r>
              <a:rPr lang="en-GB"/>
              <a:t>Include source information in this area</a:t>
            </a:r>
          </a:p>
        </p:txBody>
      </p:sp>
      <p:sp>
        <p:nvSpPr>
          <p:cNvPr id="5" name="Slide Number Placeholder 4">
            <a:extLst>
              <a:ext uri="{FF2B5EF4-FFF2-40B4-BE49-F238E27FC236}">
                <a16:creationId xmlns:a16="http://schemas.microsoft.com/office/drawing/2014/main" id="{AD809EF9-E582-7A79-359E-34C003391DB0}"/>
              </a:ext>
            </a:extLst>
          </p:cNvPr>
          <p:cNvSpPr>
            <a:spLocks noGrp="1"/>
          </p:cNvSpPr>
          <p:nvPr>
            <p:ph type="sldNum" sz="quarter" idx="12"/>
          </p:nvPr>
        </p:nvSpPr>
        <p:spPr/>
        <p:txBody>
          <a:bodyPr/>
          <a:lstStyle/>
          <a:p>
            <a:fld id="{B6B988FE-5450-4D13-83CD-A9004418B02C}" type="slidenum">
              <a:rPr lang="en-GB" smtClean="0"/>
              <a:t>‹#›</a:t>
            </a:fld>
            <a:endParaRPr lang="en-GB"/>
          </a:p>
        </p:txBody>
      </p:sp>
    </p:spTree>
    <p:extLst>
      <p:ext uri="{BB962C8B-B14F-4D97-AF65-F5344CB8AC3E}">
        <p14:creationId xmlns:p14="http://schemas.microsoft.com/office/powerpoint/2010/main" val="1666176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3CC65-68EC-87E3-901D-F2AA70168CAD}"/>
              </a:ext>
            </a:extLst>
          </p:cNvPr>
          <p:cNvSpPr>
            <a:spLocks noGrp="1"/>
          </p:cNvSpPr>
          <p:nvPr>
            <p:ph type="dt" sz="half" idx="10"/>
          </p:nvPr>
        </p:nvSpPr>
        <p:spPr/>
        <p:txBody>
          <a:bodyPr/>
          <a:lstStyle>
            <a:lvl1pPr marL="0" indent="0">
              <a:buFont typeface="Arial" panose="020B0604020202020204" pitchFamily="34" charset="0"/>
              <a:buNone/>
              <a:defRPr/>
            </a:lvl1pPr>
          </a:lstStyle>
          <a:p>
            <a:fld id="{C87F0324-6AAD-48ED-A759-D5F3626620C0}" type="datetime1">
              <a:rPr lang="en-GB" smtClean="0"/>
              <a:pPr/>
              <a:t>13/11/2025</a:t>
            </a:fld>
            <a:endParaRPr lang="en-GB"/>
          </a:p>
        </p:txBody>
      </p:sp>
      <p:sp>
        <p:nvSpPr>
          <p:cNvPr id="3" name="Footer Placeholder 2">
            <a:extLst>
              <a:ext uri="{FF2B5EF4-FFF2-40B4-BE49-F238E27FC236}">
                <a16:creationId xmlns:a16="http://schemas.microsoft.com/office/drawing/2014/main" id="{611CD136-1186-18DF-03E1-7202B4E1AEEE}"/>
              </a:ext>
            </a:extLst>
          </p:cNvPr>
          <p:cNvSpPr>
            <a:spLocks noGrp="1"/>
          </p:cNvSpPr>
          <p:nvPr>
            <p:ph type="ftr" sz="quarter" idx="11"/>
          </p:nvPr>
        </p:nvSpPr>
        <p:spPr/>
        <p:txBody>
          <a:bodyPr/>
          <a:lstStyle>
            <a:lvl1pPr marL="0" indent="0">
              <a:buFont typeface="Arial" panose="020B0604020202020204" pitchFamily="34" charset="0"/>
              <a:buNone/>
              <a:defRPr/>
            </a:lvl1pPr>
          </a:lstStyle>
          <a:p>
            <a:r>
              <a:rPr lang="en-GB"/>
              <a:t>Include source information in this area</a:t>
            </a:r>
          </a:p>
        </p:txBody>
      </p:sp>
      <p:sp>
        <p:nvSpPr>
          <p:cNvPr id="4" name="Slide Number Placeholder 3">
            <a:extLst>
              <a:ext uri="{FF2B5EF4-FFF2-40B4-BE49-F238E27FC236}">
                <a16:creationId xmlns:a16="http://schemas.microsoft.com/office/drawing/2014/main" id="{5D2C2AE7-DB24-CD8D-F9F9-BBB399800A45}"/>
              </a:ext>
            </a:extLst>
          </p:cNvPr>
          <p:cNvSpPr>
            <a:spLocks noGrp="1"/>
          </p:cNvSpPr>
          <p:nvPr>
            <p:ph type="sldNum" sz="quarter" idx="12"/>
          </p:nvPr>
        </p:nvSpPr>
        <p:spPr/>
        <p:txBody>
          <a:bodyPr/>
          <a:lstStyle>
            <a:lvl1pPr marL="0" indent="0">
              <a:buFont typeface="Arial" panose="020B0604020202020204" pitchFamily="34" charset="0"/>
              <a:buNone/>
              <a:defRPr/>
            </a:lvl1pPr>
          </a:lstStyle>
          <a:p>
            <a:fld id="{B6B988FE-5450-4D13-83CD-A9004418B02C}" type="slidenum">
              <a:rPr lang="en-GB" smtClean="0"/>
              <a:pPr/>
              <a:t>‹#›</a:t>
            </a:fld>
            <a:endParaRPr lang="en-GB"/>
          </a:p>
        </p:txBody>
      </p:sp>
    </p:spTree>
    <p:extLst>
      <p:ext uri="{BB962C8B-B14F-4D97-AF65-F5344CB8AC3E}">
        <p14:creationId xmlns:p14="http://schemas.microsoft.com/office/powerpoint/2010/main" val="1942860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703577" y="2897155"/>
            <a:ext cx="4784846" cy="1063689"/>
          </a:xfrm>
          <a:prstGeom prst="rect">
            <a:avLst/>
          </a:prstGeom>
        </p:spPr>
        <p:txBody>
          <a:bodyPr wrap="square" anchor="t">
            <a:spAutoFit/>
          </a:bodyPr>
          <a:lstStyle>
            <a:lvl1pPr algn="ctr">
              <a:lnSpc>
                <a:spcPct val="96000"/>
              </a:lnSpc>
              <a:defRPr sz="7200" b="0" spc="-200" baseline="0">
                <a:solidFill>
                  <a:schemeClr val="tx2"/>
                </a:solidFill>
              </a:defRPr>
            </a:lvl1pPr>
          </a:lstStyle>
          <a:p>
            <a:r>
              <a:rPr lang="sv-SE"/>
              <a:t>Thank you</a:t>
            </a:r>
            <a:endParaRPr lang="en-GB"/>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503238" y="6858000"/>
            <a:ext cx="3078162" cy="0"/>
          </a:xfrm>
        </p:spPr>
        <p:txBody>
          <a:bodyPr/>
          <a:lstStyle>
            <a:lvl1pPr>
              <a:defRPr sz="100">
                <a:solidFill>
                  <a:schemeClr val="tx1">
                    <a:lumMod val="65000"/>
                    <a:lumOff val="35000"/>
                    <a:alpha val="0"/>
                  </a:schemeClr>
                </a:solidFill>
              </a:defRPr>
            </a:lvl1pPr>
          </a:lstStyle>
          <a:p>
            <a:fld id="{1A571A37-7323-43FE-B3E4-75AC568EDACB}" type="datetime1">
              <a:rPr lang="en-GB" smtClean="0"/>
              <a:pPr/>
              <a:t>13/11/2025</a:t>
            </a:fld>
            <a:endParaRPr lang="en-GB"/>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221581" y="6858000"/>
            <a:ext cx="6931819" cy="0"/>
          </a:xfrm>
        </p:spPr>
        <p:txBody>
          <a:bodyPr/>
          <a:lstStyle>
            <a:lvl1pPr>
              <a:defRPr sz="100">
                <a:solidFill>
                  <a:schemeClr val="accent4">
                    <a:alpha val="0"/>
                  </a:schemeClr>
                </a:solidFill>
              </a:defRPr>
            </a:lvl1pPr>
          </a:lstStyle>
          <a:p>
            <a:r>
              <a:rPr lang="en-GB"/>
              <a:t>Include source information in this area</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858000"/>
            <a:ext cx="2914651" cy="0"/>
          </a:xfrm>
        </p:spPr>
        <p:txBody>
          <a:bodyPr/>
          <a:lstStyle>
            <a:lvl1pPr>
              <a:defRPr sz="100">
                <a:solidFill>
                  <a:schemeClr val="accent4">
                    <a:alpha val="0"/>
                  </a:schemeClr>
                </a:solidFill>
              </a:defRPr>
            </a:lvl1pPr>
          </a:lstStyle>
          <a:p>
            <a:fld id="{AE086683-F536-42AB-ABBC-F4803DFE8DBC}" type="slidenum">
              <a:rPr lang="en-GB" smtClean="0"/>
              <a:pPr/>
              <a:t>‹#›</a:t>
            </a:fld>
            <a:endParaRPr lang="en-GB"/>
          </a:p>
        </p:txBody>
      </p:sp>
      <p:pic>
        <p:nvPicPr>
          <p:cNvPr id="8" name="Graphic 7">
            <a:extLst>
              <a:ext uri="{FF2B5EF4-FFF2-40B4-BE49-F238E27FC236}">
                <a16:creationId xmlns:a16="http://schemas.microsoft.com/office/drawing/2014/main" id="{F0ECD261-5DBC-9DE0-5667-2D92F579D7B4}"/>
              </a:ext>
            </a:extLst>
          </p:cNvPr>
          <p:cNvPicPr>
            <a:picLocks noChangeAspect="1"/>
          </p:cNvPicPr>
          <p:nvPr userDrawn="1"/>
        </p:nvPicPr>
        <p:blipFill>
          <a:blip r:embed="rId2">
            <a:extLst>
              <a:ext uri="{96DAC541-7B7A-43D3-8B79-37D633B846F1}">
                <asvg:svgBlip xmlns:asvg="http://schemas.microsoft.com/office/drawing/2016/SVG/main" r:embed="rId3"/>
              </a:ext>
            </a:extLst>
          </a:blip>
          <a:srcRect b="16380"/>
          <a:stretch>
            <a:fillRect/>
          </a:stretch>
        </p:blipFill>
        <p:spPr>
          <a:xfrm>
            <a:off x="5185897" y="6041299"/>
            <a:ext cx="1820206" cy="349269"/>
          </a:xfrm>
          <a:prstGeom prst="rect">
            <a:avLst/>
          </a:prstGeom>
        </p:spPr>
      </p:pic>
      <p:pic>
        <p:nvPicPr>
          <p:cNvPr id="9" name="Picture 8" descr="A group of orange circles on a black background&#10;&#10;AI-generated content may be incorrect.">
            <a:extLst>
              <a:ext uri="{FF2B5EF4-FFF2-40B4-BE49-F238E27FC236}">
                <a16:creationId xmlns:a16="http://schemas.microsoft.com/office/drawing/2014/main" id="{EB1177BE-FC51-1DFA-B3F0-66DD0D0B7DA9}"/>
              </a:ext>
            </a:extLst>
          </p:cNvPr>
          <p:cNvPicPr>
            <a:picLocks noChangeAspect="1"/>
          </p:cNvPicPr>
          <p:nvPr userDrawn="1"/>
        </p:nvPicPr>
        <p:blipFill>
          <a:blip r:embed="rId4">
            <a:extLst>
              <a:ext uri="{28A0092B-C50C-407E-A947-70E740481C1C}">
                <a14:useLocalDpi xmlns:a14="http://schemas.microsoft.com/office/drawing/2010/main" val="0"/>
              </a:ext>
            </a:extLst>
          </a:blip>
          <a:srcRect l="36514" t="5697" b="5612"/>
          <a:stretch>
            <a:fillRect/>
          </a:stretch>
        </p:blipFill>
        <p:spPr>
          <a:xfrm rot="10800000">
            <a:off x="9094572" y="-6"/>
            <a:ext cx="3092787" cy="6858003"/>
          </a:xfrm>
          <a:prstGeom prst="rect">
            <a:avLst/>
          </a:prstGeom>
        </p:spPr>
      </p:pic>
      <p:pic>
        <p:nvPicPr>
          <p:cNvPr id="10" name="Picture 9" descr="A group of orange circles on a black background&#10;&#10;AI-generated content may be incorrect.">
            <a:extLst>
              <a:ext uri="{FF2B5EF4-FFF2-40B4-BE49-F238E27FC236}">
                <a16:creationId xmlns:a16="http://schemas.microsoft.com/office/drawing/2014/main" id="{3A0EFBD8-86B1-8307-2012-ED0D9474959B}"/>
              </a:ext>
            </a:extLst>
          </p:cNvPr>
          <p:cNvPicPr>
            <a:picLocks noChangeAspect="1"/>
          </p:cNvPicPr>
          <p:nvPr userDrawn="1"/>
        </p:nvPicPr>
        <p:blipFill>
          <a:blip r:embed="rId4">
            <a:extLst>
              <a:ext uri="{28A0092B-C50C-407E-A947-70E740481C1C}">
                <a14:useLocalDpi xmlns:a14="http://schemas.microsoft.com/office/drawing/2010/main" val="0"/>
              </a:ext>
            </a:extLst>
          </a:blip>
          <a:srcRect l="36514" t="5697" b="5612"/>
          <a:stretch>
            <a:fillRect/>
          </a:stretch>
        </p:blipFill>
        <p:spPr>
          <a:xfrm>
            <a:off x="-1" y="0"/>
            <a:ext cx="3092787" cy="6858003"/>
          </a:xfrm>
          <a:prstGeom prst="rect">
            <a:avLst/>
          </a:prstGeom>
        </p:spPr>
      </p:pic>
    </p:spTree>
    <p:extLst>
      <p:ext uri="{BB962C8B-B14F-4D97-AF65-F5344CB8AC3E}">
        <p14:creationId xmlns:p14="http://schemas.microsoft.com/office/powerpoint/2010/main" val="40910124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_2">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703577" y="2897155"/>
            <a:ext cx="4784846" cy="1063689"/>
          </a:xfrm>
          <a:prstGeom prst="rect">
            <a:avLst/>
          </a:prstGeom>
        </p:spPr>
        <p:txBody>
          <a:bodyPr wrap="square" anchor="t">
            <a:spAutoFit/>
          </a:bodyPr>
          <a:lstStyle>
            <a:lvl1pPr algn="ctr">
              <a:lnSpc>
                <a:spcPct val="96000"/>
              </a:lnSpc>
              <a:defRPr sz="7200" b="0" spc="-200" baseline="0">
                <a:solidFill>
                  <a:schemeClr val="tx2"/>
                </a:solidFill>
              </a:defRPr>
            </a:lvl1pPr>
          </a:lstStyle>
          <a:p>
            <a:r>
              <a:rPr lang="sv-SE"/>
              <a:t>Thank you</a:t>
            </a:r>
            <a:endParaRPr lang="en-GB"/>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503238" y="6858000"/>
            <a:ext cx="3078162" cy="0"/>
          </a:xfrm>
        </p:spPr>
        <p:txBody>
          <a:bodyPr/>
          <a:lstStyle>
            <a:lvl1pPr>
              <a:defRPr sz="100">
                <a:solidFill>
                  <a:schemeClr val="tx1">
                    <a:lumMod val="65000"/>
                    <a:lumOff val="35000"/>
                    <a:alpha val="0"/>
                  </a:schemeClr>
                </a:solidFill>
              </a:defRPr>
            </a:lvl1pPr>
          </a:lstStyle>
          <a:p>
            <a:fld id="{1A571A37-7323-43FE-B3E4-75AC568EDACB}" type="datetime1">
              <a:rPr lang="en-GB" smtClean="0"/>
              <a:pPr/>
              <a:t>13/11/2025</a:t>
            </a:fld>
            <a:endParaRPr lang="en-GB"/>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221581" y="6858000"/>
            <a:ext cx="6931819" cy="0"/>
          </a:xfrm>
        </p:spPr>
        <p:txBody>
          <a:bodyPr/>
          <a:lstStyle>
            <a:lvl1pPr>
              <a:defRPr sz="100">
                <a:solidFill>
                  <a:schemeClr val="accent4">
                    <a:alpha val="0"/>
                  </a:schemeClr>
                </a:solidFill>
              </a:defRPr>
            </a:lvl1pPr>
          </a:lstStyle>
          <a:p>
            <a:r>
              <a:rPr lang="en-GB"/>
              <a:t>Include source information in this area</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858000"/>
            <a:ext cx="2914651" cy="0"/>
          </a:xfrm>
        </p:spPr>
        <p:txBody>
          <a:bodyPr/>
          <a:lstStyle>
            <a:lvl1pPr>
              <a:defRPr sz="100">
                <a:solidFill>
                  <a:schemeClr val="accent4">
                    <a:alpha val="0"/>
                  </a:schemeClr>
                </a:solidFill>
              </a:defRPr>
            </a:lvl1pPr>
          </a:lstStyle>
          <a:p>
            <a:fld id="{AE086683-F536-42AB-ABBC-F4803DFE8DBC}" type="slidenum">
              <a:rPr lang="en-GB" smtClean="0"/>
              <a:pPr/>
              <a:t>‹#›</a:t>
            </a:fld>
            <a:endParaRPr lang="en-GB"/>
          </a:p>
        </p:txBody>
      </p:sp>
      <p:pic>
        <p:nvPicPr>
          <p:cNvPr id="8" name="Graphic 7">
            <a:extLst>
              <a:ext uri="{FF2B5EF4-FFF2-40B4-BE49-F238E27FC236}">
                <a16:creationId xmlns:a16="http://schemas.microsoft.com/office/drawing/2014/main" id="{F0ECD261-5DBC-9DE0-5667-2D92F579D7B4}"/>
              </a:ext>
            </a:extLst>
          </p:cNvPr>
          <p:cNvPicPr>
            <a:picLocks noChangeAspect="1"/>
          </p:cNvPicPr>
          <p:nvPr userDrawn="1"/>
        </p:nvPicPr>
        <p:blipFill>
          <a:blip r:embed="rId2">
            <a:extLst>
              <a:ext uri="{96DAC541-7B7A-43D3-8B79-37D633B846F1}">
                <asvg:svgBlip xmlns:asvg="http://schemas.microsoft.com/office/drawing/2016/SVG/main" r:embed="rId3"/>
              </a:ext>
            </a:extLst>
          </a:blip>
          <a:srcRect b="16380"/>
          <a:stretch>
            <a:fillRect/>
          </a:stretch>
        </p:blipFill>
        <p:spPr>
          <a:xfrm>
            <a:off x="5185897" y="6041299"/>
            <a:ext cx="1820206" cy="349269"/>
          </a:xfrm>
          <a:prstGeom prst="rect">
            <a:avLst/>
          </a:prstGeom>
        </p:spPr>
      </p:pic>
      <p:pic>
        <p:nvPicPr>
          <p:cNvPr id="3" name="Picture 2" descr="A group of blue circles on a black background&#10;&#10;AI-generated content may be incorrect.">
            <a:extLst>
              <a:ext uri="{FF2B5EF4-FFF2-40B4-BE49-F238E27FC236}">
                <a16:creationId xmlns:a16="http://schemas.microsoft.com/office/drawing/2014/main" id="{659F4081-74DF-C407-0D4F-02E21EBDA812}"/>
              </a:ext>
            </a:extLst>
          </p:cNvPr>
          <p:cNvPicPr>
            <a:picLocks noChangeAspect="1"/>
          </p:cNvPicPr>
          <p:nvPr userDrawn="1"/>
        </p:nvPicPr>
        <p:blipFill>
          <a:blip r:embed="rId4">
            <a:extLst>
              <a:ext uri="{28A0092B-C50C-407E-A947-70E740481C1C}">
                <a14:useLocalDpi xmlns:a14="http://schemas.microsoft.com/office/drawing/2010/main" val="0"/>
              </a:ext>
            </a:extLst>
          </a:blip>
          <a:srcRect l="36462" t="5697" b="5612"/>
          <a:stretch>
            <a:fillRect/>
          </a:stretch>
        </p:blipFill>
        <p:spPr>
          <a:xfrm rot="10800000">
            <a:off x="9094572" y="0"/>
            <a:ext cx="3097428" cy="6857999"/>
          </a:xfrm>
          <a:prstGeom prst="rect">
            <a:avLst/>
          </a:prstGeom>
        </p:spPr>
      </p:pic>
      <p:pic>
        <p:nvPicPr>
          <p:cNvPr id="7" name="Picture 6" descr="A group of blue circles on a black background&#10;&#10;AI-generated content may be incorrect.">
            <a:extLst>
              <a:ext uri="{FF2B5EF4-FFF2-40B4-BE49-F238E27FC236}">
                <a16:creationId xmlns:a16="http://schemas.microsoft.com/office/drawing/2014/main" id="{3499F84E-5522-8A9A-ED60-F7722C9BFDB8}"/>
              </a:ext>
            </a:extLst>
          </p:cNvPr>
          <p:cNvPicPr>
            <a:picLocks noChangeAspect="1"/>
          </p:cNvPicPr>
          <p:nvPr userDrawn="1"/>
        </p:nvPicPr>
        <p:blipFill>
          <a:blip r:embed="rId4">
            <a:extLst>
              <a:ext uri="{28A0092B-C50C-407E-A947-70E740481C1C}">
                <a14:useLocalDpi xmlns:a14="http://schemas.microsoft.com/office/drawing/2010/main" val="0"/>
              </a:ext>
            </a:extLst>
          </a:blip>
          <a:srcRect l="36462" t="5697" b="5612"/>
          <a:stretch>
            <a:fillRect/>
          </a:stretch>
        </p:blipFill>
        <p:spPr>
          <a:xfrm>
            <a:off x="0" y="-1"/>
            <a:ext cx="3097428" cy="6857999"/>
          </a:xfrm>
          <a:prstGeom prst="rect">
            <a:avLst/>
          </a:prstGeom>
        </p:spPr>
      </p:pic>
    </p:spTree>
    <p:extLst>
      <p:ext uri="{BB962C8B-B14F-4D97-AF65-F5344CB8AC3E}">
        <p14:creationId xmlns:p14="http://schemas.microsoft.com/office/powerpoint/2010/main" val="1073162440"/>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ayouts after this one does not belong to this template">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949450" y="1848787"/>
            <a:ext cx="8293100" cy="2862322"/>
          </a:xfrm>
          <a:prstGeom prst="rect">
            <a:avLst/>
          </a:prstGeom>
          <a:noFill/>
        </p:spPr>
        <p:txBody>
          <a:bodyPr wrap="square" rtlCol="0">
            <a:spAutoFit/>
          </a:bodyPr>
          <a:lstStyle/>
          <a:p>
            <a:pPr algn="ctr">
              <a:lnSpc>
                <a:spcPct val="90000"/>
              </a:lnSpc>
            </a:pPr>
            <a:r>
              <a:rPr lang="en-GB" sz="5000" b="1" kern="1200">
                <a:solidFill>
                  <a:schemeClr val="tx1"/>
                </a:solidFill>
                <a:latin typeface="+mj-lt"/>
                <a:ea typeface="+mj-ea"/>
                <a:cs typeface="+mj-cs"/>
              </a:rPr>
              <a:t>Layouts after this one does not belong to this template. Select one of the layouts before this one in the layout list.</a:t>
            </a:r>
          </a:p>
        </p:txBody>
      </p:sp>
    </p:spTree>
    <p:extLst>
      <p:ext uri="{BB962C8B-B14F-4D97-AF65-F5344CB8AC3E}">
        <p14:creationId xmlns:p14="http://schemas.microsoft.com/office/powerpoint/2010/main" val="794899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719138" y="6496394"/>
            <a:ext cx="1196977" cy="361605"/>
          </a:xfrm>
          <a:prstGeom prst="rect">
            <a:avLst/>
          </a:prstGeom>
        </p:spPr>
        <p:txBody>
          <a:bodyPr/>
          <a:lstStyle/>
          <a:p>
            <a:fld id="{1F0A9E6D-E20F-4545-A188-E5DDDE78BC27}" type="datetime1">
              <a:rPr lang="en-GB" smtClean="0"/>
              <a:t>13/11/2025</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3108324" y="6496394"/>
            <a:ext cx="5973763" cy="36160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2611887104"/>
      </p:ext>
    </p:extLst>
  </p:cSld>
  <p:clrMapOvr>
    <a:masterClrMapping/>
  </p:clrMapOvr>
  <p:extLst>
    <p:ext uri="{DCECCB84-F9BA-43D5-87BE-67443E8EF086}">
      <p15:sldGuideLst xmlns:p15="http://schemas.microsoft.com/office/powerpoint/2012/main">
        <p15:guide id="1" orient="horz" pos="1135">
          <p15:clr>
            <a:srgbClr val="A4A3A4"/>
          </p15:clr>
        </p15:guide>
        <p15:guide id="2" orient="horz" pos="983">
          <p15:clr>
            <a:srgbClr val="A4A3A4"/>
          </p15:clr>
        </p15:guide>
        <p15:guide id="3" orient="horz" pos="59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719138" y="1803399"/>
            <a:ext cx="5089991" cy="433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p:txBody>
          <a:bodyPr/>
          <a:lstStyle/>
          <a:p>
            <a:fld id="{ADA5B993-813B-46CC-9DA7-5532E8417CD6}" type="datetime1">
              <a:rPr lang="en-GB" smtClean="0"/>
              <a:t>13/11/2025</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7" name="Content Placeholder 2">
            <a:extLst>
              <a:ext uri="{FF2B5EF4-FFF2-40B4-BE49-F238E27FC236}">
                <a16:creationId xmlns:a16="http://schemas.microsoft.com/office/drawing/2014/main" id="{A9702799-EDC7-4EF9-9822-E6CE5EA30BE5}"/>
              </a:ext>
            </a:extLst>
          </p:cNvPr>
          <p:cNvSpPr>
            <a:spLocks noGrp="1"/>
          </p:cNvSpPr>
          <p:nvPr>
            <p:ph idx="13"/>
          </p:nvPr>
        </p:nvSpPr>
        <p:spPr>
          <a:xfrm>
            <a:off x="6382873" y="1803399"/>
            <a:ext cx="5089991" cy="433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8743941"/>
      </p:ext>
    </p:extLst>
  </p:cSld>
  <p:clrMapOvr>
    <a:masterClrMapping/>
  </p:clrMapOvr>
  <p:extLst>
    <p:ext uri="{DCECCB84-F9BA-43D5-87BE-67443E8EF086}">
      <p15:sldGuideLst xmlns:p15="http://schemas.microsoft.com/office/powerpoint/2012/main">
        <p15:guide id="1" orient="horz" pos="1134">
          <p15:clr>
            <a:srgbClr val="A4A3A4"/>
          </p15:clr>
        </p15:guide>
        <p15:guide id="2" orient="horz" pos="591">
          <p15:clr>
            <a:srgbClr val="A4A3A4"/>
          </p15:clr>
        </p15:guide>
        <p15:guide id="3" orient="horz" pos="984">
          <p15:clr>
            <a:srgbClr val="A4A3A4"/>
          </p15:clr>
        </p15:guide>
        <p15:guide id="4" pos="3667">
          <p15:clr>
            <a:srgbClr val="A4A3A4"/>
          </p15:clr>
        </p15:guide>
        <p15:guide id="5" pos="4018">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Foresight_PPTemplateAssets_017.png">
            <a:extLst>
              <a:ext uri="{FF2B5EF4-FFF2-40B4-BE49-F238E27FC236}">
                <a16:creationId xmlns:a16="http://schemas.microsoft.com/office/drawing/2014/main" id="{7387CA3B-EF06-DDD3-D570-679813BEAC62}"/>
              </a:ext>
            </a:extLst>
          </p:cNvPr>
          <p:cNvPicPr>
            <a:picLocks noChangeAspect="1"/>
          </p:cNvPicPr>
          <p:nvPr userDrawn="1"/>
        </p:nvPicPr>
        <p:blipFill>
          <a:blip r:embed="rId2" cstate="print">
            <a:alphaModFix amt="51000"/>
            <a:extLst>
              <a:ext uri="{BEBA8EAE-BF5A-486C-A8C5-ECC9F3942E4B}">
                <a14:imgProps xmlns:a14="http://schemas.microsoft.com/office/drawing/2010/main">
                  <a14:imgLayer r:embed="rId3">
                    <a14:imgEffect>
                      <a14:saturation sat="91000"/>
                    </a14:imgEffect>
                  </a14:imgLayer>
                </a14:imgProps>
              </a:ext>
              <a:ext uri="{28A0092B-C50C-407E-A947-70E740481C1C}">
                <a14:useLocalDpi xmlns:a14="http://schemas.microsoft.com/office/drawing/2010/main" val="0"/>
              </a:ext>
            </a:extLst>
          </a:blip>
          <a:srcRect/>
          <a:stretch/>
        </p:blipFill>
        <p:spPr>
          <a:xfrm>
            <a:off x="5219030" y="0"/>
            <a:ext cx="6972969" cy="3922295"/>
          </a:xfrm>
          <a:prstGeom prst="rect">
            <a:avLst/>
          </a:prstGeom>
          <a:ln w="12700">
            <a:miter lim="400000"/>
          </a:ln>
        </p:spPr>
      </p:pic>
      <p:pic>
        <p:nvPicPr>
          <p:cNvPr id="8" name="Graphic 7">
            <a:extLst>
              <a:ext uri="{FF2B5EF4-FFF2-40B4-BE49-F238E27FC236}">
                <a16:creationId xmlns:a16="http://schemas.microsoft.com/office/drawing/2014/main" id="{E0900034-980C-9F79-C33F-76187409876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4660" y="6212249"/>
            <a:ext cx="1213853" cy="362727"/>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A2A9F344-3D50-8F49-3709-E946E474DC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7053" y="6077487"/>
            <a:ext cx="1681413" cy="575105"/>
          </a:xfrm>
          <a:prstGeom prst="rect">
            <a:avLst/>
          </a:prstGeom>
        </p:spPr>
      </p:pic>
      <p:sp>
        <p:nvSpPr>
          <p:cNvPr id="13" name="Round Diagonal Corner of Rectangle 12">
            <a:extLst>
              <a:ext uri="{FF2B5EF4-FFF2-40B4-BE49-F238E27FC236}">
                <a16:creationId xmlns:a16="http://schemas.microsoft.com/office/drawing/2014/main" id="{4AEDF3BB-11EB-0CD7-C61E-B95677A9FE32}"/>
              </a:ext>
            </a:extLst>
          </p:cNvPr>
          <p:cNvSpPr/>
          <p:nvPr userDrawn="1"/>
        </p:nvSpPr>
        <p:spPr>
          <a:xfrm rot="10800000" flipV="1">
            <a:off x="519363" y="1224951"/>
            <a:ext cx="11153274" cy="4674156"/>
          </a:xfrm>
          <a:prstGeom prst="round2DiagRect">
            <a:avLst>
              <a:gd name="adj1" fmla="val 6162"/>
              <a:gd name="adj2" fmla="val 0"/>
            </a:avLst>
          </a:prstGeom>
          <a:solidFill>
            <a:schemeClr val="bg1"/>
          </a:solidFill>
          <a:ln w="3175">
            <a:solidFill>
              <a:srgbClr val="83E3EB">
                <a:alpha val="35000"/>
              </a:srgbClr>
            </a:solidFill>
          </a:ln>
          <a:effectLst>
            <a:outerShdw blurRad="254000" sx="101000" sy="101000" algn="ctr" rotWithShape="0">
              <a:schemeClr val="tx2">
                <a:lumMod val="90000"/>
                <a:lumOff val="10000"/>
                <a:alpha val="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6FCFBED-E379-3420-1122-3FC725AEB04F}"/>
              </a:ext>
            </a:extLst>
          </p:cNvPr>
          <p:cNvCxnSpPr/>
          <p:nvPr userDrawn="1"/>
        </p:nvCxnSpPr>
        <p:spPr>
          <a:xfrm>
            <a:off x="2327275" y="6077486"/>
            <a:ext cx="0" cy="575105"/>
          </a:xfrm>
          <a:prstGeom prst="line">
            <a:avLst/>
          </a:prstGeom>
          <a:ln w="6350">
            <a:solidFill>
              <a:schemeClr val="accent1">
                <a:lumMod val="40000"/>
                <a:lumOff val="60000"/>
                <a:alpha val="71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861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IHT &amp; All other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0B35-38F1-AF4E-A6F7-E014468413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7797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2">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903288" y="2075810"/>
            <a:ext cx="6005512" cy="2747868"/>
          </a:xfrm>
          <a:prstGeom prst="rect">
            <a:avLst/>
          </a:prstGeom>
        </p:spPr>
        <p:txBody>
          <a:bodyPr anchor="t">
            <a:spAutoFit/>
          </a:bodyPr>
          <a:lstStyle>
            <a:lvl1pPr algn="l">
              <a:lnSpc>
                <a:spcPct val="96000"/>
              </a:lnSpc>
              <a:defRPr sz="6000" b="0" spc="-200" baseline="0">
                <a:solidFill>
                  <a:schemeClr val="tx2"/>
                </a:solidFill>
              </a:defRPr>
            </a:lvl1pPr>
          </a:lstStyle>
          <a:p>
            <a:r>
              <a:rPr lang="sv-SE" err="1"/>
              <a:t>Click</a:t>
            </a:r>
            <a:r>
              <a:rPr lang="sv-SE"/>
              <a:t> to </a:t>
            </a:r>
            <a:r>
              <a:rPr lang="sv-SE" err="1"/>
              <a:t>add</a:t>
            </a:r>
            <a:r>
              <a:rPr lang="sv-SE"/>
              <a:t> </a:t>
            </a:r>
            <a:r>
              <a:rPr lang="sv-SE" err="1"/>
              <a:t>title</a:t>
            </a:r>
            <a:br>
              <a:rPr lang="sv-SE"/>
            </a:br>
            <a:r>
              <a:rPr lang="sv-SE" err="1"/>
              <a:t>line</a:t>
            </a:r>
            <a:r>
              <a:rPr lang="sv-SE"/>
              <a:t> </a:t>
            </a:r>
            <a:r>
              <a:rPr lang="sv-SE" err="1"/>
              <a:t>two</a:t>
            </a:r>
            <a:r>
              <a:rPr lang="sv-SE"/>
              <a:t> </a:t>
            </a:r>
            <a:r>
              <a:rPr lang="sv-SE" err="1"/>
              <a:t>lorem</a:t>
            </a:r>
            <a:br>
              <a:rPr lang="sv-SE"/>
            </a:br>
            <a:r>
              <a:rPr lang="sv-SE" err="1"/>
              <a:t>line</a:t>
            </a:r>
            <a:r>
              <a:rPr lang="sv-SE"/>
              <a:t> </a:t>
            </a:r>
            <a:r>
              <a:rPr lang="sv-SE" err="1"/>
              <a:t>three</a:t>
            </a:r>
            <a:r>
              <a:rPr lang="sv-SE"/>
              <a:t> </a:t>
            </a:r>
            <a:r>
              <a:rPr lang="sv-SE" err="1"/>
              <a:t>lorem</a:t>
            </a:r>
            <a:endParaRPr lang="en-GB"/>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903288" y="5102226"/>
            <a:ext cx="5037138" cy="1582736"/>
          </a:xfrm>
          <a:prstGeom prst="rect">
            <a:avLst/>
          </a:prstGeom>
        </p:spPr>
        <p:txBody>
          <a:bodyPr/>
          <a:lstStyle>
            <a:lvl1pPr marL="0" indent="0" algn="l">
              <a:lnSpc>
                <a:spcPct val="95000"/>
              </a:lnSpc>
              <a:spcBef>
                <a:spcPts val="0"/>
              </a:spcBef>
              <a:spcAft>
                <a:spcPts val="0"/>
              </a:spcAft>
              <a:buNone/>
              <a:defRPr sz="1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503238" y="6858000"/>
            <a:ext cx="3078162" cy="0"/>
          </a:xfrm>
        </p:spPr>
        <p:txBody>
          <a:bodyPr/>
          <a:lstStyle>
            <a:lvl1pPr>
              <a:defRPr sz="100">
                <a:solidFill>
                  <a:schemeClr val="tx1">
                    <a:lumMod val="65000"/>
                    <a:lumOff val="35000"/>
                    <a:alpha val="0"/>
                  </a:schemeClr>
                </a:solidFill>
              </a:defRPr>
            </a:lvl1pPr>
          </a:lstStyle>
          <a:p>
            <a:fld id="{1A571A37-7323-43FE-B3E4-75AC568EDACB}" type="datetime1">
              <a:rPr lang="en-GB" smtClean="0"/>
              <a:pPr/>
              <a:t>13/11/2025</a:t>
            </a:fld>
            <a:endParaRPr lang="en-GB"/>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221581" y="6858000"/>
            <a:ext cx="6931819" cy="0"/>
          </a:xfrm>
        </p:spPr>
        <p:txBody>
          <a:bodyPr/>
          <a:lstStyle>
            <a:lvl1pPr>
              <a:defRPr sz="100">
                <a:solidFill>
                  <a:schemeClr val="accent4">
                    <a:alpha val="0"/>
                  </a:schemeClr>
                </a:solidFill>
              </a:defRPr>
            </a:lvl1pPr>
          </a:lstStyle>
          <a:p>
            <a:r>
              <a:rPr lang="en-GB"/>
              <a:t>Include source information in this area</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858000"/>
            <a:ext cx="2914651" cy="0"/>
          </a:xfrm>
        </p:spPr>
        <p:txBody>
          <a:bodyPr/>
          <a:lstStyle>
            <a:lvl1pPr>
              <a:defRPr sz="100">
                <a:solidFill>
                  <a:schemeClr val="accent4">
                    <a:alpha val="0"/>
                  </a:schemeClr>
                </a:solidFill>
              </a:defRPr>
            </a:lvl1pPr>
          </a:lstStyle>
          <a:p>
            <a:fld id="{AE086683-F536-42AB-ABBC-F4803DFE8DBC}" type="slidenum">
              <a:rPr lang="en-GB" smtClean="0"/>
              <a:pPr/>
              <a:t>‹#›</a:t>
            </a:fld>
            <a:endParaRPr lang="en-GB"/>
          </a:p>
        </p:txBody>
      </p:sp>
      <p:cxnSp>
        <p:nvCxnSpPr>
          <p:cNvPr id="7" name="Straight Connector 6">
            <a:extLst>
              <a:ext uri="{FF2B5EF4-FFF2-40B4-BE49-F238E27FC236}">
                <a16:creationId xmlns:a16="http://schemas.microsoft.com/office/drawing/2014/main" id="{F0F98A67-81EC-3A8E-B1A1-DB263B2122A9}"/>
              </a:ext>
            </a:extLst>
          </p:cNvPr>
          <p:cNvCxnSpPr>
            <a:cxnSpLocks/>
          </p:cNvCxnSpPr>
          <p:nvPr userDrawn="1"/>
        </p:nvCxnSpPr>
        <p:spPr>
          <a:xfrm>
            <a:off x="903288" y="4979194"/>
            <a:ext cx="51292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0ECD261-5DBC-9DE0-5667-2D92F579D7B4}"/>
              </a:ext>
            </a:extLst>
          </p:cNvPr>
          <p:cNvPicPr>
            <a:picLocks noChangeAspect="1"/>
          </p:cNvPicPr>
          <p:nvPr userDrawn="1"/>
        </p:nvPicPr>
        <p:blipFill>
          <a:blip r:embed="rId2">
            <a:extLst>
              <a:ext uri="{96DAC541-7B7A-43D3-8B79-37D633B846F1}">
                <asvg:svgBlip xmlns:asvg="http://schemas.microsoft.com/office/drawing/2016/SVG/main" r:embed="rId3"/>
              </a:ext>
            </a:extLst>
          </a:blip>
          <a:srcRect b="16380"/>
          <a:stretch>
            <a:fillRect/>
          </a:stretch>
        </p:blipFill>
        <p:spPr>
          <a:xfrm>
            <a:off x="528637" y="441613"/>
            <a:ext cx="2265363" cy="434688"/>
          </a:xfrm>
          <a:prstGeom prst="rect">
            <a:avLst/>
          </a:prstGeom>
        </p:spPr>
      </p:pic>
      <p:grpSp>
        <p:nvGrpSpPr>
          <p:cNvPr id="9" name="Group 8">
            <a:extLst>
              <a:ext uri="{FF2B5EF4-FFF2-40B4-BE49-F238E27FC236}">
                <a16:creationId xmlns:a16="http://schemas.microsoft.com/office/drawing/2014/main" id="{5BDACB55-F473-9E0C-430A-E122525B595F}"/>
              </a:ext>
            </a:extLst>
          </p:cNvPr>
          <p:cNvGrpSpPr/>
          <p:nvPr userDrawn="1"/>
        </p:nvGrpSpPr>
        <p:grpSpPr>
          <a:xfrm>
            <a:off x="250028" y="2436020"/>
            <a:ext cx="547686" cy="164305"/>
            <a:chOff x="250028" y="590551"/>
            <a:chExt cx="547686" cy="164305"/>
          </a:xfrm>
        </p:grpSpPr>
        <p:sp>
          <p:nvSpPr>
            <p:cNvPr id="10" name="Oval 9">
              <a:extLst>
                <a:ext uri="{FF2B5EF4-FFF2-40B4-BE49-F238E27FC236}">
                  <a16:creationId xmlns:a16="http://schemas.microsoft.com/office/drawing/2014/main" id="{40CA1E22-D3A3-0576-AD66-FD00FE08A4CA}"/>
                </a:ext>
              </a:extLst>
            </p:cNvPr>
            <p:cNvSpPr/>
            <p:nvPr userDrawn="1"/>
          </p:nvSpPr>
          <p:spPr>
            <a:xfrm>
              <a:off x="25002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5" name="Oval 14">
              <a:extLst>
                <a:ext uri="{FF2B5EF4-FFF2-40B4-BE49-F238E27FC236}">
                  <a16:creationId xmlns:a16="http://schemas.microsoft.com/office/drawing/2014/main" id="{390A0A59-BCB1-7769-D65B-F3095376F802}"/>
                </a:ext>
              </a:extLst>
            </p:cNvPr>
            <p:cNvSpPr/>
            <p:nvPr userDrawn="1"/>
          </p:nvSpPr>
          <p:spPr>
            <a:xfrm>
              <a:off x="44171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6" name="Oval 15">
              <a:extLst>
                <a:ext uri="{FF2B5EF4-FFF2-40B4-BE49-F238E27FC236}">
                  <a16:creationId xmlns:a16="http://schemas.microsoft.com/office/drawing/2014/main" id="{B8E7554C-37AB-1693-ACAA-B8E6ADED5A77}"/>
                </a:ext>
              </a:extLst>
            </p:cNvPr>
            <p:cNvSpPr/>
            <p:nvPr userDrawn="1"/>
          </p:nvSpPr>
          <p:spPr>
            <a:xfrm>
              <a:off x="633409"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pic>
        <p:nvPicPr>
          <p:cNvPr id="11" name="Picture 10" descr="A group of blue circles on a black background&#10;&#10;AI-generated content may be incorrect.">
            <a:extLst>
              <a:ext uri="{FF2B5EF4-FFF2-40B4-BE49-F238E27FC236}">
                <a16:creationId xmlns:a16="http://schemas.microsoft.com/office/drawing/2014/main" id="{1EE84E8D-FA58-72B5-DA9F-E814FFC8A11F}"/>
              </a:ext>
            </a:extLst>
          </p:cNvPr>
          <p:cNvPicPr>
            <a:picLocks noChangeAspect="1"/>
          </p:cNvPicPr>
          <p:nvPr userDrawn="1"/>
        </p:nvPicPr>
        <p:blipFill>
          <a:blip r:embed="rId4">
            <a:extLst>
              <a:ext uri="{28A0092B-C50C-407E-A947-70E740481C1C}">
                <a14:useLocalDpi xmlns:a14="http://schemas.microsoft.com/office/drawing/2010/main" val="0"/>
              </a:ext>
            </a:extLst>
          </a:blip>
          <a:srcRect l="22584" t="5697" b="5612"/>
          <a:stretch>
            <a:fillRect/>
          </a:stretch>
        </p:blipFill>
        <p:spPr>
          <a:xfrm rot="10800000">
            <a:off x="8418048" y="0"/>
            <a:ext cx="3773952" cy="6857999"/>
          </a:xfrm>
          <a:prstGeom prst="rect">
            <a:avLst/>
          </a:prstGeom>
        </p:spPr>
      </p:pic>
    </p:spTree>
    <p:extLst>
      <p:ext uri="{BB962C8B-B14F-4D97-AF65-F5344CB8AC3E}">
        <p14:creationId xmlns:p14="http://schemas.microsoft.com/office/powerpoint/2010/main" val="3819249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360" y="202"/>
            <a:ext cx="12191281" cy="6853847"/>
          </a:xfrm>
          <a:prstGeom prst="rect">
            <a:avLst/>
          </a:prstGeom>
        </p:spPr>
      </p:pic>
    </p:spTree>
    <p:extLst>
      <p:ext uri="{BB962C8B-B14F-4D97-AF65-F5344CB8AC3E}">
        <p14:creationId xmlns:p14="http://schemas.microsoft.com/office/powerpoint/2010/main" val="3699500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Divider/Prom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358" y="2075"/>
            <a:ext cx="12194620" cy="6855724"/>
          </a:xfrm>
          <a:prstGeom prst="rect">
            <a:avLst/>
          </a:prstGeom>
        </p:spPr>
      </p:pic>
      <p:sp>
        <p:nvSpPr>
          <p:cNvPr id="2" name="Title 1"/>
          <p:cNvSpPr>
            <a:spLocks noGrp="1"/>
          </p:cNvSpPr>
          <p:nvPr>
            <p:ph type="title"/>
          </p:nvPr>
        </p:nvSpPr>
        <p:spPr>
          <a:xfrm>
            <a:off x="512839" y="797008"/>
            <a:ext cx="11004855" cy="1443869"/>
          </a:xfrm>
        </p:spPr>
        <p:txBody>
          <a:bodyPr anchor="t">
            <a:normAutofit/>
          </a:bodyPr>
          <a:lstStyle>
            <a:lvl1pPr>
              <a:lnSpc>
                <a:spcPts val="4000"/>
              </a:lnSpc>
              <a:defRPr sz="48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512839" y="2240878"/>
            <a:ext cx="11004855" cy="837463"/>
          </a:xfrm>
        </p:spPr>
        <p:txBody>
          <a:bodyPr>
            <a:normAutofit/>
          </a:bodyPr>
          <a:lstStyle>
            <a:lvl1pPr marL="0" indent="0">
              <a:lnSpc>
                <a:spcPts val="2133"/>
              </a:lnSpc>
              <a:buNone/>
              <a:defRPr sz="2667">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090465420"/>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Divider/Promo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357" y="2074"/>
            <a:ext cx="12194619" cy="6855723"/>
          </a:xfrm>
          <a:prstGeom prst="rect">
            <a:avLst/>
          </a:prstGeom>
        </p:spPr>
      </p:pic>
      <p:sp>
        <p:nvSpPr>
          <p:cNvPr id="2" name="Title 1"/>
          <p:cNvSpPr>
            <a:spLocks noGrp="1"/>
          </p:cNvSpPr>
          <p:nvPr>
            <p:ph type="title"/>
          </p:nvPr>
        </p:nvSpPr>
        <p:spPr>
          <a:xfrm>
            <a:off x="512839" y="797007"/>
            <a:ext cx="6802361" cy="2276851"/>
          </a:xfrm>
        </p:spPr>
        <p:txBody>
          <a:bodyPr anchor="b">
            <a:normAutofit/>
          </a:bodyPr>
          <a:lstStyle>
            <a:lvl1pPr>
              <a:lnSpc>
                <a:spcPts val="4000"/>
              </a:lnSpc>
              <a:defRPr sz="48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512840" y="3426892"/>
            <a:ext cx="5583161" cy="837463"/>
          </a:xfrm>
        </p:spPr>
        <p:txBody>
          <a:bodyPr>
            <a:normAutofit/>
          </a:bodyPr>
          <a:lstStyle>
            <a:lvl1pPr marL="0" indent="0">
              <a:lnSpc>
                <a:spcPts val="2133"/>
              </a:lnSpc>
              <a:buNone/>
              <a:defRPr sz="2667">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563911664"/>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Promo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360" y="202"/>
            <a:ext cx="12191281" cy="6853847"/>
          </a:xfrm>
          <a:prstGeom prst="rect">
            <a:avLst/>
          </a:prstGeom>
        </p:spPr>
      </p:pic>
      <p:sp>
        <p:nvSpPr>
          <p:cNvPr id="2" name="Title 1"/>
          <p:cNvSpPr>
            <a:spLocks noGrp="1"/>
          </p:cNvSpPr>
          <p:nvPr>
            <p:ph type="ctrTitle"/>
          </p:nvPr>
        </p:nvSpPr>
        <p:spPr>
          <a:xfrm>
            <a:off x="312811" y="3652987"/>
            <a:ext cx="11566379" cy="843392"/>
          </a:xfrm>
        </p:spPr>
        <p:txBody>
          <a:bodyPr anchor="t">
            <a:normAutofit/>
          </a:bodyPr>
          <a:lstStyle>
            <a:lvl1pPr algn="ctr">
              <a:lnSpc>
                <a:spcPts val="4133"/>
              </a:lnSpc>
              <a:defRPr sz="2667" b="1">
                <a:solidFill>
                  <a:srgbClr val="FFFFFF"/>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312811" y="2395167"/>
            <a:ext cx="11566379" cy="758408"/>
          </a:xfrm>
        </p:spPr>
        <p:txBody>
          <a:bodyPr anchor="b">
            <a:normAutofit/>
          </a:bodyPr>
          <a:lstStyle>
            <a:lvl1pPr marL="0" indent="0" algn="ctr">
              <a:lnSpc>
                <a:spcPts val="3333"/>
              </a:lnSpc>
              <a:buNone/>
              <a:defRPr sz="3200">
                <a:solidFill>
                  <a:srgbClr val="FFFFFF"/>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494871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133"/>
              </a:lnSpc>
              <a:defRPr b="1"/>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869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3">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903288" y="2075810"/>
            <a:ext cx="6005512" cy="2747868"/>
          </a:xfrm>
          <a:prstGeom prst="rect">
            <a:avLst/>
          </a:prstGeom>
        </p:spPr>
        <p:txBody>
          <a:bodyPr anchor="t">
            <a:spAutoFit/>
          </a:bodyPr>
          <a:lstStyle>
            <a:lvl1pPr algn="l">
              <a:lnSpc>
                <a:spcPct val="96000"/>
              </a:lnSpc>
              <a:defRPr sz="6000" b="0" spc="-200" baseline="0">
                <a:solidFill>
                  <a:schemeClr val="tx2"/>
                </a:solidFill>
              </a:defRPr>
            </a:lvl1pPr>
          </a:lstStyle>
          <a:p>
            <a:r>
              <a:rPr lang="sv-SE" err="1"/>
              <a:t>Click</a:t>
            </a:r>
            <a:r>
              <a:rPr lang="sv-SE"/>
              <a:t> to </a:t>
            </a:r>
            <a:r>
              <a:rPr lang="sv-SE" err="1"/>
              <a:t>add</a:t>
            </a:r>
            <a:r>
              <a:rPr lang="sv-SE"/>
              <a:t> </a:t>
            </a:r>
            <a:r>
              <a:rPr lang="sv-SE" err="1"/>
              <a:t>title</a:t>
            </a:r>
            <a:br>
              <a:rPr lang="sv-SE"/>
            </a:br>
            <a:r>
              <a:rPr lang="sv-SE" err="1"/>
              <a:t>line</a:t>
            </a:r>
            <a:r>
              <a:rPr lang="sv-SE"/>
              <a:t> </a:t>
            </a:r>
            <a:r>
              <a:rPr lang="sv-SE" err="1"/>
              <a:t>two</a:t>
            </a:r>
            <a:r>
              <a:rPr lang="sv-SE"/>
              <a:t> </a:t>
            </a:r>
            <a:r>
              <a:rPr lang="sv-SE" err="1"/>
              <a:t>lorem</a:t>
            </a:r>
            <a:br>
              <a:rPr lang="sv-SE"/>
            </a:br>
            <a:r>
              <a:rPr lang="sv-SE" err="1"/>
              <a:t>line</a:t>
            </a:r>
            <a:r>
              <a:rPr lang="sv-SE"/>
              <a:t> </a:t>
            </a:r>
            <a:r>
              <a:rPr lang="sv-SE" err="1"/>
              <a:t>three</a:t>
            </a:r>
            <a:r>
              <a:rPr lang="sv-SE"/>
              <a:t> </a:t>
            </a:r>
            <a:r>
              <a:rPr lang="sv-SE" err="1"/>
              <a:t>lorem</a:t>
            </a:r>
            <a:endParaRPr lang="en-GB"/>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903288" y="5102226"/>
            <a:ext cx="5037138" cy="1582736"/>
          </a:xfrm>
          <a:prstGeom prst="rect">
            <a:avLst/>
          </a:prstGeom>
        </p:spPr>
        <p:txBody>
          <a:bodyPr/>
          <a:lstStyle>
            <a:lvl1pPr marL="0" indent="0" algn="l">
              <a:lnSpc>
                <a:spcPct val="95000"/>
              </a:lnSpc>
              <a:spcBef>
                <a:spcPts val="0"/>
              </a:spcBef>
              <a:spcAft>
                <a:spcPts val="0"/>
              </a:spcAft>
              <a:buNone/>
              <a:defRPr sz="1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503238" y="6858000"/>
            <a:ext cx="3078162" cy="0"/>
          </a:xfrm>
        </p:spPr>
        <p:txBody>
          <a:bodyPr/>
          <a:lstStyle>
            <a:lvl1pPr>
              <a:defRPr sz="100">
                <a:solidFill>
                  <a:schemeClr val="tx1">
                    <a:lumMod val="65000"/>
                    <a:lumOff val="35000"/>
                    <a:alpha val="0"/>
                  </a:schemeClr>
                </a:solidFill>
              </a:defRPr>
            </a:lvl1pPr>
          </a:lstStyle>
          <a:p>
            <a:fld id="{1A571A37-7323-43FE-B3E4-75AC568EDACB}" type="datetime1">
              <a:rPr lang="en-GB" smtClean="0"/>
              <a:pPr/>
              <a:t>13/11/2025</a:t>
            </a:fld>
            <a:endParaRPr lang="en-GB"/>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221581" y="6858000"/>
            <a:ext cx="6931819" cy="0"/>
          </a:xfrm>
        </p:spPr>
        <p:txBody>
          <a:bodyPr/>
          <a:lstStyle>
            <a:lvl1pPr>
              <a:defRPr sz="100">
                <a:solidFill>
                  <a:schemeClr val="accent4">
                    <a:alpha val="0"/>
                  </a:schemeClr>
                </a:solidFill>
              </a:defRPr>
            </a:lvl1pPr>
          </a:lstStyle>
          <a:p>
            <a:r>
              <a:rPr lang="en-GB"/>
              <a:t>Include source information in this area</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858000"/>
            <a:ext cx="2914651" cy="0"/>
          </a:xfrm>
        </p:spPr>
        <p:txBody>
          <a:bodyPr/>
          <a:lstStyle>
            <a:lvl1pPr>
              <a:defRPr sz="100">
                <a:solidFill>
                  <a:schemeClr val="accent4">
                    <a:alpha val="0"/>
                  </a:schemeClr>
                </a:solidFill>
              </a:defRPr>
            </a:lvl1pPr>
          </a:lstStyle>
          <a:p>
            <a:fld id="{AE086683-F536-42AB-ABBC-F4803DFE8DBC}" type="slidenum">
              <a:rPr lang="en-GB" smtClean="0"/>
              <a:pPr/>
              <a:t>‹#›</a:t>
            </a:fld>
            <a:endParaRPr lang="en-GB"/>
          </a:p>
        </p:txBody>
      </p:sp>
      <p:cxnSp>
        <p:nvCxnSpPr>
          <p:cNvPr id="7" name="Straight Connector 6">
            <a:extLst>
              <a:ext uri="{FF2B5EF4-FFF2-40B4-BE49-F238E27FC236}">
                <a16:creationId xmlns:a16="http://schemas.microsoft.com/office/drawing/2014/main" id="{F0F98A67-81EC-3A8E-B1A1-DB263B2122A9}"/>
              </a:ext>
            </a:extLst>
          </p:cNvPr>
          <p:cNvCxnSpPr>
            <a:cxnSpLocks/>
          </p:cNvCxnSpPr>
          <p:nvPr userDrawn="1"/>
        </p:nvCxnSpPr>
        <p:spPr>
          <a:xfrm>
            <a:off x="903288" y="4979194"/>
            <a:ext cx="51292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53EC846C-3F4B-3232-082A-892279BD46D1}"/>
              </a:ext>
            </a:extLst>
          </p:cNvPr>
          <p:cNvSpPr>
            <a:spLocks noGrp="1"/>
          </p:cNvSpPr>
          <p:nvPr>
            <p:ph type="pic" sz="quarter" idx="13"/>
          </p:nvPr>
        </p:nvSpPr>
        <p:spPr>
          <a:xfrm>
            <a:off x="6427686" y="-1"/>
            <a:ext cx="5764314" cy="6858001"/>
          </a:xfrm>
          <a:custGeom>
            <a:avLst/>
            <a:gdLst>
              <a:gd name="connsiteX0" fmla="*/ 0 w 5764314"/>
              <a:gd name="connsiteY0" fmla="*/ 0 h 6858001"/>
              <a:gd name="connsiteX1" fmla="*/ 5764314 w 5764314"/>
              <a:gd name="connsiteY1" fmla="*/ 0 h 6858001"/>
              <a:gd name="connsiteX2" fmla="*/ 5764314 w 5764314"/>
              <a:gd name="connsiteY2" fmla="*/ 6858001 h 6858001"/>
              <a:gd name="connsiteX3" fmla="*/ 1 w 5764314"/>
              <a:gd name="connsiteY3" fmla="*/ 6858001 h 6858001"/>
              <a:gd name="connsiteX4" fmla="*/ 112726 w 5764314"/>
              <a:gd name="connsiteY4" fmla="*/ 6739768 h 6858001"/>
              <a:gd name="connsiteX5" fmla="*/ 1391884 w 5764314"/>
              <a:gd name="connsiteY5" fmla="*/ 3429001 h 6858001"/>
              <a:gd name="connsiteX6" fmla="*/ 112726 w 5764314"/>
              <a:gd name="connsiteY6" fmla="*/ 1182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4314" h="6858001">
                <a:moveTo>
                  <a:pt x="0" y="0"/>
                </a:moveTo>
                <a:lnTo>
                  <a:pt x="5764314" y="0"/>
                </a:lnTo>
                <a:lnTo>
                  <a:pt x="5764314" y="6858001"/>
                </a:lnTo>
                <a:lnTo>
                  <a:pt x="1" y="6858001"/>
                </a:lnTo>
                <a:lnTo>
                  <a:pt x="112726" y="6739768"/>
                </a:lnTo>
                <a:cubicBezTo>
                  <a:pt x="907489" y="5865334"/>
                  <a:pt x="1391884" y="4703736"/>
                  <a:pt x="1391884" y="3429001"/>
                </a:cubicBezTo>
                <a:cubicBezTo>
                  <a:pt x="1391884" y="2154267"/>
                  <a:pt x="907489" y="992668"/>
                  <a:pt x="112726" y="118234"/>
                </a:cubicBezTo>
                <a:close/>
              </a:path>
            </a:pathLst>
          </a:custGeom>
        </p:spPr>
        <p:txBody>
          <a:bodyPr wrap="square">
            <a:noAutofit/>
          </a:bodyPr>
          <a:lstStyle/>
          <a:p>
            <a:r>
              <a:rPr lang="en-US"/>
              <a:t>Click icon to add picture</a:t>
            </a:r>
            <a:endParaRPr lang="en-GB"/>
          </a:p>
        </p:txBody>
      </p:sp>
      <p:pic>
        <p:nvPicPr>
          <p:cNvPr id="8" name="Graphic 7">
            <a:extLst>
              <a:ext uri="{FF2B5EF4-FFF2-40B4-BE49-F238E27FC236}">
                <a16:creationId xmlns:a16="http://schemas.microsoft.com/office/drawing/2014/main" id="{F0ECD261-5DBC-9DE0-5667-2D92F579D7B4}"/>
              </a:ext>
            </a:extLst>
          </p:cNvPr>
          <p:cNvPicPr>
            <a:picLocks noChangeAspect="1"/>
          </p:cNvPicPr>
          <p:nvPr userDrawn="1"/>
        </p:nvPicPr>
        <p:blipFill>
          <a:blip r:embed="rId2">
            <a:extLst>
              <a:ext uri="{96DAC541-7B7A-43D3-8B79-37D633B846F1}">
                <asvg:svgBlip xmlns:asvg="http://schemas.microsoft.com/office/drawing/2016/SVG/main" r:embed="rId3"/>
              </a:ext>
            </a:extLst>
          </a:blip>
          <a:srcRect b="16380"/>
          <a:stretch>
            <a:fillRect/>
          </a:stretch>
        </p:blipFill>
        <p:spPr>
          <a:xfrm>
            <a:off x="528637" y="441613"/>
            <a:ext cx="2265363" cy="434688"/>
          </a:xfrm>
          <a:prstGeom prst="rect">
            <a:avLst/>
          </a:prstGeom>
        </p:spPr>
      </p:pic>
      <p:grpSp>
        <p:nvGrpSpPr>
          <p:cNvPr id="9" name="Group 8">
            <a:extLst>
              <a:ext uri="{FF2B5EF4-FFF2-40B4-BE49-F238E27FC236}">
                <a16:creationId xmlns:a16="http://schemas.microsoft.com/office/drawing/2014/main" id="{5BDACB55-F473-9E0C-430A-E122525B595F}"/>
              </a:ext>
            </a:extLst>
          </p:cNvPr>
          <p:cNvGrpSpPr/>
          <p:nvPr userDrawn="1"/>
        </p:nvGrpSpPr>
        <p:grpSpPr>
          <a:xfrm>
            <a:off x="250028" y="2436020"/>
            <a:ext cx="547686" cy="164305"/>
            <a:chOff x="250028" y="590551"/>
            <a:chExt cx="547686" cy="164305"/>
          </a:xfrm>
        </p:grpSpPr>
        <p:sp>
          <p:nvSpPr>
            <p:cNvPr id="10" name="Oval 9">
              <a:extLst>
                <a:ext uri="{FF2B5EF4-FFF2-40B4-BE49-F238E27FC236}">
                  <a16:creationId xmlns:a16="http://schemas.microsoft.com/office/drawing/2014/main" id="{40CA1E22-D3A3-0576-AD66-FD00FE08A4CA}"/>
                </a:ext>
              </a:extLst>
            </p:cNvPr>
            <p:cNvSpPr/>
            <p:nvPr userDrawn="1"/>
          </p:nvSpPr>
          <p:spPr>
            <a:xfrm>
              <a:off x="25002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5" name="Oval 14">
              <a:extLst>
                <a:ext uri="{FF2B5EF4-FFF2-40B4-BE49-F238E27FC236}">
                  <a16:creationId xmlns:a16="http://schemas.microsoft.com/office/drawing/2014/main" id="{390A0A59-BCB1-7769-D65B-F3095376F802}"/>
                </a:ext>
              </a:extLst>
            </p:cNvPr>
            <p:cNvSpPr/>
            <p:nvPr userDrawn="1"/>
          </p:nvSpPr>
          <p:spPr>
            <a:xfrm>
              <a:off x="44171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6" name="Oval 15">
              <a:extLst>
                <a:ext uri="{FF2B5EF4-FFF2-40B4-BE49-F238E27FC236}">
                  <a16:creationId xmlns:a16="http://schemas.microsoft.com/office/drawing/2014/main" id="{B8E7554C-37AB-1693-ACAA-B8E6ADED5A77}"/>
                </a:ext>
              </a:extLst>
            </p:cNvPr>
            <p:cNvSpPr/>
            <p:nvPr userDrawn="1"/>
          </p:nvSpPr>
          <p:spPr>
            <a:xfrm>
              <a:off x="633409"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spTree>
    <p:extLst>
      <p:ext uri="{BB962C8B-B14F-4D97-AF65-F5344CB8AC3E}">
        <p14:creationId xmlns:p14="http://schemas.microsoft.com/office/powerpoint/2010/main" val="317769262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_4">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903288" y="2075810"/>
            <a:ext cx="6005512" cy="2747868"/>
          </a:xfrm>
          <a:prstGeom prst="rect">
            <a:avLst/>
          </a:prstGeom>
        </p:spPr>
        <p:txBody>
          <a:bodyPr anchor="t">
            <a:spAutoFit/>
          </a:bodyPr>
          <a:lstStyle>
            <a:lvl1pPr algn="l">
              <a:lnSpc>
                <a:spcPct val="96000"/>
              </a:lnSpc>
              <a:defRPr sz="6000" b="0" spc="-200" baseline="0">
                <a:solidFill>
                  <a:schemeClr val="tx2"/>
                </a:solidFill>
              </a:defRPr>
            </a:lvl1pPr>
          </a:lstStyle>
          <a:p>
            <a:r>
              <a:rPr lang="sv-SE" err="1"/>
              <a:t>Click</a:t>
            </a:r>
            <a:r>
              <a:rPr lang="sv-SE"/>
              <a:t> to </a:t>
            </a:r>
            <a:r>
              <a:rPr lang="sv-SE" err="1"/>
              <a:t>add</a:t>
            </a:r>
            <a:r>
              <a:rPr lang="sv-SE"/>
              <a:t> </a:t>
            </a:r>
            <a:r>
              <a:rPr lang="sv-SE" err="1"/>
              <a:t>title</a:t>
            </a:r>
            <a:br>
              <a:rPr lang="sv-SE"/>
            </a:br>
            <a:r>
              <a:rPr lang="sv-SE" err="1"/>
              <a:t>line</a:t>
            </a:r>
            <a:r>
              <a:rPr lang="sv-SE"/>
              <a:t> </a:t>
            </a:r>
            <a:r>
              <a:rPr lang="sv-SE" err="1"/>
              <a:t>two</a:t>
            </a:r>
            <a:r>
              <a:rPr lang="sv-SE"/>
              <a:t> </a:t>
            </a:r>
            <a:r>
              <a:rPr lang="sv-SE" err="1"/>
              <a:t>lorem</a:t>
            </a:r>
            <a:br>
              <a:rPr lang="sv-SE"/>
            </a:br>
            <a:r>
              <a:rPr lang="sv-SE" err="1"/>
              <a:t>line</a:t>
            </a:r>
            <a:r>
              <a:rPr lang="sv-SE"/>
              <a:t> </a:t>
            </a:r>
            <a:r>
              <a:rPr lang="sv-SE" err="1"/>
              <a:t>three</a:t>
            </a:r>
            <a:r>
              <a:rPr lang="sv-SE"/>
              <a:t> </a:t>
            </a:r>
            <a:r>
              <a:rPr lang="sv-SE" err="1"/>
              <a:t>lorem</a:t>
            </a:r>
            <a:endParaRPr lang="en-GB"/>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903288" y="5102226"/>
            <a:ext cx="5037138" cy="1582736"/>
          </a:xfrm>
          <a:prstGeom prst="rect">
            <a:avLst/>
          </a:prstGeom>
        </p:spPr>
        <p:txBody>
          <a:bodyPr/>
          <a:lstStyle>
            <a:lvl1pPr marL="0" indent="0" algn="l">
              <a:lnSpc>
                <a:spcPct val="95000"/>
              </a:lnSpc>
              <a:spcBef>
                <a:spcPts val="0"/>
              </a:spcBef>
              <a:spcAft>
                <a:spcPts val="0"/>
              </a:spcAft>
              <a:buNone/>
              <a:defRPr sz="1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503238" y="6858000"/>
            <a:ext cx="3078162" cy="0"/>
          </a:xfrm>
        </p:spPr>
        <p:txBody>
          <a:bodyPr/>
          <a:lstStyle>
            <a:lvl1pPr>
              <a:defRPr sz="100">
                <a:solidFill>
                  <a:schemeClr val="tx1">
                    <a:lumMod val="65000"/>
                    <a:lumOff val="35000"/>
                    <a:alpha val="0"/>
                  </a:schemeClr>
                </a:solidFill>
              </a:defRPr>
            </a:lvl1pPr>
          </a:lstStyle>
          <a:p>
            <a:fld id="{1A571A37-7323-43FE-B3E4-75AC568EDACB}" type="datetime1">
              <a:rPr lang="en-GB" smtClean="0"/>
              <a:pPr/>
              <a:t>13/11/2025</a:t>
            </a:fld>
            <a:endParaRPr lang="en-GB"/>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221581" y="6858000"/>
            <a:ext cx="6931819" cy="0"/>
          </a:xfrm>
        </p:spPr>
        <p:txBody>
          <a:bodyPr/>
          <a:lstStyle>
            <a:lvl1pPr>
              <a:defRPr sz="100">
                <a:solidFill>
                  <a:schemeClr val="accent4">
                    <a:alpha val="0"/>
                  </a:schemeClr>
                </a:solidFill>
              </a:defRPr>
            </a:lvl1pPr>
          </a:lstStyle>
          <a:p>
            <a:r>
              <a:rPr lang="en-GB"/>
              <a:t>Include source information in this area</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858000"/>
            <a:ext cx="2914651" cy="0"/>
          </a:xfrm>
        </p:spPr>
        <p:txBody>
          <a:bodyPr/>
          <a:lstStyle>
            <a:lvl1pPr>
              <a:defRPr sz="100">
                <a:solidFill>
                  <a:schemeClr val="accent4">
                    <a:alpha val="0"/>
                  </a:schemeClr>
                </a:solidFill>
              </a:defRPr>
            </a:lvl1pPr>
          </a:lstStyle>
          <a:p>
            <a:fld id="{AE086683-F536-42AB-ABBC-F4803DFE8DBC}" type="slidenum">
              <a:rPr lang="en-GB" smtClean="0"/>
              <a:pPr/>
              <a:t>‹#›</a:t>
            </a:fld>
            <a:endParaRPr lang="en-GB"/>
          </a:p>
        </p:txBody>
      </p:sp>
      <p:cxnSp>
        <p:nvCxnSpPr>
          <p:cNvPr id="7" name="Straight Connector 6">
            <a:extLst>
              <a:ext uri="{FF2B5EF4-FFF2-40B4-BE49-F238E27FC236}">
                <a16:creationId xmlns:a16="http://schemas.microsoft.com/office/drawing/2014/main" id="{F0F98A67-81EC-3A8E-B1A1-DB263B2122A9}"/>
              </a:ext>
            </a:extLst>
          </p:cNvPr>
          <p:cNvCxnSpPr>
            <a:cxnSpLocks/>
          </p:cNvCxnSpPr>
          <p:nvPr userDrawn="1"/>
        </p:nvCxnSpPr>
        <p:spPr>
          <a:xfrm>
            <a:off x="903288" y="4979194"/>
            <a:ext cx="51292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0ECD261-5DBC-9DE0-5667-2D92F579D7B4}"/>
              </a:ext>
            </a:extLst>
          </p:cNvPr>
          <p:cNvPicPr>
            <a:picLocks noChangeAspect="1"/>
          </p:cNvPicPr>
          <p:nvPr userDrawn="1"/>
        </p:nvPicPr>
        <p:blipFill>
          <a:blip r:embed="rId2">
            <a:extLst>
              <a:ext uri="{96DAC541-7B7A-43D3-8B79-37D633B846F1}">
                <asvg:svgBlip xmlns:asvg="http://schemas.microsoft.com/office/drawing/2016/SVG/main" r:embed="rId3"/>
              </a:ext>
            </a:extLst>
          </a:blip>
          <a:srcRect b="16380"/>
          <a:stretch>
            <a:fillRect/>
          </a:stretch>
        </p:blipFill>
        <p:spPr>
          <a:xfrm>
            <a:off x="528637" y="441613"/>
            <a:ext cx="2265363" cy="434688"/>
          </a:xfrm>
          <a:prstGeom prst="rect">
            <a:avLst/>
          </a:prstGeom>
        </p:spPr>
      </p:pic>
      <p:grpSp>
        <p:nvGrpSpPr>
          <p:cNvPr id="9" name="Group 8">
            <a:extLst>
              <a:ext uri="{FF2B5EF4-FFF2-40B4-BE49-F238E27FC236}">
                <a16:creationId xmlns:a16="http://schemas.microsoft.com/office/drawing/2014/main" id="{5BDACB55-F473-9E0C-430A-E122525B595F}"/>
              </a:ext>
            </a:extLst>
          </p:cNvPr>
          <p:cNvGrpSpPr/>
          <p:nvPr userDrawn="1"/>
        </p:nvGrpSpPr>
        <p:grpSpPr>
          <a:xfrm>
            <a:off x="250028" y="2436020"/>
            <a:ext cx="547686" cy="164305"/>
            <a:chOff x="250028" y="590551"/>
            <a:chExt cx="547686" cy="164305"/>
          </a:xfrm>
        </p:grpSpPr>
        <p:sp>
          <p:nvSpPr>
            <p:cNvPr id="10" name="Oval 9">
              <a:extLst>
                <a:ext uri="{FF2B5EF4-FFF2-40B4-BE49-F238E27FC236}">
                  <a16:creationId xmlns:a16="http://schemas.microsoft.com/office/drawing/2014/main" id="{40CA1E22-D3A3-0576-AD66-FD00FE08A4CA}"/>
                </a:ext>
              </a:extLst>
            </p:cNvPr>
            <p:cNvSpPr/>
            <p:nvPr userDrawn="1"/>
          </p:nvSpPr>
          <p:spPr>
            <a:xfrm>
              <a:off x="25002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5" name="Oval 14">
              <a:extLst>
                <a:ext uri="{FF2B5EF4-FFF2-40B4-BE49-F238E27FC236}">
                  <a16:creationId xmlns:a16="http://schemas.microsoft.com/office/drawing/2014/main" id="{390A0A59-BCB1-7769-D65B-F3095376F802}"/>
                </a:ext>
              </a:extLst>
            </p:cNvPr>
            <p:cNvSpPr/>
            <p:nvPr userDrawn="1"/>
          </p:nvSpPr>
          <p:spPr>
            <a:xfrm>
              <a:off x="44171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6" name="Oval 15">
              <a:extLst>
                <a:ext uri="{FF2B5EF4-FFF2-40B4-BE49-F238E27FC236}">
                  <a16:creationId xmlns:a16="http://schemas.microsoft.com/office/drawing/2014/main" id="{B8E7554C-37AB-1693-ACAA-B8E6ADED5A77}"/>
                </a:ext>
              </a:extLst>
            </p:cNvPr>
            <p:cNvSpPr/>
            <p:nvPr userDrawn="1"/>
          </p:nvSpPr>
          <p:spPr>
            <a:xfrm>
              <a:off x="633409"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pic>
        <p:nvPicPr>
          <p:cNvPr id="11" name="Picture 10" descr="A black background with many circles&#10;&#10;AI-generated content may be incorrect.">
            <a:extLst>
              <a:ext uri="{FF2B5EF4-FFF2-40B4-BE49-F238E27FC236}">
                <a16:creationId xmlns:a16="http://schemas.microsoft.com/office/drawing/2014/main" id="{BA737304-85D5-5B8C-9A93-B47416CE7B79}"/>
              </a:ext>
            </a:extLst>
          </p:cNvPr>
          <p:cNvPicPr>
            <a:picLocks noChangeAspect="1"/>
          </p:cNvPicPr>
          <p:nvPr userDrawn="1"/>
        </p:nvPicPr>
        <p:blipFill>
          <a:blip r:embed="rId4">
            <a:extLst>
              <a:ext uri="{28A0092B-C50C-407E-A947-70E740481C1C}">
                <a14:useLocalDpi xmlns:a14="http://schemas.microsoft.com/office/drawing/2010/main" val="0"/>
              </a:ext>
            </a:extLst>
          </a:blip>
          <a:srcRect t="6591" r="23294" b="6473"/>
          <a:stretch/>
        </p:blipFill>
        <p:spPr>
          <a:xfrm>
            <a:off x="8098414" y="21384"/>
            <a:ext cx="4093585" cy="6836616"/>
          </a:xfrm>
          <a:prstGeom prst="rect">
            <a:avLst/>
          </a:prstGeom>
        </p:spPr>
      </p:pic>
    </p:spTree>
    <p:extLst>
      <p:ext uri="{BB962C8B-B14F-4D97-AF65-F5344CB8AC3E}">
        <p14:creationId xmlns:p14="http://schemas.microsoft.com/office/powerpoint/2010/main" val="394499482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2"/>
      </p:bgRef>
    </p:bg>
    <p:spTree>
      <p:nvGrpSpPr>
        <p:cNvPr id="1" name=""/>
        <p:cNvGrpSpPr/>
        <p:nvPr/>
      </p:nvGrpSpPr>
      <p:grpSpPr>
        <a:xfrm>
          <a:off x="0" y="0"/>
          <a:ext cx="0" cy="0"/>
          <a:chOff x="0" y="0"/>
          <a:chExt cx="0" cy="0"/>
        </a:xfrm>
      </p:grpSpPr>
      <p:sp>
        <p:nvSpPr>
          <p:cNvPr id="15" name="Text Placeholder 70">
            <a:extLst>
              <a:ext uri="{FF2B5EF4-FFF2-40B4-BE49-F238E27FC236}">
                <a16:creationId xmlns:a16="http://schemas.microsoft.com/office/drawing/2014/main" id="{B92BEE6D-2FF5-59D4-AFEC-AC7B59797804}"/>
              </a:ext>
            </a:extLst>
          </p:cNvPr>
          <p:cNvSpPr>
            <a:spLocks noGrp="1"/>
          </p:cNvSpPr>
          <p:nvPr>
            <p:ph type="body" sz="quarter" idx="19" hasCustomPrompt="1"/>
          </p:nvPr>
        </p:nvSpPr>
        <p:spPr>
          <a:xfrm>
            <a:off x="6240446" y="677385"/>
            <a:ext cx="2486026" cy="2486024"/>
          </a:xfrm>
          <a:custGeom>
            <a:avLst/>
            <a:gdLst>
              <a:gd name="connsiteX0" fmla="*/ 1243013 w 2486026"/>
              <a:gd name="connsiteY0" fmla="*/ 0 h 2486024"/>
              <a:gd name="connsiteX1" fmla="*/ 2486026 w 2486026"/>
              <a:gd name="connsiteY1" fmla="*/ 1243012 h 2486024"/>
              <a:gd name="connsiteX2" fmla="*/ 1243013 w 2486026"/>
              <a:gd name="connsiteY2" fmla="*/ 2486024 h 2486024"/>
              <a:gd name="connsiteX3" fmla="*/ 0 w 2486026"/>
              <a:gd name="connsiteY3" fmla="*/ 1243012 h 2486024"/>
              <a:gd name="connsiteX4" fmla="*/ 1243013 w 2486026"/>
              <a:gd name="connsiteY4" fmla="*/ 0 h 248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6" h="2486024">
                <a:moveTo>
                  <a:pt x="1243013" y="0"/>
                </a:moveTo>
                <a:cubicBezTo>
                  <a:pt x="1929510" y="0"/>
                  <a:pt x="2486026" y="556515"/>
                  <a:pt x="2486026" y="1243012"/>
                </a:cubicBezTo>
                <a:cubicBezTo>
                  <a:pt x="2486026" y="1929509"/>
                  <a:pt x="1929510" y="2486024"/>
                  <a:pt x="1243013" y="2486024"/>
                </a:cubicBezTo>
                <a:cubicBezTo>
                  <a:pt x="556516" y="2486024"/>
                  <a:pt x="0" y="1929509"/>
                  <a:pt x="0" y="1243012"/>
                </a:cubicBezTo>
                <a:cubicBezTo>
                  <a:pt x="0" y="556515"/>
                  <a:pt x="556516" y="0"/>
                  <a:pt x="1243013" y="0"/>
                </a:cubicBezTo>
                <a:close/>
              </a:path>
            </a:pathLst>
          </a:custGeom>
          <a:ln>
            <a:solidFill>
              <a:schemeClr val="accent5"/>
            </a:solidFill>
          </a:ln>
        </p:spPr>
        <p:txBody>
          <a:bodyPr wrap="square">
            <a:noAutofit/>
          </a:bodyPr>
          <a:lstStyle>
            <a:lvl1pPr marL="0" indent="0">
              <a:buNone/>
              <a:defRPr sz="100">
                <a:noFill/>
              </a:defRPr>
            </a:lvl1pPr>
          </a:lstStyle>
          <a:p>
            <a:pPr lvl="0"/>
            <a:r>
              <a:rPr lang="en-GB"/>
              <a:t> </a:t>
            </a:r>
          </a:p>
        </p:txBody>
      </p:sp>
      <p:sp>
        <p:nvSpPr>
          <p:cNvPr id="2" name="Title 1">
            <a:extLst>
              <a:ext uri="{FF2B5EF4-FFF2-40B4-BE49-F238E27FC236}">
                <a16:creationId xmlns:a16="http://schemas.microsoft.com/office/drawing/2014/main" id="{B35295FB-A7A5-447D-4C82-253D858D0FAF}"/>
              </a:ext>
            </a:extLst>
          </p:cNvPr>
          <p:cNvSpPr>
            <a:spLocks noGrp="1"/>
          </p:cNvSpPr>
          <p:nvPr>
            <p:ph type="title"/>
          </p:nvPr>
        </p:nvSpPr>
        <p:spPr>
          <a:xfrm>
            <a:off x="903288" y="2755900"/>
            <a:ext cx="5129211" cy="1741489"/>
          </a:xfrm>
        </p:spPr>
        <p:txBody>
          <a:bodyPr anchor="t"/>
          <a:lstStyle>
            <a:lvl1pPr>
              <a:defRPr sz="4100" b="0">
                <a:solidFill>
                  <a:schemeClr val="tx2"/>
                </a:solidFill>
              </a:defRPr>
            </a:lvl1pPr>
          </a:lstStyle>
          <a:p>
            <a:r>
              <a:rPr lang="en-US"/>
              <a:t>Click to edit Master title style</a:t>
            </a:r>
            <a:endParaRPr lang="en-GB"/>
          </a:p>
        </p:txBody>
      </p:sp>
      <p:sp>
        <p:nvSpPr>
          <p:cNvPr id="66" name="Picture Placeholder 65">
            <a:extLst>
              <a:ext uri="{FF2B5EF4-FFF2-40B4-BE49-F238E27FC236}">
                <a16:creationId xmlns:a16="http://schemas.microsoft.com/office/drawing/2014/main" id="{E9F66E13-4410-5785-7EFB-6E133CF64919}"/>
              </a:ext>
            </a:extLst>
          </p:cNvPr>
          <p:cNvSpPr>
            <a:spLocks noGrp="1"/>
          </p:cNvSpPr>
          <p:nvPr>
            <p:ph type="pic" sz="quarter" idx="13"/>
          </p:nvPr>
        </p:nvSpPr>
        <p:spPr>
          <a:xfrm>
            <a:off x="6661946" y="1044575"/>
            <a:ext cx="4729954" cy="4729954"/>
          </a:xfrm>
          <a:custGeom>
            <a:avLst/>
            <a:gdLst>
              <a:gd name="connsiteX0" fmla="*/ 2122488 w 4244976"/>
              <a:gd name="connsiteY0" fmla="*/ 0 h 4244976"/>
              <a:gd name="connsiteX1" fmla="*/ 4244976 w 4244976"/>
              <a:gd name="connsiteY1" fmla="*/ 2122488 h 4244976"/>
              <a:gd name="connsiteX2" fmla="*/ 2122488 w 4244976"/>
              <a:gd name="connsiteY2" fmla="*/ 4244976 h 4244976"/>
              <a:gd name="connsiteX3" fmla="*/ 0 w 4244976"/>
              <a:gd name="connsiteY3" fmla="*/ 2122488 h 4244976"/>
              <a:gd name="connsiteX4" fmla="*/ 2122488 w 4244976"/>
              <a:gd name="connsiteY4" fmla="*/ 0 h 4244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4976" h="4244976">
                <a:moveTo>
                  <a:pt x="2122488" y="0"/>
                </a:moveTo>
                <a:cubicBezTo>
                  <a:pt x="3294706" y="0"/>
                  <a:pt x="4244976" y="950270"/>
                  <a:pt x="4244976" y="2122488"/>
                </a:cubicBezTo>
                <a:cubicBezTo>
                  <a:pt x="4244976" y="3294706"/>
                  <a:pt x="3294706" y="4244976"/>
                  <a:pt x="2122488" y="4244976"/>
                </a:cubicBezTo>
                <a:cubicBezTo>
                  <a:pt x="950270" y="4244976"/>
                  <a:pt x="0" y="3294706"/>
                  <a:pt x="0" y="2122488"/>
                </a:cubicBezTo>
                <a:cubicBezTo>
                  <a:pt x="0" y="950270"/>
                  <a:pt x="950270" y="0"/>
                  <a:pt x="2122488" y="0"/>
                </a:cubicBezTo>
                <a:close/>
              </a:path>
            </a:pathLst>
          </a:custGeom>
          <a:ln w="6350">
            <a:solidFill>
              <a:schemeClr val="accent5"/>
            </a:solidFill>
          </a:ln>
        </p:spPr>
        <p:txBody>
          <a:bodyPr wrap="square">
            <a:noAutofit/>
          </a:bodyPr>
          <a:lstStyle/>
          <a:p>
            <a:r>
              <a:rPr lang="en-US"/>
              <a:t>Click icon to add picture</a:t>
            </a:r>
            <a:endParaRPr lang="en-GB"/>
          </a:p>
        </p:txBody>
      </p:sp>
      <p:sp>
        <p:nvSpPr>
          <p:cNvPr id="26" name="Date Placeholder 25">
            <a:extLst>
              <a:ext uri="{FF2B5EF4-FFF2-40B4-BE49-F238E27FC236}">
                <a16:creationId xmlns:a16="http://schemas.microsoft.com/office/drawing/2014/main" id="{8AF80181-35F9-D824-4616-4020E669477A}"/>
              </a:ext>
            </a:extLst>
          </p:cNvPr>
          <p:cNvSpPr>
            <a:spLocks noGrp="1"/>
          </p:cNvSpPr>
          <p:nvPr>
            <p:ph type="dt" sz="half" idx="16"/>
          </p:nvPr>
        </p:nvSpPr>
        <p:spPr/>
        <p:txBody>
          <a:bodyPr/>
          <a:lstStyle/>
          <a:p>
            <a:fld id="{7467DC97-BE04-424B-AB15-A6A01A0648C0}" type="datetime1">
              <a:rPr lang="en-GB" smtClean="0"/>
              <a:t>13/11/2025</a:t>
            </a:fld>
            <a:endParaRPr lang="en-GB"/>
          </a:p>
        </p:txBody>
      </p:sp>
      <p:sp>
        <p:nvSpPr>
          <p:cNvPr id="27" name="Footer Placeholder 26">
            <a:extLst>
              <a:ext uri="{FF2B5EF4-FFF2-40B4-BE49-F238E27FC236}">
                <a16:creationId xmlns:a16="http://schemas.microsoft.com/office/drawing/2014/main" id="{A6976969-F4FF-F49A-2CBC-AC8966BD5992}"/>
              </a:ext>
            </a:extLst>
          </p:cNvPr>
          <p:cNvSpPr>
            <a:spLocks noGrp="1"/>
          </p:cNvSpPr>
          <p:nvPr>
            <p:ph type="ftr" sz="quarter" idx="17"/>
          </p:nvPr>
        </p:nvSpPr>
        <p:spPr>
          <a:xfrm>
            <a:off x="3636963" y="6858000"/>
            <a:ext cx="36000" cy="36000"/>
          </a:xfrm>
        </p:spPr>
        <p:txBody>
          <a:bodyPr/>
          <a:lstStyle>
            <a:lvl1pPr>
              <a:defRPr sz="100">
                <a:noFill/>
              </a:defRPr>
            </a:lvl1pPr>
          </a:lstStyle>
          <a:p>
            <a:endParaRPr lang="en-GB"/>
          </a:p>
        </p:txBody>
      </p:sp>
      <p:sp>
        <p:nvSpPr>
          <p:cNvPr id="28" name="Slide Number Placeholder 27">
            <a:extLst>
              <a:ext uri="{FF2B5EF4-FFF2-40B4-BE49-F238E27FC236}">
                <a16:creationId xmlns:a16="http://schemas.microsoft.com/office/drawing/2014/main" id="{CE3107ED-B53D-0571-658E-85EC8E4B58EF}"/>
              </a:ext>
            </a:extLst>
          </p:cNvPr>
          <p:cNvSpPr>
            <a:spLocks noGrp="1"/>
          </p:cNvSpPr>
          <p:nvPr>
            <p:ph type="sldNum" sz="quarter" idx="18"/>
          </p:nvPr>
        </p:nvSpPr>
        <p:spPr/>
        <p:txBody>
          <a:bodyPr/>
          <a:lstStyle/>
          <a:p>
            <a:fld id="{AE086683-F536-42AB-ABBC-F4803DFE8DBC}" type="slidenum">
              <a:rPr lang="en-GB" smtClean="0"/>
              <a:pPr/>
              <a:t>‹#›</a:t>
            </a:fld>
            <a:endParaRPr lang="en-GB"/>
          </a:p>
        </p:txBody>
      </p:sp>
      <p:pic>
        <p:nvPicPr>
          <p:cNvPr id="97" name="Graphic 96">
            <a:extLst>
              <a:ext uri="{FF2B5EF4-FFF2-40B4-BE49-F238E27FC236}">
                <a16:creationId xmlns:a16="http://schemas.microsoft.com/office/drawing/2014/main" id="{E3AFF739-662F-A5CB-077B-62E7B2B0D19C}"/>
              </a:ext>
            </a:extLst>
          </p:cNvPr>
          <p:cNvPicPr>
            <a:picLocks noChangeAspect="1"/>
          </p:cNvPicPr>
          <p:nvPr userDrawn="1"/>
        </p:nvPicPr>
        <p:blipFill>
          <a:blip r:embed="rId2">
            <a:extLst>
              <a:ext uri="{96DAC541-7B7A-43D3-8B79-37D633B846F1}">
                <asvg:svgBlip xmlns:asvg="http://schemas.microsoft.com/office/drawing/2016/SVG/main" r:embed="rId3"/>
              </a:ext>
            </a:extLst>
          </a:blip>
          <a:srcRect b="16380"/>
          <a:stretch>
            <a:fillRect/>
          </a:stretch>
        </p:blipFill>
        <p:spPr>
          <a:xfrm>
            <a:off x="528637" y="441613"/>
            <a:ext cx="2265363" cy="434688"/>
          </a:xfrm>
          <a:prstGeom prst="rect">
            <a:avLst/>
          </a:prstGeom>
        </p:spPr>
      </p:pic>
      <p:cxnSp>
        <p:nvCxnSpPr>
          <p:cNvPr id="3" name="Straight Connector 2">
            <a:extLst>
              <a:ext uri="{FF2B5EF4-FFF2-40B4-BE49-F238E27FC236}">
                <a16:creationId xmlns:a16="http://schemas.microsoft.com/office/drawing/2014/main" id="{B918B474-C487-8EA7-2FB0-B16F0D76248C}"/>
              </a:ext>
            </a:extLst>
          </p:cNvPr>
          <p:cNvCxnSpPr>
            <a:cxnSpLocks/>
          </p:cNvCxnSpPr>
          <p:nvPr userDrawn="1"/>
        </p:nvCxnSpPr>
        <p:spPr>
          <a:xfrm>
            <a:off x="903288" y="6307931"/>
            <a:ext cx="10383837"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03E0C23-56A0-DF20-B660-0B45AF05715D}"/>
              </a:ext>
            </a:extLst>
          </p:cNvPr>
          <p:cNvGrpSpPr/>
          <p:nvPr userDrawn="1"/>
        </p:nvGrpSpPr>
        <p:grpSpPr>
          <a:xfrm>
            <a:off x="250028" y="2920603"/>
            <a:ext cx="547686" cy="164305"/>
            <a:chOff x="250028" y="590551"/>
            <a:chExt cx="547686" cy="164305"/>
          </a:xfrm>
        </p:grpSpPr>
        <p:sp>
          <p:nvSpPr>
            <p:cNvPr id="5" name="Oval 4">
              <a:extLst>
                <a:ext uri="{FF2B5EF4-FFF2-40B4-BE49-F238E27FC236}">
                  <a16:creationId xmlns:a16="http://schemas.microsoft.com/office/drawing/2014/main" id="{CF6AF245-5CFF-4AA7-BFFE-77536B7C4F6A}"/>
                </a:ext>
              </a:extLst>
            </p:cNvPr>
            <p:cNvSpPr/>
            <p:nvPr userDrawn="1"/>
          </p:nvSpPr>
          <p:spPr>
            <a:xfrm>
              <a:off x="25002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6" name="Oval 5">
              <a:extLst>
                <a:ext uri="{FF2B5EF4-FFF2-40B4-BE49-F238E27FC236}">
                  <a16:creationId xmlns:a16="http://schemas.microsoft.com/office/drawing/2014/main" id="{955C99AD-2651-2F8A-4C01-E6B498DC0D58}"/>
                </a:ext>
              </a:extLst>
            </p:cNvPr>
            <p:cNvSpPr/>
            <p:nvPr userDrawn="1"/>
          </p:nvSpPr>
          <p:spPr>
            <a:xfrm>
              <a:off x="44171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7" name="Oval 6">
              <a:extLst>
                <a:ext uri="{FF2B5EF4-FFF2-40B4-BE49-F238E27FC236}">
                  <a16:creationId xmlns:a16="http://schemas.microsoft.com/office/drawing/2014/main" id="{55DD80F4-F5BD-1FCD-84E3-38B007995CE7}"/>
                </a:ext>
              </a:extLst>
            </p:cNvPr>
            <p:cNvSpPr/>
            <p:nvPr userDrawn="1"/>
          </p:nvSpPr>
          <p:spPr>
            <a:xfrm>
              <a:off x="633409"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grpSp>
        <p:nvGrpSpPr>
          <p:cNvPr id="11" name="Group 10">
            <a:extLst>
              <a:ext uri="{FF2B5EF4-FFF2-40B4-BE49-F238E27FC236}">
                <a16:creationId xmlns:a16="http://schemas.microsoft.com/office/drawing/2014/main" id="{589AC460-3BC0-FD05-97E5-C8F98168A334}"/>
              </a:ext>
            </a:extLst>
          </p:cNvPr>
          <p:cNvGrpSpPr/>
          <p:nvPr userDrawn="1"/>
        </p:nvGrpSpPr>
        <p:grpSpPr>
          <a:xfrm>
            <a:off x="250028" y="6225778"/>
            <a:ext cx="547686" cy="164305"/>
            <a:chOff x="250028" y="6235066"/>
            <a:chExt cx="547686" cy="164305"/>
          </a:xfrm>
        </p:grpSpPr>
        <p:sp>
          <p:nvSpPr>
            <p:cNvPr id="8" name="Oval 7">
              <a:extLst>
                <a:ext uri="{FF2B5EF4-FFF2-40B4-BE49-F238E27FC236}">
                  <a16:creationId xmlns:a16="http://schemas.microsoft.com/office/drawing/2014/main" id="{FE9E7239-2A23-2294-F1AD-65ACEBAB7957}"/>
                </a:ext>
              </a:extLst>
            </p:cNvPr>
            <p:cNvSpPr/>
            <p:nvPr userDrawn="1"/>
          </p:nvSpPr>
          <p:spPr>
            <a:xfrm>
              <a:off x="25002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9" name="Oval 8">
              <a:extLst>
                <a:ext uri="{FF2B5EF4-FFF2-40B4-BE49-F238E27FC236}">
                  <a16:creationId xmlns:a16="http://schemas.microsoft.com/office/drawing/2014/main" id="{6FDE2507-F74D-5A0F-F08A-5E9D0A237FA8}"/>
                </a:ext>
              </a:extLst>
            </p:cNvPr>
            <p:cNvSpPr/>
            <p:nvPr userDrawn="1"/>
          </p:nvSpPr>
          <p:spPr>
            <a:xfrm>
              <a:off x="44171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0" name="Oval 9">
              <a:extLst>
                <a:ext uri="{FF2B5EF4-FFF2-40B4-BE49-F238E27FC236}">
                  <a16:creationId xmlns:a16="http://schemas.microsoft.com/office/drawing/2014/main" id="{4E29D827-0769-E683-AC32-86D5320671B7}"/>
                </a:ext>
              </a:extLst>
            </p:cNvPr>
            <p:cNvSpPr/>
            <p:nvPr userDrawn="1"/>
          </p:nvSpPr>
          <p:spPr>
            <a:xfrm>
              <a:off x="633409"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sp>
        <p:nvSpPr>
          <p:cNvPr id="17" name="Text Placeholder 16">
            <a:extLst>
              <a:ext uri="{FF2B5EF4-FFF2-40B4-BE49-F238E27FC236}">
                <a16:creationId xmlns:a16="http://schemas.microsoft.com/office/drawing/2014/main" id="{B740DC7B-DC41-EEA0-8448-6A85788FEF1E}"/>
              </a:ext>
            </a:extLst>
          </p:cNvPr>
          <p:cNvSpPr>
            <a:spLocks noGrp="1"/>
          </p:cNvSpPr>
          <p:nvPr>
            <p:ph type="body" sz="quarter" idx="20"/>
          </p:nvPr>
        </p:nvSpPr>
        <p:spPr>
          <a:xfrm>
            <a:off x="6453999" y="4420391"/>
            <a:ext cx="1354140" cy="1354138"/>
          </a:xfrm>
          <a:blipFill>
            <a:blip r:embed="rId4">
              <a:extLst>
                <a:ext uri="{96DAC541-7B7A-43D3-8B79-37D633B846F1}">
                  <asvg:svgBlip xmlns:asvg="http://schemas.microsoft.com/office/drawing/2016/SVG/main" r:embed="rId5"/>
                </a:ext>
              </a:extLst>
            </a:blip>
            <a:stretch>
              <a:fillRect/>
            </a:stretch>
          </a:blipFill>
        </p:spPr>
        <p:txBody>
          <a:bodyPr/>
          <a:lstStyle>
            <a:lvl1pPr>
              <a:defRPr sz="100">
                <a:noFill/>
              </a:defRPr>
            </a:lvl1pPr>
            <a:lvl2pPr marL="263525" indent="0">
              <a:buNone/>
              <a:defRPr sz="100"/>
            </a:lvl2pPr>
            <a:lvl3pPr>
              <a:defRPr sz="100"/>
            </a:lvl3pPr>
            <a:lvl4pPr>
              <a:defRPr sz="100"/>
            </a:lvl4pPr>
            <a:lvl5pPr>
              <a:defRPr sz="100"/>
            </a:lvl5pPr>
          </a:lstStyle>
          <a:p>
            <a:pPr lvl="0"/>
            <a:r>
              <a:rPr lang="en-US"/>
              <a:t>Click to edit Master text styles</a:t>
            </a:r>
          </a:p>
        </p:txBody>
      </p:sp>
    </p:spTree>
    <p:extLst>
      <p:ext uri="{BB962C8B-B14F-4D97-AF65-F5344CB8AC3E}">
        <p14:creationId xmlns:p14="http://schemas.microsoft.com/office/powerpoint/2010/main" val="8801660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2"/>
      </p:bgRef>
    </p:bg>
    <p:spTree>
      <p:nvGrpSpPr>
        <p:cNvPr id="1" name=""/>
        <p:cNvGrpSpPr/>
        <p:nvPr/>
      </p:nvGrpSpPr>
      <p:grpSpPr>
        <a:xfrm>
          <a:off x="0" y="0"/>
          <a:ext cx="0" cy="0"/>
          <a:chOff x="0" y="0"/>
          <a:chExt cx="0" cy="0"/>
        </a:xfrm>
      </p:grpSpPr>
      <p:sp>
        <p:nvSpPr>
          <p:cNvPr id="26" name="Date Placeholder 25">
            <a:extLst>
              <a:ext uri="{FF2B5EF4-FFF2-40B4-BE49-F238E27FC236}">
                <a16:creationId xmlns:a16="http://schemas.microsoft.com/office/drawing/2014/main" id="{8AF80181-35F9-D824-4616-4020E669477A}"/>
              </a:ext>
            </a:extLst>
          </p:cNvPr>
          <p:cNvSpPr>
            <a:spLocks noGrp="1"/>
          </p:cNvSpPr>
          <p:nvPr>
            <p:ph type="dt" sz="half" idx="16"/>
          </p:nvPr>
        </p:nvSpPr>
        <p:spPr>
          <a:xfrm>
            <a:off x="503238" y="6858000"/>
            <a:ext cx="3078162" cy="0"/>
          </a:xfrm>
        </p:spPr>
        <p:txBody>
          <a:bodyPr/>
          <a:lstStyle>
            <a:lvl1pPr>
              <a:defRPr sz="100">
                <a:solidFill>
                  <a:schemeClr val="tx1">
                    <a:lumMod val="65000"/>
                    <a:lumOff val="35000"/>
                    <a:alpha val="0"/>
                  </a:schemeClr>
                </a:solidFill>
              </a:defRPr>
            </a:lvl1pPr>
          </a:lstStyle>
          <a:p>
            <a:fld id="{7467DC97-BE04-424B-AB15-A6A01A0648C0}" type="datetime1">
              <a:rPr lang="en-GB" smtClean="0"/>
              <a:pPr/>
              <a:t>13/11/2025</a:t>
            </a:fld>
            <a:endParaRPr lang="en-GB"/>
          </a:p>
        </p:txBody>
      </p:sp>
      <p:sp>
        <p:nvSpPr>
          <p:cNvPr id="27" name="Footer Placeholder 26">
            <a:extLst>
              <a:ext uri="{FF2B5EF4-FFF2-40B4-BE49-F238E27FC236}">
                <a16:creationId xmlns:a16="http://schemas.microsoft.com/office/drawing/2014/main" id="{A6976969-F4FF-F49A-2CBC-AC8966BD5992}"/>
              </a:ext>
            </a:extLst>
          </p:cNvPr>
          <p:cNvSpPr>
            <a:spLocks noGrp="1"/>
          </p:cNvSpPr>
          <p:nvPr>
            <p:ph type="ftr" sz="quarter" idx="17"/>
          </p:nvPr>
        </p:nvSpPr>
        <p:spPr>
          <a:xfrm>
            <a:off x="903288" y="6858000"/>
            <a:ext cx="6691312" cy="0"/>
          </a:xfrm>
        </p:spPr>
        <p:txBody>
          <a:bodyPr/>
          <a:lstStyle>
            <a:lvl1pPr>
              <a:defRPr sz="100">
                <a:solidFill>
                  <a:schemeClr val="accent5">
                    <a:alpha val="0"/>
                  </a:schemeClr>
                </a:solidFill>
              </a:defRPr>
            </a:lvl1pPr>
          </a:lstStyle>
          <a:p>
            <a:r>
              <a:rPr lang="sv-SE"/>
              <a:t>Include source information in this area</a:t>
            </a:r>
            <a:endParaRPr lang="en-GB"/>
          </a:p>
        </p:txBody>
      </p:sp>
      <p:sp>
        <p:nvSpPr>
          <p:cNvPr id="28" name="Slide Number Placeholder 27">
            <a:extLst>
              <a:ext uri="{FF2B5EF4-FFF2-40B4-BE49-F238E27FC236}">
                <a16:creationId xmlns:a16="http://schemas.microsoft.com/office/drawing/2014/main" id="{CE3107ED-B53D-0571-658E-85EC8E4B58EF}"/>
              </a:ext>
            </a:extLst>
          </p:cNvPr>
          <p:cNvSpPr>
            <a:spLocks noGrp="1"/>
          </p:cNvSpPr>
          <p:nvPr>
            <p:ph type="sldNum" sz="quarter" idx="18"/>
          </p:nvPr>
        </p:nvSpPr>
        <p:spPr>
          <a:xfrm>
            <a:off x="8372474" y="6858000"/>
            <a:ext cx="2914651" cy="0"/>
          </a:xfrm>
        </p:spPr>
        <p:txBody>
          <a:bodyPr/>
          <a:lstStyle>
            <a:lvl1pPr>
              <a:defRPr sz="100">
                <a:solidFill>
                  <a:schemeClr val="accent5">
                    <a:alpha val="0"/>
                  </a:schemeClr>
                </a:solidFill>
              </a:defRPr>
            </a:lvl1pPr>
          </a:lstStyle>
          <a:p>
            <a:fld id="{AE086683-F536-42AB-ABBC-F4803DFE8DBC}" type="slidenum">
              <a:rPr lang="en-GB" smtClean="0"/>
              <a:pPr/>
              <a:t>‹#›</a:t>
            </a:fld>
            <a:endParaRPr lang="en-GB"/>
          </a:p>
        </p:txBody>
      </p:sp>
      <p:sp>
        <p:nvSpPr>
          <p:cNvPr id="8" name="Rubrik 1">
            <a:extLst>
              <a:ext uri="{FF2B5EF4-FFF2-40B4-BE49-F238E27FC236}">
                <a16:creationId xmlns:a16="http://schemas.microsoft.com/office/drawing/2014/main" id="{69FCCBC5-EFEF-689D-2203-ADBE115A92C1}"/>
              </a:ext>
            </a:extLst>
          </p:cNvPr>
          <p:cNvSpPr>
            <a:spLocks noGrp="1"/>
          </p:cNvSpPr>
          <p:nvPr>
            <p:ph type="ctrTitle"/>
          </p:nvPr>
        </p:nvSpPr>
        <p:spPr>
          <a:xfrm>
            <a:off x="904875" y="1617665"/>
            <a:ext cx="10382250" cy="2151060"/>
          </a:xfrm>
          <a:prstGeom prst="rect">
            <a:avLst/>
          </a:prstGeom>
        </p:spPr>
        <p:txBody>
          <a:bodyPr anchor="b"/>
          <a:lstStyle>
            <a:lvl1pPr algn="ctr">
              <a:lnSpc>
                <a:spcPct val="96000"/>
              </a:lnSpc>
              <a:defRPr sz="6200" b="0" spc="-200" baseline="0">
                <a:solidFill>
                  <a:schemeClr val="tx2"/>
                </a:solidFill>
              </a:defRPr>
            </a:lvl1pPr>
          </a:lstStyle>
          <a:p>
            <a:r>
              <a:rPr lang="en-US"/>
              <a:t>Click to edit Master title style</a:t>
            </a:r>
            <a:endParaRPr lang="en-GB"/>
          </a:p>
        </p:txBody>
      </p:sp>
      <p:grpSp>
        <p:nvGrpSpPr>
          <p:cNvPr id="9" name="Group 8">
            <a:extLst>
              <a:ext uri="{FF2B5EF4-FFF2-40B4-BE49-F238E27FC236}">
                <a16:creationId xmlns:a16="http://schemas.microsoft.com/office/drawing/2014/main" id="{FDCD8EC4-7D3E-E9B4-5297-F12D33E061D8}"/>
              </a:ext>
            </a:extLst>
          </p:cNvPr>
          <p:cNvGrpSpPr/>
          <p:nvPr userDrawn="1"/>
        </p:nvGrpSpPr>
        <p:grpSpPr>
          <a:xfrm>
            <a:off x="5833417" y="3839765"/>
            <a:ext cx="523873" cy="164305"/>
            <a:chOff x="273841" y="590551"/>
            <a:chExt cx="523873" cy="164305"/>
          </a:xfrm>
        </p:grpSpPr>
        <p:sp>
          <p:nvSpPr>
            <p:cNvPr id="10" name="Oval 9">
              <a:extLst>
                <a:ext uri="{FF2B5EF4-FFF2-40B4-BE49-F238E27FC236}">
                  <a16:creationId xmlns:a16="http://schemas.microsoft.com/office/drawing/2014/main" id="{077B05FB-ACD9-1497-FB31-5E0AB8219084}"/>
                </a:ext>
              </a:extLst>
            </p:cNvPr>
            <p:cNvSpPr/>
            <p:nvPr userDrawn="1"/>
          </p:nvSpPr>
          <p:spPr>
            <a:xfrm>
              <a:off x="273841" y="590551"/>
              <a:ext cx="164305" cy="164305"/>
            </a:xfrm>
            <a:prstGeom prst="ellipse">
              <a:avLst/>
            </a:prstGeom>
            <a:solidFill>
              <a:schemeClr val="bg2"/>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1" name="Oval 10">
              <a:extLst>
                <a:ext uri="{FF2B5EF4-FFF2-40B4-BE49-F238E27FC236}">
                  <a16:creationId xmlns:a16="http://schemas.microsoft.com/office/drawing/2014/main" id="{AB2EB87B-259E-C808-00FC-9C71A2AF2A1D}"/>
                </a:ext>
              </a:extLst>
            </p:cNvPr>
            <p:cNvSpPr/>
            <p:nvPr userDrawn="1"/>
          </p:nvSpPr>
          <p:spPr>
            <a:xfrm>
              <a:off x="453625" y="590551"/>
              <a:ext cx="164305" cy="164305"/>
            </a:xfrm>
            <a:prstGeom prst="ellipse">
              <a:avLst/>
            </a:prstGeom>
            <a:solidFill>
              <a:schemeClr val="bg2"/>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2" name="Oval 11">
              <a:extLst>
                <a:ext uri="{FF2B5EF4-FFF2-40B4-BE49-F238E27FC236}">
                  <a16:creationId xmlns:a16="http://schemas.microsoft.com/office/drawing/2014/main" id="{403A93D9-1F3C-81EA-2600-172D5915F4B8}"/>
                </a:ext>
              </a:extLst>
            </p:cNvPr>
            <p:cNvSpPr/>
            <p:nvPr userDrawn="1"/>
          </p:nvSpPr>
          <p:spPr>
            <a:xfrm>
              <a:off x="633409" y="590551"/>
              <a:ext cx="164305" cy="164305"/>
            </a:xfrm>
            <a:prstGeom prst="ellipse">
              <a:avLst/>
            </a:prstGeom>
            <a:solidFill>
              <a:schemeClr val="bg2"/>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spTree>
    <p:extLst>
      <p:ext uri="{BB962C8B-B14F-4D97-AF65-F5344CB8AC3E}">
        <p14:creationId xmlns:p14="http://schemas.microsoft.com/office/powerpoint/2010/main" val="271783390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0080C-2365-A4AD-E5A8-5C90B15EC3B7}"/>
              </a:ext>
            </a:extLst>
          </p:cNvPr>
          <p:cNvSpPr>
            <a:spLocks noGrp="1"/>
          </p:cNvSpPr>
          <p:nvPr>
            <p:ph idx="1" hasCustomPrompt="1"/>
          </p:nvPr>
        </p:nvSpPr>
        <p:spPr>
          <a:xfrm>
            <a:off x="5281613" y="2568122"/>
            <a:ext cx="5355599" cy="3290888"/>
          </a:xfrm>
        </p:spPr>
        <p:txBody>
          <a:bodyPr/>
          <a:lstStyle>
            <a:lvl1pPr marL="271463" indent="-271463">
              <a:spcAft>
                <a:spcPts val="0"/>
              </a:spcAft>
              <a:buFont typeface="+mj-lt"/>
              <a:buAutoNum type="arabicPeriod"/>
              <a:tabLst>
                <a:tab pos="4373563" algn="l"/>
              </a:tabLst>
              <a:defRPr sz="1800">
                <a:solidFill>
                  <a:schemeClr val="accent4"/>
                </a:solidFill>
                <a:latin typeface="+mj-lt"/>
              </a:defRPr>
            </a:lvl1pPr>
            <a:lvl2pPr marL="606425" indent="-342900">
              <a:buFont typeface="+mj-lt"/>
              <a:buAutoNum type="arabicPeriod"/>
              <a:defRPr sz="1600">
                <a:solidFill>
                  <a:schemeClr val="accent4"/>
                </a:solidFill>
                <a:latin typeface="+mj-lt"/>
              </a:defRPr>
            </a:lvl2pPr>
            <a:lvl3pPr marL="703262" indent="-342900">
              <a:buFont typeface="+mj-lt"/>
              <a:buAutoNum type="arabicPeriod"/>
              <a:defRPr sz="1200">
                <a:solidFill>
                  <a:schemeClr val="accent4"/>
                </a:solidFill>
                <a:latin typeface="+mj-lt"/>
              </a:defRPr>
            </a:lvl3pPr>
            <a:lvl4pPr marL="879475" indent="-342900">
              <a:buFont typeface="+mj-lt"/>
              <a:buAutoNum type="arabicPeriod"/>
              <a:defRPr sz="1200">
                <a:solidFill>
                  <a:schemeClr val="accent4"/>
                </a:solidFill>
                <a:latin typeface="+mj-lt"/>
              </a:defRPr>
            </a:lvl4pPr>
            <a:lvl5pPr marL="1062037" indent="-342900">
              <a:buFont typeface="+mj-lt"/>
              <a:buAutoNum type="arabicPeriod"/>
              <a:defRPr sz="1200">
                <a:solidFill>
                  <a:schemeClr val="accent4"/>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FB1C49-5723-D2F5-9A09-77DA7F1F458D}"/>
              </a:ext>
            </a:extLst>
          </p:cNvPr>
          <p:cNvSpPr>
            <a:spLocks noGrp="1"/>
          </p:cNvSpPr>
          <p:nvPr>
            <p:ph type="dt" sz="half" idx="10"/>
          </p:nvPr>
        </p:nvSpPr>
        <p:spPr/>
        <p:txBody>
          <a:bodyPr/>
          <a:lstStyle/>
          <a:p>
            <a:fld id="{7467DC97-BE04-424B-AB15-A6A01A0648C0}" type="datetime1">
              <a:rPr lang="en-GB" smtClean="0"/>
              <a:t>13/11/2025</a:t>
            </a:fld>
            <a:endParaRPr lang="en-GB"/>
          </a:p>
        </p:txBody>
      </p:sp>
      <p:sp>
        <p:nvSpPr>
          <p:cNvPr id="8" name="Footer Placeholder 7">
            <a:extLst>
              <a:ext uri="{FF2B5EF4-FFF2-40B4-BE49-F238E27FC236}">
                <a16:creationId xmlns:a16="http://schemas.microsoft.com/office/drawing/2014/main" id="{F0020DC2-EA47-2712-0054-0823123E3D6E}"/>
              </a:ext>
            </a:extLst>
          </p:cNvPr>
          <p:cNvSpPr>
            <a:spLocks noGrp="1"/>
          </p:cNvSpPr>
          <p:nvPr>
            <p:ph type="ftr" sz="quarter" idx="11"/>
          </p:nvPr>
        </p:nvSpPr>
        <p:spPr/>
        <p:txBody>
          <a:bodyPr/>
          <a:lstStyle>
            <a:lvl1pPr>
              <a:defRPr>
                <a:solidFill>
                  <a:schemeClr val="accent4"/>
                </a:solidFill>
              </a:defRPr>
            </a:lvl1pPr>
          </a:lstStyle>
          <a:p>
            <a:r>
              <a:rPr lang="sv-SE" err="1"/>
              <a:t>Include</a:t>
            </a:r>
            <a:r>
              <a:rPr lang="sv-SE"/>
              <a:t> source information in </a:t>
            </a:r>
            <a:r>
              <a:rPr lang="sv-SE" err="1"/>
              <a:t>this</a:t>
            </a:r>
            <a:r>
              <a:rPr lang="sv-SE"/>
              <a:t> area</a:t>
            </a:r>
            <a:endParaRPr lang="en-GB"/>
          </a:p>
        </p:txBody>
      </p:sp>
      <p:sp>
        <p:nvSpPr>
          <p:cNvPr id="9" name="Slide Number Placeholder 8">
            <a:extLst>
              <a:ext uri="{FF2B5EF4-FFF2-40B4-BE49-F238E27FC236}">
                <a16:creationId xmlns:a16="http://schemas.microsoft.com/office/drawing/2014/main" id="{6DFA4CD1-B5DC-343E-C363-1C1F0D34FC4A}"/>
              </a:ext>
            </a:extLst>
          </p:cNvPr>
          <p:cNvSpPr>
            <a:spLocks noGrp="1"/>
          </p:cNvSpPr>
          <p:nvPr>
            <p:ph type="sldNum" sz="quarter" idx="12"/>
          </p:nvPr>
        </p:nvSpPr>
        <p:spPr/>
        <p:txBody>
          <a:bodyPr/>
          <a:lstStyle>
            <a:lvl1pPr>
              <a:defRPr>
                <a:solidFill>
                  <a:schemeClr val="accent4"/>
                </a:solidFill>
              </a:defRPr>
            </a:lvl1pPr>
          </a:lstStyle>
          <a:p>
            <a:fld id="{AE086683-F536-42AB-ABBC-F4803DFE8DBC}" type="slidenum">
              <a:rPr lang="en-GB" smtClean="0"/>
              <a:pPr/>
              <a:t>‹#›</a:t>
            </a:fld>
            <a:endParaRPr lang="en-GB"/>
          </a:p>
        </p:txBody>
      </p:sp>
      <p:sp>
        <p:nvSpPr>
          <p:cNvPr id="6" name="Title 27">
            <a:extLst>
              <a:ext uri="{FF2B5EF4-FFF2-40B4-BE49-F238E27FC236}">
                <a16:creationId xmlns:a16="http://schemas.microsoft.com/office/drawing/2014/main" id="{5A3D560F-8924-B289-A9D4-A9680B9DB918}"/>
              </a:ext>
            </a:extLst>
          </p:cNvPr>
          <p:cNvSpPr>
            <a:spLocks noGrp="1"/>
          </p:cNvSpPr>
          <p:nvPr>
            <p:ph type="title"/>
          </p:nvPr>
        </p:nvSpPr>
        <p:spPr>
          <a:xfrm>
            <a:off x="903288" y="573881"/>
            <a:ext cx="8412163" cy="350838"/>
          </a:xfrm>
        </p:spPr>
        <p:txBody>
          <a:bodyPr/>
          <a:lstStyle>
            <a:lvl1pPr>
              <a:defRPr sz="1600" spc="0">
                <a:solidFill>
                  <a:schemeClr val="accent4"/>
                </a:solidFill>
              </a:defRPr>
            </a:lvl1pPr>
          </a:lstStyle>
          <a:p>
            <a:r>
              <a:rPr lang="en-US"/>
              <a:t>Click to edit Master title style</a:t>
            </a:r>
            <a:endParaRPr lang="en-GB"/>
          </a:p>
        </p:txBody>
      </p:sp>
      <p:sp>
        <p:nvSpPr>
          <p:cNvPr id="10" name="Text Placeholder 31">
            <a:extLst>
              <a:ext uri="{FF2B5EF4-FFF2-40B4-BE49-F238E27FC236}">
                <a16:creationId xmlns:a16="http://schemas.microsoft.com/office/drawing/2014/main" id="{1A029BD0-FADE-75B9-86E0-1DE6231C9A48}"/>
              </a:ext>
            </a:extLst>
          </p:cNvPr>
          <p:cNvSpPr>
            <a:spLocks noGrp="1"/>
          </p:cNvSpPr>
          <p:nvPr>
            <p:ph type="body" sz="quarter" idx="14" hasCustomPrompt="1"/>
          </p:nvPr>
        </p:nvSpPr>
        <p:spPr>
          <a:xfrm>
            <a:off x="903288" y="1845467"/>
            <a:ext cx="9482932" cy="678658"/>
          </a:xfrm>
        </p:spPr>
        <p:txBody>
          <a:bodyPr/>
          <a:lstStyle>
            <a:lvl1pPr marL="0" indent="0">
              <a:spcBef>
                <a:spcPts val="0"/>
              </a:spcBef>
              <a:spcAft>
                <a:spcPts val="0"/>
              </a:spcAft>
              <a:buNone/>
              <a:defRPr sz="5000" b="1">
                <a:solidFill>
                  <a:schemeClr val="accent1"/>
                </a:solidFill>
                <a:latin typeface="+mj-lt"/>
              </a:defRPr>
            </a:lvl1pPr>
            <a:lvl2pPr marL="263525" indent="0">
              <a:buNone/>
              <a:defRPr/>
            </a:lvl2pPr>
          </a:lstStyle>
          <a:p>
            <a:pPr lvl="0"/>
            <a:r>
              <a:rPr lang="en-GB"/>
              <a:t>Heading</a:t>
            </a:r>
          </a:p>
        </p:txBody>
      </p:sp>
      <p:pic>
        <p:nvPicPr>
          <p:cNvPr id="16" name="Graphic 15">
            <a:extLst>
              <a:ext uri="{FF2B5EF4-FFF2-40B4-BE49-F238E27FC236}">
                <a16:creationId xmlns:a16="http://schemas.microsoft.com/office/drawing/2014/main" id="{625E1835-DF5C-795B-6DD5-903094FBD889}"/>
              </a:ext>
            </a:extLst>
          </p:cNvPr>
          <p:cNvPicPr>
            <a:picLocks noChangeAspect="1"/>
          </p:cNvPicPr>
          <p:nvPr userDrawn="1"/>
        </p:nvPicPr>
        <p:blipFill>
          <a:blip r:embed="rId2">
            <a:alphaModFix amt="70000"/>
            <a:extLst>
              <a:ext uri="{96DAC541-7B7A-43D3-8B79-37D633B846F1}">
                <asvg:svgBlip xmlns:asvg="http://schemas.microsoft.com/office/drawing/2016/SVG/main" r:embed="rId3"/>
              </a:ext>
            </a:extLst>
          </a:blip>
          <a:stretch>
            <a:fillRect/>
          </a:stretch>
        </p:blipFill>
        <p:spPr>
          <a:xfrm>
            <a:off x="11359999" y="1169194"/>
            <a:ext cx="745680" cy="4519612"/>
          </a:xfrm>
          <a:prstGeom prst="rect">
            <a:avLst/>
          </a:prstGeom>
        </p:spPr>
      </p:pic>
      <p:grpSp>
        <p:nvGrpSpPr>
          <p:cNvPr id="114" name="Group 113">
            <a:extLst>
              <a:ext uri="{FF2B5EF4-FFF2-40B4-BE49-F238E27FC236}">
                <a16:creationId xmlns:a16="http://schemas.microsoft.com/office/drawing/2014/main" id="{A45008EE-E4A5-E36E-B4EE-6749830C0BC1}"/>
              </a:ext>
            </a:extLst>
          </p:cNvPr>
          <p:cNvGrpSpPr/>
          <p:nvPr userDrawn="1"/>
        </p:nvGrpSpPr>
        <p:grpSpPr>
          <a:xfrm>
            <a:off x="250028" y="590551"/>
            <a:ext cx="547686" cy="164305"/>
            <a:chOff x="250028" y="590551"/>
            <a:chExt cx="547686" cy="164305"/>
          </a:xfrm>
        </p:grpSpPr>
        <p:sp>
          <p:nvSpPr>
            <p:cNvPr id="115" name="Oval 114">
              <a:extLst>
                <a:ext uri="{FF2B5EF4-FFF2-40B4-BE49-F238E27FC236}">
                  <a16:creationId xmlns:a16="http://schemas.microsoft.com/office/drawing/2014/main" id="{383A3B76-1120-91A0-A63B-89F42D780063}"/>
                </a:ext>
              </a:extLst>
            </p:cNvPr>
            <p:cNvSpPr/>
            <p:nvPr userDrawn="1"/>
          </p:nvSpPr>
          <p:spPr>
            <a:xfrm>
              <a:off x="25002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16" name="Oval 115">
              <a:extLst>
                <a:ext uri="{FF2B5EF4-FFF2-40B4-BE49-F238E27FC236}">
                  <a16:creationId xmlns:a16="http://schemas.microsoft.com/office/drawing/2014/main" id="{F31BAFFB-936D-512B-6213-F0EA44C45822}"/>
                </a:ext>
              </a:extLst>
            </p:cNvPr>
            <p:cNvSpPr/>
            <p:nvPr userDrawn="1"/>
          </p:nvSpPr>
          <p:spPr>
            <a:xfrm>
              <a:off x="44171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17" name="Oval 116">
              <a:extLst>
                <a:ext uri="{FF2B5EF4-FFF2-40B4-BE49-F238E27FC236}">
                  <a16:creationId xmlns:a16="http://schemas.microsoft.com/office/drawing/2014/main" id="{B7248AB7-36F9-668D-4C8D-F30179849610}"/>
                </a:ext>
              </a:extLst>
            </p:cNvPr>
            <p:cNvSpPr/>
            <p:nvPr userDrawn="1"/>
          </p:nvSpPr>
          <p:spPr>
            <a:xfrm>
              <a:off x="633409"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spTree>
    <p:extLst>
      <p:ext uri="{BB962C8B-B14F-4D97-AF65-F5344CB8AC3E}">
        <p14:creationId xmlns:p14="http://schemas.microsoft.com/office/powerpoint/2010/main" val="4140330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4E8AE-3317-3E77-A602-81BCE5FC016F}"/>
              </a:ext>
            </a:extLst>
          </p:cNvPr>
          <p:cNvSpPr>
            <a:spLocks noGrp="1"/>
          </p:cNvSpPr>
          <p:nvPr>
            <p:ph type="title" hasCustomPrompt="1"/>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70080C-2365-A4AD-E5A8-5C90B15EC3B7}"/>
              </a:ext>
            </a:extLst>
          </p:cNvPr>
          <p:cNvSpPr>
            <a:spLocks noGrp="1"/>
          </p:cNvSpPr>
          <p:nvPr>
            <p:ph idx="1" hasCustomPrompt="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FB1C49-5723-D2F5-9A09-77DA7F1F458D}"/>
              </a:ext>
            </a:extLst>
          </p:cNvPr>
          <p:cNvSpPr>
            <a:spLocks noGrp="1"/>
          </p:cNvSpPr>
          <p:nvPr>
            <p:ph type="dt" sz="half" idx="10"/>
          </p:nvPr>
        </p:nvSpPr>
        <p:spPr/>
        <p:txBody>
          <a:bodyPr/>
          <a:lstStyle/>
          <a:p>
            <a:fld id="{7467DC97-BE04-424B-AB15-A6A01A0648C0}" type="datetime1">
              <a:rPr lang="en-GB" smtClean="0"/>
              <a:t>13/11/2025</a:t>
            </a:fld>
            <a:endParaRPr lang="en-GB"/>
          </a:p>
        </p:txBody>
      </p:sp>
      <p:sp>
        <p:nvSpPr>
          <p:cNvPr id="8" name="Footer Placeholder 7">
            <a:extLst>
              <a:ext uri="{FF2B5EF4-FFF2-40B4-BE49-F238E27FC236}">
                <a16:creationId xmlns:a16="http://schemas.microsoft.com/office/drawing/2014/main" id="{F0020DC2-EA47-2712-0054-0823123E3D6E}"/>
              </a:ext>
            </a:extLst>
          </p:cNvPr>
          <p:cNvSpPr>
            <a:spLocks noGrp="1"/>
          </p:cNvSpPr>
          <p:nvPr>
            <p:ph type="ftr" sz="quarter" idx="11"/>
          </p:nvPr>
        </p:nvSpPr>
        <p:spPr/>
        <p:txBody>
          <a:bodyPr/>
          <a:lstStyle>
            <a:lvl1pPr>
              <a:defRPr>
                <a:solidFill>
                  <a:schemeClr val="accent4"/>
                </a:solidFill>
              </a:defRPr>
            </a:lvl1pPr>
          </a:lstStyle>
          <a:p>
            <a:r>
              <a:rPr lang="sv-SE"/>
              <a:t>Include source information in this area</a:t>
            </a:r>
            <a:endParaRPr lang="en-GB"/>
          </a:p>
        </p:txBody>
      </p:sp>
      <p:sp>
        <p:nvSpPr>
          <p:cNvPr id="9" name="Slide Number Placeholder 8">
            <a:extLst>
              <a:ext uri="{FF2B5EF4-FFF2-40B4-BE49-F238E27FC236}">
                <a16:creationId xmlns:a16="http://schemas.microsoft.com/office/drawing/2014/main" id="{6DFA4CD1-B5DC-343E-C363-1C1F0D34FC4A}"/>
              </a:ext>
            </a:extLst>
          </p:cNvPr>
          <p:cNvSpPr>
            <a:spLocks noGrp="1"/>
          </p:cNvSpPr>
          <p:nvPr>
            <p:ph type="sldNum" sz="quarter" idx="12"/>
          </p:nvPr>
        </p:nvSpPr>
        <p:spPr/>
        <p:txBody>
          <a:bodyPr/>
          <a:lstStyle>
            <a:lvl1pPr>
              <a:defRPr>
                <a:solidFill>
                  <a:schemeClr val="accent4"/>
                </a:solidFill>
              </a:defRPr>
            </a:lvl1pPr>
          </a:lstStyle>
          <a:p>
            <a:fld id="{AE086683-F536-42AB-ABBC-F4803DFE8DBC}" type="slidenum">
              <a:rPr lang="en-GB" smtClean="0"/>
              <a:pPr/>
              <a:t>‹#›</a:t>
            </a:fld>
            <a:endParaRPr lang="en-GB"/>
          </a:p>
        </p:txBody>
      </p:sp>
    </p:spTree>
    <p:extLst>
      <p:ext uri="{BB962C8B-B14F-4D97-AF65-F5344CB8AC3E}">
        <p14:creationId xmlns:p14="http://schemas.microsoft.com/office/powerpoint/2010/main" val="2898855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5.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2.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screenshot of a computer&#10;&#10;AI-generated content may be incorrect." hidden="1">
            <a:extLst>
              <a:ext uri="{FF2B5EF4-FFF2-40B4-BE49-F238E27FC236}">
                <a16:creationId xmlns:a16="http://schemas.microsoft.com/office/drawing/2014/main" id="{415CA9CE-46FC-5A71-BD79-F18FA25F669A}"/>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503238" y="6858000"/>
            <a:ext cx="3078162" cy="0"/>
          </a:xfrm>
          <a:prstGeom prst="rect">
            <a:avLst/>
          </a:prstGeom>
        </p:spPr>
        <p:txBody>
          <a:bodyPr vert="horz" lIns="0" tIns="0" rIns="0" bIns="0" rtlCol="0" anchor="t">
            <a:noAutofit/>
          </a:bodyPr>
          <a:lstStyle>
            <a:lvl1pPr algn="l">
              <a:defRPr sz="100">
                <a:solidFill>
                  <a:schemeClr val="tx1">
                    <a:lumMod val="65000"/>
                    <a:lumOff val="35000"/>
                    <a:alpha val="0"/>
                  </a:schemeClr>
                </a:solidFill>
              </a:defRPr>
            </a:lvl1pPr>
          </a:lstStyle>
          <a:p>
            <a:fld id="{7467DC97-BE04-424B-AB15-A6A01A0648C0}" type="datetime1">
              <a:rPr lang="en-GB" smtClean="0"/>
              <a:t>13/11/2025</a:t>
            </a:fld>
            <a:endParaRPr lang="en-GB"/>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903288" y="6403976"/>
            <a:ext cx="6691312" cy="260349"/>
          </a:xfrm>
          <a:prstGeom prst="rect">
            <a:avLst/>
          </a:prstGeom>
        </p:spPr>
        <p:txBody>
          <a:bodyPr vert="horz" lIns="0" tIns="0" rIns="0" bIns="0" rtlCol="0" anchor="t">
            <a:noAutofit/>
          </a:bodyPr>
          <a:lstStyle>
            <a:lvl1pPr algn="l">
              <a:lnSpc>
                <a:spcPct val="100000"/>
              </a:lnSpc>
              <a:defRPr sz="900" spc="-10">
                <a:solidFill>
                  <a:schemeClr val="accent4"/>
                </a:solidFill>
                <a:latin typeface="Geist Light" pitchFamily="2" charset="0"/>
                <a:ea typeface="Geist Light" pitchFamily="2" charset="0"/>
                <a:cs typeface="Geist Light" pitchFamily="2" charset="0"/>
              </a:defRPr>
            </a:lvl1pPr>
          </a:lstStyle>
          <a:p>
            <a:r>
              <a:rPr lang="sv-SE"/>
              <a:t>Include source information in this area</a:t>
            </a:r>
            <a:endParaRPr lang="en-GB"/>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372474" y="6403976"/>
            <a:ext cx="2914651" cy="260349"/>
          </a:xfrm>
          <a:prstGeom prst="rect">
            <a:avLst/>
          </a:prstGeom>
        </p:spPr>
        <p:txBody>
          <a:bodyPr vert="horz" lIns="0" tIns="0" rIns="0" bIns="0" rtlCol="0" anchor="t">
            <a:noAutofit/>
          </a:bodyPr>
          <a:lstStyle>
            <a:lvl1pPr algn="r">
              <a:defRPr sz="900">
                <a:solidFill>
                  <a:schemeClr val="accent4"/>
                </a:solidFill>
              </a:defRPr>
            </a:lvl1pPr>
          </a:lstStyle>
          <a:p>
            <a:fld id="{AE086683-F536-42AB-ABBC-F4803DFE8DBC}" type="slidenum">
              <a:rPr lang="en-GB" smtClean="0"/>
              <a:pPr/>
              <a:t>‹#›</a:t>
            </a:fld>
            <a:endParaRPr lang="en-GB"/>
          </a:p>
        </p:txBody>
      </p:sp>
      <p:sp>
        <p:nvSpPr>
          <p:cNvPr id="7" name="Title Placeholder 6">
            <a:extLst>
              <a:ext uri="{FF2B5EF4-FFF2-40B4-BE49-F238E27FC236}">
                <a16:creationId xmlns:a16="http://schemas.microsoft.com/office/drawing/2014/main" id="{45401296-9B95-5420-8D6A-DD8DE74DB4C1}"/>
              </a:ext>
            </a:extLst>
          </p:cNvPr>
          <p:cNvSpPr>
            <a:spLocks noGrp="1"/>
          </p:cNvSpPr>
          <p:nvPr>
            <p:ph type="title"/>
          </p:nvPr>
        </p:nvSpPr>
        <p:spPr>
          <a:xfrm>
            <a:off x="903288" y="477837"/>
            <a:ext cx="10383837" cy="1010445"/>
          </a:xfrm>
          <a:prstGeom prst="rect">
            <a:avLst/>
          </a:prstGeom>
        </p:spPr>
        <p:txBody>
          <a:bodyPr vert="horz" lIns="0" tIns="0" rIns="0" bIns="0" rtlCol="0" anchor="t">
            <a:noAutofit/>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285BCBA-8390-1D80-4227-16236B39A844}"/>
              </a:ext>
            </a:extLst>
          </p:cNvPr>
          <p:cNvSpPr>
            <a:spLocks noGrp="1"/>
          </p:cNvSpPr>
          <p:nvPr>
            <p:ph type="body" idx="1"/>
          </p:nvPr>
        </p:nvSpPr>
        <p:spPr>
          <a:xfrm>
            <a:off x="903288" y="1617666"/>
            <a:ext cx="10383837" cy="4429122"/>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a:extLst>
              <a:ext uri="{FF2B5EF4-FFF2-40B4-BE49-F238E27FC236}">
                <a16:creationId xmlns:a16="http://schemas.microsoft.com/office/drawing/2014/main" id="{89865C1D-ACFF-BCA2-3381-A4D606E2C517}"/>
              </a:ext>
            </a:extLst>
          </p:cNvPr>
          <p:cNvCxnSpPr>
            <a:cxnSpLocks/>
          </p:cNvCxnSpPr>
          <p:nvPr userDrawn="1"/>
        </p:nvCxnSpPr>
        <p:spPr>
          <a:xfrm>
            <a:off x="903288" y="6307931"/>
            <a:ext cx="10383837"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42751CA-DC57-FFB6-6311-B094D60B3671}"/>
              </a:ext>
            </a:extLst>
          </p:cNvPr>
          <p:cNvGrpSpPr/>
          <p:nvPr userDrawn="1"/>
        </p:nvGrpSpPr>
        <p:grpSpPr>
          <a:xfrm>
            <a:off x="250028" y="590551"/>
            <a:ext cx="547686" cy="164305"/>
            <a:chOff x="250028" y="590551"/>
            <a:chExt cx="547686" cy="164305"/>
          </a:xfrm>
        </p:grpSpPr>
        <p:sp>
          <p:nvSpPr>
            <p:cNvPr id="16" name="Oval 15">
              <a:extLst>
                <a:ext uri="{FF2B5EF4-FFF2-40B4-BE49-F238E27FC236}">
                  <a16:creationId xmlns:a16="http://schemas.microsoft.com/office/drawing/2014/main" id="{EFDD6530-D5D7-5B90-009A-C1DD44D49224}"/>
                </a:ext>
              </a:extLst>
            </p:cNvPr>
            <p:cNvSpPr/>
            <p:nvPr userDrawn="1"/>
          </p:nvSpPr>
          <p:spPr>
            <a:xfrm>
              <a:off x="25002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7" name="Oval 16">
              <a:extLst>
                <a:ext uri="{FF2B5EF4-FFF2-40B4-BE49-F238E27FC236}">
                  <a16:creationId xmlns:a16="http://schemas.microsoft.com/office/drawing/2014/main" id="{2A86FDFB-9B5E-EEDB-6ED0-898E82302A9F}"/>
                </a:ext>
              </a:extLst>
            </p:cNvPr>
            <p:cNvSpPr/>
            <p:nvPr userDrawn="1"/>
          </p:nvSpPr>
          <p:spPr>
            <a:xfrm>
              <a:off x="441718"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sp>
          <p:nvSpPr>
            <p:cNvPr id="18" name="Oval 17">
              <a:extLst>
                <a:ext uri="{FF2B5EF4-FFF2-40B4-BE49-F238E27FC236}">
                  <a16:creationId xmlns:a16="http://schemas.microsoft.com/office/drawing/2014/main" id="{CE314553-737D-401D-DA40-5D8745616BD6}"/>
                </a:ext>
              </a:extLst>
            </p:cNvPr>
            <p:cNvSpPr/>
            <p:nvPr userDrawn="1"/>
          </p:nvSpPr>
          <p:spPr>
            <a:xfrm>
              <a:off x="633409" y="590551"/>
              <a:ext cx="164305" cy="164305"/>
            </a:xfrm>
            <a:prstGeom prst="ellipse">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cs typeface="Arial" panose="020B0604020202020204" pitchFamily="34" charset="0"/>
              </a:endParaRPr>
            </a:p>
          </p:txBody>
        </p:sp>
      </p:grpSp>
      <p:grpSp>
        <p:nvGrpSpPr>
          <p:cNvPr id="13" name="Group 12">
            <a:extLst>
              <a:ext uri="{FF2B5EF4-FFF2-40B4-BE49-F238E27FC236}">
                <a16:creationId xmlns:a16="http://schemas.microsoft.com/office/drawing/2014/main" id="{F5A8318D-77F2-C177-D003-8A363E2CE7B9}"/>
              </a:ext>
            </a:extLst>
          </p:cNvPr>
          <p:cNvGrpSpPr/>
          <p:nvPr userDrawn="1"/>
        </p:nvGrpSpPr>
        <p:grpSpPr>
          <a:xfrm>
            <a:off x="250028" y="6225779"/>
            <a:ext cx="547686" cy="164305"/>
            <a:chOff x="250028" y="6235066"/>
            <a:chExt cx="547686" cy="164305"/>
          </a:xfrm>
        </p:grpSpPr>
        <p:sp>
          <p:nvSpPr>
            <p:cNvPr id="3" name="Oval 2">
              <a:extLst>
                <a:ext uri="{FF2B5EF4-FFF2-40B4-BE49-F238E27FC236}">
                  <a16:creationId xmlns:a16="http://schemas.microsoft.com/office/drawing/2014/main" id="{8873981F-FA36-41CA-6E40-B60AE7B0F3E8}"/>
                </a:ext>
              </a:extLst>
            </p:cNvPr>
            <p:cNvSpPr/>
            <p:nvPr userDrawn="1"/>
          </p:nvSpPr>
          <p:spPr>
            <a:xfrm>
              <a:off x="25002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ln>
                  <a:solidFill>
                    <a:schemeClr val="accent4"/>
                  </a:solidFill>
                </a:ln>
                <a:cs typeface="Arial" panose="020B0604020202020204" pitchFamily="34" charset="0"/>
              </a:endParaRPr>
            </a:p>
          </p:txBody>
        </p:sp>
        <p:sp>
          <p:nvSpPr>
            <p:cNvPr id="9" name="Oval 8">
              <a:extLst>
                <a:ext uri="{FF2B5EF4-FFF2-40B4-BE49-F238E27FC236}">
                  <a16:creationId xmlns:a16="http://schemas.microsoft.com/office/drawing/2014/main" id="{0DF6C930-D1CD-C44E-83C3-0B2A53A80C60}"/>
                </a:ext>
              </a:extLst>
            </p:cNvPr>
            <p:cNvSpPr/>
            <p:nvPr userDrawn="1"/>
          </p:nvSpPr>
          <p:spPr>
            <a:xfrm>
              <a:off x="441718"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ln>
                  <a:solidFill>
                    <a:schemeClr val="accent4"/>
                  </a:solidFill>
                </a:ln>
                <a:cs typeface="Arial" panose="020B0604020202020204" pitchFamily="34" charset="0"/>
              </a:endParaRPr>
            </a:p>
          </p:txBody>
        </p:sp>
        <p:sp>
          <p:nvSpPr>
            <p:cNvPr id="10" name="Oval 9">
              <a:extLst>
                <a:ext uri="{FF2B5EF4-FFF2-40B4-BE49-F238E27FC236}">
                  <a16:creationId xmlns:a16="http://schemas.microsoft.com/office/drawing/2014/main" id="{ADD5ADBB-57D1-E1C3-B6C7-A047698D5401}"/>
                </a:ext>
              </a:extLst>
            </p:cNvPr>
            <p:cNvSpPr/>
            <p:nvPr userDrawn="1"/>
          </p:nvSpPr>
          <p:spPr>
            <a:xfrm>
              <a:off x="633409" y="6235066"/>
              <a:ext cx="164305" cy="164305"/>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ln>
                  <a:solidFill>
                    <a:schemeClr val="accent4"/>
                  </a:solidFill>
                </a:ln>
                <a:cs typeface="Arial" panose="020B0604020202020204" pitchFamily="34" charset="0"/>
              </a:endParaRPr>
            </a:p>
          </p:txBody>
        </p:sp>
      </p:grpSp>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706" r:id="rId1"/>
    <p:sldLayoutId id="2147483712" r:id="rId2"/>
    <p:sldLayoutId id="2147483718" r:id="rId3"/>
    <p:sldLayoutId id="2147483649" r:id="rId4"/>
    <p:sldLayoutId id="2147483713" r:id="rId5"/>
    <p:sldLayoutId id="2147483693" r:id="rId6"/>
    <p:sldLayoutId id="2147483710" r:id="rId7"/>
    <p:sldLayoutId id="2147483708" r:id="rId8"/>
    <p:sldLayoutId id="2147483674" r:id="rId9"/>
    <p:sldLayoutId id="2147483675" r:id="rId10"/>
    <p:sldLayoutId id="2147483659" r:id="rId11"/>
    <p:sldLayoutId id="2147483699" r:id="rId12"/>
    <p:sldLayoutId id="2147483705" r:id="rId13"/>
    <p:sldLayoutId id="2147483697" r:id="rId14"/>
    <p:sldLayoutId id="2147483707" r:id="rId15"/>
    <p:sldLayoutId id="2147483704" r:id="rId16"/>
    <p:sldLayoutId id="2147483698" r:id="rId17"/>
    <p:sldLayoutId id="2147483701" r:id="rId18"/>
    <p:sldLayoutId id="2147483702" r:id="rId19"/>
    <p:sldLayoutId id="2147483703" r:id="rId20"/>
    <p:sldLayoutId id="2147483692" r:id="rId21"/>
    <p:sldLayoutId id="2147483691" r:id="rId22"/>
    <p:sldLayoutId id="2147483714" r:id="rId23"/>
    <p:sldLayoutId id="2147483715" r:id="rId24"/>
    <p:sldLayoutId id="2147483658" r:id="rId25"/>
    <p:sldLayoutId id="2147483720" r:id="rId26"/>
    <p:sldLayoutId id="2147483721" r:id="rId27"/>
    <p:sldLayoutId id="2147483722" r:id="rId28"/>
    <p:sldLayoutId id="2147483723" r:id="rId29"/>
  </p:sldLayoutIdLst>
  <p:hf hdr="0" dt="0"/>
  <p:txStyles>
    <p:titleStyle>
      <a:lvl1pPr algn="l" defTabSz="914400" rtl="0" eaLnBrk="1" latinLnBrk="0" hangingPunct="1">
        <a:lnSpc>
          <a:spcPct val="90000"/>
        </a:lnSpc>
        <a:spcBef>
          <a:spcPts val="0"/>
        </a:spcBef>
        <a:buNone/>
        <a:defRPr sz="3000" b="1" kern="1200" spc="-80" baseline="0">
          <a:solidFill>
            <a:schemeClr val="tx2"/>
          </a:solidFill>
          <a:latin typeface="+mj-lt"/>
          <a:ea typeface="+mj-ea"/>
          <a:cs typeface="+mj-cs"/>
        </a:defRPr>
      </a:lvl1pPr>
    </p:titleStyle>
    <p:bodyStyle>
      <a:lvl1pPr marL="233363" indent="-233363" algn="l" defTabSz="846000" rtl="0" eaLnBrk="1" latinLnBrk="0" hangingPunct="1">
        <a:lnSpc>
          <a:spcPct val="90000"/>
        </a:lnSpc>
        <a:spcBef>
          <a:spcPts val="750"/>
        </a:spcBef>
        <a:spcAft>
          <a:spcPts val="750"/>
        </a:spcAft>
        <a:buFont typeface="Arial" panose="020B0604020202020204" pitchFamily="34" charset="0"/>
        <a:buChar char="•"/>
        <a:tabLst/>
        <a:defRPr sz="2200" kern="1200">
          <a:solidFill>
            <a:schemeClr val="tx2"/>
          </a:solidFill>
          <a:latin typeface="+mn-lt"/>
          <a:ea typeface="+mn-ea"/>
          <a:cs typeface="+mn-cs"/>
        </a:defRPr>
      </a:lvl1pPr>
      <a:lvl2pPr marL="447675" indent="-184150" algn="l" defTabSz="914400" rtl="0" eaLnBrk="1" latinLnBrk="0" hangingPunct="1">
        <a:lnSpc>
          <a:spcPct val="90000"/>
        </a:lnSpc>
        <a:spcBef>
          <a:spcPts val="0"/>
        </a:spcBef>
        <a:spcAft>
          <a:spcPts val="750"/>
        </a:spcAft>
        <a:buFont typeface="Arial" panose="020B0604020202020204" pitchFamily="34" charset="0"/>
        <a:buChar char="•"/>
        <a:defRPr sz="1800" kern="1200">
          <a:solidFill>
            <a:schemeClr val="tx2"/>
          </a:solidFill>
          <a:latin typeface="+mn-lt"/>
          <a:ea typeface="+mn-ea"/>
          <a:cs typeface="+mn-cs"/>
        </a:defRPr>
      </a:lvl2pPr>
      <a:lvl3pPr marL="536575" indent="-176213" algn="l" defTabSz="914400" rtl="0" eaLnBrk="1" latinLnBrk="0" hangingPunct="1">
        <a:lnSpc>
          <a:spcPct val="90000"/>
        </a:lnSpc>
        <a:spcBef>
          <a:spcPts val="0"/>
        </a:spcBef>
        <a:spcAft>
          <a:spcPts val="750"/>
        </a:spcAft>
        <a:buFont typeface="Arial" panose="020B0604020202020204" pitchFamily="34" charset="0"/>
        <a:buChar char="•"/>
        <a:defRPr sz="1600" kern="1200">
          <a:solidFill>
            <a:schemeClr val="tx2"/>
          </a:solidFill>
          <a:latin typeface="+mn-lt"/>
          <a:ea typeface="+mn-ea"/>
          <a:cs typeface="+mn-cs"/>
        </a:defRPr>
      </a:lvl3pPr>
      <a:lvl4pPr marL="719138" indent="-182563" algn="l" defTabSz="914400" rtl="0" eaLnBrk="1" latinLnBrk="0" hangingPunct="1">
        <a:lnSpc>
          <a:spcPct val="90000"/>
        </a:lnSpc>
        <a:spcBef>
          <a:spcPts val="0"/>
        </a:spcBef>
        <a:spcAft>
          <a:spcPts val="750"/>
        </a:spcAft>
        <a:buFont typeface="Arial" panose="020B0604020202020204" pitchFamily="34" charset="0"/>
        <a:buChar char="•"/>
        <a:defRPr sz="1200" kern="1200">
          <a:solidFill>
            <a:schemeClr val="tx2"/>
          </a:solidFill>
          <a:latin typeface="+mn-lt"/>
          <a:ea typeface="+mn-ea"/>
          <a:cs typeface="+mn-cs"/>
        </a:defRPr>
      </a:lvl4pPr>
      <a:lvl5pPr marL="895350" indent="-176213" algn="l" defTabSz="914400" rtl="0" eaLnBrk="1" latinLnBrk="0" hangingPunct="1">
        <a:lnSpc>
          <a:spcPct val="90000"/>
        </a:lnSpc>
        <a:spcBef>
          <a:spcPts val="0"/>
        </a:spcBef>
        <a:spcAft>
          <a:spcPts val="750"/>
        </a:spcAft>
        <a:buFont typeface="Arial" panose="020B0604020202020204" pitchFamily="34" charset="0"/>
        <a:buChar char="•"/>
        <a:defRPr sz="1200" kern="1200">
          <a:solidFill>
            <a:schemeClr val="tx2"/>
          </a:solidFill>
          <a:latin typeface="+mn-lt"/>
          <a:ea typeface="+mn-ea"/>
          <a:cs typeface="+mn-cs"/>
        </a:defRPr>
      </a:lvl5pPr>
      <a:lvl6pPr marL="234000" indent="-234000" algn="l" defTabSz="914400" rtl="0" eaLnBrk="1" latinLnBrk="0" hangingPunct="1">
        <a:lnSpc>
          <a:spcPct val="90000"/>
        </a:lnSpc>
        <a:spcBef>
          <a:spcPts val="750"/>
        </a:spcBef>
        <a:spcAft>
          <a:spcPts val="750"/>
        </a:spcAft>
        <a:buClr>
          <a:schemeClr val="accent1"/>
        </a:buClr>
        <a:buSzPct val="80000"/>
        <a:buFont typeface="Geist" pitchFamily="2" charset="0"/>
        <a:buChar char="○"/>
        <a:defRPr sz="1600" kern="1200">
          <a:solidFill>
            <a:schemeClr val="tx2"/>
          </a:solidFill>
          <a:latin typeface="+mn-lt"/>
          <a:ea typeface="+mn-ea"/>
          <a:cs typeface="+mn-cs"/>
        </a:defRPr>
      </a:lvl6pPr>
      <a:lvl7pPr marL="234000" indent="-234000" algn="l" defTabSz="914400" rtl="0" eaLnBrk="1" latinLnBrk="0" hangingPunct="1">
        <a:lnSpc>
          <a:spcPct val="90000"/>
        </a:lnSpc>
        <a:spcBef>
          <a:spcPts val="750"/>
        </a:spcBef>
        <a:spcAft>
          <a:spcPts val="750"/>
        </a:spcAft>
        <a:buClr>
          <a:schemeClr val="accent4"/>
        </a:buClr>
        <a:buSzPct val="80000"/>
        <a:buFont typeface="Geist" pitchFamily="2" charset="0"/>
        <a:buChar char="→"/>
        <a:defRPr sz="1600" kern="1200">
          <a:solidFill>
            <a:schemeClr val="tx2"/>
          </a:solidFill>
          <a:latin typeface="+mn-lt"/>
          <a:ea typeface="+mn-ea"/>
          <a:cs typeface="+mn-cs"/>
        </a:defRPr>
      </a:lvl7pPr>
      <a:lvl8pPr marL="1431925" indent="-176213"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8pPr>
      <a:lvl9pPr marL="1616075" indent="-18415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9" userDrawn="1">
          <p15:clr>
            <a:srgbClr val="646464"/>
          </p15:clr>
        </p15:guide>
        <p15:guide id="2" pos="1041" userDrawn="1">
          <p15:clr>
            <a:srgbClr val="646464"/>
          </p15:clr>
        </p15:guide>
        <p15:guide id="3" pos="1121" userDrawn="1">
          <p15:clr>
            <a:srgbClr val="646464"/>
          </p15:clr>
        </p15:guide>
        <p15:guide id="4" pos="1595" userDrawn="1">
          <p15:clr>
            <a:srgbClr val="646464"/>
          </p15:clr>
        </p15:guide>
        <p15:guide id="5" pos="1672" userDrawn="1">
          <p15:clr>
            <a:srgbClr val="646464"/>
          </p15:clr>
        </p15:guide>
        <p15:guide id="6" pos="2145" userDrawn="1">
          <p15:clr>
            <a:srgbClr val="646464"/>
          </p15:clr>
        </p15:guide>
        <p15:guide id="7" pos="2224" userDrawn="1">
          <p15:clr>
            <a:srgbClr val="646464"/>
          </p15:clr>
        </p15:guide>
        <p15:guide id="8" pos="2696" userDrawn="1">
          <p15:clr>
            <a:srgbClr val="646464"/>
          </p15:clr>
        </p15:guide>
        <p15:guide id="9" pos="2776" userDrawn="1">
          <p15:clr>
            <a:srgbClr val="646464"/>
          </p15:clr>
        </p15:guide>
        <p15:guide id="10" pos="3248" userDrawn="1">
          <p15:clr>
            <a:srgbClr val="646464"/>
          </p15:clr>
        </p15:guide>
        <p15:guide id="11" pos="3327" userDrawn="1">
          <p15:clr>
            <a:srgbClr val="646464"/>
          </p15:clr>
        </p15:guide>
        <p15:guide id="12" pos="3800" userDrawn="1">
          <p15:clr>
            <a:srgbClr val="646464"/>
          </p15:clr>
        </p15:guide>
        <p15:guide id="13" pos="3879" userDrawn="1">
          <p15:clr>
            <a:srgbClr val="646464"/>
          </p15:clr>
        </p15:guide>
        <p15:guide id="14" pos="4352" userDrawn="1">
          <p15:clr>
            <a:srgbClr val="646464"/>
          </p15:clr>
        </p15:guide>
        <p15:guide id="15" pos="4431" userDrawn="1">
          <p15:clr>
            <a:srgbClr val="646464"/>
          </p15:clr>
        </p15:guide>
        <p15:guide id="16" pos="4903" userDrawn="1">
          <p15:clr>
            <a:srgbClr val="646464"/>
          </p15:clr>
        </p15:guide>
        <p15:guide id="17" pos="4983" userDrawn="1">
          <p15:clr>
            <a:srgbClr val="646464"/>
          </p15:clr>
        </p15:guide>
        <p15:guide id="18" pos="5455" userDrawn="1">
          <p15:clr>
            <a:srgbClr val="646464"/>
          </p15:clr>
        </p15:guide>
        <p15:guide id="19" pos="5534" userDrawn="1">
          <p15:clr>
            <a:srgbClr val="646464"/>
          </p15:clr>
        </p15:guide>
        <p15:guide id="20" pos="6007" userDrawn="1">
          <p15:clr>
            <a:srgbClr val="646464"/>
          </p15:clr>
        </p15:guide>
        <p15:guide id="21" pos="6086" userDrawn="1">
          <p15:clr>
            <a:srgbClr val="646464"/>
          </p15:clr>
        </p15:guide>
        <p15:guide id="22" pos="6558" userDrawn="1">
          <p15:clr>
            <a:srgbClr val="646464"/>
          </p15:clr>
        </p15:guide>
        <p15:guide id="23" pos="6638" userDrawn="1">
          <p15:clr>
            <a:srgbClr val="646464"/>
          </p15:clr>
        </p15:guide>
        <p15:guide id="24" pos="7110" userDrawn="1">
          <p15:clr>
            <a:srgbClr val="646464"/>
          </p15:clr>
        </p15:guide>
        <p15:guide id="25" orient="horz" pos="301" userDrawn="1">
          <p15:clr>
            <a:srgbClr val="646464"/>
          </p15:clr>
        </p15:guide>
        <p15:guide id="26" orient="horz" pos="581" userDrawn="1">
          <p15:clr>
            <a:srgbClr val="646464"/>
          </p15:clr>
        </p15:guide>
        <p15:guide id="27" orient="horz" pos="660" userDrawn="1">
          <p15:clr>
            <a:srgbClr val="646464"/>
          </p15:clr>
        </p15:guide>
        <p15:guide id="28" orient="horz" pos="939" userDrawn="1">
          <p15:clr>
            <a:srgbClr val="646464"/>
          </p15:clr>
        </p15:guide>
        <p15:guide id="29" orient="horz" pos="1019" userDrawn="1">
          <p15:clr>
            <a:srgbClr val="646464"/>
          </p15:clr>
        </p15:guide>
        <p15:guide id="30" orient="horz" pos="1298" userDrawn="1">
          <p15:clr>
            <a:srgbClr val="646464"/>
          </p15:clr>
        </p15:guide>
        <p15:guide id="31" orient="horz" pos="1377" userDrawn="1">
          <p15:clr>
            <a:srgbClr val="646464"/>
          </p15:clr>
        </p15:guide>
        <p15:guide id="32" orient="horz" pos="1657" userDrawn="1">
          <p15:clr>
            <a:srgbClr val="646464"/>
          </p15:clr>
        </p15:guide>
        <p15:guide id="33" orient="horz" pos="1736" userDrawn="1">
          <p15:clr>
            <a:srgbClr val="646464"/>
          </p15:clr>
        </p15:guide>
        <p15:guide id="34" orient="horz" pos="2015" userDrawn="1">
          <p15:clr>
            <a:srgbClr val="646464"/>
          </p15:clr>
        </p15:guide>
        <p15:guide id="35" orient="horz" pos="2095" userDrawn="1">
          <p15:clr>
            <a:srgbClr val="646464"/>
          </p15:clr>
        </p15:guide>
        <p15:guide id="36" orient="horz" pos="2374" userDrawn="1">
          <p15:clr>
            <a:srgbClr val="646464"/>
          </p15:clr>
        </p15:guide>
        <p15:guide id="37" orient="horz" pos="2454" userDrawn="1">
          <p15:clr>
            <a:srgbClr val="646464"/>
          </p15:clr>
        </p15:guide>
        <p15:guide id="38" orient="horz" pos="2733" userDrawn="1">
          <p15:clr>
            <a:srgbClr val="646464"/>
          </p15:clr>
        </p15:guide>
        <p15:guide id="39" orient="horz" pos="2812" userDrawn="1">
          <p15:clr>
            <a:srgbClr val="646464"/>
          </p15:clr>
        </p15:guide>
        <p15:guide id="40" orient="horz" pos="3092" userDrawn="1">
          <p15:clr>
            <a:srgbClr val="646464"/>
          </p15:clr>
        </p15:guide>
        <p15:guide id="41" orient="horz" pos="3171" userDrawn="1">
          <p15:clr>
            <a:srgbClr val="646464"/>
          </p15:clr>
        </p15:guide>
        <p15:guide id="42" orient="horz" pos="3450" userDrawn="1">
          <p15:clr>
            <a:srgbClr val="646464"/>
          </p15:clr>
        </p15:guide>
        <p15:guide id="43" orient="horz" pos="3530" userDrawn="1">
          <p15:clr>
            <a:srgbClr val="646464"/>
          </p15:clr>
        </p15:guide>
        <p15:guide id="44" orient="horz" pos="3809" userDrawn="1">
          <p15:clr>
            <a:srgbClr val="64646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469" y="365125"/>
            <a:ext cx="11351172"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76469" y="1825625"/>
            <a:ext cx="11351172" cy="408049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B759B001-A669-913B-4430-1B8A3A80C162}"/>
              </a:ext>
            </a:extLst>
          </p:cNvPr>
          <p:cNvPicPr>
            <a:picLocks noChangeAspect="1"/>
          </p:cNvPicPr>
          <p:nvPr userDrawn="1"/>
        </p:nvPicPr>
        <p:blipFill>
          <a:blip r:embed="rId7"/>
          <a:srcRect t="6310" b="6310"/>
          <a:stretch/>
        </p:blipFill>
        <p:spPr>
          <a:xfrm>
            <a:off x="0" y="6273079"/>
            <a:ext cx="12192000" cy="584923"/>
          </a:xfrm>
          <a:prstGeom prst="rect">
            <a:avLst/>
          </a:prstGeom>
        </p:spPr>
      </p:pic>
    </p:spTree>
    <p:extLst>
      <p:ext uri="{BB962C8B-B14F-4D97-AF65-F5344CB8AC3E}">
        <p14:creationId xmlns:p14="http://schemas.microsoft.com/office/powerpoint/2010/main" val="28267577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txStyles>
    <p:titleStyle>
      <a:lvl1pPr algn="l" defTabSz="914377" rtl="0" eaLnBrk="1" latinLnBrk="0" hangingPunct="1">
        <a:lnSpc>
          <a:spcPts val="4000"/>
        </a:lnSpc>
        <a:spcBef>
          <a:spcPct val="0"/>
        </a:spcBef>
        <a:buNone/>
        <a:defRPr sz="4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6E-5E3F-5E56-8637-4142D0E1FC56}"/>
              </a:ext>
            </a:extLst>
          </p:cNvPr>
          <p:cNvSpPr>
            <a:spLocks noGrp="1"/>
          </p:cNvSpPr>
          <p:nvPr>
            <p:ph type="title"/>
          </p:nvPr>
        </p:nvSpPr>
        <p:spPr>
          <a:xfrm>
            <a:off x="512840" y="669067"/>
            <a:ext cx="7716761" cy="1443869"/>
          </a:xfrm>
        </p:spPr>
        <p:txBody>
          <a:bodyPr>
            <a:normAutofit fontScale="90000"/>
          </a:bodyPr>
          <a:lstStyle/>
          <a:p>
            <a:r>
              <a:rPr lang="en-GB" dirty="0"/>
              <a:t>Memento mori: Why talking about death is good for business</a:t>
            </a:r>
            <a:endParaRPr lang="en-US" dirty="0"/>
          </a:p>
        </p:txBody>
      </p:sp>
      <p:sp>
        <p:nvSpPr>
          <p:cNvPr id="3" name="Text Placeholder 2">
            <a:extLst>
              <a:ext uri="{FF2B5EF4-FFF2-40B4-BE49-F238E27FC236}">
                <a16:creationId xmlns:a16="http://schemas.microsoft.com/office/drawing/2014/main" id="{D5DE782C-7100-7D79-1228-9F7C235558BC}"/>
              </a:ext>
            </a:extLst>
          </p:cNvPr>
          <p:cNvSpPr>
            <a:spLocks noGrp="1"/>
          </p:cNvSpPr>
          <p:nvPr>
            <p:ph type="body" idx="1"/>
          </p:nvPr>
        </p:nvSpPr>
        <p:spPr>
          <a:xfrm>
            <a:off x="512839" y="2591538"/>
            <a:ext cx="11004855" cy="837463"/>
          </a:xfrm>
        </p:spPr>
        <p:txBody>
          <a:bodyPr/>
          <a:lstStyle/>
          <a:p>
            <a:r>
              <a:rPr lang="en-US" dirty="0"/>
              <a:t>Nick Bird</a:t>
            </a:r>
          </a:p>
          <a:p>
            <a:r>
              <a:rPr lang="en-US" sz="2400" i="1" dirty="0"/>
              <a:t>Triple Point</a:t>
            </a:r>
          </a:p>
        </p:txBody>
      </p:sp>
      <p:pic>
        <p:nvPicPr>
          <p:cNvPr id="6" name="Picture 5" descr="A person in a blue suit&#10;&#10;AI-generated content may be incorrect.">
            <a:extLst>
              <a:ext uri="{FF2B5EF4-FFF2-40B4-BE49-F238E27FC236}">
                <a16:creationId xmlns:a16="http://schemas.microsoft.com/office/drawing/2014/main" id="{AB5DF7C8-C807-99CA-E617-AF34523EE2E6}"/>
              </a:ext>
            </a:extLst>
          </p:cNvPr>
          <p:cNvPicPr>
            <a:picLocks noChangeAspect="1"/>
          </p:cNvPicPr>
          <p:nvPr/>
        </p:nvPicPr>
        <p:blipFill>
          <a:blip r:embed="rId2"/>
          <a:srcRect l="27563" t="9756" r="15395" b="7143"/>
          <a:stretch>
            <a:fillRect/>
          </a:stretch>
        </p:blipFill>
        <p:spPr>
          <a:xfrm>
            <a:off x="8229601" y="364269"/>
            <a:ext cx="3312151" cy="32171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133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9">
            <a:extLst>
              <a:ext uri="{FF2B5EF4-FFF2-40B4-BE49-F238E27FC236}">
                <a16:creationId xmlns:a16="http://schemas.microsoft.com/office/drawing/2014/main" id="{8E9E015E-492F-92E7-38E6-08846BB3EEDB}"/>
              </a:ext>
            </a:extLst>
          </p:cNvPr>
          <p:cNvGraphicFramePr>
            <a:graphicFrameLocks/>
          </p:cNvGraphicFramePr>
          <p:nvPr>
            <p:extLst>
              <p:ext uri="{D42A27DB-BD31-4B8C-83A1-F6EECF244321}">
                <p14:modId xmlns:p14="http://schemas.microsoft.com/office/powerpoint/2010/main" val="1995639109"/>
              </p:ext>
            </p:extLst>
          </p:nvPr>
        </p:nvGraphicFramePr>
        <p:xfrm>
          <a:off x="763825" y="2007550"/>
          <a:ext cx="10664349" cy="375616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6">
            <a:extLst>
              <a:ext uri="{FF2B5EF4-FFF2-40B4-BE49-F238E27FC236}">
                <a16:creationId xmlns:a16="http://schemas.microsoft.com/office/drawing/2014/main" id="{AFC0D819-6D63-7DBA-F155-BAB44B0B263A}"/>
              </a:ext>
            </a:extLst>
          </p:cNvPr>
          <p:cNvSpPr txBox="1">
            <a:spLocks/>
          </p:cNvSpPr>
          <p:nvPr/>
        </p:nvSpPr>
        <p:spPr>
          <a:xfrm>
            <a:off x="763825" y="1361071"/>
            <a:ext cx="11028944" cy="575372"/>
          </a:xfrm>
          <a:prstGeom prst="rect">
            <a:avLst/>
          </a:prstGeom>
        </p:spPr>
        <p:txBody>
          <a:bodyPr>
            <a:normAutofit/>
          </a:bodyPr>
          <a:lstStyle>
            <a:lvl1pPr marL="336065" indent="-336065" algn="l" defTabSz="1344259" rtl="0" eaLnBrk="1" latinLnBrk="0" hangingPunct="1">
              <a:lnSpc>
                <a:spcPct val="90000"/>
              </a:lnSpc>
              <a:spcBef>
                <a:spcPts val="1470"/>
              </a:spcBef>
              <a:buFont typeface="Arial" panose="020B0604020202020204" pitchFamily="34" charset="0"/>
              <a:buChar char="•"/>
              <a:defRPr sz="4116" kern="1200">
                <a:solidFill>
                  <a:schemeClr val="tx1"/>
                </a:solidFill>
                <a:latin typeface="+mn-lt"/>
                <a:ea typeface="+mn-ea"/>
                <a:cs typeface="+mn-cs"/>
              </a:defRPr>
            </a:lvl1pPr>
            <a:lvl2pPr marL="1008195" indent="-336065" algn="l" defTabSz="1344259" rtl="0" eaLnBrk="1" latinLnBrk="0" hangingPunct="1">
              <a:lnSpc>
                <a:spcPct val="90000"/>
              </a:lnSpc>
              <a:spcBef>
                <a:spcPts val="735"/>
              </a:spcBef>
              <a:buFont typeface="Arial" panose="020B0604020202020204" pitchFamily="34" charset="0"/>
              <a:buChar char="•"/>
              <a:defRPr sz="3528" kern="1200">
                <a:solidFill>
                  <a:schemeClr val="tx1"/>
                </a:solidFill>
                <a:latin typeface="+mn-lt"/>
                <a:ea typeface="+mn-ea"/>
                <a:cs typeface="+mn-cs"/>
              </a:defRPr>
            </a:lvl2pPr>
            <a:lvl3pPr marL="1680324" indent="-336065" algn="l" defTabSz="1344259" rtl="0" eaLnBrk="1" latinLnBrk="0" hangingPunct="1">
              <a:lnSpc>
                <a:spcPct val="90000"/>
              </a:lnSpc>
              <a:spcBef>
                <a:spcPts val="735"/>
              </a:spcBef>
              <a:buFont typeface="Arial" panose="020B0604020202020204" pitchFamily="34" charset="0"/>
              <a:buChar char="•"/>
              <a:defRPr sz="2940" kern="1200">
                <a:solidFill>
                  <a:schemeClr val="tx1"/>
                </a:solidFill>
                <a:latin typeface="+mn-lt"/>
                <a:ea typeface="+mn-ea"/>
                <a:cs typeface="+mn-cs"/>
              </a:defRPr>
            </a:lvl3pPr>
            <a:lvl4pPr marL="2352454" indent="-336065" algn="l" defTabSz="1344259" rtl="0" eaLnBrk="1" latinLnBrk="0" hangingPunct="1">
              <a:lnSpc>
                <a:spcPct val="90000"/>
              </a:lnSpc>
              <a:spcBef>
                <a:spcPts val="735"/>
              </a:spcBef>
              <a:buFont typeface="Arial" panose="020B0604020202020204" pitchFamily="34" charset="0"/>
              <a:buChar char="•"/>
              <a:defRPr sz="2646" kern="1200">
                <a:solidFill>
                  <a:schemeClr val="tx1"/>
                </a:solidFill>
                <a:latin typeface="+mn-lt"/>
                <a:ea typeface="+mn-ea"/>
                <a:cs typeface="+mn-cs"/>
              </a:defRPr>
            </a:lvl4pPr>
            <a:lvl5pPr marL="3024584" indent="-336065" algn="l" defTabSz="1344259" rtl="0" eaLnBrk="1" latinLnBrk="0" hangingPunct="1">
              <a:lnSpc>
                <a:spcPct val="90000"/>
              </a:lnSpc>
              <a:spcBef>
                <a:spcPts val="735"/>
              </a:spcBef>
              <a:buFont typeface="Arial" panose="020B0604020202020204" pitchFamily="34" charset="0"/>
              <a:buChar char="•"/>
              <a:defRPr sz="2646" kern="1200">
                <a:solidFill>
                  <a:schemeClr val="tx1"/>
                </a:solidFill>
                <a:latin typeface="+mn-lt"/>
                <a:ea typeface="+mn-ea"/>
                <a:cs typeface="+mn-cs"/>
              </a:defRPr>
            </a:lvl5pPr>
            <a:lvl6pPr marL="3696713" indent="-336065" algn="l" defTabSz="1344259" rtl="0" eaLnBrk="1" latinLnBrk="0" hangingPunct="1">
              <a:lnSpc>
                <a:spcPct val="90000"/>
              </a:lnSpc>
              <a:spcBef>
                <a:spcPts val="735"/>
              </a:spcBef>
              <a:buFont typeface="Arial" panose="020B0604020202020204" pitchFamily="34" charset="0"/>
              <a:buChar char="•"/>
              <a:defRPr sz="2646" kern="1200">
                <a:solidFill>
                  <a:schemeClr val="tx1"/>
                </a:solidFill>
                <a:latin typeface="+mn-lt"/>
                <a:ea typeface="+mn-ea"/>
                <a:cs typeface="+mn-cs"/>
              </a:defRPr>
            </a:lvl6pPr>
            <a:lvl7pPr marL="4368843" indent="-336065" algn="l" defTabSz="1344259" rtl="0" eaLnBrk="1" latinLnBrk="0" hangingPunct="1">
              <a:lnSpc>
                <a:spcPct val="90000"/>
              </a:lnSpc>
              <a:spcBef>
                <a:spcPts val="735"/>
              </a:spcBef>
              <a:buFont typeface="Arial" panose="020B0604020202020204" pitchFamily="34" charset="0"/>
              <a:buChar char="•"/>
              <a:defRPr sz="2646" kern="1200">
                <a:solidFill>
                  <a:schemeClr val="tx1"/>
                </a:solidFill>
                <a:latin typeface="+mn-lt"/>
                <a:ea typeface="+mn-ea"/>
                <a:cs typeface="+mn-cs"/>
              </a:defRPr>
            </a:lvl7pPr>
            <a:lvl8pPr marL="5040973" indent="-336065" algn="l" defTabSz="1344259" rtl="0" eaLnBrk="1" latinLnBrk="0" hangingPunct="1">
              <a:lnSpc>
                <a:spcPct val="90000"/>
              </a:lnSpc>
              <a:spcBef>
                <a:spcPts val="735"/>
              </a:spcBef>
              <a:buFont typeface="Arial" panose="020B0604020202020204" pitchFamily="34" charset="0"/>
              <a:buChar char="•"/>
              <a:defRPr sz="2646" kern="1200">
                <a:solidFill>
                  <a:schemeClr val="tx1"/>
                </a:solidFill>
                <a:latin typeface="+mn-lt"/>
                <a:ea typeface="+mn-ea"/>
                <a:cs typeface="+mn-cs"/>
              </a:defRPr>
            </a:lvl8pPr>
            <a:lvl9pPr marL="5713103" indent="-336065" algn="l" defTabSz="1344259" rtl="0" eaLnBrk="1" latinLnBrk="0" hangingPunct="1">
              <a:lnSpc>
                <a:spcPct val="90000"/>
              </a:lnSpc>
              <a:spcBef>
                <a:spcPts val="735"/>
              </a:spcBef>
              <a:buFont typeface="Arial" panose="020B0604020202020204" pitchFamily="34" charset="0"/>
              <a:buChar char="•"/>
              <a:defRPr sz="2646" kern="1200">
                <a:solidFill>
                  <a:schemeClr val="tx1"/>
                </a:solidFill>
                <a:latin typeface="+mn-lt"/>
                <a:ea typeface="+mn-ea"/>
                <a:cs typeface="+mn-cs"/>
              </a:defRPr>
            </a:lvl9pPr>
          </a:lstStyle>
          <a:p>
            <a:pPr marL="0" marR="0" lvl="0" indent="0" algn="l" defTabSz="1344259" rtl="0" eaLnBrk="1" fontAlgn="auto" latinLnBrk="0" hangingPunct="1">
              <a:lnSpc>
                <a:spcPct val="90000"/>
              </a:lnSpc>
              <a:spcBef>
                <a:spcPts val="147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ea typeface="+mn-ea"/>
                <a:cs typeface="+mn-cs"/>
              </a:rPr>
              <a:t>According to the Kings Court Trust, £5.5 trillion will move hands in the United Kingdom between now and 2055</a:t>
            </a:r>
          </a:p>
        </p:txBody>
      </p:sp>
      <p:sp>
        <p:nvSpPr>
          <p:cNvPr id="4" name="Title 3">
            <a:extLst>
              <a:ext uri="{FF2B5EF4-FFF2-40B4-BE49-F238E27FC236}">
                <a16:creationId xmlns:a16="http://schemas.microsoft.com/office/drawing/2014/main" id="{9DF6C79F-B0FD-8406-068A-15DDFD8CB585}"/>
              </a:ext>
            </a:extLst>
          </p:cNvPr>
          <p:cNvSpPr>
            <a:spLocks noGrp="1"/>
          </p:cNvSpPr>
          <p:nvPr>
            <p:ph type="title"/>
          </p:nvPr>
        </p:nvSpPr>
        <p:spPr>
          <a:xfrm>
            <a:off x="903288" y="477838"/>
            <a:ext cx="10383837" cy="575372"/>
          </a:xfrm>
        </p:spPr>
        <p:txBody>
          <a:bodyPr/>
          <a:lstStyle/>
          <a:p>
            <a:r>
              <a:rPr lang="en-GB"/>
              <a:t>Reasons why investors don’t start IHT Planning </a:t>
            </a:r>
            <a:br>
              <a:rPr lang="en-GB"/>
            </a:br>
            <a:endParaRPr lang="en-GB"/>
          </a:p>
        </p:txBody>
      </p:sp>
      <p:sp>
        <p:nvSpPr>
          <p:cNvPr id="7" name="Footer Placeholder 7">
            <a:extLst>
              <a:ext uri="{FF2B5EF4-FFF2-40B4-BE49-F238E27FC236}">
                <a16:creationId xmlns:a16="http://schemas.microsoft.com/office/drawing/2014/main" id="{BFF4B8AE-40EE-7FFC-AAEB-1DCFEB114D16}"/>
              </a:ext>
            </a:extLst>
          </p:cNvPr>
          <p:cNvSpPr>
            <a:spLocks noGrp="1"/>
          </p:cNvSpPr>
          <p:nvPr>
            <p:ph type="ftr" sz="quarter" idx="11"/>
          </p:nvPr>
        </p:nvSpPr>
        <p:spPr>
          <a:xfrm>
            <a:off x="903288" y="6403976"/>
            <a:ext cx="6691312" cy="260349"/>
          </a:xfrm>
        </p:spPr>
        <p:txBody>
          <a:bodyPr/>
          <a:lstStyle>
            <a:lvl1pPr>
              <a:defRPr>
                <a:solidFill>
                  <a:schemeClr val="accent4"/>
                </a:solidFill>
              </a:defRPr>
            </a:lvl1pPr>
          </a:lstStyle>
          <a:p>
            <a:r>
              <a:rPr lang="en-GB" sz="1200"/>
              <a:t>Source: Kings Court Trust, 2017</a:t>
            </a:r>
          </a:p>
        </p:txBody>
      </p:sp>
    </p:spTree>
    <p:extLst>
      <p:ext uri="{BB962C8B-B14F-4D97-AF65-F5344CB8AC3E}">
        <p14:creationId xmlns:p14="http://schemas.microsoft.com/office/powerpoint/2010/main" val="2598794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F27D7B1-1614-EBB6-6ADC-46A84639D963}"/>
              </a:ext>
            </a:extLst>
          </p:cNvPr>
          <p:cNvSpPr/>
          <p:nvPr/>
        </p:nvSpPr>
        <p:spPr>
          <a:xfrm>
            <a:off x="495300" y="1278858"/>
            <a:ext cx="11099800" cy="4620677"/>
          </a:xfrm>
          <a:prstGeom prst="roundRect">
            <a:avLst>
              <a:gd name="adj" fmla="val 3084"/>
            </a:avLst>
          </a:prstGeom>
          <a:solidFill>
            <a:schemeClr val="bg1"/>
          </a:solidFill>
          <a:ln>
            <a:noFill/>
          </a:ln>
          <a:effectLst>
            <a:outerShdw blurRad="658523" sx="34000" sy="3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a:ln>
                <a:noFill/>
              </a:ln>
              <a:solidFill>
                <a:srgbClr val="011D42"/>
              </a:solidFill>
              <a:effectLst/>
              <a:uLnTx/>
              <a:uFillTx/>
              <a:latin typeface="Calibri" panose="020F0502020204030204" pitchFamily="34" charset="0"/>
              <a:ea typeface="+mn-ea"/>
              <a:cs typeface="Calibri" panose="020F0502020204030204" pitchFamily="34" charset="0"/>
            </a:endParaRPr>
          </a:p>
        </p:txBody>
      </p:sp>
      <p:sp>
        <p:nvSpPr>
          <p:cNvPr id="14" name="Round Same-side Corner of Rectangle 13">
            <a:extLst>
              <a:ext uri="{FF2B5EF4-FFF2-40B4-BE49-F238E27FC236}">
                <a16:creationId xmlns:a16="http://schemas.microsoft.com/office/drawing/2014/main" id="{F5B6ACB0-B1E1-61E1-0CC1-9A7911C10C38}"/>
              </a:ext>
            </a:extLst>
          </p:cNvPr>
          <p:cNvSpPr/>
          <p:nvPr/>
        </p:nvSpPr>
        <p:spPr>
          <a:xfrm rot="16200000">
            <a:off x="1778805" y="529080"/>
            <a:ext cx="4265979" cy="6017011"/>
          </a:xfrm>
          <a:prstGeom prst="round2SameRect">
            <a:avLst>
              <a:gd name="adj1" fmla="val 8602"/>
              <a:gd name="adj2"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just" defTabSz="914400" rtl="0" eaLnBrk="1" fontAlgn="auto" latinLnBrk="0" hangingPunct="1">
              <a:lnSpc>
                <a:spcPct val="100000"/>
              </a:lnSpc>
              <a:spcBef>
                <a:spcPts val="0"/>
              </a:spcBef>
              <a:spcAft>
                <a:spcPts val="600"/>
              </a:spcAft>
              <a:buClr>
                <a:srgbClr val="155CA0"/>
              </a:buClr>
              <a:buSzTx/>
              <a:buFontTx/>
              <a:buNone/>
              <a:tabLst/>
              <a:defRPr/>
            </a:pPr>
            <a:endParaRPr kumimoji="0" lang="en-GB" altLang="en-US" sz="2000" b="1" i="0" u="none" strike="noStrike" kern="1200" cap="none" spc="0" normalizeH="0" baseline="0" noProof="0">
              <a:ln>
                <a:noFill/>
              </a:ln>
              <a:solidFill>
                <a:srgbClr val="082549"/>
              </a:solidFill>
              <a:effectLst/>
              <a:uLnTx/>
              <a:uFillTx/>
              <a:latin typeface="Calibri"/>
              <a:ea typeface="+mn-ea"/>
              <a:cs typeface="Arial" pitchFamily="34" charset="0"/>
            </a:endParaRPr>
          </a:p>
        </p:txBody>
      </p:sp>
      <p:graphicFrame>
        <p:nvGraphicFramePr>
          <p:cNvPr id="12" name="Chart 11">
            <a:extLst>
              <a:ext uri="{FF2B5EF4-FFF2-40B4-BE49-F238E27FC236}">
                <a16:creationId xmlns:a16="http://schemas.microsoft.com/office/drawing/2014/main" id="{F0F794BD-4531-1213-E556-0ECB2F2AB4E9}"/>
              </a:ext>
            </a:extLst>
          </p:cNvPr>
          <p:cNvGraphicFramePr>
            <a:graphicFrameLocks/>
          </p:cNvGraphicFramePr>
          <p:nvPr>
            <p:extLst>
              <p:ext uri="{D42A27DB-BD31-4B8C-83A1-F6EECF244321}">
                <p14:modId xmlns:p14="http://schemas.microsoft.com/office/powerpoint/2010/main" val="2307911059"/>
              </p:ext>
            </p:extLst>
          </p:nvPr>
        </p:nvGraphicFramePr>
        <p:xfrm>
          <a:off x="379721" y="55362"/>
          <a:ext cx="6640085" cy="529256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Top Corners Rounded 9">
            <a:extLst>
              <a:ext uri="{FF2B5EF4-FFF2-40B4-BE49-F238E27FC236}">
                <a16:creationId xmlns:a16="http://schemas.microsoft.com/office/drawing/2014/main" id="{EDBDDF97-D487-8FC0-2DA6-566D6A6C5AC8}"/>
              </a:ext>
            </a:extLst>
          </p:cNvPr>
          <p:cNvSpPr/>
          <p:nvPr/>
        </p:nvSpPr>
        <p:spPr>
          <a:xfrm rot="5400000">
            <a:off x="6950865" y="1374032"/>
            <a:ext cx="4265979" cy="4327109"/>
          </a:xfrm>
          <a:prstGeom prst="round2SameRect">
            <a:avLst>
              <a:gd name="adj1" fmla="val 6361"/>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5E3768AA-F956-6898-5466-8AF58CE22CAC}"/>
              </a:ext>
            </a:extLst>
          </p:cNvPr>
          <p:cNvSpPr/>
          <p:nvPr/>
        </p:nvSpPr>
        <p:spPr>
          <a:xfrm>
            <a:off x="3080151" y="3049056"/>
            <a:ext cx="1422334" cy="1422334"/>
          </a:xfrm>
          <a:prstGeom prst="ellipse">
            <a:avLst/>
          </a:prstGeom>
          <a:solidFill>
            <a:schemeClr val="accent6">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EC9376C-6820-4D35-8AF4-E9C15134F960}"/>
              </a:ext>
            </a:extLst>
          </p:cNvPr>
          <p:cNvGrpSpPr/>
          <p:nvPr/>
        </p:nvGrpSpPr>
        <p:grpSpPr>
          <a:xfrm>
            <a:off x="7499593" y="1870484"/>
            <a:ext cx="3168523" cy="3301490"/>
            <a:chOff x="6076177" y="2068654"/>
            <a:chExt cx="2187562" cy="2279363"/>
          </a:xfrm>
        </p:grpSpPr>
        <p:grpSp>
          <p:nvGrpSpPr>
            <p:cNvPr id="3" name="Group 2">
              <a:extLst>
                <a:ext uri="{FF2B5EF4-FFF2-40B4-BE49-F238E27FC236}">
                  <a16:creationId xmlns:a16="http://schemas.microsoft.com/office/drawing/2014/main" id="{25ABCD72-8AFB-4C39-82BF-1D8B48F9F821}"/>
                </a:ext>
              </a:extLst>
            </p:cNvPr>
            <p:cNvGrpSpPr/>
            <p:nvPr/>
          </p:nvGrpSpPr>
          <p:grpSpPr>
            <a:xfrm>
              <a:off x="6282295" y="2068654"/>
              <a:ext cx="1775327" cy="2279363"/>
              <a:chOff x="6333796" y="2015491"/>
              <a:chExt cx="1775327" cy="2279363"/>
            </a:xfrm>
          </p:grpSpPr>
          <p:sp>
            <p:nvSpPr>
              <p:cNvPr id="28" name="TextBox 23">
                <a:extLst>
                  <a:ext uri="{FF2B5EF4-FFF2-40B4-BE49-F238E27FC236}">
                    <a16:creationId xmlns:a16="http://schemas.microsoft.com/office/drawing/2014/main" id="{3D82E1F3-5D35-404D-9F4E-FF0104C7F54D}"/>
                  </a:ext>
                </a:extLst>
              </p:cNvPr>
              <p:cNvSpPr txBox="1">
                <a:spLocks noChangeArrowheads="1"/>
              </p:cNvSpPr>
              <p:nvPr/>
            </p:nvSpPr>
            <p:spPr bwMode="auto">
              <a:xfrm>
                <a:off x="6512517" y="2015491"/>
                <a:ext cx="1417883" cy="36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874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0874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087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0874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0874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0874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0874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0874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0874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1087438"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b="1" i="0" u="none" strike="noStrike" kern="1200" cap="none" spc="0" normalizeH="0" baseline="0" noProof="0">
                    <a:ln>
                      <a:noFill/>
                    </a:ln>
                    <a:solidFill>
                      <a:prstClr val="white"/>
                    </a:solidFill>
                    <a:effectLst/>
                    <a:uLnTx/>
                    <a:uFillTx/>
                    <a:latin typeface="+mn-lt"/>
                    <a:ea typeface="+mn-ea"/>
                    <a:cs typeface="+mn-cs"/>
                  </a:rPr>
                  <a:t>&gt;25%</a:t>
                </a:r>
              </a:p>
            </p:txBody>
          </p:sp>
          <p:sp>
            <p:nvSpPr>
              <p:cNvPr id="32" name="Oval 31">
                <a:extLst>
                  <a:ext uri="{FF2B5EF4-FFF2-40B4-BE49-F238E27FC236}">
                    <a16:creationId xmlns:a16="http://schemas.microsoft.com/office/drawing/2014/main" id="{857F1166-A246-4988-A485-A406BDA44077}"/>
                  </a:ext>
                </a:extLst>
              </p:cNvPr>
              <p:cNvSpPr/>
              <p:nvPr/>
            </p:nvSpPr>
            <p:spPr bwMode="auto">
              <a:xfrm>
                <a:off x="6333796" y="2519527"/>
                <a:ext cx="1775327" cy="17753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ea typeface="+mn-ea"/>
                  <a:cs typeface="+mn-cs"/>
                </a:endParaRPr>
              </a:p>
            </p:txBody>
          </p:sp>
        </p:grpSp>
        <p:sp>
          <p:nvSpPr>
            <p:cNvPr id="33" name="Rectangle 32">
              <a:extLst>
                <a:ext uri="{FF2B5EF4-FFF2-40B4-BE49-F238E27FC236}">
                  <a16:creationId xmlns:a16="http://schemas.microsoft.com/office/drawing/2014/main" id="{C73F97DE-220F-4A39-A5F5-F22D67A43A0F}"/>
                </a:ext>
              </a:extLst>
            </p:cNvPr>
            <p:cNvSpPr/>
            <p:nvPr/>
          </p:nvSpPr>
          <p:spPr bwMode="auto">
            <a:xfrm>
              <a:off x="6076177" y="3197797"/>
              <a:ext cx="2187562" cy="488728"/>
            </a:xfrm>
            <a:prstGeom prst="rect">
              <a:avLst/>
            </a:prstGeom>
          </p:spPr>
          <p:txBody>
            <a:bodyPr wrap="square">
              <a:spAutoFit/>
            </a:bodyPr>
            <a:lstStyle/>
            <a:p>
              <a:pPr marL="0" marR="0" lvl="0" indent="0" algn="ctr" defTabSz="816031"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ea typeface="+mn-ea"/>
                  <a:cs typeface="+mn-cs"/>
                </a:rPr>
                <a:t>No client </a:t>
              </a:r>
            </a:p>
            <a:p>
              <a:pPr marL="0" marR="0" lvl="0" indent="0" algn="ctr" defTabSz="816031"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ea typeface="+mn-ea"/>
                  <a:cs typeface="+mn-cs"/>
                </a:rPr>
                <a:t>relationship</a:t>
              </a:r>
            </a:p>
          </p:txBody>
        </p:sp>
      </p:grpSp>
      <p:sp>
        <p:nvSpPr>
          <p:cNvPr id="13" name="Rounded Rectangle 12">
            <a:extLst>
              <a:ext uri="{FF2B5EF4-FFF2-40B4-BE49-F238E27FC236}">
                <a16:creationId xmlns:a16="http://schemas.microsoft.com/office/drawing/2014/main" id="{388C4094-4CE2-B664-69CE-D1423607F943}"/>
              </a:ext>
            </a:extLst>
          </p:cNvPr>
          <p:cNvSpPr/>
          <p:nvPr/>
        </p:nvSpPr>
        <p:spPr>
          <a:xfrm>
            <a:off x="4743750" y="1962258"/>
            <a:ext cx="1616588" cy="739384"/>
          </a:xfrm>
          <a:prstGeom prst="roundRect">
            <a:avLst>
              <a:gd name="adj" fmla="val 1583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1"/>
                </a:solidFill>
                <a:effectLst/>
                <a:uLnTx/>
                <a:uFillTx/>
                <a:ea typeface="+mn-ea"/>
                <a:cs typeface="+mn-cs"/>
              </a:rPr>
              <a:t>Lost greater than 50% of AUM</a:t>
            </a:r>
            <a:endParaRPr kumimoji="0" lang="en-GB" sz="1200" b="1" i="0" u="none" strike="noStrike" kern="1200" cap="none" spc="0" normalizeH="0" baseline="0" noProof="0">
              <a:ln>
                <a:noFill/>
              </a:ln>
              <a:solidFill>
                <a:schemeClr val="accent1"/>
              </a:solidFill>
              <a:effectLst/>
              <a:uLnTx/>
              <a:uFillTx/>
              <a:ea typeface="+mn-ea"/>
              <a:cs typeface="+mn-cs"/>
            </a:endParaRPr>
          </a:p>
        </p:txBody>
      </p:sp>
      <p:sp>
        <p:nvSpPr>
          <p:cNvPr id="17" name="Rounded Rectangle 16">
            <a:extLst>
              <a:ext uri="{FF2B5EF4-FFF2-40B4-BE49-F238E27FC236}">
                <a16:creationId xmlns:a16="http://schemas.microsoft.com/office/drawing/2014/main" id="{0B5259C6-6815-C2CA-0F8E-80D39988B236}"/>
              </a:ext>
            </a:extLst>
          </p:cNvPr>
          <p:cNvSpPr/>
          <p:nvPr/>
        </p:nvSpPr>
        <p:spPr>
          <a:xfrm>
            <a:off x="4616086" y="4682686"/>
            <a:ext cx="1616588" cy="739384"/>
          </a:xfrm>
          <a:prstGeom prst="roundRect">
            <a:avLst>
              <a:gd name="adj" fmla="val 1200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4"/>
                </a:solidFill>
                <a:effectLst/>
                <a:uLnTx/>
                <a:uFillTx/>
                <a:ea typeface="+mn-ea"/>
                <a:cs typeface="+mn-cs"/>
              </a:rPr>
              <a:t>Lost greater than 20% of AUM</a:t>
            </a:r>
            <a:endParaRPr kumimoji="0" lang="en-GB" sz="1200" b="1" i="0" u="none" strike="noStrike" kern="1200" cap="none" spc="0" normalizeH="0" baseline="0" noProof="0">
              <a:ln>
                <a:noFill/>
              </a:ln>
              <a:solidFill>
                <a:schemeClr val="accent4"/>
              </a:solidFill>
              <a:effectLst/>
              <a:uLnTx/>
              <a:uFillTx/>
              <a:ea typeface="+mn-ea"/>
              <a:cs typeface="+mn-cs"/>
            </a:endParaRPr>
          </a:p>
        </p:txBody>
      </p:sp>
      <p:sp>
        <p:nvSpPr>
          <p:cNvPr id="19" name="Rounded Rectangle 18">
            <a:extLst>
              <a:ext uri="{FF2B5EF4-FFF2-40B4-BE49-F238E27FC236}">
                <a16:creationId xmlns:a16="http://schemas.microsoft.com/office/drawing/2014/main" id="{EC9304F2-BFC7-FD1A-6966-957B626B22D3}"/>
              </a:ext>
            </a:extLst>
          </p:cNvPr>
          <p:cNvSpPr/>
          <p:nvPr/>
        </p:nvSpPr>
        <p:spPr>
          <a:xfrm>
            <a:off x="1404079" y="4491068"/>
            <a:ext cx="1517371" cy="739384"/>
          </a:xfrm>
          <a:prstGeom prst="roundRect">
            <a:avLst>
              <a:gd name="adj" fmla="val 183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6"/>
                </a:solidFill>
                <a:effectLst/>
                <a:uLnTx/>
                <a:uFillTx/>
                <a:ea typeface="+mn-ea"/>
                <a:cs typeface="+mn-cs"/>
              </a:rPr>
              <a:t>Lost less than 20% of AUM</a:t>
            </a:r>
            <a:endParaRPr kumimoji="0" lang="en-GB" sz="1200" b="1" i="0" u="none" strike="noStrike" kern="1200" cap="none" spc="0" normalizeH="0" baseline="0" noProof="0">
              <a:ln>
                <a:noFill/>
              </a:ln>
              <a:solidFill>
                <a:schemeClr val="accent6"/>
              </a:solidFill>
              <a:effectLst/>
              <a:uLnTx/>
              <a:uFillTx/>
              <a:ea typeface="+mn-ea"/>
              <a:cs typeface="+mn-cs"/>
            </a:endParaRPr>
          </a:p>
        </p:txBody>
      </p:sp>
      <p:sp>
        <p:nvSpPr>
          <p:cNvPr id="8" name="TextBox 7">
            <a:extLst>
              <a:ext uri="{FF2B5EF4-FFF2-40B4-BE49-F238E27FC236}">
                <a16:creationId xmlns:a16="http://schemas.microsoft.com/office/drawing/2014/main" id="{42CF19D6-37FB-B528-D59B-7E347C3DE636}"/>
              </a:ext>
            </a:extLst>
          </p:cNvPr>
          <p:cNvSpPr txBox="1"/>
          <p:nvPr/>
        </p:nvSpPr>
        <p:spPr>
          <a:xfrm>
            <a:off x="1123712" y="1555845"/>
            <a:ext cx="51089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6"/>
                </a:solidFill>
                <a:effectLst/>
                <a:uLnTx/>
                <a:uFillTx/>
                <a:ea typeface="+mn-ea"/>
                <a:cs typeface="+mn-cs"/>
              </a:rPr>
              <a:t>Percentage of intergenerational wealth lost</a:t>
            </a:r>
            <a:endParaRPr kumimoji="0" lang="en-GB" sz="1400" b="1" i="0" u="none" strike="noStrike" kern="1200" cap="none" spc="0" normalizeH="0" baseline="0" noProof="0">
              <a:ln>
                <a:noFill/>
              </a:ln>
              <a:solidFill>
                <a:schemeClr val="accent6"/>
              </a:solidFill>
              <a:effectLst/>
              <a:uLnTx/>
              <a:uFillTx/>
              <a:ea typeface="+mn-ea"/>
              <a:cs typeface="+mn-cs"/>
            </a:endParaRPr>
          </a:p>
        </p:txBody>
      </p:sp>
      <p:sp>
        <p:nvSpPr>
          <p:cNvPr id="11" name="Title 10">
            <a:extLst>
              <a:ext uri="{FF2B5EF4-FFF2-40B4-BE49-F238E27FC236}">
                <a16:creationId xmlns:a16="http://schemas.microsoft.com/office/drawing/2014/main" id="{F02BEC18-2C7B-DE02-2B54-FE3E5B39C5EE}"/>
              </a:ext>
            </a:extLst>
          </p:cNvPr>
          <p:cNvSpPr>
            <a:spLocks noGrp="1"/>
          </p:cNvSpPr>
          <p:nvPr>
            <p:ph type="title"/>
          </p:nvPr>
        </p:nvSpPr>
        <p:spPr/>
        <p:txBody>
          <a:bodyPr/>
          <a:lstStyle/>
          <a:p>
            <a:r>
              <a:rPr lang="en-GB"/>
              <a:t>What does it mean for financial advisers</a:t>
            </a:r>
          </a:p>
        </p:txBody>
      </p:sp>
      <p:sp>
        <p:nvSpPr>
          <p:cNvPr id="20" name="Footer Placeholder 7">
            <a:extLst>
              <a:ext uri="{FF2B5EF4-FFF2-40B4-BE49-F238E27FC236}">
                <a16:creationId xmlns:a16="http://schemas.microsoft.com/office/drawing/2014/main" id="{38AD1815-DC47-F5BA-0F46-0B1B978BDD0C}"/>
              </a:ext>
            </a:extLst>
          </p:cNvPr>
          <p:cNvSpPr>
            <a:spLocks noGrp="1"/>
          </p:cNvSpPr>
          <p:nvPr>
            <p:ph type="ftr" sz="quarter" idx="11"/>
          </p:nvPr>
        </p:nvSpPr>
        <p:spPr>
          <a:xfrm>
            <a:off x="903288" y="6403976"/>
            <a:ext cx="6691312" cy="260349"/>
          </a:xfrm>
        </p:spPr>
        <p:txBody>
          <a:bodyPr/>
          <a:lstStyle>
            <a:lvl1pPr>
              <a:defRPr>
                <a:solidFill>
                  <a:schemeClr val="accent4"/>
                </a:solidFill>
              </a:defRPr>
            </a:lvl1pPr>
          </a:lstStyle>
          <a:p>
            <a:r>
              <a:rPr lang="en-GB" sz="1200"/>
              <a:t>Source: Kings Court Trust, 2017</a:t>
            </a:r>
          </a:p>
        </p:txBody>
      </p:sp>
      <p:pic>
        <p:nvPicPr>
          <p:cNvPr id="21" name="Graphic 20">
            <a:extLst>
              <a:ext uri="{FF2B5EF4-FFF2-40B4-BE49-F238E27FC236}">
                <a16:creationId xmlns:a16="http://schemas.microsoft.com/office/drawing/2014/main" id="{DC08D1C9-0162-3ACC-5E7A-9E6970BC7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4625" y="3352185"/>
            <a:ext cx="814531" cy="814531"/>
          </a:xfrm>
          <a:prstGeom prst="rect">
            <a:avLst/>
          </a:prstGeom>
        </p:spPr>
      </p:pic>
    </p:spTree>
    <p:extLst>
      <p:ext uri="{BB962C8B-B14F-4D97-AF65-F5344CB8AC3E}">
        <p14:creationId xmlns:p14="http://schemas.microsoft.com/office/powerpoint/2010/main" val="3087652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66EA5BD-9D4F-D1FE-2562-21B7634AA1E4}"/>
              </a:ext>
            </a:extLst>
          </p:cNvPr>
          <p:cNvSpPr/>
          <p:nvPr/>
        </p:nvSpPr>
        <p:spPr>
          <a:xfrm>
            <a:off x="685426" y="1201413"/>
            <a:ext cx="7289441" cy="4703000"/>
          </a:xfrm>
          <a:prstGeom prst="roundRect">
            <a:avLst>
              <a:gd name="adj" fmla="val 3084"/>
            </a:avLst>
          </a:prstGeom>
          <a:solidFill>
            <a:schemeClr val="bg1"/>
          </a:solidFill>
          <a:ln>
            <a:noFill/>
          </a:ln>
          <a:effectLst>
            <a:outerShdw blurRad="658523" sx="34000" sy="3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a:ln>
                <a:noFill/>
              </a:ln>
              <a:solidFill>
                <a:srgbClr val="011D42"/>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84242F69-731F-64B4-6EB3-0F463A9B1974}"/>
              </a:ext>
            </a:extLst>
          </p:cNvPr>
          <p:cNvGrpSpPr/>
          <p:nvPr/>
        </p:nvGrpSpPr>
        <p:grpSpPr>
          <a:xfrm>
            <a:off x="903288" y="1938902"/>
            <a:ext cx="8071029" cy="3717685"/>
            <a:chOff x="833148" y="1948329"/>
            <a:chExt cx="6804212" cy="3929682"/>
          </a:xfrm>
        </p:grpSpPr>
        <p:sp>
          <p:nvSpPr>
            <p:cNvPr id="6" name="Rectangle: Top Corners Rounded 5">
              <a:extLst>
                <a:ext uri="{FF2B5EF4-FFF2-40B4-BE49-F238E27FC236}">
                  <a16:creationId xmlns:a16="http://schemas.microsoft.com/office/drawing/2014/main" id="{2E860557-1626-A21A-CE0B-E48AE1F02665}"/>
                </a:ext>
              </a:extLst>
            </p:cNvPr>
            <p:cNvSpPr/>
            <p:nvPr/>
          </p:nvSpPr>
          <p:spPr>
            <a:xfrm>
              <a:off x="833148" y="1948329"/>
              <a:ext cx="6804212" cy="1348252"/>
            </a:xfrm>
            <a:prstGeom prst="round2SameRect">
              <a:avLst/>
            </a:prstGeom>
            <a:solidFill>
              <a:schemeClr val="bg1">
                <a:lumMod val="75000"/>
                <a:alpha val="616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4DB27D6-A59B-D3D7-ED8B-847039F37920}"/>
                </a:ext>
              </a:extLst>
            </p:cNvPr>
            <p:cNvSpPr/>
            <p:nvPr/>
          </p:nvSpPr>
          <p:spPr>
            <a:xfrm>
              <a:off x="833148" y="3287047"/>
              <a:ext cx="6804212" cy="1278913"/>
            </a:xfrm>
            <a:prstGeom prst="rect">
              <a:avLst/>
            </a:prstGeom>
            <a:solidFill>
              <a:schemeClr val="bg1">
                <a:lumMod val="85000"/>
                <a:alpha val="261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Top Corners Rounded 7">
              <a:extLst>
                <a:ext uri="{FF2B5EF4-FFF2-40B4-BE49-F238E27FC236}">
                  <a16:creationId xmlns:a16="http://schemas.microsoft.com/office/drawing/2014/main" id="{3D3584BC-D633-1179-3486-85AE752EF6E0}"/>
                </a:ext>
              </a:extLst>
            </p:cNvPr>
            <p:cNvSpPr/>
            <p:nvPr/>
          </p:nvSpPr>
          <p:spPr>
            <a:xfrm>
              <a:off x="833148" y="4565960"/>
              <a:ext cx="6804212" cy="1312051"/>
            </a:xfrm>
            <a:prstGeom prst="round2SameRect">
              <a:avLst>
                <a:gd name="adj1" fmla="val 0"/>
                <a:gd name="adj2" fmla="val 16708"/>
              </a:avLst>
            </a:prstGeom>
            <a:solidFill>
              <a:schemeClr val="bg1">
                <a:lumMod val="75000"/>
                <a:alpha val="261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C9C13B51-1B2D-5752-6F41-703310E3F556}"/>
              </a:ext>
            </a:extLst>
          </p:cNvPr>
          <p:cNvGrpSpPr/>
          <p:nvPr/>
        </p:nvGrpSpPr>
        <p:grpSpPr>
          <a:xfrm>
            <a:off x="1313515" y="2299721"/>
            <a:ext cx="2954049" cy="566718"/>
            <a:chOff x="832080" y="1497800"/>
            <a:chExt cx="4555333" cy="566718"/>
          </a:xfrm>
        </p:grpSpPr>
        <p:grpSp>
          <p:nvGrpSpPr>
            <p:cNvPr id="10" name="Group 9">
              <a:extLst>
                <a:ext uri="{FF2B5EF4-FFF2-40B4-BE49-F238E27FC236}">
                  <a16:creationId xmlns:a16="http://schemas.microsoft.com/office/drawing/2014/main" id="{6BC1A2A3-D317-4A3E-6B64-D9A125134AAC}"/>
                </a:ext>
              </a:extLst>
            </p:cNvPr>
            <p:cNvGrpSpPr/>
            <p:nvPr/>
          </p:nvGrpSpPr>
          <p:grpSpPr>
            <a:xfrm>
              <a:off x="832080" y="1497800"/>
              <a:ext cx="2219333" cy="561623"/>
              <a:chOff x="832080" y="1497800"/>
              <a:chExt cx="2219333" cy="561623"/>
            </a:xfrm>
          </p:grpSpPr>
          <p:sp>
            <p:nvSpPr>
              <p:cNvPr id="15" name="Rounded Rectangle 14">
                <a:extLst>
                  <a:ext uri="{FF2B5EF4-FFF2-40B4-BE49-F238E27FC236}">
                    <a16:creationId xmlns:a16="http://schemas.microsoft.com/office/drawing/2014/main" id="{E5C8015F-97AC-7E0A-1840-7CD8BA79ECC4}"/>
                  </a:ext>
                </a:extLst>
              </p:cNvPr>
              <p:cNvSpPr/>
              <p:nvPr/>
            </p:nvSpPr>
            <p:spPr>
              <a:xfrm>
                <a:off x="832080" y="1497800"/>
                <a:ext cx="2219333" cy="561623"/>
              </a:xfrm>
              <a:prstGeom prst="roundRect">
                <a:avLst>
                  <a:gd name="adj" fmla="val 50000"/>
                </a:avLst>
              </a:prstGeom>
              <a:solidFill>
                <a:srgbClr val="17616E">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chemeClr val="accent6"/>
                  </a:solidFill>
                  <a:effectLst/>
                  <a:uLnTx/>
                  <a:uFillTx/>
                  <a:ea typeface="+mn-ea"/>
                  <a:cs typeface="Calibri" panose="020F0502020204030204" pitchFamily="34" charset="0"/>
                </a:endParaRPr>
              </a:p>
            </p:txBody>
          </p:sp>
          <p:sp>
            <p:nvSpPr>
              <p:cNvPr id="16" name="TextBox 15">
                <a:extLst>
                  <a:ext uri="{FF2B5EF4-FFF2-40B4-BE49-F238E27FC236}">
                    <a16:creationId xmlns:a16="http://schemas.microsoft.com/office/drawing/2014/main" id="{1C689D73-A02C-39A3-85B2-3868176210B5}"/>
                  </a:ext>
                </a:extLst>
              </p:cNvPr>
              <p:cNvSpPr txBox="1"/>
              <p:nvPr/>
            </p:nvSpPr>
            <p:spPr>
              <a:xfrm>
                <a:off x="832080" y="1624722"/>
                <a:ext cx="22193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Mum </a:t>
                </a:r>
                <a:endParaRPr kumimoji="0" lang="en-US" sz="1200" b="0" i="0" u="none" strike="noStrike" kern="1200" cap="none" spc="0" normalizeH="0" baseline="0" noProof="0">
                  <a:ln>
                    <a:noFill/>
                  </a:ln>
                  <a:solidFill>
                    <a:schemeClr val="accent6"/>
                  </a:solidFill>
                  <a:effectLst/>
                  <a:uLnTx/>
                  <a:uFillTx/>
                  <a:ea typeface="+mn-ea"/>
                  <a:cs typeface="+mn-cs"/>
                </a:endParaRPr>
              </a:p>
            </p:txBody>
          </p:sp>
        </p:grpSp>
        <p:grpSp>
          <p:nvGrpSpPr>
            <p:cNvPr id="11" name="Group 10">
              <a:extLst>
                <a:ext uri="{FF2B5EF4-FFF2-40B4-BE49-F238E27FC236}">
                  <a16:creationId xmlns:a16="http://schemas.microsoft.com/office/drawing/2014/main" id="{45C0A8B7-670F-D1E1-D4FF-7D4F564D88E3}"/>
                </a:ext>
              </a:extLst>
            </p:cNvPr>
            <p:cNvGrpSpPr/>
            <p:nvPr/>
          </p:nvGrpSpPr>
          <p:grpSpPr>
            <a:xfrm>
              <a:off x="3168080" y="1502895"/>
              <a:ext cx="2219333" cy="561623"/>
              <a:chOff x="832080" y="1497800"/>
              <a:chExt cx="2219333" cy="561623"/>
            </a:xfrm>
          </p:grpSpPr>
          <p:sp>
            <p:nvSpPr>
              <p:cNvPr id="12" name="Rounded Rectangle 11">
                <a:extLst>
                  <a:ext uri="{FF2B5EF4-FFF2-40B4-BE49-F238E27FC236}">
                    <a16:creationId xmlns:a16="http://schemas.microsoft.com/office/drawing/2014/main" id="{820DB5E2-2B63-C062-9AD0-7B30AD139F46}"/>
                  </a:ext>
                </a:extLst>
              </p:cNvPr>
              <p:cNvSpPr/>
              <p:nvPr/>
            </p:nvSpPr>
            <p:spPr>
              <a:xfrm>
                <a:off x="832080" y="1497800"/>
                <a:ext cx="2219333" cy="561623"/>
              </a:xfrm>
              <a:prstGeom prst="roundRect">
                <a:avLst>
                  <a:gd name="adj" fmla="val 50000"/>
                </a:avLst>
              </a:prstGeom>
              <a:solidFill>
                <a:schemeClr val="accent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chemeClr val="accent6"/>
                  </a:solidFill>
                  <a:effectLst/>
                  <a:uLnTx/>
                  <a:uFillTx/>
                  <a:ea typeface="+mn-ea"/>
                  <a:cs typeface="Calibri" panose="020F0502020204030204" pitchFamily="34" charset="0"/>
                </a:endParaRPr>
              </a:p>
            </p:txBody>
          </p:sp>
          <p:sp>
            <p:nvSpPr>
              <p:cNvPr id="13" name="TextBox 12">
                <a:extLst>
                  <a:ext uri="{FF2B5EF4-FFF2-40B4-BE49-F238E27FC236}">
                    <a16:creationId xmlns:a16="http://schemas.microsoft.com/office/drawing/2014/main" id="{EB6B1C78-38DE-EE4C-D377-8C401E44DFBB}"/>
                  </a:ext>
                </a:extLst>
              </p:cNvPr>
              <p:cNvSpPr txBox="1"/>
              <p:nvPr/>
            </p:nvSpPr>
            <p:spPr>
              <a:xfrm>
                <a:off x="832080" y="1624722"/>
                <a:ext cx="2219333"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Dad</a:t>
                </a:r>
                <a:endParaRPr kumimoji="0" lang="en-US" sz="1800" b="0" i="0" u="none" strike="noStrike" kern="1200" cap="none" spc="0" normalizeH="0" baseline="0" noProof="0">
                  <a:ln>
                    <a:noFill/>
                  </a:ln>
                  <a:solidFill>
                    <a:schemeClr val="accent6"/>
                  </a:solidFill>
                  <a:effectLst/>
                  <a:uLnTx/>
                  <a:uFillTx/>
                  <a:ea typeface="+mn-ea"/>
                  <a:cs typeface="+mn-cs"/>
                </a:endParaRPr>
              </a:p>
            </p:txBody>
          </p:sp>
        </p:grpSp>
      </p:grpSp>
      <p:grpSp>
        <p:nvGrpSpPr>
          <p:cNvPr id="17" name="Group 16">
            <a:extLst>
              <a:ext uri="{FF2B5EF4-FFF2-40B4-BE49-F238E27FC236}">
                <a16:creationId xmlns:a16="http://schemas.microsoft.com/office/drawing/2014/main" id="{5C03D435-6678-8D55-9384-3D1796E6FF8A}"/>
              </a:ext>
            </a:extLst>
          </p:cNvPr>
          <p:cNvGrpSpPr/>
          <p:nvPr/>
        </p:nvGrpSpPr>
        <p:grpSpPr>
          <a:xfrm>
            <a:off x="3768856" y="4804790"/>
            <a:ext cx="1439196" cy="561623"/>
            <a:chOff x="832080" y="1497800"/>
            <a:chExt cx="2219333" cy="561623"/>
          </a:xfrm>
        </p:grpSpPr>
        <p:sp>
          <p:nvSpPr>
            <p:cNvPr id="18" name="Rounded Rectangle 17">
              <a:extLst>
                <a:ext uri="{FF2B5EF4-FFF2-40B4-BE49-F238E27FC236}">
                  <a16:creationId xmlns:a16="http://schemas.microsoft.com/office/drawing/2014/main" id="{9BCA233C-1333-E9AE-F12F-07B32D00D914}"/>
                </a:ext>
              </a:extLst>
            </p:cNvPr>
            <p:cNvSpPr/>
            <p:nvPr/>
          </p:nvSpPr>
          <p:spPr>
            <a:xfrm>
              <a:off x="832080" y="1497800"/>
              <a:ext cx="2219333" cy="561623"/>
            </a:xfrm>
            <a:prstGeom prst="roundRect">
              <a:avLst>
                <a:gd name="adj" fmla="val 50000"/>
              </a:avLst>
            </a:prstGeom>
            <a:solidFill>
              <a:schemeClr val="accent1">
                <a:alpha val="39811"/>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chemeClr val="accent6"/>
                </a:solidFill>
                <a:effectLst/>
                <a:uLnTx/>
                <a:uFillTx/>
                <a:ea typeface="+mn-ea"/>
                <a:cs typeface="Calibri" panose="020F0502020204030204" pitchFamily="34" charset="0"/>
              </a:endParaRPr>
            </a:p>
          </p:txBody>
        </p:sp>
        <p:sp>
          <p:nvSpPr>
            <p:cNvPr id="19" name="TextBox 18">
              <a:extLst>
                <a:ext uri="{FF2B5EF4-FFF2-40B4-BE49-F238E27FC236}">
                  <a16:creationId xmlns:a16="http://schemas.microsoft.com/office/drawing/2014/main" id="{013CC6E5-667C-71A6-704A-9BE84E24D04F}"/>
                </a:ext>
              </a:extLst>
            </p:cNvPr>
            <p:cNvSpPr txBox="1"/>
            <p:nvPr/>
          </p:nvSpPr>
          <p:spPr>
            <a:xfrm>
              <a:off x="832080" y="1624722"/>
              <a:ext cx="22193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Son</a:t>
              </a:r>
              <a:endParaRPr kumimoji="0" lang="en-US" sz="1200" b="0" i="0" u="none" strike="noStrike" kern="1200" cap="none" spc="0" normalizeH="0" baseline="0" noProof="0">
                <a:ln>
                  <a:noFill/>
                </a:ln>
                <a:solidFill>
                  <a:schemeClr val="accent6"/>
                </a:solidFill>
                <a:effectLst/>
                <a:uLnTx/>
                <a:uFillTx/>
                <a:ea typeface="+mn-ea"/>
                <a:cs typeface="+mn-cs"/>
              </a:endParaRPr>
            </a:p>
          </p:txBody>
        </p:sp>
      </p:grpSp>
      <p:sp>
        <p:nvSpPr>
          <p:cNvPr id="20" name="TextBox 19">
            <a:extLst>
              <a:ext uri="{FF2B5EF4-FFF2-40B4-BE49-F238E27FC236}">
                <a16:creationId xmlns:a16="http://schemas.microsoft.com/office/drawing/2014/main" id="{BB60634D-DFC5-48BB-C3AD-FE71B0DE5799}"/>
              </a:ext>
            </a:extLst>
          </p:cNvPr>
          <p:cNvSpPr txBox="1"/>
          <p:nvPr/>
        </p:nvSpPr>
        <p:spPr>
          <a:xfrm>
            <a:off x="903288" y="1379692"/>
            <a:ext cx="6804213" cy="43088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accent2"/>
                </a:solidFill>
                <a:effectLst/>
                <a:uLnTx/>
                <a:uFillTx/>
                <a:latin typeface="+mj-lt"/>
                <a:ea typeface="+mn-ea"/>
                <a:cs typeface="+mn-cs"/>
              </a:rPr>
              <a:t>The Family Tree</a:t>
            </a:r>
          </a:p>
        </p:txBody>
      </p:sp>
      <p:grpSp>
        <p:nvGrpSpPr>
          <p:cNvPr id="34" name="Group 33">
            <a:extLst>
              <a:ext uri="{FF2B5EF4-FFF2-40B4-BE49-F238E27FC236}">
                <a16:creationId xmlns:a16="http://schemas.microsoft.com/office/drawing/2014/main" id="{59D7AC4C-96FF-2DB9-D6B1-6B961B00CB2E}"/>
              </a:ext>
            </a:extLst>
          </p:cNvPr>
          <p:cNvGrpSpPr/>
          <p:nvPr/>
        </p:nvGrpSpPr>
        <p:grpSpPr>
          <a:xfrm>
            <a:off x="4690781" y="2317659"/>
            <a:ext cx="2954049" cy="566718"/>
            <a:chOff x="832080" y="1497800"/>
            <a:chExt cx="4555333" cy="566718"/>
          </a:xfrm>
        </p:grpSpPr>
        <p:grpSp>
          <p:nvGrpSpPr>
            <p:cNvPr id="35" name="Group 34">
              <a:extLst>
                <a:ext uri="{FF2B5EF4-FFF2-40B4-BE49-F238E27FC236}">
                  <a16:creationId xmlns:a16="http://schemas.microsoft.com/office/drawing/2014/main" id="{2DEFE647-565B-FDC8-9A4F-2157DE8B4662}"/>
                </a:ext>
              </a:extLst>
            </p:cNvPr>
            <p:cNvGrpSpPr/>
            <p:nvPr/>
          </p:nvGrpSpPr>
          <p:grpSpPr>
            <a:xfrm>
              <a:off x="832080" y="1497800"/>
              <a:ext cx="2219333" cy="561623"/>
              <a:chOff x="832080" y="1497800"/>
              <a:chExt cx="2219333" cy="561623"/>
            </a:xfrm>
          </p:grpSpPr>
          <p:sp>
            <p:nvSpPr>
              <p:cNvPr id="39" name="Rounded Rectangle 38">
                <a:extLst>
                  <a:ext uri="{FF2B5EF4-FFF2-40B4-BE49-F238E27FC236}">
                    <a16:creationId xmlns:a16="http://schemas.microsoft.com/office/drawing/2014/main" id="{A3289543-DFF8-2B1B-1C41-26A75EFDF211}"/>
                  </a:ext>
                </a:extLst>
              </p:cNvPr>
              <p:cNvSpPr/>
              <p:nvPr/>
            </p:nvSpPr>
            <p:spPr>
              <a:xfrm>
                <a:off x="832080" y="1497800"/>
                <a:ext cx="2219333" cy="561623"/>
              </a:xfrm>
              <a:prstGeom prst="roundRect">
                <a:avLst>
                  <a:gd name="adj" fmla="val 50000"/>
                </a:avLst>
              </a:prstGeom>
              <a:solidFill>
                <a:srgbClr val="17616E">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chemeClr val="accent6"/>
                  </a:solidFill>
                  <a:effectLst/>
                  <a:uLnTx/>
                  <a:uFillTx/>
                  <a:ea typeface="+mn-ea"/>
                  <a:cs typeface="Calibri" panose="020F0502020204030204" pitchFamily="34" charset="0"/>
                </a:endParaRPr>
              </a:p>
            </p:txBody>
          </p:sp>
          <p:sp>
            <p:nvSpPr>
              <p:cNvPr id="40" name="TextBox 39">
                <a:extLst>
                  <a:ext uri="{FF2B5EF4-FFF2-40B4-BE49-F238E27FC236}">
                    <a16:creationId xmlns:a16="http://schemas.microsoft.com/office/drawing/2014/main" id="{11743833-EBF5-3C6D-0094-339D4A9A4740}"/>
                  </a:ext>
                </a:extLst>
              </p:cNvPr>
              <p:cNvSpPr txBox="1"/>
              <p:nvPr/>
            </p:nvSpPr>
            <p:spPr>
              <a:xfrm>
                <a:off x="832080" y="1624722"/>
                <a:ext cx="22193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6"/>
                    </a:solidFill>
                    <a:effectLst/>
                    <a:uLnTx/>
                    <a:uFillTx/>
                    <a:ea typeface="+mn-ea"/>
                    <a:cs typeface="+mn-cs"/>
                  </a:rPr>
                  <a:t>Mother-in-Law</a:t>
                </a:r>
              </a:p>
            </p:txBody>
          </p:sp>
        </p:grpSp>
        <p:grpSp>
          <p:nvGrpSpPr>
            <p:cNvPr id="36" name="Group 35">
              <a:extLst>
                <a:ext uri="{FF2B5EF4-FFF2-40B4-BE49-F238E27FC236}">
                  <a16:creationId xmlns:a16="http://schemas.microsoft.com/office/drawing/2014/main" id="{8053D579-E450-8A0D-63D8-22D97DBBE784}"/>
                </a:ext>
              </a:extLst>
            </p:cNvPr>
            <p:cNvGrpSpPr/>
            <p:nvPr/>
          </p:nvGrpSpPr>
          <p:grpSpPr>
            <a:xfrm>
              <a:off x="3168080" y="1502895"/>
              <a:ext cx="2219333" cy="561623"/>
              <a:chOff x="832080" y="1497800"/>
              <a:chExt cx="2219333" cy="561623"/>
            </a:xfrm>
          </p:grpSpPr>
          <p:sp>
            <p:nvSpPr>
              <p:cNvPr id="37" name="Rounded Rectangle 36">
                <a:extLst>
                  <a:ext uri="{FF2B5EF4-FFF2-40B4-BE49-F238E27FC236}">
                    <a16:creationId xmlns:a16="http://schemas.microsoft.com/office/drawing/2014/main" id="{570BE4D4-EDA4-0578-DBEC-FAAE52F5AFCE}"/>
                  </a:ext>
                </a:extLst>
              </p:cNvPr>
              <p:cNvSpPr/>
              <p:nvPr/>
            </p:nvSpPr>
            <p:spPr>
              <a:xfrm>
                <a:off x="832080" y="1497800"/>
                <a:ext cx="2219333" cy="561623"/>
              </a:xfrm>
              <a:prstGeom prst="roundRect">
                <a:avLst>
                  <a:gd name="adj" fmla="val 50000"/>
                </a:avLst>
              </a:prstGeom>
              <a:solidFill>
                <a:srgbClr val="17616E">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chemeClr val="accent6"/>
                  </a:solidFill>
                  <a:effectLst/>
                  <a:uLnTx/>
                  <a:uFillTx/>
                  <a:ea typeface="+mn-ea"/>
                  <a:cs typeface="Calibri" panose="020F0502020204030204" pitchFamily="34" charset="0"/>
                </a:endParaRPr>
              </a:p>
            </p:txBody>
          </p:sp>
          <p:sp>
            <p:nvSpPr>
              <p:cNvPr id="38" name="TextBox 37">
                <a:extLst>
                  <a:ext uri="{FF2B5EF4-FFF2-40B4-BE49-F238E27FC236}">
                    <a16:creationId xmlns:a16="http://schemas.microsoft.com/office/drawing/2014/main" id="{5039B10F-79D8-46F7-A8DC-E2E2B2237C67}"/>
                  </a:ext>
                </a:extLst>
              </p:cNvPr>
              <p:cNvSpPr txBox="1"/>
              <p:nvPr/>
            </p:nvSpPr>
            <p:spPr>
              <a:xfrm>
                <a:off x="832080" y="1624722"/>
                <a:ext cx="2219333"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Father-in-Law</a:t>
                </a:r>
                <a:endParaRPr kumimoji="0" lang="en-US" sz="1200" b="0" i="0" u="none" strike="noStrike" kern="1200" cap="none" spc="0" normalizeH="0" baseline="0" noProof="0">
                  <a:ln>
                    <a:noFill/>
                  </a:ln>
                  <a:solidFill>
                    <a:schemeClr val="accent6"/>
                  </a:solidFill>
                  <a:effectLst/>
                  <a:uLnTx/>
                  <a:uFillTx/>
                  <a:ea typeface="+mn-ea"/>
                  <a:cs typeface="+mn-cs"/>
                </a:endParaRPr>
              </a:p>
            </p:txBody>
          </p:sp>
        </p:grpSp>
      </p:grpSp>
      <p:cxnSp>
        <p:nvCxnSpPr>
          <p:cNvPr id="66" name="Straight Connector 65">
            <a:extLst>
              <a:ext uri="{FF2B5EF4-FFF2-40B4-BE49-F238E27FC236}">
                <a16:creationId xmlns:a16="http://schemas.microsoft.com/office/drawing/2014/main" id="{27BBA7A3-25F7-2DE4-46BB-D27D389A4A0A}"/>
              </a:ext>
            </a:extLst>
          </p:cNvPr>
          <p:cNvCxnSpPr>
            <a:cxnSpLocks/>
          </p:cNvCxnSpPr>
          <p:nvPr/>
        </p:nvCxnSpPr>
        <p:spPr>
          <a:xfrm>
            <a:off x="2716261" y="3095413"/>
            <a:ext cx="676071" cy="1326444"/>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4A6A943B-A0B1-6337-7313-77BA7EB55C1A}"/>
              </a:ext>
            </a:extLst>
          </p:cNvPr>
          <p:cNvGrpSpPr/>
          <p:nvPr/>
        </p:nvGrpSpPr>
        <p:grpSpPr>
          <a:xfrm>
            <a:off x="1651906" y="4807089"/>
            <a:ext cx="1439196" cy="561623"/>
            <a:chOff x="832080" y="1497800"/>
            <a:chExt cx="2219333" cy="561623"/>
          </a:xfrm>
        </p:grpSpPr>
        <p:sp>
          <p:nvSpPr>
            <p:cNvPr id="22" name="Rounded Rectangle 17">
              <a:extLst>
                <a:ext uri="{FF2B5EF4-FFF2-40B4-BE49-F238E27FC236}">
                  <a16:creationId xmlns:a16="http://schemas.microsoft.com/office/drawing/2014/main" id="{E1447152-0155-D69D-AA39-3050BD11530E}"/>
                </a:ext>
              </a:extLst>
            </p:cNvPr>
            <p:cNvSpPr/>
            <p:nvPr/>
          </p:nvSpPr>
          <p:spPr>
            <a:xfrm>
              <a:off x="832080" y="1497800"/>
              <a:ext cx="2219333" cy="561623"/>
            </a:xfrm>
            <a:prstGeom prst="roundRect">
              <a:avLst>
                <a:gd name="adj" fmla="val 50000"/>
              </a:avLst>
            </a:prstGeom>
            <a:solidFill>
              <a:schemeClr val="accent1">
                <a:alpha val="39811"/>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chemeClr val="accent6"/>
                </a:solidFill>
                <a:effectLst/>
                <a:uLnTx/>
                <a:uFillTx/>
                <a:ea typeface="+mn-ea"/>
                <a:cs typeface="Calibri" panose="020F0502020204030204" pitchFamily="34" charset="0"/>
              </a:endParaRPr>
            </a:p>
          </p:txBody>
        </p:sp>
        <p:sp>
          <p:nvSpPr>
            <p:cNvPr id="23" name="TextBox 22">
              <a:extLst>
                <a:ext uri="{FF2B5EF4-FFF2-40B4-BE49-F238E27FC236}">
                  <a16:creationId xmlns:a16="http://schemas.microsoft.com/office/drawing/2014/main" id="{79F7F2DF-9C4E-0F07-3CB6-811EF56C95FE}"/>
                </a:ext>
              </a:extLst>
            </p:cNvPr>
            <p:cNvSpPr txBox="1"/>
            <p:nvPr/>
          </p:nvSpPr>
          <p:spPr>
            <a:xfrm>
              <a:off x="832080" y="1624722"/>
              <a:ext cx="22193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Daughter</a:t>
              </a:r>
              <a:endParaRPr kumimoji="0" lang="en-US" sz="1200" b="0" i="0" u="none" strike="noStrike" kern="1200" cap="none" spc="0" normalizeH="0" baseline="0" noProof="0">
                <a:ln>
                  <a:noFill/>
                </a:ln>
                <a:solidFill>
                  <a:schemeClr val="accent6"/>
                </a:solidFill>
                <a:effectLst/>
                <a:uLnTx/>
                <a:uFillTx/>
                <a:ea typeface="+mn-ea"/>
                <a:cs typeface="+mn-cs"/>
              </a:endParaRPr>
            </a:p>
          </p:txBody>
        </p:sp>
      </p:grpSp>
      <p:grpSp>
        <p:nvGrpSpPr>
          <p:cNvPr id="24" name="Group 23">
            <a:extLst>
              <a:ext uri="{FF2B5EF4-FFF2-40B4-BE49-F238E27FC236}">
                <a16:creationId xmlns:a16="http://schemas.microsoft.com/office/drawing/2014/main" id="{310214B8-403F-BCB0-1284-E0F9BD8F9DCB}"/>
              </a:ext>
            </a:extLst>
          </p:cNvPr>
          <p:cNvGrpSpPr/>
          <p:nvPr/>
        </p:nvGrpSpPr>
        <p:grpSpPr>
          <a:xfrm>
            <a:off x="5640665" y="4816899"/>
            <a:ext cx="1439196" cy="561623"/>
            <a:chOff x="832080" y="1497800"/>
            <a:chExt cx="2219333" cy="561623"/>
          </a:xfrm>
        </p:grpSpPr>
        <p:sp>
          <p:nvSpPr>
            <p:cNvPr id="25" name="Rounded Rectangle 17">
              <a:extLst>
                <a:ext uri="{FF2B5EF4-FFF2-40B4-BE49-F238E27FC236}">
                  <a16:creationId xmlns:a16="http://schemas.microsoft.com/office/drawing/2014/main" id="{7F2F30E7-735E-3343-DC56-BDF5291EA7C2}"/>
                </a:ext>
              </a:extLst>
            </p:cNvPr>
            <p:cNvSpPr/>
            <p:nvPr/>
          </p:nvSpPr>
          <p:spPr>
            <a:xfrm>
              <a:off x="832080" y="1497800"/>
              <a:ext cx="2219333" cy="561623"/>
            </a:xfrm>
            <a:prstGeom prst="roundRect">
              <a:avLst>
                <a:gd name="adj" fmla="val 50000"/>
              </a:avLst>
            </a:prstGeom>
            <a:solidFill>
              <a:schemeClr val="accent1">
                <a:alpha val="39811"/>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chemeClr val="accent6"/>
                </a:solidFill>
                <a:effectLst/>
                <a:uLnTx/>
                <a:uFillTx/>
                <a:ea typeface="+mn-ea"/>
                <a:cs typeface="Calibri" panose="020F0502020204030204" pitchFamily="34" charset="0"/>
              </a:endParaRPr>
            </a:p>
          </p:txBody>
        </p:sp>
        <p:sp>
          <p:nvSpPr>
            <p:cNvPr id="26" name="TextBox 25">
              <a:extLst>
                <a:ext uri="{FF2B5EF4-FFF2-40B4-BE49-F238E27FC236}">
                  <a16:creationId xmlns:a16="http://schemas.microsoft.com/office/drawing/2014/main" id="{B90E5352-D359-35F6-899A-E505834E8E73}"/>
                </a:ext>
              </a:extLst>
            </p:cNvPr>
            <p:cNvSpPr txBox="1"/>
            <p:nvPr/>
          </p:nvSpPr>
          <p:spPr>
            <a:xfrm>
              <a:off x="832080" y="1624722"/>
              <a:ext cx="22193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HMRC</a:t>
              </a:r>
              <a:endParaRPr kumimoji="0" lang="en-US" sz="1200" b="0" i="0" u="none" strike="noStrike" kern="1200" cap="none" spc="0" normalizeH="0" baseline="0" noProof="0">
                <a:ln>
                  <a:noFill/>
                </a:ln>
                <a:solidFill>
                  <a:schemeClr val="accent6"/>
                </a:solidFill>
                <a:effectLst/>
                <a:uLnTx/>
                <a:uFillTx/>
                <a:ea typeface="+mn-ea"/>
                <a:cs typeface="+mn-cs"/>
              </a:endParaRPr>
            </a:p>
          </p:txBody>
        </p:sp>
      </p:grpSp>
      <p:grpSp>
        <p:nvGrpSpPr>
          <p:cNvPr id="42" name="Group 41">
            <a:extLst>
              <a:ext uri="{FF2B5EF4-FFF2-40B4-BE49-F238E27FC236}">
                <a16:creationId xmlns:a16="http://schemas.microsoft.com/office/drawing/2014/main" id="{1111F974-AEDF-6009-A2B8-886316DD6AC9}"/>
              </a:ext>
            </a:extLst>
          </p:cNvPr>
          <p:cNvGrpSpPr/>
          <p:nvPr/>
        </p:nvGrpSpPr>
        <p:grpSpPr>
          <a:xfrm>
            <a:off x="2041214" y="2861342"/>
            <a:ext cx="1514853" cy="611479"/>
            <a:chOff x="2041214" y="2861342"/>
            <a:chExt cx="1514853" cy="611479"/>
          </a:xfrm>
        </p:grpSpPr>
        <p:cxnSp>
          <p:nvCxnSpPr>
            <p:cNvPr id="55" name="Elbow Connector 54">
              <a:extLst>
                <a:ext uri="{FF2B5EF4-FFF2-40B4-BE49-F238E27FC236}">
                  <a16:creationId xmlns:a16="http://schemas.microsoft.com/office/drawing/2014/main" id="{E294B0D0-65CC-7FB2-FB3B-EDF1BA284616}"/>
                </a:ext>
              </a:extLst>
            </p:cNvPr>
            <p:cNvCxnSpPr>
              <a:cxnSpLocks/>
            </p:cNvCxnSpPr>
            <p:nvPr/>
          </p:nvCxnSpPr>
          <p:spPr>
            <a:xfrm rot="16200000" flipH="1">
              <a:off x="2796093" y="2106464"/>
              <a:ext cx="5095" cy="1514853"/>
            </a:xfrm>
            <a:prstGeom prst="bentConnector3">
              <a:avLst>
                <a:gd name="adj1" fmla="val 4484181"/>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1315114-67C2-151A-30AB-EC668EB6DF72}"/>
                </a:ext>
              </a:extLst>
            </p:cNvPr>
            <p:cNvCxnSpPr>
              <a:cxnSpLocks/>
            </p:cNvCxnSpPr>
            <p:nvPr/>
          </p:nvCxnSpPr>
          <p:spPr>
            <a:xfrm>
              <a:off x="3556067" y="2861342"/>
              <a:ext cx="0" cy="61147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B0A922DD-807B-B65B-2B04-72EA92E9D3D1}"/>
              </a:ext>
            </a:extLst>
          </p:cNvPr>
          <p:cNvGrpSpPr/>
          <p:nvPr/>
        </p:nvGrpSpPr>
        <p:grpSpPr>
          <a:xfrm>
            <a:off x="5390202" y="2865322"/>
            <a:ext cx="1514853" cy="625439"/>
            <a:chOff x="5390202" y="2865322"/>
            <a:chExt cx="1514853" cy="625439"/>
          </a:xfrm>
        </p:grpSpPr>
        <p:cxnSp>
          <p:nvCxnSpPr>
            <p:cNvPr id="58" name="Elbow Connector 57">
              <a:extLst>
                <a:ext uri="{FF2B5EF4-FFF2-40B4-BE49-F238E27FC236}">
                  <a16:creationId xmlns:a16="http://schemas.microsoft.com/office/drawing/2014/main" id="{C41A1DE7-F265-1FB5-3AEA-6F74E9B1BFAB}"/>
                </a:ext>
              </a:extLst>
            </p:cNvPr>
            <p:cNvCxnSpPr/>
            <p:nvPr/>
          </p:nvCxnSpPr>
          <p:spPr>
            <a:xfrm rot="16200000" flipH="1">
              <a:off x="6145081" y="2110443"/>
              <a:ext cx="5095" cy="1514853"/>
            </a:xfrm>
            <a:prstGeom prst="bentConnector3">
              <a:avLst>
                <a:gd name="adj1" fmla="val 3603356"/>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35349A4-EF1C-460F-E56A-2B8F36A9CB7C}"/>
                </a:ext>
              </a:extLst>
            </p:cNvPr>
            <p:cNvCxnSpPr/>
            <p:nvPr/>
          </p:nvCxnSpPr>
          <p:spPr>
            <a:xfrm>
              <a:off x="5390202" y="2996581"/>
              <a:ext cx="0" cy="49418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40217C23-A1E2-7422-74B7-DB1D11F1F88C}"/>
              </a:ext>
            </a:extLst>
          </p:cNvPr>
          <p:cNvCxnSpPr>
            <a:cxnSpLocks/>
            <a:endCxn id="25" idx="0"/>
          </p:cNvCxnSpPr>
          <p:nvPr/>
        </p:nvCxnSpPr>
        <p:spPr>
          <a:xfrm>
            <a:off x="6360263" y="3048844"/>
            <a:ext cx="0" cy="1768055"/>
          </a:xfrm>
          <a:prstGeom prst="line">
            <a:avLst/>
          </a:prstGeom>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C6F09C7-FFCC-83E6-80C8-5438DCDE1EA0}"/>
              </a:ext>
            </a:extLst>
          </p:cNvPr>
          <p:cNvGrpSpPr/>
          <p:nvPr/>
        </p:nvGrpSpPr>
        <p:grpSpPr>
          <a:xfrm>
            <a:off x="2855323" y="3491436"/>
            <a:ext cx="1439196" cy="561623"/>
            <a:chOff x="832080" y="1497800"/>
            <a:chExt cx="2219333" cy="561623"/>
          </a:xfrm>
        </p:grpSpPr>
        <p:sp>
          <p:nvSpPr>
            <p:cNvPr id="80" name="Rounded Rectangle 17">
              <a:extLst>
                <a:ext uri="{FF2B5EF4-FFF2-40B4-BE49-F238E27FC236}">
                  <a16:creationId xmlns:a16="http://schemas.microsoft.com/office/drawing/2014/main" id="{1F1A16C2-A2DB-4EA8-A45D-C253A51498A3}"/>
                </a:ext>
              </a:extLst>
            </p:cNvPr>
            <p:cNvSpPr/>
            <p:nvPr/>
          </p:nvSpPr>
          <p:spPr>
            <a:xfrm>
              <a:off x="832080" y="1497800"/>
              <a:ext cx="2219333" cy="561623"/>
            </a:xfrm>
            <a:prstGeom prst="roundRect">
              <a:avLst>
                <a:gd name="adj" fmla="val 50000"/>
              </a:avLst>
            </a:prstGeom>
            <a:solidFill>
              <a:schemeClr val="accent2">
                <a:alpha val="39811"/>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chemeClr val="accent6"/>
                </a:solidFill>
                <a:effectLst/>
                <a:uLnTx/>
                <a:uFillTx/>
                <a:ea typeface="+mn-ea"/>
                <a:cs typeface="Calibri" panose="020F0502020204030204" pitchFamily="34" charset="0"/>
              </a:endParaRPr>
            </a:p>
          </p:txBody>
        </p:sp>
        <p:sp>
          <p:nvSpPr>
            <p:cNvPr id="81" name="TextBox 80">
              <a:extLst>
                <a:ext uri="{FF2B5EF4-FFF2-40B4-BE49-F238E27FC236}">
                  <a16:creationId xmlns:a16="http://schemas.microsoft.com/office/drawing/2014/main" id="{E7930D36-FF8E-BFA9-F656-1A91DBD0107C}"/>
                </a:ext>
              </a:extLst>
            </p:cNvPr>
            <p:cNvSpPr txBox="1"/>
            <p:nvPr/>
          </p:nvSpPr>
          <p:spPr>
            <a:xfrm>
              <a:off x="832080" y="1624722"/>
              <a:ext cx="22193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6"/>
                  </a:solidFill>
                </a:rPr>
                <a:t>YOU</a:t>
              </a:r>
              <a:endParaRPr kumimoji="0" lang="en-US" sz="1200" b="1" i="0" u="none" strike="noStrike" kern="1200" cap="none" spc="0" normalizeH="0" baseline="0" noProof="0">
                <a:ln>
                  <a:noFill/>
                </a:ln>
                <a:solidFill>
                  <a:schemeClr val="accent6"/>
                </a:solidFill>
                <a:effectLst/>
                <a:uLnTx/>
                <a:uFillTx/>
                <a:ea typeface="+mn-ea"/>
                <a:cs typeface="+mn-cs"/>
              </a:endParaRPr>
            </a:p>
          </p:txBody>
        </p:sp>
      </p:grpSp>
      <p:grpSp>
        <p:nvGrpSpPr>
          <p:cNvPr id="85" name="Group 84">
            <a:extLst>
              <a:ext uri="{FF2B5EF4-FFF2-40B4-BE49-F238E27FC236}">
                <a16:creationId xmlns:a16="http://schemas.microsoft.com/office/drawing/2014/main" id="{9610922E-B92F-1DEA-A327-F82D9D872D73}"/>
              </a:ext>
            </a:extLst>
          </p:cNvPr>
          <p:cNvGrpSpPr/>
          <p:nvPr/>
        </p:nvGrpSpPr>
        <p:grpSpPr>
          <a:xfrm>
            <a:off x="4670604" y="3491436"/>
            <a:ext cx="1439196" cy="561623"/>
            <a:chOff x="832080" y="1497800"/>
            <a:chExt cx="2219333" cy="561623"/>
          </a:xfrm>
        </p:grpSpPr>
        <p:sp>
          <p:nvSpPr>
            <p:cNvPr id="86" name="Rounded Rectangle 17">
              <a:extLst>
                <a:ext uri="{FF2B5EF4-FFF2-40B4-BE49-F238E27FC236}">
                  <a16:creationId xmlns:a16="http://schemas.microsoft.com/office/drawing/2014/main" id="{A161AC7F-0B05-5AAC-4018-F4F08C16B203}"/>
                </a:ext>
              </a:extLst>
            </p:cNvPr>
            <p:cNvSpPr/>
            <p:nvPr/>
          </p:nvSpPr>
          <p:spPr>
            <a:xfrm>
              <a:off x="832080" y="1497800"/>
              <a:ext cx="2219333" cy="561623"/>
            </a:xfrm>
            <a:prstGeom prst="roundRect">
              <a:avLst>
                <a:gd name="adj" fmla="val 50000"/>
              </a:avLst>
            </a:prstGeom>
            <a:solidFill>
              <a:srgbClr val="17616E">
                <a:alpha val="3960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chemeClr val="accent6"/>
                </a:solidFill>
                <a:effectLst/>
                <a:uLnTx/>
                <a:uFillTx/>
                <a:ea typeface="+mn-ea"/>
                <a:cs typeface="Calibri" panose="020F0502020204030204" pitchFamily="34" charset="0"/>
              </a:endParaRPr>
            </a:p>
          </p:txBody>
        </p:sp>
        <p:sp>
          <p:nvSpPr>
            <p:cNvPr id="87" name="TextBox 86">
              <a:extLst>
                <a:ext uri="{FF2B5EF4-FFF2-40B4-BE49-F238E27FC236}">
                  <a16:creationId xmlns:a16="http://schemas.microsoft.com/office/drawing/2014/main" id="{86F18F19-D82E-D692-02B5-1DE921358D92}"/>
                </a:ext>
              </a:extLst>
            </p:cNvPr>
            <p:cNvSpPr txBox="1"/>
            <p:nvPr/>
          </p:nvSpPr>
          <p:spPr>
            <a:xfrm>
              <a:off x="832080" y="1624722"/>
              <a:ext cx="22193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Spouse</a:t>
              </a:r>
              <a:endParaRPr kumimoji="0" lang="en-US" sz="1200" b="0" i="0" u="none" strike="noStrike" kern="1200" cap="none" spc="0" normalizeH="0" baseline="0" noProof="0">
                <a:ln>
                  <a:noFill/>
                </a:ln>
                <a:solidFill>
                  <a:schemeClr val="accent6"/>
                </a:solidFill>
                <a:effectLst/>
                <a:uLnTx/>
                <a:uFillTx/>
                <a:ea typeface="+mn-ea"/>
                <a:cs typeface="+mn-cs"/>
              </a:endParaRPr>
            </a:p>
          </p:txBody>
        </p:sp>
      </p:grpSp>
      <p:sp>
        <p:nvSpPr>
          <p:cNvPr id="14" name="Title 13">
            <a:extLst>
              <a:ext uri="{FF2B5EF4-FFF2-40B4-BE49-F238E27FC236}">
                <a16:creationId xmlns:a16="http://schemas.microsoft.com/office/drawing/2014/main" id="{7FE3E8AA-B2EB-6DE8-75E8-461A9B871FCB}"/>
              </a:ext>
            </a:extLst>
          </p:cNvPr>
          <p:cNvSpPr>
            <a:spLocks noGrp="1"/>
          </p:cNvSpPr>
          <p:nvPr>
            <p:ph type="title"/>
          </p:nvPr>
        </p:nvSpPr>
        <p:spPr/>
        <p:txBody>
          <a:bodyPr/>
          <a:lstStyle/>
          <a:p>
            <a:r>
              <a:rPr lang="en-GB"/>
              <a:t>Grow your business one tree at a time</a:t>
            </a:r>
            <a:br>
              <a:rPr lang="en-GB"/>
            </a:br>
            <a:endParaRPr lang="en-GB"/>
          </a:p>
        </p:txBody>
      </p:sp>
      <p:pic>
        <p:nvPicPr>
          <p:cNvPr id="48" name="Picture 47" descr="A tree in a field&#10;&#10;AI-generated content may be incorrect.">
            <a:extLst>
              <a:ext uri="{FF2B5EF4-FFF2-40B4-BE49-F238E27FC236}">
                <a16:creationId xmlns:a16="http://schemas.microsoft.com/office/drawing/2014/main" id="{9745B628-9ACE-E523-DAB8-0DD8A96DE31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6637" r="16637"/>
          <a:stretch>
            <a:fillRect/>
          </a:stretch>
        </p:blipFill>
        <p:spPr>
          <a:xfrm flipH="1">
            <a:off x="8057773" y="1590723"/>
            <a:ext cx="3229352" cy="3229352"/>
          </a:xfrm>
          <a:prstGeom prst="ellipse">
            <a:avLst/>
          </a:prstGeom>
        </p:spPr>
      </p:pic>
      <p:sp>
        <p:nvSpPr>
          <p:cNvPr id="49" name="Round Same-side Corner of Rectangle 22">
            <a:extLst>
              <a:ext uri="{FF2B5EF4-FFF2-40B4-BE49-F238E27FC236}">
                <a16:creationId xmlns:a16="http://schemas.microsoft.com/office/drawing/2014/main" id="{8342DFE5-1228-F7B9-4CDA-38E8E9159067}"/>
              </a:ext>
            </a:extLst>
          </p:cNvPr>
          <p:cNvSpPr/>
          <p:nvPr/>
        </p:nvSpPr>
        <p:spPr>
          <a:xfrm>
            <a:off x="8232072" y="4184497"/>
            <a:ext cx="1149751" cy="114975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just" defTabSz="914400" rtl="0" eaLnBrk="1" fontAlgn="auto" latinLnBrk="0" hangingPunct="1">
              <a:lnSpc>
                <a:spcPct val="100000"/>
              </a:lnSpc>
              <a:spcBef>
                <a:spcPts val="0"/>
              </a:spcBef>
              <a:spcAft>
                <a:spcPts val="600"/>
              </a:spcAft>
              <a:buClr>
                <a:srgbClr val="155CA0"/>
              </a:buClr>
              <a:buSzTx/>
              <a:buFontTx/>
              <a:buNone/>
              <a:tabLst/>
              <a:defRPr/>
            </a:pPr>
            <a:endParaRPr kumimoji="0" lang="en-GB" altLang="en-US" sz="2000" b="1" i="0" u="none" strike="noStrike" kern="1200" cap="none" spc="0" normalizeH="0" baseline="0" noProof="0">
              <a:ln>
                <a:noFill/>
              </a:ln>
              <a:solidFill>
                <a:srgbClr val="082549"/>
              </a:solidFill>
              <a:effectLst/>
              <a:uLnTx/>
              <a:uFillTx/>
              <a:latin typeface="Calibri"/>
              <a:ea typeface="+mn-ea"/>
              <a:cs typeface="Arial" pitchFamily="34" charset="0"/>
            </a:endParaRPr>
          </a:p>
        </p:txBody>
      </p:sp>
      <p:sp>
        <p:nvSpPr>
          <p:cNvPr id="50" name="Round Same-side Corner of Rectangle 22">
            <a:extLst>
              <a:ext uri="{FF2B5EF4-FFF2-40B4-BE49-F238E27FC236}">
                <a16:creationId xmlns:a16="http://schemas.microsoft.com/office/drawing/2014/main" id="{5232A990-9548-3B6D-7BCE-3B4F94847AE8}"/>
              </a:ext>
            </a:extLst>
          </p:cNvPr>
          <p:cNvSpPr/>
          <p:nvPr/>
        </p:nvSpPr>
        <p:spPr>
          <a:xfrm>
            <a:off x="10389099" y="1419633"/>
            <a:ext cx="898026" cy="89802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just" defTabSz="914400" rtl="0" eaLnBrk="1" fontAlgn="auto" latinLnBrk="0" hangingPunct="1">
              <a:lnSpc>
                <a:spcPct val="100000"/>
              </a:lnSpc>
              <a:spcBef>
                <a:spcPts val="0"/>
              </a:spcBef>
              <a:spcAft>
                <a:spcPts val="600"/>
              </a:spcAft>
              <a:buClr>
                <a:srgbClr val="155CA0"/>
              </a:buClr>
              <a:buSzTx/>
              <a:buFontTx/>
              <a:buNone/>
              <a:tabLst/>
              <a:defRPr/>
            </a:pPr>
            <a:endParaRPr kumimoji="0" lang="en-GB" altLang="en-US" sz="2000" b="1" i="0" u="none" strike="noStrike" kern="1200" cap="none" spc="0" normalizeH="0" baseline="0" noProof="0">
              <a:ln>
                <a:noFill/>
              </a:ln>
              <a:solidFill>
                <a:srgbClr val="082549"/>
              </a:solidFill>
              <a:effectLst/>
              <a:uLnTx/>
              <a:uFillTx/>
              <a:latin typeface="Calibri"/>
              <a:ea typeface="+mn-ea"/>
              <a:cs typeface="Arial" pitchFamily="34" charset="0"/>
            </a:endParaRPr>
          </a:p>
        </p:txBody>
      </p:sp>
      <p:cxnSp>
        <p:nvCxnSpPr>
          <p:cNvPr id="2" name="Straight Connector 1">
            <a:extLst>
              <a:ext uri="{FF2B5EF4-FFF2-40B4-BE49-F238E27FC236}">
                <a16:creationId xmlns:a16="http://schemas.microsoft.com/office/drawing/2014/main" id="{5FC9C106-76B4-58F8-2F93-83FF925D3148}"/>
              </a:ext>
            </a:extLst>
          </p:cNvPr>
          <p:cNvCxnSpPr>
            <a:cxnSpLocks/>
            <a:stCxn id="87" idx="1"/>
            <a:endCxn id="81" idx="3"/>
          </p:cNvCxnSpPr>
          <p:nvPr/>
        </p:nvCxnSpPr>
        <p:spPr>
          <a:xfrm flipH="1">
            <a:off x="4294519" y="3756858"/>
            <a:ext cx="37608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20EEA434-EB5A-D995-2CA5-B34631386E47}"/>
              </a:ext>
            </a:extLst>
          </p:cNvPr>
          <p:cNvGrpSpPr/>
          <p:nvPr/>
        </p:nvGrpSpPr>
        <p:grpSpPr>
          <a:xfrm>
            <a:off x="2661766" y="4048551"/>
            <a:ext cx="894301" cy="756239"/>
            <a:chOff x="2661766" y="4048551"/>
            <a:chExt cx="894301" cy="756239"/>
          </a:xfrm>
        </p:grpSpPr>
        <p:cxnSp>
          <p:nvCxnSpPr>
            <p:cNvPr id="63" name="Straight Connector 62">
              <a:extLst>
                <a:ext uri="{FF2B5EF4-FFF2-40B4-BE49-F238E27FC236}">
                  <a16:creationId xmlns:a16="http://schemas.microsoft.com/office/drawing/2014/main" id="{883A0E6D-A704-F72C-3D84-23086439C628}"/>
                </a:ext>
              </a:extLst>
            </p:cNvPr>
            <p:cNvCxnSpPr>
              <a:cxnSpLocks/>
            </p:cNvCxnSpPr>
            <p:nvPr/>
          </p:nvCxnSpPr>
          <p:spPr>
            <a:xfrm>
              <a:off x="2661766" y="4408779"/>
              <a:ext cx="0" cy="396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8CC1D7-36C6-3321-0BC5-4DA2E7B4A273}"/>
                </a:ext>
              </a:extLst>
            </p:cNvPr>
            <p:cNvCxnSpPr>
              <a:cxnSpLocks/>
            </p:cNvCxnSpPr>
            <p:nvPr/>
          </p:nvCxnSpPr>
          <p:spPr>
            <a:xfrm>
              <a:off x="3556067" y="4048551"/>
              <a:ext cx="0" cy="373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7704B58-AF5B-1AE6-0325-04E0CE107E6B}"/>
                </a:ext>
              </a:extLst>
            </p:cNvPr>
            <p:cNvCxnSpPr>
              <a:cxnSpLocks/>
            </p:cNvCxnSpPr>
            <p:nvPr/>
          </p:nvCxnSpPr>
          <p:spPr>
            <a:xfrm>
              <a:off x="2661766" y="4408779"/>
              <a:ext cx="894301" cy="653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78C68D59-46A4-2B08-7204-B66226B85D02}"/>
              </a:ext>
            </a:extLst>
          </p:cNvPr>
          <p:cNvGrpSpPr/>
          <p:nvPr/>
        </p:nvGrpSpPr>
        <p:grpSpPr>
          <a:xfrm>
            <a:off x="3556067" y="4408779"/>
            <a:ext cx="612829" cy="396011"/>
            <a:chOff x="3556067" y="4408779"/>
            <a:chExt cx="612829" cy="396011"/>
          </a:xfrm>
        </p:grpSpPr>
        <p:cxnSp>
          <p:nvCxnSpPr>
            <p:cNvPr id="64" name="Straight Connector 63">
              <a:extLst>
                <a:ext uri="{FF2B5EF4-FFF2-40B4-BE49-F238E27FC236}">
                  <a16:creationId xmlns:a16="http://schemas.microsoft.com/office/drawing/2014/main" id="{E942BF0E-B2E2-7D22-EDFD-327AD19EBB55}"/>
                </a:ext>
              </a:extLst>
            </p:cNvPr>
            <p:cNvCxnSpPr>
              <a:cxnSpLocks/>
            </p:cNvCxnSpPr>
            <p:nvPr/>
          </p:nvCxnSpPr>
          <p:spPr>
            <a:xfrm>
              <a:off x="4168896" y="4408779"/>
              <a:ext cx="0" cy="396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EFF9D5-68D4-212B-B4D1-47C155A01577}"/>
                </a:ext>
              </a:extLst>
            </p:cNvPr>
            <p:cNvCxnSpPr>
              <a:cxnSpLocks/>
            </p:cNvCxnSpPr>
            <p:nvPr/>
          </p:nvCxnSpPr>
          <p:spPr>
            <a:xfrm>
              <a:off x="3556067" y="4415318"/>
              <a:ext cx="61282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9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788592-1F75-4B8D-F699-1B9C07D23E19}"/>
              </a:ext>
            </a:extLst>
          </p:cNvPr>
          <p:cNvSpPr>
            <a:spLocks noGrp="1"/>
          </p:cNvSpPr>
          <p:nvPr>
            <p:ph type="title"/>
          </p:nvPr>
        </p:nvSpPr>
        <p:spPr>
          <a:xfrm>
            <a:off x="0" y="275362"/>
            <a:ext cx="12192000" cy="1010445"/>
          </a:xfrm>
        </p:spPr>
        <p:txBody>
          <a:bodyPr/>
          <a:lstStyle/>
          <a:p>
            <a:pPr algn="ctr"/>
            <a:r>
              <a:rPr lang="en-GB" dirty="0">
                <a:solidFill>
                  <a:schemeClr val="bg1"/>
                </a:solidFill>
              </a:rPr>
              <a:t>Make money meaningful</a:t>
            </a:r>
          </a:p>
        </p:txBody>
      </p:sp>
      <p:sp>
        <p:nvSpPr>
          <p:cNvPr id="2" name="Slide Number Placeholder 3">
            <a:extLst>
              <a:ext uri="{FF2B5EF4-FFF2-40B4-BE49-F238E27FC236}">
                <a16:creationId xmlns:a16="http://schemas.microsoft.com/office/drawing/2014/main" id="{6CFE105C-7731-7BF0-94E5-47A163C6D2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GB" sz="10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D9B83F8-0BBE-B91B-6FB6-9C58EE34C103}"/>
              </a:ext>
            </a:extLst>
          </p:cNvPr>
          <p:cNvSpPr/>
          <p:nvPr/>
        </p:nvSpPr>
        <p:spPr>
          <a:xfrm>
            <a:off x="0" y="0"/>
            <a:ext cx="1040780" cy="8695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pic>
        <p:nvPicPr>
          <p:cNvPr id="3" name="Guinness Advert - The Purse - Radford Music">
            <a:hlinkClick r:id="" action="ppaction://media"/>
            <a:extLst>
              <a:ext uri="{FF2B5EF4-FFF2-40B4-BE49-F238E27FC236}">
                <a16:creationId xmlns:a16="http://schemas.microsoft.com/office/drawing/2014/main" id="{63157F35-4542-77C8-04AE-FCA8A0BADF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51" y="696883"/>
            <a:ext cx="12258502" cy="6161117"/>
          </a:xfrm>
          <a:prstGeom prst="rect">
            <a:avLst/>
          </a:prstGeom>
        </p:spPr>
      </p:pic>
    </p:spTree>
    <p:extLst>
      <p:ext uri="{BB962C8B-B14F-4D97-AF65-F5344CB8AC3E}">
        <p14:creationId xmlns:p14="http://schemas.microsoft.com/office/powerpoint/2010/main" val="3738975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5003A53-B47E-0605-A496-22D7ABAAC5B2}"/>
              </a:ext>
            </a:extLst>
          </p:cNvPr>
          <p:cNvSpPr>
            <a:spLocks noGrp="1"/>
          </p:cNvSpPr>
          <p:nvPr>
            <p:ph type="sldNum" sz="quarter" idx="12"/>
          </p:nvPr>
        </p:nvSpPr>
        <p:spPr/>
        <p:txBody>
          <a:bodyPr/>
          <a:lstStyle/>
          <a:p>
            <a:fld id="{AE086683-F536-42AB-ABBC-F4803DFE8DBC}" type="slidenum">
              <a:rPr lang="en-GB" smtClean="0"/>
              <a:pPr/>
              <a:t>14</a:t>
            </a:fld>
            <a:endParaRPr lang="en-GB"/>
          </a:p>
        </p:txBody>
      </p:sp>
      <p:sp>
        <p:nvSpPr>
          <p:cNvPr id="6" name="Rectangle 5">
            <a:extLst>
              <a:ext uri="{FF2B5EF4-FFF2-40B4-BE49-F238E27FC236}">
                <a16:creationId xmlns:a16="http://schemas.microsoft.com/office/drawing/2014/main" id="{D0415F3A-A37D-2DAB-CC5D-3BC2FC3CEDF6}"/>
              </a:ext>
            </a:extLst>
          </p:cNvPr>
          <p:cNvSpPr/>
          <p:nvPr/>
        </p:nvSpPr>
        <p:spPr>
          <a:xfrm>
            <a:off x="0" y="0"/>
            <a:ext cx="12192000" cy="68580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spTree>
    <p:extLst>
      <p:ext uri="{BB962C8B-B14F-4D97-AF65-F5344CB8AC3E}">
        <p14:creationId xmlns:p14="http://schemas.microsoft.com/office/powerpoint/2010/main" val="2872037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100+ Ski Pictures | Download Free Images &amp; Stock Photos on Unsplash">
            <a:extLst>
              <a:ext uri="{FF2B5EF4-FFF2-40B4-BE49-F238E27FC236}">
                <a16:creationId xmlns:a16="http://schemas.microsoft.com/office/drawing/2014/main" id="{A58B4D7D-667B-63B0-D45D-6E75AB0D40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41" t="2676" r="14368" b="2977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997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AA69C1A-6279-4BD9-FD55-6C6BA9A239F9}"/>
              </a:ext>
            </a:extLst>
          </p:cNvPr>
          <p:cNvGrpSpPr/>
          <p:nvPr/>
        </p:nvGrpSpPr>
        <p:grpSpPr>
          <a:xfrm>
            <a:off x="2654892" y="1300802"/>
            <a:ext cx="2231250" cy="2217728"/>
            <a:chOff x="2364696" y="1310204"/>
            <a:chExt cx="2231250" cy="2217728"/>
          </a:xfrm>
        </p:grpSpPr>
        <p:pic>
          <p:nvPicPr>
            <p:cNvPr id="4" name="Graphic 3">
              <a:extLst>
                <a:ext uri="{FF2B5EF4-FFF2-40B4-BE49-F238E27FC236}">
                  <a16:creationId xmlns:a16="http://schemas.microsoft.com/office/drawing/2014/main" id="{F40EA111-EB30-8431-F6D9-82060769F2D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64696" y="1310204"/>
              <a:ext cx="2231250" cy="2217728"/>
            </a:xfrm>
            <a:prstGeom prst="rect">
              <a:avLst/>
            </a:prstGeom>
          </p:spPr>
        </p:pic>
        <p:sp>
          <p:nvSpPr>
            <p:cNvPr id="15" name="TextBox 14">
              <a:extLst>
                <a:ext uri="{FF2B5EF4-FFF2-40B4-BE49-F238E27FC236}">
                  <a16:creationId xmlns:a16="http://schemas.microsoft.com/office/drawing/2014/main" id="{CBE75EEF-8775-AB5D-D2EE-9943CDF846B8}"/>
                </a:ext>
              </a:extLst>
            </p:cNvPr>
            <p:cNvSpPr txBox="1"/>
            <p:nvPr/>
          </p:nvSpPr>
          <p:spPr>
            <a:xfrm>
              <a:off x="2590854" y="1505995"/>
              <a:ext cx="1489435" cy="553998"/>
            </a:xfrm>
            <a:prstGeom prst="rect">
              <a:avLst/>
            </a:prstGeom>
            <a:noFill/>
          </p:spPr>
          <p:txBody>
            <a:bodyPr wrap="square" lIns="0" tIns="0" rIns="0" bIns="0" rtlCol="0">
              <a:spAutoFit/>
            </a:bodyPr>
            <a:lstStyle/>
            <a:p>
              <a:pPr algn="l">
                <a:lnSpc>
                  <a:spcPct val="90000"/>
                </a:lnSpc>
              </a:pPr>
              <a:r>
                <a:rPr lang="en-GB" sz="2000">
                  <a:solidFill>
                    <a:schemeClr val="accent6"/>
                  </a:solidFill>
                  <a:latin typeface="+mj-lt"/>
                  <a:cs typeface="Arial" panose="020B0604020202020204" pitchFamily="34" charset="0"/>
                </a:rPr>
                <a:t>Trust planning</a:t>
              </a:r>
            </a:p>
          </p:txBody>
        </p:sp>
      </p:grpSp>
      <p:grpSp>
        <p:nvGrpSpPr>
          <p:cNvPr id="38" name="Group 37">
            <a:extLst>
              <a:ext uri="{FF2B5EF4-FFF2-40B4-BE49-F238E27FC236}">
                <a16:creationId xmlns:a16="http://schemas.microsoft.com/office/drawing/2014/main" id="{C8E7B79E-87FE-0BC6-9FC7-69E2C7CAF5C9}"/>
              </a:ext>
            </a:extLst>
          </p:cNvPr>
          <p:cNvGrpSpPr/>
          <p:nvPr/>
        </p:nvGrpSpPr>
        <p:grpSpPr>
          <a:xfrm>
            <a:off x="4109066" y="1290970"/>
            <a:ext cx="3854411" cy="3042957"/>
            <a:chOff x="3858936" y="1300373"/>
            <a:chExt cx="3854411" cy="3042957"/>
          </a:xfrm>
        </p:grpSpPr>
        <p:pic>
          <p:nvPicPr>
            <p:cNvPr id="31" name="Graphic 30">
              <a:extLst>
                <a:ext uri="{FF2B5EF4-FFF2-40B4-BE49-F238E27FC236}">
                  <a16:creationId xmlns:a16="http://schemas.microsoft.com/office/drawing/2014/main" id="{07EB4DE1-A864-1B2B-C540-4976F1E39EA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58936" y="1300373"/>
              <a:ext cx="3854411" cy="3042957"/>
            </a:xfrm>
            <a:prstGeom prst="rect">
              <a:avLst/>
            </a:prstGeom>
          </p:spPr>
        </p:pic>
        <p:sp>
          <p:nvSpPr>
            <p:cNvPr id="16" name="TextBox 15">
              <a:extLst>
                <a:ext uri="{FF2B5EF4-FFF2-40B4-BE49-F238E27FC236}">
                  <a16:creationId xmlns:a16="http://schemas.microsoft.com/office/drawing/2014/main" id="{B074CE07-E785-6E9A-AB3F-E3BDBE370626}"/>
                </a:ext>
              </a:extLst>
            </p:cNvPr>
            <p:cNvSpPr txBox="1"/>
            <p:nvPr/>
          </p:nvSpPr>
          <p:spPr>
            <a:xfrm>
              <a:off x="4893309" y="1524575"/>
              <a:ext cx="1036288" cy="276999"/>
            </a:xfrm>
            <a:prstGeom prst="rect">
              <a:avLst/>
            </a:prstGeom>
            <a:noFill/>
          </p:spPr>
          <p:txBody>
            <a:bodyPr wrap="square" lIns="0" tIns="0" rIns="0" bIns="0" rtlCol="0">
              <a:spAutoFit/>
            </a:bodyPr>
            <a:lstStyle/>
            <a:p>
              <a:pPr algn="l">
                <a:lnSpc>
                  <a:spcPct val="90000"/>
                </a:lnSpc>
              </a:pPr>
              <a:r>
                <a:rPr lang="en-GB" sz="2000">
                  <a:solidFill>
                    <a:schemeClr val="bg1"/>
                  </a:solidFill>
                  <a:latin typeface="+mj-lt"/>
                  <a:cs typeface="Arial" panose="020B0604020202020204" pitchFamily="34" charset="0"/>
                </a:rPr>
                <a:t>Gifting</a:t>
              </a:r>
            </a:p>
          </p:txBody>
        </p:sp>
      </p:grpSp>
      <p:grpSp>
        <p:nvGrpSpPr>
          <p:cNvPr id="41" name="Group 40">
            <a:extLst>
              <a:ext uri="{FF2B5EF4-FFF2-40B4-BE49-F238E27FC236}">
                <a16:creationId xmlns:a16="http://schemas.microsoft.com/office/drawing/2014/main" id="{FD01C2DC-58FB-1138-CA12-3EC38D59F0C0}"/>
              </a:ext>
            </a:extLst>
          </p:cNvPr>
          <p:cNvGrpSpPr/>
          <p:nvPr/>
        </p:nvGrpSpPr>
        <p:grpSpPr>
          <a:xfrm>
            <a:off x="2654892" y="2747340"/>
            <a:ext cx="2231503" cy="3042958"/>
            <a:chOff x="2364570" y="2789420"/>
            <a:chExt cx="2231503" cy="3042958"/>
          </a:xfrm>
        </p:grpSpPr>
        <p:pic>
          <p:nvPicPr>
            <p:cNvPr id="23" name="Graphic 22">
              <a:extLst>
                <a:ext uri="{FF2B5EF4-FFF2-40B4-BE49-F238E27FC236}">
                  <a16:creationId xmlns:a16="http://schemas.microsoft.com/office/drawing/2014/main" id="{AEF12D18-43B1-6122-27AE-E155F06B842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364570" y="2789420"/>
              <a:ext cx="2231503" cy="3042958"/>
            </a:xfrm>
            <a:prstGeom prst="rect">
              <a:avLst/>
            </a:prstGeom>
          </p:spPr>
        </p:pic>
        <p:sp>
          <p:nvSpPr>
            <p:cNvPr id="17" name="TextBox 16">
              <a:extLst>
                <a:ext uri="{FF2B5EF4-FFF2-40B4-BE49-F238E27FC236}">
                  <a16:creationId xmlns:a16="http://schemas.microsoft.com/office/drawing/2014/main" id="{C0AE299A-4112-A201-6E21-B000AF8774D8}"/>
                </a:ext>
              </a:extLst>
            </p:cNvPr>
            <p:cNvSpPr txBox="1"/>
            <p:nvPr/>
          </p:nvSpPr>
          <p:spPr>
            <a:xfrm>
              <a:off x="2590853" y="5038712"/>
              <a:ext cx="1489435" cy="553998"/>
            </a:xfrm>
            <a:prstGeom prst="rect">
              <a:avLst/>
            </a:prstGeom>
            <a:noFill/>
          </p:spPr>
          <p:txBody>
            <a:bodyPr wrap="square" lIns="0" tIns="0" rIns="0" bIns="0" rtlCol="0">
              <a:spAutoFit/>
            </a:bodyPr>
            <a:lstStyle/>
            <a:p>
              <a:pPr algn="l">
                <a:lnSpc>
                  <a:spcPct val="90000"/>
                </a:lnSpc>
              </a:pPr>
              <a:r>
                <a:rPr lang="en-GB" sz="2000">
                  <a:solidFill>
                    <a:schemeClr val="bg1"/>
                  </a:solidFill>
                  <a:latin typeface="+mj-lt"/>
                  <a:cs typeface="Arial" panose="020B0604020202020204" pitchFamily="34" charset="0"/>
                </a:rPr>
                <a:t>Life insurance</a:t>
              </a:r>
            </a:p>
          </p:txBody>
        </p:sp>
      </p:grpSp>
      <p:grpSp>
        <p:nvGrpSpPr>
          <p:cNvPr id="39" name="Group 38">
            <a:extLst>
              <a:ext uri="{FF2B5EF4-FFF2-40B4-BE49-F238E27FC236}">
                <a16:creationId xmlns:a16="http://schemas.microsoft.com/office/drawing/2014/main" id="{8251F1DD-05C1-F5B3-7BD7-525D0DF10A90}"/>
              </a:ext>
            </a:extLst>
          </p:cNvPr>
          <p:cNvGrpSpPr/>
          <p:nvPr/>
        </p:nvGrpSpPr>
        <p:grpSpPr>
          <a:xfrm>
            <a:off x="7185663" y="2747340"/>
            <a:ext cx="2231503" cy="3042958"/>
            <a:chOff x="6995248" y="2774355"/>
            <a:chExt cx="2231503" cy="3042958"/>
          </a:xfrm>
        </p:grpSpPr>
        <p:pic>
          <p:nvPicPr>
            <p:cNvPr id="12" name="Graphic 11">
              <a:extLst>
                <a:ext uri="{FF2B5EF4-FFF2-40B4-BE49-F238E27FC236}">
                  <a16:creationId xmlns:a16="http://schemas.microsoft.com/office/drawing/2014/main" id="{71E189A7-D7C2-E140-9FD8-01850A7A7FD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95248" y="2774355"/>
              <a:ext cx="2231503" cy="3042958"/>
            </a:xfrm>
            <a:prstGeom prst="rect">
              <a:avLst/>
            </a:prstGeom>
          </p:spPr>
        </p:pic>
        <p:sp>
          <p:nvSpPr>
            <p:cNvPr id="18" name="TextBox 17">
              <a:extLst>
                <a:ext uri="{FF2B5EF4-FFF2-40B4-BE49-F238E27FC236}">
                  <a16:creationId xmlns:a16="http://schemas.microsoft.com/office/drawing/2014/main" id="{DC73127D-ECBC-D59F-0018-B5F2B47DC34E}"/>
                </a:ext>
              </a:extLst>
            </p:cNvPr>
            <p:cNvSpPr txBox="1"/>
            <p:nvPr/>
          </p:nvSpPr>
          <p:spPr>
            <a:xfrm>
              <a:off x="7511032" y="5039104"/>
              <a:ext cx="1489435" cy="553998"/>
            </a:xfrm>
            <a:prstGeom prst="rect">
              <a:avLst/>
            </a:prstGeom>
            <a:noFill/>
          </p:spPr>
          <p:txBody>
            <a:bodyPr wrap="square" lIns="0" tIns="0" rIns="0" bIns="0" rtlCol="0">
              <a:spAutoFit/>
            </a:bodyPr>
            <a:lstStyle/>
            <a:p>
              <a:pPr algn="r">
                <a:lnSpc>
                  <a:spcPct val="90000"/>
                </a:lnSpc>
              </a:pPr>
              <a:r>
                <a:rPr lang="en-GB" sz="2000">
                  <a:latin typeface="+mj-lt"/>
                  <a:cs typeface="Arial" panose="020B0604020202020204" pitchFamily="34" charset="0"/>
                </a:rPr>
                <a:t>Business Relief</a:t>
              </a:r>
            </a:p>
          </p:txBody>
        </p:sp>
      </p:grpSp>
      <p:grpSp>
        <p:nvGrpSpPr>
          <p:cNvPr id="37" name="Group 36">
            <a:extLst>
              <a:ext uri="{FF2B5EF4-FFF2-40B4-BE49-F238E27FC236}">
                <a16:creationId xmlns:a16="http://schemas.microsoft.com/office/drawing/2014/main" id="{9F828496-CD6B-87A4-520C-A7DFB86AA322}"/>
              </a:ext>
            </a:extLst>
          </p:cNvPr>
          <p:cNvGrpSpPr/>
          <p:nvPr/>
        </p:nvGrpSpPr>
        <p:grpSpPr>
          <a:xfrm>
            <a:off x="7185916" y="1300802"/>
            <a:ext cx="2231250" cy="2217728"/>
            <a:chOff x="6985557" y="1300372"/>
            <a:chExt cx="2231250" cy="2217728"/>
          </a:xfrm>
        </p:grpSpPr>
        <p:pic>
          <p:nvPicPr>
            <p:cNvPr id="8" name="Graphic 7">
              <a:extLst>
                <a:ext uri="{FF2B5EF4-FFF2-40B4-BE49-F238E27FC236}">
                  <a16:creationId xmlns:a16="http://schemas.microsoft.com/office/drawing/2014/main" id="{18CEE0AC-089F-7F83-D812-BB46028781C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85557" y="1300372"/>
              <a:ext cx="2231250" cy="2217728"/>
            </a:xfrm>
            <a:prstGeom prst="rect">
              <a:avLst/>
            </a:prstGeom>
          </p:spPr>
        </p:pic>
        <p:sp>
          <p:nvSpPr>
            <p:cNvPr id="33" name="TextBox 32">
              <a:extLst>
                <a:ext uri="{FF2B5EF4-FFF2-40B4-BE49-F238E27FC236}">
                  <a16:creationId xmlns:a16="http://schemas.microsoft.com/office/drawing/2014/main" id="{B73713E0-AB29-E035-595D-E2FA75183BAE}"/>
                </a:ext>
              </a:extLst>
            </p:cNvPr>
            <p:cNvSpPr txBox="1"/>
            <p:nvPr/>
          </p:nvSpPr>
          <p:spPr>
            <a:xfrm>
              <a:off x="7666182" y="1568288"/>
              <a:ext cx="1334285" cy="276999"/>
            </a:xfrm>
            <a:prstGeom prst="rect">
              <a:avLst/>
            </a:prstGeom>
            <a:noFill/>
          </p:spPr>
          <p:txBody>
            <a:bodyPr wrap="square" lIns="0" tIns="0" rIns="0" bIns="0" rtlCol="0">
              <a:spAutoFit/>
            </a:bodyPr>
            <a:lstStyle/>
            <a:p>
              <a:pPr algn="r">
                <a:lnSpc>
                  <a:spcPct val="90000"/>
                </a:lnSpc>
              </a:pPr>
              <a:r>
                <a:rPr lang="en-GB" sz="2000">
                  <a:solidFill>
                    <a:schemeClr val="accent6"/>
                  </a:solidFill>
                  <a:latin typeface="+mj-lt"/>
                  <a:cs typeface="Arial" panose="020B0604020202020204" pitchFamily="34" charset="0"/>
                </a:rPr>
                <a:t>Spending</a:t>
              </a:r>
            </a:p>
          </p:txBody>
        </p:sp>
      </p:grpSp>
      <p:grpSp>
        <p:nvGrpSpPr>
          <p:cNvPr id="40" name="Group 39">
            <a:extLst>
              <a:ext uri="{FF2B5EF4-FFF2-40B4-BE49-F238E27FC236}">
                <a16:creationId xmlns:a16="http://schemas.microsoft.com/office/drawing/2014/main" id="{6656E9C3-BAE0-703A-3556-DF77956CD81E}"/>
              </a:ext>
            </a:extLst>
          </p:cNvPr>
          <p:cNvGrpSpPr/>
          <p:nvPr/>
        </p:nvGrpSpPr>
        <p:grpSpPr>
          <a:xfrm>
            <a:off x="4108535" y="3558795"/>
            <a:ext cx="3854414" cy="2231503"/>
            <a:chOff x="3868453" y="3608389"/>
            <a:chExt cx="3854414" cy="2231503"/>
          </a:xfrm>
        </p:grpSpPr>
        <p:pic>
          <p:nvPicPr>
            <p:cNvPr id="29" name="Graphic 28">
              <a:extLst>
                <a:ext uri="{FF2B5EF4-FFF2-40B4-BE49-F238E27FC236}">
                  <a16:creationId xmlns:a16="http://schemas.microsoft.com/office/drawing/2014/main" id="{EC65B035-0442-8D73-7A56-656DBA9E4C4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868453" y="3608389"/>
              <a:ext cx="3854414" cy="2231503"/>
            </a:xfrm>
            <a:prstGeom prst="rect">
              <a:avLst/>
            </a:prstGeom>
          </p:spPr>
        </p:pic>
        <p:sp>
          <p:nvSpPr>
            <p:cNvPr id="34" name="TextBox 33">
              <a:extLst>
                <a:ext uri="{FF2B5EF4-FFF2-40B4-BE49-F238E27FC236}">
                  <a16:creationId xmlns:a16="http://schemas.microsoft.com/office/drawing/2014/main" id="{2C6FD70A-8899-34E3-205A-A987016A0F18}"/>
                </a:ext>
              </a:extLst>
            </p:cNvPr>
            <p:cNvSpPr txBox="1"/>
            <p:nvPr/>
          </p:nvSpPr>
          <p:spPr>
            <a:xfrm>
              <a:off x="4863761" y="5371110"/>
              <a:ext cx="1489435" cy="276999"/>
            </a:xfrm>
            <a:prstGeom prst="rect">
              <a:avLst/>
            </a:prstGeom>
            <a:noFill/>
          </p:spPr>
          <p:txBody>
            <a:bodyPr wrap="square" lIns="0" tIns="0" rIns="0" bIns="0" rtlCol="0">
              <a:spAutoFit/>
            </a:bodyPr>
            <a:lstStyle/>
            <a:p>
              <a:pPr algn="l">
                <a:lnSpc>
                  <a:spcPct val="90000"/>
                </a:lnSpc>
              </a:pPr>
              <a:r>
                <a:rPr lang="en-GB" sz="2000">
                  <a:solidFill>
                    <a:schemeClr val="accent6"/>
                  </a:solidFill>
                  <a:latin typeface="+mj-lt"/>
                  <a:cs typeface="Arial" panose="020B0604020202020204" pitchFamily="34" charset="0"/>
                </a:rPr>
                <a:t>Charities</a:t>
              </a:r>
            </a:p>
          </p:txBody>
        </p:sp>
      </p:grpSp>
      <p:sp>
        <p:nvSpPr>
          <p:cNvPr id="2" name="Title 1">
            <a:extLst>
              <a:ext uri="{FF2B5EF4-FFF2-40B4-BE49-F238E27FC236}">
                <a16:creationId xmlns:a16="http://schemas.microsoft.com/office/drawing/2014/main" id="{F139213F-F79A-FAC1-76BC-C58A82F8F8B7}"/>
              </a:ext>
            </a:extLst>
          </p:cNvPr>
          <p:cNvSpPr>
            <a:spLocks noGrp="1"/>
          </p:cNvSpPr>
          <p:nvPr>
            <p:ph type="title"/>
          </p:nvPr>
        </p:nvSpPr>
        <p:spPr/>
        <p:txBody>
          <a:bodyPr/>
          <a:lstStyle/>
          <a:p>
            <a:r>
              <a:rPr lang="en-GB"/>
              <a:t>Make planning simple</a:t>
            </a:r>
          </a:p>
        </p:txBody>
      </p:sp>
      <p:sp>
        <p:nvSpPr>
          <p:cNvPr id="46" name="Rectangle 45">
            <a:extLst>
              <a:ext uri="{FF2B5EF4-FFF2-40B4-BE49-F238E27FC236}">
                <a16:creationId xmlns:a16="http://schemas.microsoft.com/office/drawing/2014/main" id="{FBC5E21F-588C-AFB7-0EA3-C3E2F9691D6F}"/>
              </a:ext>
            </a:extLst>
          </p:cNvPr>
          <p:cNvSpPr/>
          <p:nvPr/>
        </p:nvSpPr>
        <p:spPr>
          <a:xfrm>
            <a:off x="1897046" y="1123921"/>
            <a:ext cx="7903028" cy="4973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pic>
        <p:nvPicPr>
          <p:cNvPr id="45" name="Picture 44" descr="A puzzle of a person and person carrying a child on his shoulders&#10;&#10;AI-generated content may be incorrect.">
            <a:extLst>
              <a:ext uri="{FF2B5EF4-FFF2-40B4-BE49-F238E27FC236}">
                <a16:creationId xmlns:a16="http://schemas.microsoft.com/office/drawing/2014/main" id="{3FC6C298-F388-BEDA-5CD4-8C66C61306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50243" y="1301103"/>
            <a:ext cx="6770997" cy="4499328"/>
          </a:xfrm>
          <a:prstGeom prst="rect">
            <a:avLst/>
          </a:prstGeom>
        </p:spPr>
      </p:pic>
    </p:spTree>
    <p:extLst>
      <p:ext uri="{BB962C8B-B14F-4D97-AF65-F5344CB8AC3E}">
        <p14:creationId xmlns:p14="http://schemas.microsoft.com/office/powerpoint/2010/main" val="40106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0-#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0-#ppt_w/2"/>
                                          </p:val>
                                        </p:tav>
                                        <p:tav tm="100000">
                                          <p:val>
                                            <p:strVal val="#ppt_x"/>
                                          </p:val>
                                        </p:tav>
                                      </p:tavLst>
                                    </p:anim>
                                    <p:anim calcmode="lin" valueType="num">
                                      <p:cBhvr additive="base">
                                        <p:cTn id="20"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1+#ppt_w/2"/>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C3B2EAD-6B8F-9B66-CFD9-3E7D423F745E}"/>
              </a:ext>
            </a:extLst>
          </p:cNvPr>
          <p:cNvSpPr/>
          <p:nvPr/>
        </p:nvSpPr>
        <p:spPr>
          <a:xfrm>
            <a:off x="903288" y="1624316"/>
            <a:ext cx="5118202" cy="1126992"/>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14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6"/>
                </a:solidFill>
                <a:effectLst/>
                <a:uLnTx/>
                <a:uFillTx/>
                <a:ea typeface="+mn-ea"/>
                <a:cs typeface="+mn-cs"/>
              </a:rPr>
              <a:t>For clients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6"/>
                </a:solidFill>
                <a:effectLst/>
                <a:uLnTx/>
                <a:uFillTx/>
                <a:ea typeface="+mn-ea"/>
                <a:cs typeface="+mn-cs"/>
              </a:rPr>
              <a:t>Power of Attorney</a:t>
            </a:r>
            <a:endParaRPr kumimoji="0" lang="en-GB" sz="1600" b="1" i="0" u="none" strike="noStrike" kern="1200" cap="none" spc="0" normalizeH="0" baseline="0" noProof="0">
              <a:ln>
                <a:noFill/>
              </a:ln>
              <a:solidFill>
                <a:schemeClr val="accent6"/>
              </a:solidFill>
              <a:effectLst/>
              <a:uLnTx/>
              <a:uFillTx/>
              <a:ea typeface="+mn-ea"/>
              <a:cs typeface="+mn-cs"/>
            </a:endParaRPr>
          </a:p>
        </p:txBody>
      </p:sp>
      <p:sp>
        <p:nvSpPr>
          <p:cNvPr id="10" name="Rectangle: Rounded Corners 9">
            <a:extLst>
              <a:ext uri="{FF2B5EF4-FFF2-40B4-BE49-F238E27FC236}">
                <a16:creationId xmlns:a16="http://schemas.microsoft.com/office/drawing/2014/main" id="{4CBAD8A4-264B-F537-96C6-27D160C65E3E}"/>
              </a:ext>
            </a:extLst>
          </p:cNvPr>
          <p:cNvSpPr/>
          <p:nvPr/>
        </p:nvSpPr>
        <p:spPr>
          <a:xfrm>
            <a:off x="903288" y="2948422"/>
            <a:ext cx="5118202" cy="114212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14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a:ln>
                  <a:noFill/>
                </a:ln>
                <a:solidFill>
                  <a:schemeClr val="accent6"/>
                </a:solidFill>
                <a:effectLst/>
                <a:uLnTx/>
                <a:uFillTx/>
                <a:ea typeface="+mn-ea"/>
                <a:cs typeface="+mn-cs"/>
              </a:rPr>
              <a:t>For clients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6"/>
                </a:solidFill>
                <a:effectLst/>
                <a:uLnTx/>
                <a:uFillTx/>
                <a:ea typeface="+mn-ea"/>
                <a:cs typeface="+mn-cs"/>
              </a:rPr>
              <a:t>limited life expectancy</a:t>
            </a:r>
          </a:p>
        </p:txBody>
      </p:sp>
      <p:sp>
        <p:nvSpPr>
          <p:cNvPr id="12" name="Rectangle: Rounded Corners 11">
            <a:extLst>
              <a:ext uri="{FF2B5EF4-FFF2-40B4-BE49-F238E27FC236}">
                <a16:creationId xmlns:a16="http://schemas.microsoft.com/office/drawing/2014/main" id="{315A2750-652E-C4D4-2DEE-C3069B55DDF5}"/>
              </a:ext>
            </a:extLst>
          </p:cNvPr>
          <p:cNvSpPr/>
          <p:nvPr/>
        </p:nvSpPr>
        <p:spPr>
          <a:xfrm>
            <a:off x="6122174" y="1624316"/>
            <a:ext cx="5118202" cy="112616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14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a:ln>
                  <a:noFill/>
                </a:ln>
                <a:solidFill>
                  <a:schemeClr val="accent6"/>
                </a:solidFill>
                <a:effectLst/>
                <a:uLnTx/>
                <a:uFillTx/>
                <a:ea typeface="+mn-ea"/>
                <a:cs typeface="+mn-cs"/>
              </a:rPr>
              <a:t>For clients who want to </a:t>
            </a:r>
            <a:r>
              <a:rPr kumimoji="0" lang="en-GB" sz="1600" b="1" i="0" u="none" strike="noStrike" kern="1200" cap="none" spc="0" normalizeH="0" baseline="0" noProof="0">
                <a:ln>
                  <a:noFill/>
                </a:ln>
                <a:solidFill>
                  <a:schemeClr val="accent6"/>
                </a:solidFill>
                <a:effectLst/>
                <a:uLnTx/>
                <a:uFillTx/>
                <a:ea typeface="+mn-ea"/>
                <a:cs typeface="+mn-cs"/>
              </a:rPr>
              <a:t>retain access and control</a:t>
            </a:r>
          </a:p>
        </p:txBody>
      </p:sp>
      <p:sp>
        <p:nvSpPr>
          <p:cNvPr id="13" name="Rectangle: Rounded Corners 12">
            <a:extLst>
              <a:ext uri="{FF2B5EF4-FFF2-40B4-BE49-F238E27FC236}">
                <a16:creationId xmlns:a16="http://schemas.microsoft.com/office/drawing/2014/main" id="{B8B3314F-7DC8-0EF7-3313-EC80BAE68DED}"/>
              </a:ext>
            </a:extLst>
          </p:cNvPr>
          <p:cNvSpPr/>
          <p:nvPr/>
        </p:nvSpPr>
        <p:spPr>
          <a:xfrm>
            <a:off x="6116014" y="2948422"/>
            <a:ext cx="5118202" cy="112616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11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6"/>
                </a:solidFill>
                <a:effectLst/>
                <a:uLnTx/>
                <a:uFillTx/>
                <a:ea typeface="+mn-ea"/>
                <a:cs typeface="+mn-cs"/>
              </a:rPr>
              <a:t>For clients wanting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6"/>
                </a:solidFill>
                <a:effectLst/>
                <a:uLnTx/>
                <a:uFillTx/>
                <a:ea typeface="+mn-ea"/>
                <a:cs typeface="+mn-cs"/>
              </a:rPr>
              <a:t>ensure </a:t>
            </a:r>
            <a:r>
              <a:rPr kumimoji="0" lang="en-US" sz="1600" b="1" i="0" u="none" strike="noStrike" kern="1200" cap="none" spc="0" normalizeH="0" baseline="0" noProof="0">
                <a:ln>
                  <a:noFill/>
                </a:ln>
                <a:solidFill>
                  <a:schemeClr val="accent6"/>
                </a:solidFill>
                <a:effectLst/>
                <a:uLnTx/>
                <a:uFillTx/>
                <a:ea typeface="+mn-ea"/>
                <a:cs typeface="+mn-cs"/>
              </a:rPr>
              <a:t>full IHT exemption </a:t>
            </a:r>
            <a:r>
              <a:rPr kumimoji="0" lang="en-GB" sz="1600" b="1" i="0" u="none" strike="noStrike" kern="1200" cap="none" spc="0" normalizeH="0" baseline="0" noProof="0">
                <a:ln>
                  <a:noFill/>
                </a:ln>
                <a:solidFill>
                  <a:schemeClr val="accent6"/>
                </a:solidFill>
                <a:effectLst/>
                <a:uLnTx/>
                <a:uFillTx/>
                <a:ea typeface="+mn-ea"/>
                <a:cs typeface="+mn-cs"/>
              </a:rPr>
              <a:t>after the death of the surviving spouse</a:t>
            </a:r>
          </a:p>
        </p:txBody>
      </p:sp>
      <p:sp>
        <p:nvSpPr>
          <p:cNvPr id="7" name="Rectangle: Rounded Corners 6">
            <a:extLst>
              <a:ext uri="{FF2B5EF4-FFF2-40B4-BE49-F238E27FC236}">
                <a16:creationId xmlns:a16="http://schemas.microsoft.com/office/drawing/2014/main" id="{D02E33C5-9810-95F9-F036-3A3978D0D751}"/>
              </a:ext>
            </a:extLst>
          </p:cNvPr>
          <p:cNvSpPr/>
          <p:nvPr/>
        </p:nvSpPr>
        <p:spPr>
          <a:xfrm>
            <a:off x="903288" y="4274836"/>
            <a:ext cx="5118202" cy="112616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1440000" rtlCol="0" anchor="ctr"/>
          <a:lstStyle/>
          <a:p>
            <a:pPr lvl="0">
              <a:defRPr/>
            </a:pPr>
            <a:r>
              <a:rPr lang="en-GB" sz="1600">
                <a:solidFill>
                  <a:schemeClr val="accent6"/>
                </a:solidFill>
              </a:rPr>
              <a:t>For couple wanting to </a:t>
            </a:r>
            <a:r>
              <a:rPr lang="en-GB" sz="1600" b="1">
                <a:solidFill>
                  <a:schemeClr val="accent6"/>
                </a:solidFill>
              </a:rPr>
              <a:t>use the Business Relief allowance more efficiently</a:t>
            </a:r>
            <a:endParaRPr kumimoji="0" lang="en-GB" sz="1600" b="1" i="0" u="none" strike="noStrike" kern="1200" cap="none" spc="0" normalizeH="0" baseline="0" noProof="0">
              <a:ln>
                <a:noFill/>
              </a:ln>
              <a:solidFill>
                <a:schemeClr val="accent6"/>
              </a:solidFill>
              <a:effectLst/>
              <a:uLnTx/>
              <a:uFillTx/>
              <a:ea typeface="+mn-ea"/>
              <a:cs typeface="+mn-cs"/>
            </a:endParaRPr>
          </a:p>
        </p:txBody>
      </p:sp>
      <p:sp>
        <p:nvSpPr>
          <p:cNvPr id="22" name="Rectangle: Rounded Corners 21">
            <a:extLst>
              <a:ext uri="{FF2B5EF4-FFF2-40B4-BE49-F238E27FC236}">
                <a16:creationId xmlns:a16="http://schemas.microsoft.com/office/drawing/2014/main" id="{D11D4DF3-5469-7221-D3FD-66F42F5CD02E}"/>
              </a:ext>
            </a:extLst>
          </p:cNvPr>
          <p:cNvSpPr/>
          <p:nvPr/>
        </p:nvSpPr>
        <p:spPr>
          <a:xfrm>
            <a:off x="6116014" y="4274836"/>
            <a:ext cx="5118202" cy="112616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1440000" rtlCol="0" anchor="ctr"/>
          <a:lstStyle/>
          <a:p>
            <a:pPr lvl="0">
              <a:defRPr/>
            </a:pPr>
            <a:r>
              <a:rPr lang="en-GB" sz="1600">
                <a:solidFill>
                  <a:schemeClr val="accent6"/>
                </a:solidFill>
              </a:rPr>
              <a:t>For clients wanting to use the tax-free lump sum to </a:t>
            </a:r>
            <a:r>
              <a:rPr lang="en-GB" sz="1600" b="1">
                <a:solidFill>
                  <a:schemeClr val="accent6"/>
                </a:solidFill>
              </a:rPr>
              <a:t>reduce future pension exposure to IHT</a:t>
            </a:r>
            <a:endParaRPr kumimoji="0" lang="en-GB" sz="1600" b="1" i="0" u="none" strike="noStrike" kern="1200" cap="none" spc="0" normalizeH="0" baseline="0" noProof="0">
              <a:ln>
                <a:noFill/>
              </a:ln>
              <a:solidFill>
                <a:schemeClr val="accent6"/>
              </a:solidFill>
              <a:effectLst/>
              <a:uLnTx/>
              <a:uFillTx/>
              <a:ea typeface="+mn-ea"/>
              <a:cs typeface="+mn-cs"/>
            </a:endParaRPr>
          </a:p>
        </p:txBody>
      </p:sp>
      <p:sp>
        <p:nvSpPr>
          <p:cNvPr id="9" name="Title 8">
            <a:extLst>
              <a:ext uri="{FF2B5EF4-FFF2-40B4-BE49-F238E27FC236}">
                <a16:creationId xmlns:a16="http://schemas.microsoft.com/office/drawing/2014/main" id="{84B07159-E587-DAF8-FD0B-46FEDF661852}"/>
              </a:ext>
            </a:extLst>
          </p:cNvPr>
          <p:cNvSpPr>
            <a:spLocks noGrp="1"/>
          </p:cNvSpPr>
          <p:nvPr>
            <p:ph type="title"/>
          </p:nvPr>
        </p:nvSpPr>
        <p:spPr/>
        <p:txBody>
          <a:bodyPr/>
          <a:lstStyle/>
          <a:p>
            <a:r>
              <a:rPr lang="en-US"/>
              <a:t>Planning scenarios: inheritance tax planning</a:t>
            </a:r>
            <a:endParaRPr lang="en-GB"/>
          </a:p>
        </p:txBody>
      </p:sp>
      <p:pic>
        <p:nvPicPr>
          <p:cNvPr id="14" name="Picture 13">
            <a:extLst>
              <a:ext uri="{FF2B5EF4-FFF2-40B4-BE49-F238E27FC236}">
                <a16:creationId xmlns:a16="http://schemas.microsoft.com/office/drawing/2014/main" id="{17431674-EB77-2A1C-A83B-FF201737C979}"/>
              </a:ext>
            </a:extLst>
          </p:cNvPr>
          <p:cNvPicPr>
            <a:picLocks noChangeAspect="1"/>
          </p:cNvPicPr>
          <p:nvPr/>
        </p:nvPicPr>
        <p:blipFill>
          <a:blip r:embed="rId3">
            <a:extLst>
              <a:ext uri="{28A0092B-C50C-407E-A947-70E740481C1C}">
                <a14:useLocalDpi xmlns:a14="http://schemas.microsoft.com/office/drawing/2010/main" val="0"/>
              </a:ext>
            </a:extLst>
          </a:blip>
          <a:srcRect l="13584" t="10481" r="28425" b="2523"/>
          <a:stretch>
            <a:fillRect/>
          </a:stretch>
        </p:blipFill>
        <p:spPr>
          <a:xfrm flipH="1">
            <a:off x="4882432" y="2948872"/>
            <a:ext cx="1126166" cy="1125717"/>
          </a:xfrm>
          <a:prstGeom prst="ellipse">
            <a:avLst/>
          </a:prstGeom>
        </p:spPr>
      </p:pic>
      <p:pic>
        <p:nvPicPr>
          <p:cNvPr id="17" name="Picture 16">
            <a:extLst>
              <a:ext uri="{FF2B5EF4-FFF2-40B4-BE49-F238E27FC236}">
                <a16:creationId xmlns:a16="http://schemas.microsoft.com/office/drawing/2014/main" id="{748F41F0-035E-982E-08EC-FF93786AC5FF}"/>
              </a:ext>
            </a:extLst>
          </p:cNvPr>
          <p:cNvPicPr>
            <a:picLocks noChangeAspect="1"/>
          </p:cNvPicPr>
          <p:nvPr/>
        </p:nvPicPr>
        <p:blipFill>
          <a:blip r:embed="rId4">
            <a:extLst>
              <a:ext uri="{28A0092B-C50C-407E-A947-70E740481C1C}">
                <a14:useLocalDpi xmlns:a14="http://schemas.microsoft.com/office/drawing/2010/main" val="0"/>
              </a:ext>
            </a:extLst>
          </a:blip>
          <a:srcRect l="12911" r="37067"/>
          <a:stretch>
            <a:fillRect/>
          </a:stretch>
        </p:blipFill>
        <p:spPr>
          <a:xfrm flipH="1">
            <a:off x="10100745" y="2941110"/>
            <a:ext cx="1126166" cy="1128709"/>
          </a:xfrm>
          <a:prstGeom prst="ellipse">
            <a:avLst/>
          </a:prstGeom>
        </p:spPr>
      </p:pic>
      <p:pic>
        <p:nvPicPr>
          <p:cNvPr id="4" name="Picture 3" descr="A person and person looking at a computer&#10;&#10;AI-generated content may be incorrect.">
            <a:extLst>
              <a:ext uri="{FF2B5EF4-FFF2-40B4-BE49-F238E27FC236}">
                <a16:creationId xmlns:a16="http://schemas.microsoft.com/office/drawing/2014/main" id="{D6ABB3D5-581B-2089-1F43-397FC148A6B0}"/>
              </a:ext>
            </a:extLst>
          </p:cNvPr>
          <p:cNvPicPr>
            <a:picLocks noChangeAspect="1"/>
          </p:cNvPicPr>
          <p:nvPr/>
        </p:nvPicPr>
        <p:blipFill rotWithShape="1">
          <a:blip r:embed="rId5">
            <a:extLst>
              <a:ext uri="{28A0092B-C50C-407E-A947-70E740481C1C}">
                <a14:useLocalDpi xmlns:a14="http://schemas.microsoft.com/office/drawing/2010/main" val="0"/>
              </a:ext>
            </a:extLst>
          </a:blip>
          <a:srcRect l="40072" t="14637" r="16587" b="20351"/>
          <a:stretch>
            <a:fillRect/>
          </a:stretch>
        </p:blipFill>
        <p:spPr>
          <a:xfrm>
            <a:off x="4882432" y="1633620"/>
            <a:ext cx="1126166" cy="1126166"/>
          </a:xfrm>
          <a:prstGeom prst="ellipse">
            <a:avLst/>
          </a:prstGeom>
        </p:spPr>
      </p:pic>
      <p:pic>
        <p:nvPicPr>
          <p:cNvPr id="6" name="Picture 5" descr="An old person using a computer&#10;&#10;AI-generated content may be incorrect.">
            <a:extLst>
              <a:ext uri="{FF2B5EF4-FFF2-40B4-BE49-F238E27FC236}">
                <a16:creationId xmlns:a16="http://schemas.microsoft.com/office/drawing/2014/main" id="{18EA3C01-67D8-A296-5CFA-EF24DC5D1BD2}"/>
              </a:ext>
            </a:extLst>
          </p:cNvPr>
          <p:cNvPicPr>
            <a:picLocks noChangeAspect="1"/>
          </p:cNvPicPr>
          <p:nvPr/>
        </p:nvPicPr>
        <p:blipFill rotWithShape="1">
          <a:blip r:embed="rId6">
            <a:extLst>
              <a:ext uri="{28A0092B-C50C-407E-A947-70E740481C1C}">
                <a14:useLocalDpi xmlns:a14="http://schemas.microsoft.com/office/drawing/2010/main" val="0"/>
              </a:ext>
            </a:extLst>
          </a:blip>
          <a:srcRect l="40845" t="6769" r="9385" b="21612"/>
          <a:stretch>
            <a:fillRect/>
          </a:stretch>
        </p:blipFill>
        <p:spPr>
          <a:xfrm>
            <a:off x="10100745" y="1617005"/>
            <a:ext cx="1126166" cy="1126166"/>
          </a:xfrm>
          <a:prstGeom prst="ellipse">
            <a:avLst/>
          </a:prstGeom>
        </p:spPr>
      </p:pic>
      <p:pic>
        <p:nvPicPr>
          <p:cNvPr id="20" name="Picture 19" descr="A person and person sitting on a couch looking at a tablet&#10;&#10;AI-generated content may be incorrect.">
            <a:extLst>
              <a:ext uri="{FF2B5EF4-FFF2-40B4-BE49-F238E27FC236}">
                <a16:creationId xmlns:a16="http://schemas.microsoft.com/office/drawing/2014/main" id="{BA48EAD1-61B7-9564-E630-84B9A4C0CB8B}"/>
              </a:ext>
            </a:extLst>
          </p:cNvPr>
          <p:cNvPicPr>
            <a:picLocks noChangeAspect="1"/>
          </p:cNvPicPr>
          <p:nvPr/>
        </p:nvPicPr>
        <p:blipFill rotWithShape="1">
          <a:blip r:embed="rId7">
            <a:extLst>
              <a:ext uri="{28A0092B-C50C-407E-A947-70E740481C1C}">
                <a14:useLocalDpi xmlns:a14="http://schemas.microsoft.com/office/drawing/2010/main" val="0"/>
              </a:ext>
            </a:extLst>
          </a:blip>
          <a:srcRect l="41129" t="25530" r="36614" b="41085"/>
          <a:stretch>
            <a:fillRect/>
          </a:stretch>
        </p:blipFill>
        <p:spPr>
          <a:xfrm>
            <a:off x="4895324" y="4274837"/>
            <a:ext cx="1126166" cy="1126166"/>
          </a:xfrm>
          <a:prstGeom prst="ellipse">
            <a:avLst/>
          </a:prstGeom>
        </p:spPr>
      </p:pic>
      <p:pic>
        <p:nvPicPr>
          <p:cNvPr id="25" name="Picture 24" descr="A person writing on a notebook&#10;&#10;AI-generated content may be incorrect.">
            <a:extLst>
              <a:ext uri="{FF2B5EF4-FFF2-40B4-BE49-F238E27FC236}">
                <a16:creationId xmlns:a16="http://schemas.microsoft.com/office/drawing/2014/main" id="{5D8F1E2C-7E47-384B-E236-99EF63D619AE}"/>
              </a:ext>
            </a:extLst>
          </p:cNvPr>
          <p:cNvPicPr>
            <a:picLocks noChangeAspect="1"/>
          </p:cNvPicPr>
          <p:nvPr/>
        </p:nvPicPr>
        <p:blipFill rotWithShape="1">
          <a:blip r:embed="rId8">
            <a:extLst>
              <a:ext uri="{28A0092B-C50C-407E-A947-70E740481C1C}">
                <a14:useLocalDpi xmlns:a14="http://schemas.microsoft.com/office/drawing/2010/main" val="0"/>
              </a:ext>
            </a:extLst>
          </a:blip>
          <a:srcRect l="30202" t="5064" r="16279" b="14652"/>
          <a:stretch>
            <a:fillRect/>
          </a:stretch>
        </p:blipFill>
        <p:spPr>
          <a:xfrm>
            <a:off x="10100745" y="4274837"/>
            <a:ext cx="1126166" cy="1126166"/>
          </a:xfrm>
          <a:prstGeom prst="ellipse">
            <a:avLst/>
          </a:prstGeom>
        </p:spPr>
      </p:pic>
    </p:spTree>
    <p:custDataLst>
      <p:tags r:id="rId1"/>
    </p:custDataLst>
    <p:extLst>
      <p:ext uri="{BB962C8B-B14F-4D97-AF65-F5344CB8AC3E}">
        <p14:creationId xmlns:p14="http://schemas.microsoft.com/office/powerpoint/2010/main" val="584968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5106-5391-8064-817A-7820D431EC1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A99E66-B934-221F-DCCF-6B7F256251F8}"/>
              </a:ext>
            </a:extLst>
          </p:cNvPr>
          <p:cNvSpPr>
            <a:spLocks noGrp="1"/>
          </p:cNvSpPr>
          <p:nvPr>
            <p:ph type="sldNum" sz="quarter" idx="12"/>
          </p:nvPr>
        </p:nvSpPr>
        <p:spPr/>
        <p:txBody>
          <a:bodyPr/>
          <a:lstStyle/>
          <a:p>
            <a:fld id="{20F5467F-CA83-4951-87CD-A29B72857444}" type="slidenum">
              <a:rPr lang="en-GB" smtClean="0"/>
              <a:t>18</a:t>
            </a:fld>
            <a:endParaRPr lang="en-GB"/>
          </a:p>
        </p:txBody>
      </p:sp>
      <p:pic>
        <p:nvPicPr>
          <p:cNvPr id="7" name="Picture 6" descr="A person in armor with a cloudy sky&#10;&#10;AI-generated content may be incorrect.">
            <a:extLst>
              <a:ext uri="{FF2B5EF4-FFF2-40B4-BE49-F238E27FC236}">
                <a16:creationId xmlns:a16="http://schemas.microsoft.com/office/drawing/2014/main" id="{26B86A56-86A2-58B0-F478-F639EA364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 y="0"/>
            <a:ext cx="12188185" cy="6858000"/>
          </a:xfrm>
          <a:prstGeom prst="rect">
            <a:avLst/>
          </a:prstGeom>
        </p:spPr>
      </p:pic>
      <p:sp>
        <p:nvSpPr>
          <p:cNvPr id="8" name="TextBox 7">
            <a:extLst>
              <a:ext uri="{FF2B5EF4-FFF2-40B4-BE49-F238E27FC236}">
                <a16:creationId xmlns:a16="http://schemas.microsoft.com/office/drawing/2014/main" id="{EE6C86B0-1B7B-51AF-B149-3900F4357E1E}"/>
              </a:ext>
            </a:extLst>
          </p:cNvPr>
          <p:cNvSpPr txBox="1"/>
          <p:nvPr/>
        </p:nvSpPr>
        <p:spPr>
          <a:xfrm>
            <a:off x="-1" y="719261"/>
            <a:ext cx="12188185" cy="1109150"/>
          </a:xfrm>
          <a:prstGeom prst="rect">
            <a:avLst/>
          </a:prstGeom>
          <a:noFill/>
          <a:effectLst/>
        </p:spPr>
        <p:txBody>
          <a:bodyPr wrap="square" lIns="0" tIns="0" rIns="0" bIns="0" rtlCol="0">
            <a:spAutoFit/>
          </a:bodyPr>
          <a:lstStyle/>
          <a:p>
            <a:pPr algn="ctr">
              <a:lnSpc>
                <a:spcPct val="90000"/>
              </a:lnSpc>
            </a:pPr>
            <a:r>
              <a:rPr lang="en-GB" sz="4000">
                <a:solidFill>
                  <a:schemeClr val="bg1">
                    <a:lumMod val="95000"/>
                  </a:schemeClr>
                </a:solidFill>
                <a:latin typeface="Georgia Pro Semibold" panose="020F0502020204030204" pitchFamily="18" charset="0"/>
                <a:cs typeface="Arial" panose="020B0604020202020204" pitchFamily="34" charset="0"/>
              </a:rPr>
              <a:t>WHAT WE DO IN LIFE</a:t>
            </a:r>
          </a:p>
          <a:p>
            <a:pPr algn="ctr">
              <a:lnSpc>
                <a:spcPct val="90000"/>
              </a:lnSpc>
            </a:pPr>
            <a:r>
              <a:rPr lang="en-GB" sz="4000">
                <a:solidFill>
                  <a:schemeClr val="bg1">
                    <a:lumMod val="95000"/>
                  </a:schemeClr>
                </a:solidFill>
                <a:latin typeface="Georgia Pro Semibold" panose="020F0502020204030204" pitchFamily="18" charset="0"/>
                <a:cs typeface="Arial" panose="020B0604020202020204" pitchFamily="34" charset="0"/>
              </a:rPr>
              <a:t>ECHOES IN ETERNITY</a:t>
            </a:r>
          </a:p>
        </p:txBody>
      </p:sp>
    </p:spTree>
    <p:extLst>
      <p:ext uri="{BB962C8B-B14F-4D97-AF65-F5344CB8AC3E}">
        <p14:creationId xmlns:p14="http://schemas.microsoft.com/office/powerpoint/2010/main" val="1734248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D9AD19-440A-BB93-71C8-5747AE51ABF8}"/>
              </a:ext>
            </a:extLst>
          </p:cNvPr>
          <p:cNvSpPr>
            <a:spLocks noGrp="1"/>
          </p:cNvSpPr>
          <p:nvPr>
            <p:ph type="sldNum" sz="quarter" idx="12"/>
          </p:nvPr>
        </p:nvSpPr>
        <p:spPr/>
        <p:txBody>
          <a:bodyPr/>
          <a:lstStyle/>
          <a:p>
            <a:fld id="{20F5467F-CA83-4951-87CD-A29B72857444}" type="slidenum">
              <a:rPr lang="en-GB" smtClean="0"/>
              <a:t>19</a:t>
            </a:fld>
            <a:endParaRPr lang="en-GB"/>
          </a:p>
        </p:txBody>
      </p:sp>
      <p:pic>
        <p:nvPicPr>
          <p:cNvPr id="1026" name="Picture 2" descr="Pin by Erik Janssen-Cré on Memorable Movie Scenes | Favorite movie ...">
            <a:extLst>
              <a:ext uri="{FF2B5EF4-FFF2-40B4-BE49-F238E27FC236}">
                <a16:creationId xmlns:a16="http://schemas.microsoft.com/office/drawing/2014/main" id="{EE6D8AAE-FD1F-AF4F-7883-168BB37ABCFA}"/>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qr code with circles and circles&#10;&#10;AI-generated content may be incorrect.">
            <a:extLst>
              <a:ext uri="{FF2B5EF4-FFF2-40B4-BE49-F238E27FC236}">
                <a16:creationId xmlns:a16="http://schemas.microsoft.com/office/drawing/2014/main" id="{2C26E8F2-D30E-5C14-0B0C-E9E10241E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835" y="1729757"/>
            <a:ext cx="3346671" cy="3346671"/>
          </a:xfrm>
          <a:prstGeom prst="rect">
            <a:avLst/>
          </a:prstGeom>
        </p:spPr>
      </p:pic>
      <p:sp>
        <p:nvSpPr>
          <p:cNvPr id="11" name="TextBox 10">
            <a:extLst>
              <a:ext uri="{FF2B5EF4-FFF2-40B4-BE49-F238E27FC236}">
                <a16:creationId xmlns:a16="http://schemas.microsoft.com/office/drawing/2014/main" id="{803665F6-2EBC-EC1A-188C-0D44AE6CF090}"/>
              </a:ext>
            </a:extLst>
          </p:cNvPr>
          <p:cNvSpPr txBox="1"/>
          <p:nvPr/>
        </p:nvSpPr>
        <p:spPr>
          <a:xfrm>
            <a:off x="8370002" y="2138099"/>
            <a:ext cx="2914650" cy="1495794"/>
          </a:xfrm>
          <a:prstGeom prst="rect">
            <a:avLst/>
          </a:prstGeom>
          <a:noFill/>
        </p:spPr>
        <p:txBody>
          <a:bodyPr wrap="square" lIns="0" tIns="0" rIns="0" bIns="0" rtlCol="0">
            <a:spAutoFit/>
          </a:bodyPr>
          <a:lstStyle/>
          <a:p>
            <a:pPr algn="l">
              <a:lnSpc>
                <a:spcPct val="90000"/>
              </a:lnSpc>
            </a:pPr>
            <a:r>
              <a:rPr lang="en-GB" sz="3600">
                <a:solidFill>
                  <a:schemeClr val="accent6"/>
                </a:solidFill>
                <a:latin typeface="+mj-lt"/>
                <a:cs typeface="Arial" panose="020B0604020202020204" pitchFamily="34" charset="0"/>
              </a:rPr>
              <a:t>Talk estate planning with </a:t>
            </a:r>
            <a:r>
              <a:rPr lang="en-GB" sz="3600">
                <a:solidFill>
                  <a:schemeClr val="accent2"/>
                </a:solidFill>
                <a:latin typeface="+mj-lt"/>
                <a:cs typeface="Arial" panose="020B0604020202020204" pitchFamily="34" charset="0"/>
              </a:rPr>
              <a:t>Triple Point</a:t>
            </a:r>
          </a:p>
        </p:txBody>
      </p:sp>
      <p:sp>
        <p:nvSpPr>
          <p:cNvPr id="18" name="Rectangle 17">
            <a:extLst>
              <a:ext uri="{FF2B5EF4-FFF2-40B4-BE49-F238E27FC236}">
                <a16:creationId xmlns:a16="http://schemas.microsoft.com/office/drawing/2014/main" id="{175B98DF-F8E3-0407-46D4-B9B4EBB47409}"/>
              </a:ext>
            </a:extLst>
          </p:cNvPr>
          <p:cNvSpPr/>
          <p:nvPr/>
        </p:nvSpPr>
        <p:spPr>
          <a:xfrm>
            <a:off x="4457700" y="6156037"/>
            <a:ext cx="7734300" cy="70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pic>
        <p:nvPicPr>
          <p:cNvPr id="19" name="Picture 18">
            <a:extLst>
              <a:ext uri="{FF2B5EF4-FFF2-40B4-BE49-F238E27FC236}">
                <a16:creationId xmlns:a16="http://schemas.microsoft.com/office/drawing/2014/main" id="{93260A30-60F4-1429-C722-64408D0492F6}"/>
              </a:ext>
            </a:extLst>
          </p:cNvPr>
          <p:cNvPicPr>
            <a:picLocks noChangeAspect="1"/>
          </p:cNvPicPr>
          <p:nvPr/>
        </p:nvPicPr>
        <p:blipFill>
          <a:blip r:embed="rId5"/>
          <a:stretch>
            <a:fillRect/>
          </a:stretch>
        </p:blipFill>
        <p:spPr>
          <a:xfrm rot="21120412">
            <a:off x="2364041" y="3808102"/>
            <a:ext cx="1814868" cy="945913"/>
          </a:xfrm>
          <a:prstGeom prst="rect">
            <a:avLst/>
          </a:prstGeom>
        </p:spPr>
      </p:pic>
      <p:sp>
        <p:nvSpPr>
          <p:cNvPr id="8" name="TextBox 7">
            <a:extLst>
              <a:ext uri="{FF2B5EF4-FFF2-40B4-BE49-F238E27FC236}">
                <a16:creationId xmlns:a16="http://schemas.microsoft.com/office/drawing/2014/main" id="{A4B026DC-51CF-016E-B155-D32038455A73}"/>
              </a:ext>
            </a:extLst>
          </p:cNvPr>
          <p:cNvSpPr txBox="1"/>
          <p:nvPr/>
        </p:nvSpPr>
        <p:spPr>
          <a:xfrm rot="21010567">
            <a:off x="2713807" y="4040336"/>
            <a:ext cx="2188723" cy="499689"/>
          </a:xfrm>
          <a:prstGeom prst="rect">
            <a:avLst/>
          </a:prstGeom>
          <a:noFill/>
        </p:spPr>
        <p:txBody>
          <a:bodyPr wrap="square" lIns="0" tIns="0" rIns="0" bIns="0" rtlCol="0">
            <a:spAutoFit/>
          </a:bodyPr>
          <a:lstStyle/>
          <a:p>
            <a:pPr algn="l">
              <a:lnSpc>
                <a:spcPct val="90000"/>
              </a:lnSpc>
            </a:pPr>
            <a:r>
              <a:rPr lang="en-GB" sz="3600" b="1">
                <a:solidFill>
                  <a:schemeClr val="tx1">
                    <a:lumMod val="85000"/>
                    <a:lumOff val="15000"/>
                  </a:schemeClr>
                </a:solidFill>
                <a:cs typeface="Aharoni" panose="020F0502020204030204" pitchFamily="2" charset="-79"/>
              </a:rPr>
              <a:t>HELP</a:t>
            </a:r>
          </a:p>
        </p:txBody>
      </p:sp>
      <p:pic>
        <p:nvPicPr>
          <p:cNvPr id="20" name="Picture 19">
            <a:extLst>
              <a:ext uri="{FF2B5EF4-FFF2-40B4-BE49-F238E27FC236}">
                <a16:creationId xmlns:a16="http://schemas.microsoft.com/office/drawing/2014/main" id="{6A0BAF1A-B040-B35E-EF71-DFDADF213834}"/>
              </a:ext>
            </a:extLst>
          </p:cNvPr>
          <p:cNvPicPr>
            <a:picLocks noChangeAspect="1"/>
          </p:cNvPicPr>
          <p:nvPr/>
        </p:nvPicPr>
        <p:blipFill>
          <a:blip r:embed="rId6"/>
          <a:stretch>
            <a:fillRect/>
          </a:stretch>
        </p:blipFill>
        <p:spPr>
          <a:xfrm rot="16607679">
            <a:off x="3776357" y="4316749"/>
            <a:ext cx="389440" cy="357636"/>
          </a:xfrm>
          <a:prstGeom prst="rect">
            <a:avLst/>
          </a:prstGeom>
        </p:spPr>
      </p:pic>
      <p:pic>
        <p:nvPicPr>
          <p:cNvPr id="21" name="Picture 20">
            <a:extLst>
              <a:ext uri="{FF2B5EF4-FFF2-40B4-BE49-F238E27FC236}">
                <a16:creationId xmlns:a16="http://schemas.microsoft.com/office/drawing/2014/main" id="{1AE59EC7-76C7-54D2-9F6D-CB810519C790}"/>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rot="17313328">
            <a:off x="2460908" y="3905861"/>
            <a:ext cx="425689" cy="390925"/>
          </a:xfrm>
          <a:prstGeom prst="rect">
            <a:avLst/>
          </a:prstGeom>
        </p:spPr>
      </p:pic>
      <p:pic>
        <p:nvPicPr>
          <p:cNvPr id="23" name="Picture 22">
            <a:extLst>
              <a:ext uri="{FF2B5EF4-FFF2-40B4-BE49-F238E27FC236}">
                <a16:creationId xmlns:a16="http://schemas.microsoft.com/office/drawing/2014/main" id="{B97755D8-EF3F-8A94-F5FB-7FB3450490D8}"/>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rot="16607679">
            <a:off x="3775411" y="4316750"/>
            <a:ext cx="389440" cy="357636"/>
          </a:xfrm>
          <a:prstGeom prst="rect">
            <a:avLst/>
          </a:prstGeom>
        </p:spPr>
      </p:pic>
      <p:sp>
        <p:nvSpPr>
          <p:cNvPr id="32" name="TextBox 31">
            <a:extLst>
              <a:ext uri="{FF2B5EF4-FFF2-40B4-BE49-F238E27FC236}">
                <a16:creationId xmlns:a16="http://schemas.microsoft.com/office/drawing/2014/main" id="{DFF397DD-42F1-923E-E3B1-E5782E9D52C6}"/>
              </a:ext>
            </a:extLst>
          </p:cNvPr>
          <p:cNvSpPr txBox="1"/>
          <p:nvPr/>
        </p:nvSpPr>
        <p:spPr>
          <a:xfrm>
            <a:off x="8370002" y="3837342"/>
            <a:ext cx="3029816" cy="789960"/>
          </a:xfrm>
          <a:prstGeom prst="rect">
            <a:avLst/>
          </a:prstGeom>
          <a:noFill/>
        </p:spPr>
        <p:txBody>
          <a:bodyPr wrap="square" lIns="0" tIns="0" rIns="0" bIns="0" rtlCol="0">
            <a:spAutoFit/>
          </a:bodyPr>
          <a:lstStyle/>
          <a:p>
            <a:pPr marL="285750" indent="-285750" algn="l">
              <a:lnSpc>
                <a:spcPct val="150000"/>
              </a:lnSpc>
              <a:buClr>
                <a:schemeClr val="accent2"/>
              </a:buClr>
              <a:buSzPct val="120000"/>
              <a:buFont typeface="Arial" panose="020B0604020202020204" pitchFamily="34" charset="0"/>
              <a:buChar char="•"/>
            </a:pPr>
            <a:r>
              <a:rPr lang="en-GB">
                <a:solidFill>
                  <a:schemeClr val="accent6"/>
                </a:solidFill>
                <a:cs typeface="Arial" panose="020B0604020202020204" pitchFamily="34" charset="0"/>
              </a:rPr>
              <a:t>Meet with our BDM Team</a:t>
            </a:r>
          </a:p>
          <a:p>
            <a:pPr marL="285750" indent="-285750" algn="l">
              <a:lnSpc>
                <a:spcPct val="150000"/>
              </a:lnSpc>
              <a:buClr>
                <a:schemeClr val="accent2"/>
              </a:buClr>
              <a:buSzPct val="120000"/>
              <a:buFont typeface="Arial" panose="020B0604020202020204" pitchFamily="34" charset="0"/>
              <a:buChar char="•"/>
            </a:pPr>
            <a:r>
              <a:rPr lang="en-GB">
                <a:solidFill>
                  <a:schemeClr val="accent6"/>
                </a:solidFill>
                <a:cs typeface="Arial" panose="020B0604020202020204" pitchFamily="34" charset="0"/>
              </a:rPr>
              <a:t>Help clients together</a:t>
            </a:r>
          </a:p>
        </p:txBody>
      </p:sp>
    </p:spTree>
    <p:extLst>
      <p:ext uri="{BB962C8B-B14F-4D97-AF65-F5344CB8AC3E}">
        <p14:creationId xmlns:p14="http://schemas.microsoft.com/office/powerpoint/2010/main" val="805025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F554-1FD1-AA62-A7E0-7E44836743A7}"/>
              </a:ext>
            </a:extLst>
          </p:cNvPr>
          <p:cNvSpPr>
            <a:spLocks noGrp="1"/>
          </p:cNvSpPr>
          <p:nvPr>
            <p:ph type="ctrTitle"/>
          </p:nvPr>
        </p:nvSpPr>
        <p:spPr>
          <a:xfrm>
            <a:off x="903288" y="2075810"/>
            <a:ext cx="6805104" cy="3545714"/>
          </a:xfrm>
        </p:spPr>
        <p:txBody>
          <a:bodyPr/>
          <a:lstStyle/>
          <a:p>
            <a:r>
              <a:rPr lang="en-GB" sz="4400" dirty="0"/>
              <a:t>Memento Mori -</a:t>
            </a:r>
            <a:br>
              <a:rPr lang="en-GB" sz="4400" dirty="0"/>
            </a:br>
            <a:r>
              <a:rPr lang="en-GB" sz="4400" dirty="0"/>
              <a:t>What we can learn from the Romans when Estate Planning</a:t>
            </a:r>
            <a:br>
              <a:rPr lang="en-GB" sz="3600" dirty="0"/>
            </a:br>
            <a:br>
              <a:rPr lang="en-GB" sz="5400" dirty="0"/>
            </a:br>
            <a:endParaRPr lang="LID4096" sz="5400"/>
          </a:p>
        </p:txBody>
      </p:sp>
      <p:sp>
        <p:nvSpPr>
          <p:cNvPr id="6" name="Subtitle 5">
            <a:extLst>
              <a:ext uri="{FF2B5EF4-FFF2-40B4-BE49-F238E27FC236}">
                <a16:creationId xmlns:a16="http://schemas.microsoft.com/office/drawing/2014/main" id="{90A4235E-582F-9836-0099-3956E1D781F3}"/>
              </a:ext>
            </a:extLst>
          </p:cNvPr>
          <p:cNvSpPr>
            <a:spLocks noGrp="1"/>
          </p:cNvSpPr>
          <p:nvPr>
            <p:ph type="subTitle" idx="1"/>
          </p:nvPr>
        </p:nvSpPr>
        <p:spPr/>
        <p:txBody>
          <a:bodyPr/>
          <a:lstStyle/>
          <a:p>
            <a:pPr>
              <a:spcAft>
                <a:spcPts val="600"/>
              </a:spcAft>
            </a:pPr>
            <a:r>
              <a:rPr lang="en-GB"/>
              <a:t>November 2025</a:t>
            </a:r>
          </a:p>
          <a:p>
            <a:endParaRPr lang="en-GB"/>
          </a:p>
        </p:txBody>
      </p:sp>
      <p:sp>
        <p:nvSpPr>
          <p:cNvPr id="4" name="Footer Placeholder 3">
            <a:extLst>
              <a:ext uri="{FF2B5EF4-FFF2-40B4-BE49-F238E27FC236}">
                <a16:creationId xmlns:a16="http://schemas.microsoft.com/office/drawing/2014/main" id="{947F8E15-5BBD-7F05-32B3-3371CB6D8D5A}"/>
              </a:ext>
            </a:extLst>
          </p:cNvPr>
          <p:cNvSpPr>
            <a:spLocks noGrp="1"/>
          </p:cNvSpPr>
          <p:nvPr>
            <p:ph type="ftr" sz="quarter" idx="11"/>
          </p:nvPr>
        </p:nvSpPr>
        <p:spPr/>
        <p:txBody>
          <a:bodyPr/>
          <a:lstStyle/>
          <a:p>
            <a:r>
              <a:rPr lang="en-GB"/>
              <a:t>Include source information in this area</a:t>
            </a:r>
          </a:p>
        </p:txBody>
      </p:sp>
      <p:sp>
        <p:nvSpPr>
          <p:cNvPr id="5" name="Slide Number Placeholder 4">
            <a:extLst>
              <a:ext uri="{FF2B5EF4-FFF2-40B4-BE49-F238E27FC236}">
                <a16:creationId xmlns:a16="http://schemas.microsoft.com/office/drawing/2014/main" id="{D799FE11-CB57-788B-A204-A18EFDFB002D}"/>
              </a:ext>
            </a:extLst>
          </p:cNvPr>
          <p:cNvSpPr>
            <a:spLocks noGrp="1"/>
          </p:cNvSpPr>
          <p:nvPr>
            <p:ph type="sldNum" sz="quarter" idx="12"/>
          </p:nvPr>
        </p:nvSpPr>
        <p:spPr/>
        <p:txBody>
          <a:bodyPr/>
          <a:lstStyle/>
          <a:p>
            <a:fld id="{AE086683-F536-42AB-ABBC-F4803DFE8DBC}" type="slidenum">
              <a:rPr lang="en-GB" smtClean="0"/>
              <a:pPr/>
              <a:t>2</a:t>
            </a:fld>
            <a:endParaRPr lang="en-GB"/>
          </a:p>
        </p:txBody>
      </p:sp>
    </p:spTree>
    <p:extLst>
      <p:ext uri="{BB962C8B-B14F-4D97-AF65-F5344CB8AC3E}">
        <p14:creationId xmlns:p14="http://schemas.microsoft.com/office/powerpoint/2010/main" val="424914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E4434-CF67-9C02-EEF6-0190550007E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23E13E3-9DD6-E752-3E05-666A5B823AC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5556" r="5556"/>
          <a:stretch>
            <a:fillRect/>
          </a:stretch>
        </p:blipFill>
        <p:spPr>
          <a:xfrm>
            <a:off x="0" y="0"/>
            <a:ext cx="12192000" cy="6858000"/>
          </a:xfrm>
          <a:prstGeom prst="rect">
            <a:avLst/>
          </a:prstGeom>
        </p:spPr>
      </p:pic>
    </p:spTree>
    <p:extLst>
      <p:ext uri="{BB962C8B-B14F-4D97-AF65-F5344CB8AC3E}">
        <p14:creationId xmlns:p14="http://schemas.microsoft.com/office/powerpoint/2010/main" val="3083257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8DCE234F-616B-F428-704C-A6A8937AAC71}"/>
              </a:ext>
            </a:extLst>
          </p:cNvPr>
          <p:cNvSpPr/>
          <p:nvPr/>
        </p:nvSpPr>
        <p:spPr>
          <a:xfrm rot="16200000">
            <a:off x="7791802" y="1469146"/>
            <a:ext cx="4423222" cy="4377178"/>
          </a:xfrm>
          <a:prstGeom prst="round2SameRect">
            <a:avLst>
              <a:gd name="adj1" fmla="val 11486"/>
              <a:gd name="adj2" fmla="val 0"/>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Geist"/>
              <a:ea typeface="+mn-ea"/>
              <a:cs typeface="Arial" panose="020B0604020202020204" pitchFamily="34" charset="0"/>
            </a:endParaRPr>
          </a:p>
        </p:txBody>
      </p:sp>
      <p:sp>
        <p:nvSpPr>
          <p:cNvPr id="2" name="Title 1">
            <a:extLst>
              <a:ext uri="{FF2B5EF4-FFF2-40B4-BE49-F238E27FC236}">
                <a16:creationId xmlns:a16="http://schemas.microsoft.com/office/drawing/2014/main" id="{F1F22641-130E-6DFB-BDFA-79789FE0BE3C}"/>
              </a:ext>
            </a:extLst>
          </p:cNvPr>
          <p:cNvSpPr>
            <a:spLocks noGrp="1"/>
          </p:cNvSpPr>
          <p:nvPr>
            <p:ph type="title"/>
          </p:nvPr>
        </p:nvSpPr>
        <p:spPr>
          <a:xfrm>
            <a:off x="903288" y="487941"/>
            <a:ext cx="10383837" cy="932101"/>
          </a:xfrm>
        </p:spPr>
        <p:txBody>
          <a:bodyPr/>
          <a:lstStyle/>
          <a:p>
            <a:r>
              <a:rPr lang="en-GB"/>
              <a:t>This presentation is for professional advisers only and not to be shared with retail clients.</a:t>
            </a:r>
          </a:p>
        </p:txBody>
      </p:sp>
      <p:pic>
        <p:nvPicPr>
          <p:cNvPr id="1026" name="Picture 2">
            <a:extLst>
              <a:ext uri="{FF2B5EF4-FFF2-40B4-BE49-F238E27FC236}">
                <a16:creationId xmlns:a16="http://schemas.microsoft.com/office/drawing/2014/main" id="{4F5C97D4-7439-0902-C94B-587AC72FC7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16" t="10516" r="14900"/>
          <a:stretch>
            <a:fillRect/>
          </a:stretch>
        </p:blipFill>
        <p:spPr bwMode="auto">
          <a:xfrm>
            <a:off x="8925475" y="2377676"/>
            <a:ext cx="2079610" cy="2110925"/>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24855F-11FD-10C7-9990-859A06D4E39B}"/>
              </a:ext>
            </a:extLst>
          </p:cNvPr>
          <p:cNvSpPr txBox="1"/>
          <p:nvPr/>
        </p:nvSpPr>
        <p:spPr>
          <a:xfrm>
            <a:off x="903288" y="1763021"/>
            <a:ext cx="5816338" cy="2492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7616E"/>
                </a:solidFill>
                <a:effectLst/>
                <a:uLnTx/>
                <a:uFillTx/>
                <a:latin typeface="Argent CF"/>
                <a:ea typeface="+mn-ea"/>
                <a:cs typeface="Arial" panose="020B0604020202020204" pitchFamily="34" charset="0"/>
              </a:rPr>
              <a:t>Important information</a:t>
            </a:r>
          </a:p>
        </p:txBody>
      </p:sp>
      <p:sp>
        <p:nvSpPr>
          <p:cNvPr id="11" name="TextBox 10">
            <a:extLst>
              <a:ext uri="{FF2B5EF4-FFF2-40B4-BE49-F238E27FC236}">
                <a16:creationId xmlns:a16="http://schemas.microsoft.com/office/drawing/2014/main" id="{259E9508-556F-43A2-4809-3DF470E73A20}"/>
              </a:ext>
            </a:extLst>
          </p:cNvPr>
          <p:cNvSpPr txBox="1"/>
          <p:nvPr/>
        </p:nvSpPr>
        <p:spPr>
          <a:xfrm>
            <a:off x="8142597" y="1763021"/>
            <a:ext cx="5816338" cy="2492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7616E"/>
                </a:solidFill>
                <a:effectLst/>
                <a:uLnTx/>
                <a:uFillTx/>
                <a:latin typeface="Argent CF"/>
                <a:ea typeface="+mn-ea"/>
                <a:cs typeface="Arial" panose="020B0604020202020204" pitchFamily="34" charset="0"/>
              </a:rPr>
              <a:t>Presenter</a:t>
            </a:r>
          </a:p>
        </p:txBody>
      </p:sp>
      <p:sp>
        <p:nvSpPr>
          <p:cNvPr id="12" name="TextBox 11">
            <a:extLst>
              <a:ext uri="{FF2B5EF4-FFF2-40B4-BE49-F238E27FC236}">
                <a16:creationId xmlns:a16="http://schemas.microsoft.com/office/drawing/2014/main" id="{47309B35-39C4-15FA-5B83-A40D839D19B9}"/>
              </a:ext>
            </a:extLst>
          </p:cNvPr>
          <p:cNvSpPr txBox="1"/>
          <p:nvPr/>
        </p:nvSpPr>
        <p:spPr>
          <a:xfrm>
            <a:off x="8832977" y="4752081"/>
            <a:ext cx="2350804" cy="533992"/>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en-GB" b="0" i="0" u="none" strike="noStrike" kern="1200" cap="none" spc="0" normalizeH="0" baseline="0" noProof="0">
                <a:ln>
                  <a:noFill/>
                </a:ln>
                <a:solidFill>
                  <a:srgbClr val="002432"/>
                </a:solidFill>
                <a:effectLst/>
                <a:uLnTx/>
                <a:uFillTx/>
                <a:latin typeface="Geist"/>
                <a:ea typeface="+mn-ea"/>
                <a:cs typeface="Arial"/>
              </a:rPr>
              <a:t>Nick Bird</a:t>
            </a:r>
            <a:endParaRPr lang="en-GB" b="0" i="0" u="none" strike="noStrike" kern="1200" cap="none" spc="0" normalizeH="0" baseline="0" noProof="0">
              <a:ln>
                <a:noFill/>
              </a:ln>
              <a:solidFill>
                <a:srgbClr val="002432"/>
              </a:solidFill>
              <a:effectLst/>
              <a:uLnTx/>
              <a:uFillTx/>
              <a:latin typeface="Geist"/>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600" b="1" i="0" u="none" strike="noStrike" kern="1200" cap="none" spc="0" normalizeH="0" baseline="0" noProof="0">
                <a:ln>
                  <a:noFill/>
                </a:ln>
                <a:solidFill>
                  <a:srgbClr val="29C7B8"/>
                </a:solidFill>
                <a:effectLst/>
                <a:uLnTx/>
                <a:uFillTx/>
                <a:latin typeface="Geist ExtraLight"/>
                <a:ea typeface="Geist ExtraLight" pitchFamily="2" charset="0"/>
                <a:cs typeface="Geist ExtraLight" pitchFamily="2" charset="0"/>
              </a:rPr>
              <a:t>Regional Director</a:t>
            </a:r>
            <a:r>
              <a:rPr lang="en-GB" sz="1600" b="1">
                <a:solidFill>
                  <a:srgbClr val="29C7B8"/>
                </a:solidFill>
                <a:latin typeface="Geist ExtraLight"/>
                <a:ea typeface="Geist ExtraLight" pitchFamily="2" charset="0"/>
                <a:cs typeface="Geist ExtraLight" pitchFamily="2" charset="0"/>
              </a:rPr>
              <a:t>, London</a:t>
            </a:r>
            <a:endParaRPr lang="en-GB" sz="1600" b="1" i="0" u="none" strike="noStrike" kern="1200" cap="none" spc="0" normalizeH="0" baseline="0" noProof="0">
              <a:ln>
                <a:noFill/>
              </a:ln>
              <a:solidFill>
                <a:srgbClr val="29C7B8"/>
              </a:solidFill>
              <a:effectLst/>
              <a:uLnTx/>
              <a:uFillTx/>
              <a:latin typeface="Geist ExtraLight"/>
              <a:ea typeface="Geist ExtraLight" pitchFamily="2" charset="0"/>
              <a:cs typeface="Geist ExtraLight" pitchFamily="2" charset="0"/>
            </a:endParaRPr>
          </a:p>
        </p:txBody>
      </p:sp>
      <p:sp>
        <p:nvSpPr>
          <p:cNvPr id="14" name="TextBox 7">
            <a:extLst>
              <a:ext uri="{FF2B5EF4-FFF2-40B4-BE49-F238E27FC236}">
                <a16:creationId xmlns:a16="http://schemas.microsoft.com/office/drawing/2014/main" id="{BD02BED9-1747-110C-2B5D-CFD299954EB7}"/>
              </a:ext>
            </a:extLst>
          </p:cNvPr>
          <p:cNvSpPr txBox="1"/>
          <p:nvPr/>
        </p:nvSpPr>
        <p:spPr>
          <a:xfrm>
            <a:off x="812545" y="2142294"/>
            <a:ext cx="6691312" cy="375487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900"/>
              </a:spcAft>
              <a:buClr>
                <a:schemeClr val="accent2"/>
              </a:buClr>
              <a:buSzPct val="120000"/>
              <a:buFont typeface="Arial" panose="020B0604020202020204" pitchFamily="34" charset="0"/>
              <a:buChar char="•"/>
              <a:tabLst/>
              <a:defRPr/>
            </a:pPr>
            <a:r>
              <a:rPr kumimoji="0" lang="en-GB" sz="1300" b="0" i="0" u="none" strike="noStrike" kern="1200" cap="none" spc="0" normalizeH="0" baseline="0" noProof="0">
                <a:ln>
                  <a:noFill/>
                </a:ln>
                <a:solidFill>
                  <a:srgbClr val="19243F"/>
                </a:solidFill>
                <a:effectLst/>
                <a:uLnTx/>
                <a:uFillTx/>
                <a:latin typeface="Geist"/>
                <a:ea typeface="+mn-ea"/>
                <a:cs typeface="+mn-cs"/>
              </a:rPr>
              <a:t>The investments discussed in the presentation </a:t>
            </a:r>
            <a:r>
              <a:rPr lang="en-GB" sz="1300">
                <a:solidFill>
                  <a:srgbClr val="19243F"/>
                </a:solidFill>
                <a:latin typeface="Geist"/>
              </a:rPr>
              <a:t>are</a:t>
            </a:r>
            <a:r>
              <a:rPr kumimoji="0" lang="en-GB" sz="1300" b="0" i="0" u="none" strike="noStrike" kern="1200" cap="none" spc="0" normalizeH="0" baseline="0" noProof="0">
                <a:ln>
                  <a:noFill/>
                </a:ln>
                <a:solidFill>
                  <a:srgbClr val="19243F"/>
                </a:solidFill>
                <a:effectLst/>
                <a:uLnTx/>
                <a:uFillTx/>
                <a:latin typeface="Geist"/>
                <a:ea typeface="+mn-ea"/>
                <a:cs typeface="+mn-cs"/>
              </a:rPr>
              <a:t> considered to be a high-risk investment by the Financial Conduct Authority and may not be suitable for all investors.</a:t>
            </a:r>
            <a:r>
              <a:rPr kumimoji="0" lang="en-US" sz="1300" b="0" i="0" u="none" strike="noStrike" kern="1200" cap="none" spc="0" normalizeH="0" baseline="0" noProof="0">
                <a:ln>
                  <a:noFill/>
                </a:ln>
                <a:solidFill>
                  <a:srgbClr val="19243F"/>
                </a:solidFill>
                <a:effectLst/>
                <a:uLnTx/>
                <a:uFillTx/>
                <a:latin typeface="Geist"/>
                <a:ea typeface="+mn-ea"/>
                <a:cs typeface="+mn-cs"/>
              </a:rPr>
              <a:t> </a:t>
            </a:r>
          </a:p>
          <a:p>
            <a:pPr marL="171450" marR="0" lvl="0" indent="-171450" algn="l" defTabSz="914400" rtl="0" eaLnBrk="1" fontAlgn="auto" latinLnBrk="0" hangingPunct="1">
              <a:lnSpc>
                <a:spcPct val="100000"/>
              </a:lnSpc>
              <a:spcBef>
                <a:spcPts val="0"/>
              </a:spcBef>
              <a:spcAft>
                <a:spcPts val="900"/>
              </a:spcAft>
              <a:buClr>
                <a:schemeClr val="accent2"/>
              </a:buClr>
              <a:buSzPct val="120000"/>
              <a:buFont typeface="Arial" panose="020B0604020202020204" pitchFamily="34" charset="0"/>
              <a:buChar char="•"/>
              <a:tabLst/>
              <a:defRPr/>
            </a:pPr>
            <a:r>
              <a:rPr kumimoji="0" lang="en-GB" sz="1300" b="0" i="0" u="none" strike="noStrike" kern="1200" cap="none" spc="0" normalizeH="0" baseline="0" noProof="0">
                <a:ln>
                  <a:noFill/>
                </a:ln>
                <a:solidFill>
                  <a:srgbClr val="19243F"/>
                </a:solidFill>
                <a:effectLst/>
                <a:uLnTx/>
                <a:uFillTx/>
                <a:latin typeface="Geist"/>
                <a:ea typeface="+mn-ea"/>
                <a:cs typeface="+mn-cs"/>
              </a:rPr>
              <a:t>Triple Point does not provide investment or tax advice and information in this presentation should not be construed as such. Potential investors should speak to a financial adviser.</a:t>
            </a:r>
          </a:p>
          <a:p>
            <a:pPr marL="171450" marR="0" lvl="0" indent="-171450" algn="l" defTabSz="914400" rtl="0" eaLnBrk="1" fontAlgn="auto" latinLnBrk="0" hangingPunct="1">
              <a:lnSpc>
                <a:spcPct val="100000"/>
              </a:lnSpc>
              <a:spcBef>
                <a:spcPts val="0"/>
              </a:spcBef>
              <a:spcAft>
                <a:spcPts val="900"/>
              </a:spcAft>
              <a:buClr>
                <a:schemeClr val="accent2"/>
              </a:buClr>
              <a:buSzPct val="120000"/>
              <a:buFont typeface="Arial" panose="020B0604020202020204" pitchFamily="34" charset="0"/>
              <a:buChar char="•"/>
              <a:tabLst/>
              <a:defRPr/>
            </a:pPr>
            <a:r>
              <a:rPr kumimoji="0" lang="en-GB" sz="1300" b="0" i="0" u="none" strike="noStrike" kern="1200" cap="none" spc="0" normalizeH="0" baseline="0" noProof="0">
                <a:ln>
                  <a:noFill/>
                </a:ln>
                <a:solidFill>
                  <a:srgbClr val="19243F"/>
                </a:solidFill>
                <a:effectLst/>
                <a:uLnTx/>
                <a:uFillTx/>
                <a:latin typeface="Geist"/>
                <a:ea typeface="+mn-ea"/>
                <a:cs typeface="+mn-cs"/>
              </a:rPr>
              <a:t>As with all investments, our products place capital at risk. Investors may not get back the full amount invested and interest is not guaranteed. Past performance is not a guide to future performance. Investments in unquoted shares carry a higher risk than investments in quoted shares and are illiquid. Tax treatment will depend on a client’s individual circumstances and may be subject to change in the future.</a:t>
            </a:r>
          </a:p>
          <a:p>
            <a:pPr marL="171450" marR="0" lvl="0" indent="-171450" algn="l" defTabSz="914400" rtl="0" eaLnBrk="1" fontAlgn="auto" latinLnBrk="0" hangingPunct="1">
              <a:lnSpc>
                <a:spcPct val="100000"/>
              </a:lnSpc>
              <a:spcBef>
                <a:spcPts val="0"/>
              </a:spcBef>
              <a:spcAft>
                <a:spcPts val="900"/>
              </a:spcAft>
              <a:buClr>
                <a:schemeClr val="accent2"/>
              </a:buClr>
              <a:buSzPct val="120000"/>
              <a:buFont typeface="Arial" panose="020B0604020202020204" pitchFamily="34" charset="0"/>
              <a:buChar char="•"/>
              <a:tabLst/>
              <a:defRPr/>
            </a:pPr>
            <a:r>
              <a:rPr kumimoji="0" lang="en-GB" sz="1300" b="0" i="0" u="none" strike="noStrike" kern="1200" cap="none" spc="0" normalizeH="0" baseline="0" noProof="0">
                <a:ln>
                  <a:noFill/>
                </a:ln>
                <a:solidFill>
                  <a:srgbClr val="19243F"/>
                </a:solidFill>
                <a:effectLst/>
                <a:uLnTx/>
                <a:uFillTx/>
                <a:latin typeface="Geist"/>
                <a:ea typeface="+mn-ea"/>
                <a:cs typeface="+mn-cs"/>
              </a:rPr>
              <a:t>Prospective investors should carefully read the terms and risk factors set out in the corresponding Information Memorandum and Investor Agreements. </a:t>
            </a:r>
          </a:p>
          <a:p>
            <a:pPr marL="171450" marR="0" lvl="0" indent="-171450" algn="l" defTabSz="914400" rtl="0" eaLnBrk="1" fontAlgn="auto" latinLnBrk="0" hangingPunct="1">
              <a:lnSpc>
                <a:spcPct val="100000"/>
              </a:lnSpc>
              <a:spcBef>
                <a:spcPts val="0"/>
              </a:spcBef>
              <a:spcAft>
                <a:spcPts val="900"/>
              </a:spcAft>
              <a:buClr>
                <a:schemeClr val="accent2"/>
              </a:buClr>
              <a:buSzPct val="120000"/>
              <a:buFont typeface="Arial" panose="020B0604020202020204" pitchFamily="34" charset="0"/>
              <a:buChar char="•"/>
              <a:tabLst/>
              <a:defRPr/>
            </a:pPr>
            <a:r>
              <a:rPr kumimoji="0" lang="en-GB" sz="1300" b="0" i="0" u="none" strike="noStrike" kern="1200" cap="none" spc="0" normalizeH="0" baseline="0" noProof="0">
                <a:ln>
                  <a:noFill/>
                </a:ln>
                <a:solidFill>
                  <a:srgbClr val="19243F"/>
                </a:solidFill>
                <a:effectLst/>
                <a:uLnTx/>
                <a:uFillTx/>
                <a:latin typeface="Geist"/>
                <a:ea typeface="+mn-ea"/>
                <a:cs typeface="+mn-cs"/>
              </a:rPr>
              <a:t>This financial promotion has been issued by Triple Point Administration LLP, which is authorised and regulated by the Financial Conduct Authority under firm reference number 618187.</a:t>
            </a:r>
          </a:p>
        </p:txBody>
      </p:sp>
    </p:spTree>
    <p:extLst>
      <p:ext uri="{BB962C8B-B14F-4D97-AF65-F5344CB8AC3E}">
        <p14:creationId xmlns:p14="http://schemas.microsoft.com/office/powerpoint/2010/main" val="144781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6C6299-8384-017A-2C7A-FE75B941CF27}"/>
              </a:ext>
            </a:extLst>
          </p:cNvPr>
          <p:cNvPicPr>
            <a:picLocks noChangeAspect="1"/>
          </p:cNvPicPr>
          <p:nvPr/>
        </p:nvPicPr>
        <p:blipFill>
          <a:blip r:embed="rId2"/>
          <a:srcRect t="15590"/>
          <a:stretch>
            <a:fillRect/>
          </a:stretch>
        </p:blipFill>
        <p:spPr>
          <a:xfrm>
            <a:off x="0" y="0"/>
            <a:ext cx="12191979" cy="7203832"/>
          </a:xfrm>
          <a:prstGeom prst="rect">
            <a:avLst/>
          </a:prstGeom>
        </p:spPr>
      </p:pic>
    </p:spTree>
    <p:extLst>
      <p:ext uri="{BB962C8B-B14F-4D97-AF65-F5344CB8AC3E}">
        <p14:creationId xmlns:p14="http://schemas.microsoft.com/office/powerpoint/2010/main" val="1257551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8C3E-5839-2F34-6A00-CEE680AA49D2}"/>
              </a:ext>
            </a:extLst>
          </p:cNvPr>
          <p:cNvSpPr>
            <a:spLocks noGrp="1"/>
          </p:cNvSpPr>
          <p:nvPr>
            <p:ph type="title"/>
          </p:nvPr>
        </p:nvSpPr>
        <p:spPr/>
        <p:txBody>
          <a:bodyPr/>
          <a:lstStyle/>
          <a:p>
            <a:r>
              <a:rPr lang="en-GB"/>
              <a:t>Learning Objectives</a:t>
            </a:r>
          </a:p>
        </p:txBody>
      </p:sp>
      <p:sp>
        <p:nvSpPr>
          <p:cNvPr id="3" name="Content Placeholder 2">
            <a:extLst>
              <a:ext uri="{FF2B5EF4-FFF2-40B4-BE49-F238E27FC236}">
                <a16:creationId xmlns:a16="http://schemas.microsoft.com/office/drawing/2014/main" id="{1EDF1A07-CE8B-5C09-2734-BDB0A2C405E1}"/>
              </a:ext>
            </a:extLst>
          </p:cNvPr>
          <p:cNvSpPr>
            <a:spLocks noGrp="1"/>
          </p:cNvSpPr>
          <p:nvPr>
            <p:ph idx="1"/>
          </p:nvPr>
        </p:nvSpPr>
        <p:spPr/>
        <p:txBody>
          <a:bodyPr/>
          <a:lstStyle/>
          <a:p>
            <a:pPr>
              <a:buClr>
                <a:schemeClr val="accent2"/>
              </a:buClr>
              <a:buSzPct val="120000"/>
            </a:pPr>
            <a:r>
              <a:rPr lang="en-GB"/>
              <a:t>How to find more clients to help with estate planning</a:t>
            </a:r>
          </a:p>
          <a:p>
            <a:pPr>
              <a:buClr>
                <a:schemeClr val="accent2"/>
              </a:buClr>
              <a:buSzPct val="120000"/>
            </a:pPr>
            <a:r>
              <a:rPr lang="en-GB"/>
              <a:t>How to engage those clients and make money meaningful</a:t>
            </a:r>
          </a:p>
          <a:p>
            <a:pPr>
              <a:buClr>
                <a:schemeClr val="accent2"/>
              </a:buClr>
              <a:buSzPct val="120000"/>
            </a:pPr>
            <a:r>
              <a:rPr lang="en-GB"/>
              <a:t>How to plan with those clients</a:t>
            </a:r>
          </a:p>
          <a:p>
            <a:pPr>
              <a:buClr>
                <a:schemeClr val="accent2"/>
              </a:buClr>
              <a:buSzPct val="120000"/>
            </a:pPr>
            <a:r>
              <a:rPr lang="en-GB"/>
              <a:t>How to use Business Relief to meet clients planning goals</a:t>
            </a:r>
          </a:p>
          <a:p>
            <a:pPr>
              <a:buClr>
                <a:schemeClr val="accent2"/>
              </a:buClr>
              <a:buSzPct val="120000"/>
            </a:pPr>
            <a:endParaRPr lang="en-GB"/>
          </a:p>
        </p:txBody>
      </p:sp>
      <p:sp>
        <p:nvSpPr>
          <p:cNvPr id="4" name="Slide Number Placeholder 3">
            <a:extLst>
              <a:ext uri="{FF2B5EF4-FFF2-40B4-BE49-F238E27FC236}">
                <a16:creationId xmlns:a16="http://schemas.microsoft.com/office/drawing/2014/main" id="{0F4CE10C-1E0C-C1D2-5E0D-12E346F5B9B8}"/>
              </a:ext>
            </a:extLst>
          </p:cNvPr>
          <p:cNvSpPr>
            <a:spLocks noGrp="1"/>
          </p:cNvSpPr>
          <p:nvPr>
            <p:ph type="sldNum" sz="quarter" idx="12"/>
          </p:nvPr>
        </p:nvSpPr>
        <p:spPr/>
        <p:txBody>
          <a:bodyPr/>
          <a:lstStyle/>
          <a:p>
            <a:fld id="{20F5467F-CA83-4951-87CD-A29B72857444}" type="slidenum">
              <a:rPr lang="en-GB" smtClean="0"/>
              <a:t>6</a:t>
            </a:fld>
            <a:endParaRPr lang="en-GB"/>
          </a:p>
        </p:txBody>
      </p:sp>
    </p:spTree>
    <p:extLst>
      <p:ext uri="{BB962C8B-B14F-4D97-AF65-F5344CB8AC3E}">
        <p14:creationId xmlns:p14="http://schemas.microsoft.com/office/powerpoint/2010/main" val="281133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047830-B89B-6F4C-40D0-ACAF535C96D5}"/>
              </a:ext>
            </a:extLst>
          </p:cNvPr>
          <p:cNvSpPr/>
          <p:nvPr/>
        </p:nvSpPr>
        <p:spPr>
          <a:xfrm>
            <a:off x="105878"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pic>
        <p:nvPicPr>
          <p:cNvPr id="10" name="Picture 9" descr="Cartoon of two people talking to each other&#10;&#10;AI-generated content may be incorrect.">
            <a:extLst>
              <a:ext uri="{FF2B5EF4-FFF2-40B4-BE49-F238E27FC236}">
                <a16:creationId xmlns:a16="http://schemas.microsoft.com/office/drawing/2014/main" id="{0C8B96D0-3B7E-24A2-DDC1-8EEFF51257AA}"/>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083743" y="857"/>
            <a:ext cx="10409524" cy="6857143"/>
          </a:xfrm>
          <a:prstGeom prst="rect">
            <a:avLst/>
          </a:prstGeom>
        </p:spPr>
      </p:pic>
    </p:spTree>
    <p:extLst>
      <p:ext uri="{BB962C8B-B14F-4D97-AF65-F5344CB8AC3E}">
        <p14:creationId xmlns:p14="http://schemas.microsoft.com/office/powerpoint/2010/main" val="129033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2">
            <a:extLst>
              <a:ext uri="{FF2B5EF4-FFF2-40B4-BE49-F238E27FC236}">
                <a16:creationId xmlns:a16="http://schemas.microsoft.com/office/drawing/2014/main" id="{C488A2ED-9D65-D4DC-D598-E48C639359BF}"/>
              </a:ext>
            </a:extLst>
          </p:cNvPr>
          <p:cNvSpPr/>
          <p:nvPr/>
        </p:nvSpPr>
        <p:spPr>
          <a:xfrm>
            <a:off x="8076356" y="2494191"/>
            <a:ext cx="3210769" cy="321076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just" defTabSz="914400" rtl="0" eaLnBrk="1" fontAlgn="auto" latinLnBrk="0" hangingPunct="1">
              <a:lnSpc>
                <a:spcPct val="100000"/>
              </a:lnSpc>
              <a:spcBef>
                <a:spcPts val="0"/>
              </a:spcBef>
              <a:spcAft>
                <a:spcPts val="600"/>
              </a:spcAft>
              <a:buClr>
                <a:srgbClr val="155CA0"/>
              </a:buClr>
              <a:buSzTx/>
              <a:buFontTx/>
              <a:buNone/>
              <a:tabLst/>
              <a:defRPr/>
            </a:pPr>
            <a:endParaRPr kumimoji="0" lang="en-GB" altLang="en-US" sz="2000" b="1" i="0" u="none" strike="noStrike" kern="1200" cap="none" spc="0" normalizeH="0" baseline="0" noProof="0">
              <a:ln>
                <a:noFill/>
              </a:ln>
              <a:solidFill>
                <a:srgbClr val="082549"/>
              </a:solidFill>
              <a:effectLst/>
              <a:uLnTx/>
              <a:uFillTx/>
              <a:latin typeface="Calibri"/>
              <a:ea typeface="+mn-ea"/>
              <a:cs typeface="Arial" pitchFamily="34" charset="0"/>
            </a:endParaRPr>
          </a:p>
        </p:txBody>
      </p:sp>
      <p:sp>
        <p:nvSpPr>
          <p:cNvPr id="4" name="Slide Number Placeholder 3">
            <a:extLst>
              <a:ext uri="{FF2B5EF4-FFF2-40B4-BE49-F238E27FC236}">
                <a16:creationId xmlns:a16="http://schemas.microsoft.com/office/drawing/2014/main" id="{BBA98954-1F99-F133-54B9-C6FA6C3D0E9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0F5467F-CA83-4951-87CD-A29B72857444}" type="slidenum">
              <a:rPr kumimoji="0" lang="en-GB" sz="10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GB" sz="10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descr="Women and child sitting on stoop">
            <a:extLst>
              <a:ext uri="{FF2B5EF4-FFF2-40B4-BE49-F238E27FC236}">
                <a16:creationId xmlns:a16="http://schemas.microsoft.com/office/drawing/2014/main" id="{05F7B671-E6CC-FF1C-D5C9-D7C362C628BC}"/>
              </a:ext>
            </a:extLst>
          </p:cNvPr>
          <p:cNvPicPr>
            <a:picLocks noChangeAspect="1"/>
          </p:cNvPicPr>
          <p:nvPr/>
        </p:nvPicPr>
        <p:blipFill rotWithShape="1">
          <a:blip r:embed="rId3">
            <a:extLst>
              <a:ext uri="{28A0092B-C50C-407E-A947-70E740481C1C}">
                <a14:useLocalDpi xmlns:a14="http://schemas.microsoft.com/office/drawing/2010/main" val="0"/>
              </a:ext>
            </a:extLst>
          </a:blip>
          <a:srcRect l="9577" r="23703"/>
          <a:stretch>
            <a:fillRect/>
          </a:stretch>
        </p:blipFill>
        <p:spPr>
          <a:xfrm>
            <a:off x="828718" y="1082713"/>
            <a:ext cx="4622247" cy="4622247"/>
          </a:xfrm>
          <a:prstGeom prst="ellipse">
            <a:avLst/>
          </a:prstGeom>
          <a:noFill/>
          <a:effectLst/>
        </p:spPr>
      </p:pic>
      <p:sp>
        <p:nvSpPr>
          <p:cNvPr id="2" name="Round Same-side Corner of Rectangle 22">
            <a:extLst>
              <a:ext uri="{FF2B5EF4-FFF2-40B4-BE49-F238E27FC236}">
                <a16:creationId xmlns:a16="http://schemas.microsoft.com/office/drawing/2014/main" id="{35183474-9AC0-367F-613C-500E373C3024}"/>
              </a:ext>
            </a:extLst>
          </p:cNvPr>
          <p:cNvSpPr/>
          <p:nvPr/>
        </p:nvSpPr>
        <p:spPr>
          <a:xfrm>
            <a:off x="4353754" y="545464"/>
            <a:ext cx="4622247" cy="462224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just" defTabSz="914400" rtl="0" eaLnBrk="1" fontAlgn="auto" latinLnBrk="0" hangingPunct="1">
              <a:lnSpc>
                <a:spcPct val="100000"/>
              </a:lnSpc>
              <a:spcBef>
                <a:spcPts val="0"/>
              </a:spcBef>
              <a:spcAft>
                <a:spcPts val="600"/>
              </a:spcAft>
              <a:buClr>
                <a:srgbClr val="155CA0"/>
              </a:buClr>
              <a:buSzTx/>
              <a:buFontTx/>
              <a:buNone/>
              <a:tabLst/>
              <a:defRPr/>
            </a:pPr>
            <a:endParaRPr kumimoji="0" lang="en-GB" altLang="en-US" sz="2000" b="1" i="0" u="none" strike="noStrike" kern="1200" cap="none" spc="0" normalizeH="0" baseline="0" noProof="0">
              <a:ln>
                <a:noFill/>
              </a:ln>
              <a:solidFill>
                <a:srgbClr val="082549"/>
              </a:solidFill>
              <a:effectLst/>
              <a:uLnTx/>
              <a:uFillTx/>
              <a:latin typeface="Calibri"/>
              <a:ea typeface="+mn-ea"/>
              <a:cs typeface="Arial" pitchFamily="34" charset="0"/>
            </a:endParaRPr>
          </a:p>
        </p:txBody>
      </p:sp>
      <p:sp>
        <p:nvSpPr>
          <p:cNvPr id="15" name="Round Same-side Corner of Rectangle 22">
            <a:extLst>
              <a:ext uri="{FF2B5EF4-FFF2-40B4-BE49-F238E27FC236}">
                <a16:creationId xmlns:a16="http://schemas.microsoft.com/office/drawing/2014/main" id="{1709E523-CF11-E1CE-02CE-C085FDDDCA70}"/>
              </a:ext>
            </a:extLst>
          </p:cNvPr>
          <p:cNvSpPr/>
          <p:nvPr/>
        </p:nvSpPr>
        <p:spPr>
          <a:xfrm>
            <a:off x="4504879" y="696588"/>
            <a:ext cx="4320000" cy="43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just" defTabSz="914400" rtl="0" eaLnBrk="1" fontAlgn="auto" latinLnBrk="0" hangingPunct="1">
              <a:lnSpc>
                <a:spcPct val="100000"/>
              </a:lnSpc>
              <a:spcBef>
                <a:spcPts val="0"/>
              </a:spcBef>
              <a:spcAft>
                <a:spcPts val="600"/>
              </a:spcAft>
              <a:buClr>
                <a:srgbClr val="155CA0"/>
              </a:buClr>
              <a:buSzTx/>
              <a:buFontTx/>
              <a:buNone/>
              <a:tabLst/>
              <a:defRPr/>
            </a:pPr>
            <a:endParaRPr kumimoji="0" lang="en-GB" altLang="en-US" sz="2000" b="1" i="0" u="none" strike="noStrike" kern="1200" cap="none" spc="0" normalizeH="0" baseline="0" noProof="0">
              <a:ln>
                <a:noFill/>
              </a:ln>
              <a:solidFill>
                <a:srgbClr val="082549"/>
              </a:solidFill>
              <a:effectLst/>
              <a:uLnTx/>
              <a:uFillTx/>
              <a:latin typeface="Calibri"/>
              <a:ea typeface="+mn-ea"/>
              <a:cs typeface="Arial" pitchFamily="34" charset="0"/>
            </a:endParaRPr>
          </a:p>
        </p:txBody>
      </p:sp>
      <p:sp>
        <p:nvSpPr>
          <p:cNvPr id="16" name="TextBox 15">
            <a:extLst>
              <a:ext uri="{FF2B5EF4-FFF2-40B4-BE49-F238E27FC236}">
                <a16:creationId xmlns:a16="http://schemas.microsoft.com/office/drawing/2014/main" id="{F1837993-E24D-F818-F594-FF0A0750F304}"/>
              </a:ext>
            </a:extLst>
          </p:cNvPr>
          <p:cNvSpPr txBox="1"/>
          <p:nvPr/>
        </p:nvSpPr>
        <p:spPr>
          <a:xfrm>
            <a:off x="4704169" y="1946912"/>
            <a:ext cx="3921419"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mj-lt"/>
                <a:ea typeface="+mn-ea"/>
                <a:cs typeface="+mn-cs"/>
              </a:rPr>
              <a:t>In the next 20 years </a:t>
            </a:r>
            <a:r>
              <a:rPr kumimoji="0" lang="en-US" sz="3000" b="1" i="0" u="none" strike="noStrike" kern="1200" cap="none" spc="0" normalizeH="0" baseline="0" noProof="0">
                <a:ln>
                  <a:noFill/>
                </a:ln>
                <a:solidFill>
                  <a:schemeClr val="accent2"/>
                </a:solidFill>
                <a:effectLst/>
                <a:uLnTx/>
                <a:uFillTx/>
                <a:latin typeface="+mj-lt"/>
                <a:ea typeface="+mn-ea"/>
                <a:cs typeface="+mn-cs"/>
              </a:rPr>
              <a:t>over £5.5 trillion </a:t>
            </a:r>
            <a:r>
              <a:rPr kumimoji="0" lang="en-US" sz="3000" b="1" i="0" u="none" strike="noStrike" kern="1200" cap="none" spc="0" normalizeH="0" baseline="0" noProof="0">
                <a:ln>
                  <a:noFill/>
                </a:ln>
                <a:solidFill>
                  <a:prstClr val="white"/>
                </a:solidFill>
                <a:effectLst/>
                <a:uLnTx/>
                <a:uFillTx/>
                <a:latin typeface="+mj-lt"/>
                <a:ea typeface="+mn-ea"/>
                <a:cs typeface="+mn-cs"/>
              </a:rPr>
              <a:t>is set to pass down the generations.</a:t>
            </a:r>
          </a:p>
        </p:txBody>
      </p:sp>
      <p:sp>
        <p:nvSpPr>
          <p:cNvPr id="9" name="Footer Placeholder 7">
            <a:extLst>
              <a:ext uri="{FF2B5EF4-FFF2-40B4-BE49-F238E27FC236}">
                <a16:creationId xmlns:a16="http://schemas.microsoft.com/office/drawing/2014/main" id="{6E9CC5D4-1AFC-2FDE-853E-49415681BD2B}"/>
              </a:ext>
            </a:extLst>
          </p:cNvPr>
          <p:cNvSpPr>
            <a:spLocks noGrp="1"/>
          </p:cNvSpPr>
          <p:nvPr>
            <p:ph type="ftr" sz="quarter" idx="11"/>
          </p:nvPr>
        </p:nvSpPr>
        <p:spPr>
          <a:xfrm>
            <a:off x="903288" y="6403976"/>
            <a:ext cx="6691312" cy="260349"/>
          </a:xfrm>
        </p:spPr>
        <p:txBody>
          <a:bodyPr/>
          <a:lstStyle>
            <a:lvl1pPr>
              <a:defRPr>
                <a:solidFill>
                  <a:schemeClr val="accent4"/>
                </a:solidFill>
              </a:defRPr>
            </a:lvl1pPr>
          </a:lstStyle>
          <a:p>
            <a:r>
              <a:rPr lang="en-GB" sz="1200"/>
              <a:t>Source: Kings Court Trust, 2017</a:t>
            </a:r>
          </a:p>
        </p:txBody>
      </p:sp>
      <p:sp>
        <p:nvSpPr>
          <p:cNvPr id="13" name="Rectangle 12">
            <a:extLst>
              <a:ext uri="{FF2B5EF4-FFF2-40B4-BE49-F238E27FC236}">
                <a16:creationId xmlns:a16="http://schemas.microsoft.com/office/drawing/2014/main" id="{482075D5-33FA-4142-5DA1-79CA43F9A4AE}"/>
              </a:ext>
            </a:extLst>
          </p:cNvPr>
          <p:cNvSpPr/>
          <p:nvPr/>
        </p:nvSpPr>
        <p:spPr>
          <a:xfrm>
            <a:off x="0" y="329184"/>
            <a:ext cx="1078992" cy="762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spTree>
    <p:extLst>
      <p:ext uri="{BB962C8B-B14F-4D97-AF65-F5344CB8AC3E}">
        <p14:creationId xmlns:p14="http://schemas.microsoft.com/office/powerpoint/2010/main" val="1510397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entagon 36">
            <a:extLst>
              <a:ext uri="{FF2B5EF4-FFF2-40B4-BE49-F238E27FC236}">
                <a16:creationId xmlns:a16="http://schemas.microsoft.com/office/drawing/2014/main" id="{D7E3ACBF-0D17-9BAC-06AB-6B7A7036A5CF}"/>
              </a:ext>
            </a:extLst>
          </p:cNvPr>
          <p:cNvSpPr/>
          <p:nvPr/>
        </p:nvSpPr>
        <p:spPr>
          <a:xfrm>
            <a:off x="8876894" y="5080305"/>
            <a:ext cx="2410229" cy="672284"/>
          </a:xfrm>
          <a:prstGeom prst="homePlate">
            <a:avLst>
              <a:gd name="adj" fmla="val 2239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57" name="Pentagon 30">
            <a:extLst>
              <a:ext uri="{FF2B5EF4-FFF2-40B4-BE49-F238E27FC236}">
                <a16:creationId xmlns:a16="http://schemas.microsoft.com/office/drawing/2014/main" id="{A8354A9F-6274-0B97-D7AE-E6FA19FC209E}"/>
              </a:ext>
            </a:extLst>
          </p:cNvPr>
          <p:cNvSpPr/>
          <p:nvPr/>
        </p:nvSpPr>
        <p:spPr>
          <a:xfrm>
            <a:off x="6742512" y="5080673"/>
            <a:ext cx="2571226" cy="672284"/>
          </a:xfrm>
          <a:prstGeom prst="homePlate">
            <a:avLst>
              <a:gd name="adj" fmla="val 22396"/>
            </a:avLst>
          </a:prstGeom>
          <a:gradFill>
            <a:gsLst>
              <a:gs pos="98000">
                <a:schemeClr val="accent2"/>
              </a:gs>
              <a:gs pos="0">
                <a:schemeClr val="accent2">
                  <a:lumMod val="40000"/>
                  <a:lumOff val="60000"/>
                </a:schemeClr>
              </a:gs>
              <a:gs pos="42000">
                <a:schemeClr val="accent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43" name="Pentagon 30">
            <a:extLst>
              <a:ext uri="{FF2B5EF4-FFF2-40B4-BE49-F238E27FC236}">
                <a16:creationId xmlns:a16="http://schemas.microsoft.com/office/drawing/2014/main" id="{F768215A-5D7A-B0F1-5F36-0CD98061DEC6}"/>
              </a:ext>
            </a:extLst>
          </p:cNvPr>
          <p:cNvSpPr/>
          <p:nvPr/>
        </p:nvSpPr>
        <p:spPr>
          <a:xfrm>
            <a:off x="4757956" y="5080673"/>
            <a:ext cx="2538390" cy="672284"/>
          </a:xfrm>
          <a:prstGeom prst="homePlate">
            <a:avLst>
              <a:gd name="adj" fmla="val 22396"/>
            </a:avLst>
          </a:prstGeom>
          <a:gradFill>
            <a:gsLst>
              <a:gs pos="98000">
                <a:schemeClr val="accent2"/>
              </a:gs>
              <a:gs pos="0">
                <a:schemeClr val="accent2">
                  <a:lumMod val="40000"/>
                  <a:lumOff val="60000"/>
                </a:schemeClr>
              </a:gs>
              <a:gs pos="42000">
                <a:schemeClr val="accent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41" name="Pentagon 30">
            <a:extLst>
              <a:ext uri="{FF2B5EF4-FFF2-40B4-BE49-F238E27FC236}">
                <a16:creationId xmlns:a16="http://schemas.microsoft.com/office/drawing/2014/main" id="{61460943-CBDB-F906-6314-9E7912020422}"/>
              </a:ext>
            </a:extLst>
          </p:cNvPr>
          <p:cNvSpPr/>
          <p:nvPr/>
        </p:nvSpPr>
        <p:spPr>
          <a:xfrm>
            <a:off x="2745700" y="5080673"/>
            <a:ext cx="2571226" cy="672284"/>
          </a:xfrm>
          <a:prstGeom prst="homePlate">
            <a:avLst>
              <a:gd name="adj" fmla="val 22396"/>
            </a:avLst>
          </a:prstGeom>
          <a:gradFill>
            <a:gsLst>
              <a:gs pos="98000">
                <a:schemeClr val="accent2"/>
              </a:gs>
              <a:gs pos="0">
                <a:schemeClr val="accent2">
                  <a:lumMod val="40000"/>
                  <a:lumOff val="60000"/>
                </a:schemeClr>
              </a:gs>
              <a:gs pos="42000">
                <a:schemeClr val="accent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40" name="TextBox 39">
            <a:extLst>
              <a:ext uri="{FF2B5EF4-FFF2-40B4-BE49-F238E27FC236}">
                <a16:creationId xmlns:a16="http://schemas.microsoft.com/office/drawing/2014/main" id="{5F28ABD1-D6EC-3978-966C-E37F41197C56}"/>
              </a:ext>
            </a:extLst>
          </p:cNvPr>
          <p:cNvSpPr txBox="1"/>
          <p:nvPr/>
        </p:nvSpPr>
        <p:spPr>
          <a:xfrm>
            <a:off x="973037" y="4621289"/>
            <a:ext cx="2232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ea typeface="+mn-ea"/>
                <a:cs typeface="+mn-cs"/>
              </a:rPr>
              <a:t>2009</a:t>
            </a:r>
          </a:p>
        </p:txBody>
      </p:sp>
      <p:cxnSp>
        <p:nvCxnSpPr>
          <p:cNvPr id="42" name="Straight Connector 41">
            <a:extLst>
              <a:ext uri="{FF2B5EF4-FFF2-40B4-BE49-F238E27FC236}">
                <a16:creationId xmlns:a16="http://schemas.microsoft.com/office/drawing/2014/main" id="{F6295997-B199-F30C-47AF-ED7BF389819B}"/>
              </a:ext>
            </a:extLst>
          </p:cNvPr>
          <p:cNvCxnSpPr>
            <a:cxnSpLocks/>
          </p:cNvCxnSpPr>
          <p:nvPr/>
        </p:nvCxnSpPr>
        <p:spPr>
          <a:xfrm>
            <a:off x="913439" y="4583284"/>
            <a:ext cx="0" cy="4008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A96E5E4-A71F-FE58-0665-0C22158CEF02}"/>
              </a:ext>
            </a:extLst>
          </p:cNvPr>
          <p:cNvSpPr txBox="1"/>
          <p:nvPr/>
        </p:nvSpPr>
        <p:spPr>
          <a:xfrm>
            <a:off x="3238528" y="4623253"/>
            <a:ext cx="2033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ea typeface="+mn-ea"/>
                <a:cs typeface="+mn-cs"/>
              </a:rPr>
              <a:t>2014</a:t>
            </a:r>
          </a:p>
        </p:txBody>
      </p:sp>
      <p:cxnSp>
        <p:nvCxnSpPr>
          <p:cNvPr id="45" name="Straight Connector 44">
            <a:extLst>
              <a:ext uri="{FF2B5EF4-FFF2-40B4-BE49-F238E27FC236}">
                <a16:creationId xmlns:a16="http://schemas.microsoft.com/office/drawing/2014/main" id="{9B274735-5ADB-AD39-E4E8-A45BF4D46120}"/>
              </a:ext>
            </a:extLst>
          </p:cNvPr>
          <p:cNvCxnSpPr>
            <a:cxnSpLocks/>
          </p:cNvCxnSpPr>
          <p:nvPr/>
        </p:nvCxnSpPr>
        <p:spPr>
          <a:xfrm>
            <a:off x="3151819" y="4585248"/>
            <a:ext cx="0" cy="4008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C162BAA-04B6-F2C5-580B-3161F00F00E4}"/>
              </a:ext>
            </a:extLst>
          </p:cNvPr>
          <p:cNvSpPr txBox="1"/>
          <p:nvPr/>
        </p:nvSpPr>
        <p:spPr>
          <a:xfrm>
            <a:off x="5205588" y="4631852"/>
            <a:ext cx="2232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ea typeface="+mn-ea"/>
                <a:cs typeface="+mn-cs"/>
              </a:rPr>
              <a:t>2021</a:t>
            </a:r>
          </a:p>
        </p:txBody>
      </p:sp>
      <p:cxnSp>
        <p:nvCxnSpPr>
          <p:cNvPr id="47" name="Straight Connector 46">
            <a:extLst>
              <a:ext uri="{FF2B5EF4-FFF2-40B4-BE49-F238E27FC236}">
                <a16:creationId xmlns:a16="http://schemas.microsoft.com/office/drawing/2014/main" id="{6083753A-2699-2C39-6C97-50A1751964AB}"/>
              </a:ext>
            </a:extLst>
          </p:cNvPr>
          <p:cNvCxnSpPr>
            <a:cxnSpLocks/>
          </p:cNvCxnSpPr>
          <p:nvPr/>
        </p:nvCxnSpPr>
        <p:spPr>
          <a:xfrm>
            <a:off x="5155929" y="4579153"/>
            <a:ext cx="0" cy="4008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FDC7E7D-5194-17A8-F6EC-FA96966BB4DA}"/>
              </a:ext>
            </a:extLst>
          </p:cNvPr>
          <p:cNvSpPr txBox="1"/>
          <p:nvPr/>
        </p:nvSpPr>
        <p:spPr>
          <a:xfrm>
            <a:off x="7199016" y="4612987"/>
            <a:ext cx="2033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ea typeface="+mn-ea"/>
                <a:cs typeface="+mn-cs"/>
              </a:rPr>
              <a:t>2023</a:t>
            </a:r>
          </a:p>
        </p:txBody>
      </p:sp>
      <p:cxnSp>
        <p:nvCxnSpPr>
          <p:cNvPr id="49" name="Straight Connector 48">
            <a:extLst>
              <a:ext uri="{FF2B5EF4-FFF2-40B4-BE49-F238E27FC236}">
                <a16:creationId xmlns:a16="http://schemas.microsoft.com/office/drawing/2014/main" id="{6BEE78DE-BD91-F480-98DE-A4A478CB2795}"/>
              </a:ext>
            </a:extLst>
          </p:cNvPr>
          <p:cNvCxnSpPr>
            <a:cxnSpLocks/>
          </p:cNvCxnSpPr>
          <p:nvPr/>
        </p:nvCxnSpPr>
        <p:spPr>
          <a:xfrm>
            <a:off x="7136741" y="4574982"/>
            <a:ext cx="0" cy="4008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AAAEEB1-959D-1B40-9ACF-7F994ECE3377}"/>
              </a:ext>
            </a:extLst>
          </p:cNvPr>
          <p:cNvCxnSpPr>
            <a:cxnSpLocks/>
          </p:cNvCxnSpPr>
          <p:nvPr/>
        </p:nvCxnSpPr>
        <p:spPr>
          <a:xfrm>
            <a:off x="9146765" y="4583284"/>
            <a:ext cx="0" cy="4008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4C565FC-7FD0-7588-0B4A-02DC6E80F268}"/>
              </a:ext>
            </a:extLst>
          </p:cNvPr>
          <p:cNvSpPr txBox="1"/>
          <p:nvPr/>
        </p:nvSpPr>
        <p:spPr>
          <a:xfrm>
            <a:off x="9194619" y="4621289"/>
            <a:ext cx="21432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ea typeface="+mn-ea"/>
                <a:cs typeface="+mn-cs"/>
              </a:rPr>
              <a:t>2025/2026 </a:t>
            </a:r>
            <a:r>
              <a:rPr lang="en-US" sz="1400">
                <a:solidFill>
                  <a:schemeClr val="tx2"/>
                </a:solidFill>
              </a:rPr>
              <a:t>f</a:t>
            </a:r>
            <a:r>
              <a:rPr kumimoji="0" lang="en-US" sz="1400" b="0" i="0" u="none" strike="noStrike" kern="1200" cap="none" spc="0" normalizeH="0" baseline="0" noProof="0">
                <a:ln>
                  <a:noFill/>
                </a:ln>
                <a:solidFill>
                  <a:schemeClr val="tx2"/>
                </a:solidFill>
                <a:effectLst/>
                <a:uLnTx/>
                <a:uFillTx/>
                <a:ea typeface="+mn-ea"/>
                <a:cs typeface="+mn-cs"/>
              </a:rPr>
              <a:t>orecast</a:t>
            </a:r>
            <a:r>
              <a:rPr kumimoji="0" lang="en-US" sz="1400" b="0" i="0" u="none" strike="noStrike" kern="1200" cap="none" spc="0" normalizeH="0" baseline="30000" noProof="0">
                <a:ln>
                  <a:noFill/>
                </a:ln>
                <a:solidFill>
                  <a:schemeClr val="tx2"/>
                </a:solidFill>
                <a:effectLst/>
                <a:uLnTx/>
                <a:uFillTx/>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tx2"/>
              </a:solidFill>
              <a:effectLst/>
              <a:uLnTx/>
              <a:uFillTx/>
              <a:ea typeface="+mn-ea"/>
              <a:cs typeface="+mn-cs"/>
            </a:endParaRPr>
          </a:p>
        </p:txBody>
      </p:sp>
      <p:grpSp>
        <p:nvGrpSpPr>
          <p:cNvPr id="3" name="Group 2">
            <a:extLst>
              <a:ext uri="{FF2B5EF4-FFF2-40B4-BE49-F238E27FC236}">
                <a16:creationId xmlns:a16="http://schemas.microsoft.com/office/drawing/2014/main" id="{B271E3C7-4D76-2C7A-4C46-27E75C8DA7DF}"/>
              </a:ext>
            </a:extLst>
          </p:cNvPr>
          <p:cNvGrpSpPr/>
          <p:nvPr/>
        </p:nvGrpSpPr>
        <p:grpSpPr>
          <a:xfrm>
            <a:off x="903287" y="5080673"/>
            <a:ext cx="2410229" cy="672284"/>
            <a:chOff x="457549" y="5405135"/>
            <a:chExt cx="2596031" cy="672284"/>
          </a:xfrm>
        </p:grpSpPr>
        <p:sp>
          <p:nvSpPr>
            <p:cNvPr id="31" name="Pentagon 30">
              <a:extLst>
                <a:ext uri="{FF2B5EF4-FFF2-40B4-BE49-F238E27FC236}">
                  <a16:creationId xmlns:a16="http://schemas.microsoft.com/office/drawing/2014/main" id="{05341342-4292-7234-B65C-579B468D3FE8}"/>
                </a:ext>
              </a:extLst>
            </p:cNvPr>
            <p:cNvSpPr/>
            <p:nvPr/>
          </p:nvSpPr>
          <p:spPr>
            <a:xfrm>
              <a:off x="457549" y="5405135"/>
              <a:ext cx="2596031" cy="672284"/>
            </a:xfrm>
            <a:prstGeom prst="homePlate">
              <a:avLst>
                <a:gd name="adj" fmla="val 22396"/>
              </a:avLst>
            </a:prstGeom>
            <a:gradFill>
              <a:gsLst>
                <a:gs pos="98000">
                  <a:schemeClr val="accent2"/>
                </a:gs>
                <a:gs pos="0">
                  <a:schemeClr val="accent2">
                    <a:lumMod val="40000"/>
                    <a:lumOff val="60000"/>
                  </a:schemeClr>
                </a:gs>
                <a:gs pos="42000">
                  <a:schemeClr val="accent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11" name="TextBox 10">
              <a:extLst>
                <a:ext uri="{FF2B5EF4-FFF2-40B4-BE49-F238E27FC236}">
                  <a16:creationId xmlns:a16="http://schemas.microsoft.com/office/drawing/2014/main" id="{45EC648E-9C45-2132-D587-066CBCF790C1}"/>
                </a:ext>
              </a:extLst>
            </p:cNvPr>
            <p:cNvSpPr txBox="1"/>
            <p:nvPr/>
          </p:nvSpPr>
          <p:spPr>
            <a:xfrm>
              <a:off x="490538" y="5545882"/>
              <a:ext cx="23790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mn-ea"/>
                  <a:cs typeface="+mn-cs"/>
                </a:rPr>
                <a:t>£2.3 bn</a:t>
              </a:r>
            </a:p>
          </p:txBody>
        </p:sp>
      </p:grpSp>
      <p:sp>
        <p:nvSpPr>
          <p:cNvPr id="52" name="TextBox 51">
            <a:extLst>
              <a:ext uri="{FF2B5EF4-FFF2-40B4-BE49-F238E27FC236}">
                <a16:creationId xmlns:a16="http://schemas.microsoft.com/office/drawing/2014/main" id="{AA599A2C-364A-BC2A-4054-4A1EB4A296ED}"/>
              </a:ext>
            </a:extLst>
          </p:cNvPr>
          <p:cNvSpPr txBox="1"/>
          <p:nvPr/>
        </p:nvSpPr>
        <p:spPr>
          <a:xfrm>
            <a:off x="3142730" y="5231620"/>
            <a:ext cx="21432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mn-ea"/>
                <a:cs typeface="+mn-cs"/>
              </a:rPr>
              <a:t>£3.7 bn</a:t>
            </a:r>
          </a:p>
        </p:txBody>
      </p:sp>
      <p:sp>
        <p:nvSpPr>
          <p:cNvPr id="53" name="TextBox 52">
            <a:extLst>
              <a:ext uri="{FF2B5EF4-FFF2-40B4-BE49-F238E27FC236}">
                <a16:creationId xmlns:a16="http://schemas.microsoft.com/office/drawing/2014/main" id="{EAC7D4C7-7D71-3D4A-18F2-C047C1497588}"/>
              </a:ext>
            </a:extLst>
          </p:cNvPr>
          <p:cNvSpPr txBox="1"/>
          <p:nvPr/>
        </p:nvSpPr>
        <p:spPr>
          <a:xfrm>
            <a:off x="5066541" y="5231620"/>
            <a:ext cx="21432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mn-ea"/>
                <a:cs typeface="+mn-cs"/>
              </a:rPr>
              <a:t>£5.9 bn</a:t>
            </a:r>
          </a:p>
        </p:txBody>
      </p:sp>
      <p:sp>
        <p:nvSpPr>
          <p:cNvPr id="54" name="TextBox 53">
            <a:extLst>
              <a:ext uri="{FF2B5EF4-FFF2-40B4-BE49-F238E27FC236}">
                <a16:creationId xmlns:a16="http://schemas.microsoft.com/office/drawing/2014/main" id="{61CF55EA-8D09-A8E0-C234-607436906E83}"/>
              </a:ext>
            </a:extLst>
          </p:cNvPr>
          <p:cNvSpPr txBox="1"/>
          <p:nvPr/>
        </p:nvSpPr>
        <p:spPr>
          <a:xfrm>
            <a:off x="7088827" y="5231620"/>
            <a:ext cx="21432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mn-ea"/>
                <a:cs typeface="+mn-cs"/>
              </a:rPr>
              <a:t>£7.1 bn</a:t>
            </a:r>
          </a:p>
        </p:txBody>
      </p:sp>
      <p:sp>
        <p:nvSpPr>
          <p:cNvPr id="55" name="TextBox 54">
            <a:extLst>
              <a:ext uri="{FF2B5EF4-FFF2-40B4-BE49-F238E27FC236}">
                <a16:creationId xmlns:a16="http://schemas.microsoft.com/office/drawing/2014/main" id="{C4BF065B-1AED-D4FC-151A-BE8D5A8E3AD5}"/>
              </a:ext>
            </a:extLst>
          </p:cNvPr>
          <p:cNvSpPr txBox="1"/>
          <p:nvPr/>
        </p:nvSpPr>
        <p:spPr>
          <a:xfrm>
            <a:off x="9133641" y="5239153"/>
            <a:ext cx="21432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ea typeface="+mn-ea"/>
                <a:cs typeface="+mn-cs"/>
              </a:rPr>
              <a:t>£</a:t>
            </a:r>
            <a:r>
              <a:rPr lang="en-US" sz="2000" b="1">
                <a:solidFill>
                  <a:schemeClr val="bg1"/>
                </a:solidFill>
              </a:rPr>
              <a:t>9</a:t>
            </a:r>
            <a:r>
              <a:rPr kumimoji="0" lang="en-US" sz="2000" b="1" i="0" u="none" strike="noStrike" kern="1200" cap="none" spc="0" normalizeH="0" baseline="0" noProof="0">
                <a:ln>
                  <a:noFill/>
                </a:ln>
                <a:solidFill>
                  <a:schemeClr val="bg1"/>
                </a:solidFill>
                <a:effectLst/>
                <a:uLnTx/>
                <a:uFillTx/>
                <a:ea typeface="+mn-ea"/>
                <a:cs typeface="+mn-cs"/>
              </a:rPr>
              <a:t>.1 bn</a:t>
            </a:r>
          </a:p>
        </p:txBody>
      </p:sp>
      <p:sp>
        <p:nvSpPr>
          <p:cNvPr id="56" name="TextBox 55">
            <a:extLst>
              <a:ext uri="{FF2B5EF4-FFF2-40B4-BE49-F238E27FC236}">
                <a16:creationId xmlns:a16="http://schemas.microsoft.com/office/drawing/2014/main" id="{FE7D3923-3122-3C56-3C8E-E1DD0B780D46}"/>
              </a:ext>
            </a:extLst>
          </p:cNvPr>
          <p:cNvSpPr txBox="1"/>
          <p:nvPr/>
        </p:nvSpPr>
        <p:spPr>
          <a:xfrm>
            <a:off x="793764" y="4019835"/>
            <a:ext cx="36629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ea typeface="+mn-ea"/>
                <a:cs typeface="+mn-cs"/>
              </a:rPr>
              <a:t>Can you spot a trend?</a:t>
            </a:r>
            <a:endParaRPr kumimoji="0" lang="en-GB" sz="1800" b="1" i="0" u="none" strike="noStrike" kern="1200" cap="none" spc="0" normalizeH="0" baseline="30000" noProof="0">
              <a:ln>
                <a:noFill/>
              </a:ln>
              <a:solidFill>
                <a:schemeClr val="accent1"/>
              </a:solidFill>
              <a:effectLst/>
              <a:uLnTx/>
              <a:uFillTx/>
              <a:ea typeface="+mn-ea"/>
              <a:cs typeface="+mn-cs"/>
            </a:endParaRPr>
          </a:p>
        </p:txBody>
      </p:sp>
      <p:sp>
        <p:nvSpPr>
          <p:cNvPr id="4" name="Footer Placeholder 7">
            <a:extLst>
              <a:ext uri="{FF2B5EF4-FFF2-40B4-BE49-F238E27FC236}">
                <a16:creationId xmlns:a16="http://schemas.microsoft.com/office/drawing/2014/main" id="{86E4987D-3596-93B9-2AE5-07484F9F9F03}"/>
              </a:ext>
            </a:extLst>
          </p:cNvPr>
          <p:cNvSpPr>
            <a:spLocks noGrp="1"/>
          </p:cNvSpPr>
          <p:nvPr>
            <p:ph type="ftr" sz="quarter" idx="11"/>
          </p:nvPr>
        </p:nvSpPr>
        <p:spPr>
          <a:xfrm>
            <a:off x="903287" y="6403976"/>
            <a:ext cx="10383835" cy="260349"/>
          </a:xfrm>
        </p:spPr>
        <p:txBody>
          <a:bodyPr/>
          <a:lstStyle>
            <a:lvl1pPr>
              <a:defRPr>
                <a:solidFill>
                  <a:schemeClr val="accent4"/>
                </a:solidFill>
              </a:defRPr>
            </a:lvl1pPr>
          </a:lstStyle>
          <a:p>
            <a:r>
              <a:rPr lang="en-GB" sz="1200" baseline="30000"/>
              <a:t>1</a:t>
            </a:r>
            <a:r>
              <a:rPr lang="en-GB" sz="1200"/>
              <a:t>Source: Office for Budget Responsibility, 2024.   </a:t>
            </a:r>
            <a:r>
              <a:rPr lang="en-GB" sz="1200" baseline="30000"/>
              <a:t>2</a:t>
            </a:r>
            <a:r>
              <a:rPr lang="en-GB" sz="1200"/>
              <a:t>Source: FOI request by Interactive Investor, 2025.   </a:t>
            </a:r>
            <a:r>
              <a:rPr lang="en-GB" sz="1200" baseline="30000"/>
              <a:t>3</a:t>
            </a:r>
            <a:r>
              <a:rPr lang="en-GB" sz="1200"/>
              <a:t>Source: OBS May 2025</a:t>
            </a:r>
          </a:p>
        </p:txBody>
      </p:sp>
      <p:sp>
        <p:nvSpPr>
          <p:cNvPr id="12" name="Title 15">
            <a:extLst>
              <a:ext uri="{FF2B5EF4-FFF2-40B4-BE49-F238E27FC236}">
                <a16:creationId xmlns:a16="http://schemas.microsoft.com/office/drawing/2014/main" id="{AE455F1A-9B68-7E0B-EB8C-D0ABAF75BE3C}"/>
              </a:ext>
            </a:extLst>
          </p:cNvPr>
          <p:cNvSpPr>
            <a:spLocks noGrp="1"/>
          </p:cNvSpPr>
          <p:nvPr>
            <p:ph type="title"/>
          </p:nvPr>
        </p:nvSpPr>
        <p:spPr>
          <a:xfrm>
            <a:off x="903288" y="477837"/>
            <a:ext cx="10383837" cy="1010445"/>
          </a:xfrm>
        </p:spPr>
        <p:txBody>
          <a:bodyPr/>
          <a:lstStyle/>
          <a:p>
            <a:r>
              <a:rPr lang="en-US"/>
              <a:t>Tax planning</a:t>
            </a:r>
          </a:p>
        </p:txBody>
      </p:sp>
      <p:sp>
        <p:nvSpPr>
          <p:cNvPr id="28" name="Rectangle: Rounded Corners 27">
            <a:extLst>
              <a:ext uri="{FF2B5EF4-FFF2-40B4-BE49-F238E27FC236}">
                <a16:creationId xmlns:a16="http://schemas.microsoft.com/office/drawing/2014/main" id="{DE7DE55A-B9D4-E75A-13E8-E84D3BAA6523}"/>
              </a:ext>
            </a:extLst>
          </p:cNvPr>
          <p:cNvSpPr/>
          <p:nvPr/>
        </p:nvSpPr>
        <p:spPr>
          <a:xfrm>
            <a:off x="903287" y="1526782"/>
            <a:ext cx="3263117" cy="2159694"/>
          </a:xfrm>
          <a:prstGeom prst="roundRect">
            <a:avLst>
              <a:gd name="adj" fmla="val 96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sp>
        <p:nvSpPr>
          <p:cNvPr id="29" name="Rectangle: Rounded Corners 28">
            <a:extLst>
              <a:ext uri="{FF2B5EF4-FFF2-40B4-BE49-F238E27FC236}">
                <a16:creationId xmlns:a16="http://schemas.microsoft.com/office/drawing/2014/main" id="{DA58D0E5-77DA-D4A0-ECD9-FF132D6824CF}"/>
              </a:ext>
            </a:extLst>
          </p:cNvPr>
          <p:cNvSpPr/>
          <p:nvPr/>
        </p:nvSpPr>
        <p:spPr>
          <a:xfrm>
            <a:off x="4463646" y="1526782"/>
            <a:ext cx="3263117" cy="2159694"/>
          </a:xfrm>
          <a:prstGeom prst="roundRect">
            <a:avLst>
              <a:gd name="adj" fmla="val 96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sp>
        <p:nvSpPr>
          <p:cNvPr id="30" name="Rectangle: Rounded Corners 29">
            <a:extLst>
              <a:ext uri="{FF2B5EF4-FFF2-40B4-BE49-F238E27FC236}">
                <a16:creationId xmlns:a16="http://schemas.microsoft.com/office/drawing/2014/main" id="{3D83769B-73AA-06C7-00EC-CE953914734C}"/>
              </a:ext>
            </a:extLst>
          </p:cNvPr>
          <p:cNvSpPr/>
          <p:nvPr/>
        </p:nvSpPr>
        <p:spPr>
          <a:xfrm>
            <a:off x="8024006" y="1526782"/>
            <a:ext cx="3263117" cy="2159694"/>
          </a:xfrm>
          <a:prstGeom prst="roundRect">
            <a:avLst>
              <a:gd name="adj" fmla="val 88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sp>
        <p:nvSpPr>
          <p:cNvPr id="33" name="Oval 32">
            <a:extLst>
              <a:ext uri="{FF2B5EF4-FFF2-40B4-BE49-F238E27FC236}">
                <a16:creationId xmlns:a16="http://schemas.microsoft.com/office/drawing/2014/main" id="{85B0997F-5A1D-ED4C-9C44-48190FA8BA40}"/>
              </a:ext>
            </a:extLst>
          </p:cNvPr>
          <p:cNvSpPr/>
          <p:nvPr/>
        </p:nvSpPr>
        <p:spPr>
          <a:xfrm>
            <a:off x="2149605" y="1218854"/>
            <a:ext cx="770481" cy="77048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sp>
        <p:nvSpPr>
          <p:cNvPr id="34" name="Oval 33">
            <a:extLst>
              <a:ext uri="{FF2B5EF4-FFF2-40B4-BE49-F238E27FC236}">
                <a16:creationId xmlns:a16="http://schemas.microsoft.com/office/drawing/2014/main" id="{DE97CCE1-1BF0-24A8-99CE-B146F88A2020}"/>
              </a:ext>
            </a:extLst>
          </p:cNvPr>
          <p:cNvSpPr/>
          <p:nvPr/>
        </p:nvSpPr>
        <p:spPr>
          <a:xfrm>
            <a:off x="5709964" y="1163393"/>
            <a:ext cx="770481" cy="77048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sp>
        <p:nvSpPr>
          <p:cNvPr id="39" name="Oval 38">
            <a:extLst>
              <a:ext uri="{FF2B5EF4-FFF2-40B4-BE49-F238E27FC236}">
                <a16:creationId xmlns:a16="http://schemas.microsoft.com/office/drawing/2014/main" id="{F6F380A2-9D79-EEA1-BC70-8095E7C3B75D}"/>
              </a:ext>
            </a:extLst>
          </p:cNvPr>
          <p:cNvSpPr/>
          <p:nvPr/>
        </p:nvSpPr>
        <p:spPr>
          <a:xfrm>
            <a:off x="9270324" y="1158073"/>
            <a:ext cx="770481" cy="77048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a:cs typeface="Arial" panose="020B0604020202020204" pitchFamily="34" charset="0"/>
            </a:endParaRPr>
          </a:p>
        </p:txBody>
      </p:sp>
      <p:sp>
        <p:nvSpPr>
          <p:cNvPr id="59" name="TextBox 58">
            <a:extLst>
              <a:ext uri="{FF2B5EF4-FFF2-40B4-BE49-F238E27FC236}">
                <a16:creationId xmlns:a16="http://schemas.microsoft.com/office/drawing/2014/main" id="{CEA527DC-394C-78A3-2BE3-4861B8D6357C}"/>
              </a:ext>
            </a:extLst>
          </p:cNvPr>
          <p:cNvSpPr txBox="1"/>
          <p:nvPr/>
        </p:nvSpPr>
        <p:spPr>
          <a:xfrm>
            <a:off x="903285" y="2512646"/>
            <a:ext cx="3263117" cy="554575"/>
          </a:xfrm>
          <a:prstGeom prst="rect">
            <a:avLst/>
          </a:prstGeom>
          <a:noFill/>
        </p:spPr>
        <p:txBody>
          <a:bodyPr wrap="square" lIns="0" tIns="0" rIns="0" bIns="0" rtlCol="0">
            <a:spAutoFit/>
          </a:bodyPr>
          <a:lstStyle/>
          <a:p>
            <a:pPr algn="ctr">
              <a:lnSpc>
                <a:spcPct val="90000"/>
              </a:lnSpc>
            </a:pPr>
            <a:r>
              <a:rPr lang="en-GB" sz="2000">
                <a:solidFill>
                  <a:schemeClr val="accent6"/>
                </a:solidFill>
                <a:cs typeface="Arial" panose="020B0604020202020204" pitchFamily="34" charset="0"/>
              </a:rPr>
              <a:t>Tax at the highest rate since 1949</a:t>
            </a:r>
          </a:p>
        </p:txBody>
      </p:sp>
      <p:sp>
        <p:nvSpPr>
          <p:cNvPr id="60" name="TextBox 59">
            <a:extLst>
              <a:ext uri="{FF2B5EF4-FFF2-40B4-BE49-F238E27FC236}">
                <a16:creationId xmlns:a16="http://schemas.microsoft.com/office/drawing/2014/main" id="{B28B63E1-D30D-59EB-55A8-D6D6EEEB0FC1}"/>
              </a:ext>
            </a:extLst>
          </p:cNvPr>
          <p:cNvSpPr txBox="1"/>
          <p:nvPr/>
        </p:nvSpPr>
        <p:spPr>
          <a:xfrm>
            <a:off x="4609707" y="2239268"/>
            <a:ext cx="2984893" cy="1108573"/>
          </a:xfrm>
          <a:prstGeom prst="rect">
            <a:avLst/>
          </a:prstGeom>
          <a:noFill/>
        </p:spPr>
        <p:txBody>
          <a:bodyPr wrap="square" lIns="0" tIns="0" rIns="0" bIns="0" rtlCol="0">
            <a:spAutoFit/>
          </a:bodyPr>
          <a:lstStyle/>
          <a:p>
            <a:pPr algn="ctr">
              <a:lnSpc>
                <a:spcPct val="90000"/>
              </a:lnSpc>
            </a:pPr>
            <a:r>
              <a:rPr lang="en-GB" sz="2000">
                <a:solidFill>
                  <a:schemeClr val="accent6"/>
                </a:solidFill>
                <a:cs typeface="Arial" panose="020B0604020202020204" pitchFamily="34" charset="0"/>
              </a:rPr>
              <a:t>The raise from income tax, capital gains tax and inheritance tax is expected to increase</a:t>
            </a:r>
            <a:r>
              <a:rPr lang="en-GB" sz="2000" baseline="30000">
                <a:solidFill>
                  <a:schemeClr val="accent6"/>
                </a:solidFill>
                <a:cs typeface="Arial" panose="020B0604020202020204" pitchFamily="34" charset="0"/>
              </a:rPr>
              <a:t>1</a:t>
            </a:r>
          </a:p>
        </p:txBody>
      </p:sp>
      <p:sp>
        <p:nvSpPr>
          <p:cNvPr id="61" name="TextBox 60">
            <a:extLst>
              <a:ext uri="{FF2B5EF4-FFF2-40B4-BE49-F238E27FC236}">
                <a16:creationId xmlns:a16="http://schemas.microsoft.com/office/drawing/2014/main" id="{B2F01A7E-7FCC-78AB-1915-3D66721F9107}"/>
              </a:ext>
            </a:extLst>
          </p:cNvPr>
          <p:cNvSpPr txBox="1"/>
          <p:nvPr/>
        </p:nvSpPr>
        <p:spPr>
          <a:xfrm>
            <a:off x="8160472" y="2239268"/>
            <a:ext cx="2984893" cy="1108573"/>
          </a:xfrm>
          <a:prstGeom prst="rect">
            <a:avLst/>
          </a:prstGeom>
          <a:noFill/>
        </p:spPr>
        <p:txBody>
          <a:bodyPr wrap="square" lIns="0" tIns="0" rIns="0" bIns="0" rtlCol="0">
            <a:spAutoFit/>
          </a:bodyPr>
          <a:lstStyle/>
          <a:p>
            <a:pPr algn="ctr">
              <a:lnSpc>
                <a:spcPct val="90000"/>
              </a:lnSpc>
            </a:pPr>
            <a:r>
              <a:rPr lang="en-GB" sz="2000">
                <a:solidFill>
                  <a:schemeClr val="accent6"/>
                </a:solidFill>
                <a:cs typeface="Arial" panose="020B0604020202020204" pitchFamily="34" charset="0"/>
              </a:rPr>
              <a:t>Nearly 153,000 estates could face new or increased inheritance tax liability by 2030</a:t>
            </a:r>
            <a:r>
              <a:rPr lang="en-GB" sz="2000" baseline="30000">
                <a:solidFill>
                  <a:schemeClr val="accent6"/>
                </a:solidFill>
                <a:cs typeface="Arial" panose="020B0604020202020204" pitchFamily="34" charset="0"/>
              </a:rPr>
              <a:t>2</a:t>
            </a:r>
          </a:p>
        </p:txBody>
      </p:sp>
      <p:pic>
        <p:nvPicPr>
          <p:cNvPr id="62" name="Graphic 61">
            <a:extLst>
              <a:ext uri="{FF2B5EF4-FFF2-40B4-BE49-F238E27FC236}">
                <a16:creationId xmlns:a16="http://schemas.microsoft.com/office/drawing/2014/main" id="{959FE6D6-C50C-EE9E-F331-7DF01765E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1221" y="1292220"/>
            <a:ext cx="506819" cy="506819"/>
          </a:xfrm>
          <a:prstGeom prst="rect">
            <a:avLst/>
          </a:prstGeom>
        </p:spPr>
      </p:pic>
      <p:pic>
        <p:nvPicPr>
          <p:cNvPr id="63" name="Graphic 62">
            <a:extLst>
              <a:ext uri="{FF2B5EF4-FFF2-40B4-BE49-F238E27FC236}">
                <a16:creationId xmlns:a16="http://schemas.microsoft.com/office/drawing/2014/main" id="{8F3562D2-0523-87C3-970C-E9D84D1BB4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0860" y="1356383"/>
            <a:ext cx="506819" cy="506819"/>
          </a:xfrm>
          <a:prstGeom prst="rect">
            <a:avLst/>
          </a:prstGeom>
        </p:spPr>
      </p:pic>
      <p:pic>
        <p:nvPicPr>
          <p:cNvPr id="64" name="Graphic 63">
            <a:extLst>
              <a:ext uri="{FF2B5EF4-FFF2-40B4-BE49-F238E27FC236}">
                <a16:creationId xmlns:a16="http://schemas.microsoft.com/office/drawing/2014/main" id="{F4F9342A-3738-E1C8-7D55-621AA1EC87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99508" y="1268748"/>
            <a:ext cx="506819" cy="506819"/>
          </a:xfrm>
          <a:prstGeom prst="rect">
            <a:avLst/>
          </a:prstGeom>
        </p:spPr>
      </p:pic>
    </p:spTree>
    <p:extLst>
      <p:ext uri="{BB962C8B-B14F-4D97-AF65-F5344CB8AC3E}">
        <p14:creationId xmlns:p14="http://schemas.microsoft.com/office/powerpoint/2010/main" val="1477309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ISMICPAGE" val="{&quot;index&quot;:50,&quot;reference&quot;:{&quot;contentId&quot;:&quot;b39d915d-7121-496e-bdc7-f48477e9c813&quot;,&quot;contentVersionId&quot;:&quot;976207c8-a5dd-4cca-8f61-160ded432fc7&quot;,&quot;contentVersion&quot;:&quot;1.0&quot;,&quot;page&quot;:{&quot;pageId&quot;:&quot;2c0a4d77-c888-45dc-8841-6cdca2c86121&quot;,&quot;slideId&quot;:277}}}"/>
</p:tagLst>
</file>

<file path=ppt/theme/theme1.xml><?xml version="1.0" encoding="utf-8"?>
<a:theme xmlns:a="http://schemas.openxmlformats.org/drawingml/2006/main" name="Triple Point">
  <a:themeElements>
    <a:clrScheme name="TriplePoint_color">
      <a:dk1>
        <a:srgbClr val="000000"/>
      </a:dk1>
      <a:lt1>
        <a:srgbClr val="FFFFFF"/>
      </a:lt1>
      <a:dk2>
        <a:srgbClr val="002432"/>
      </a:dk2>
      <a:lt2>
        <a:srgbClr val="FFF0DB"/>
      </a:lt2>
      <a:accent1>
        <a:srgbClr val="17616E"/>
      </a:accent1>
      <a:accent2>
        <a:srgbClr val="29C7B8"/>
      </a:accent2>
      <a:accent3>
        <a:srgbClr val="FD8916"/>
      </a:accent3>
      <a:accent4>
        <a:srgbClr val="7697A0"/>
      </a:accent4>
      <a:accent5>
        <a:srgbClr val="BDEDEA"/>
      </a:accent5>
      <a:accent6>
        <a:srgbClr val="002432"/>
      </a:accent6>
      <a:hlink>
        <a:srgbClr val="27C5B7"/>
      </a:hlink>
      <a:folHlink>
        <a:srgbClr val="27C5B7"/>
      </a:folHlink>
    </a:clrScheme>
    <a:fontScheme name="Triple Point">
      <a:majorFont>
        <a:latin typeface="Argent CF"/>
        <a:ea typeface=""/>
        <a:cs typeface=""/>
      </a:majorFont>
      <a:minorFont>
        <a:latin typeface="Gei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defRPr sz="1600" dirty="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90000"/>
          </a:lnSpc>
          <a:defRPr sz="1600" dirty="0">
            <a:cs typeface="Arial" panose="020B0604020202020204" pitchFamily="34" charset="0"/>
          </a:defRPr>
        </a:defPPr>
      </a:lstStyle>
    </a:txDef>
  </a:objectDefaults>
  <a:extraClrSchemeLst/>
  <a:extLst>
    <a:ext uri="{05A4C25C-085E-4340-85A3-A5531E510DB2}">
      <thm15:themeFamily xmlns:thm15="http://schemas.microsoft.com/office/thememl/2012/main" name="Engelsk UK (16x9).potx" id="{E35F5906-1AF5-47E9-A875-DBEF5A3E938A}" vid="{115B2D5F-761F-4200-832B-E9984D83096D}"/>
    </a:ext>
  </a:extLst>
</a:theme>
</file>

<file path=ppt/theme/theme2.xml><?xml version="1.0" encoding="utf-8"?>
<a:theme xmlns:a="http://schemas.openxmlformats.org/drawingml/2006/main" name="Office Theme">
  <a:themeElements>
    <a:clrScheme name="Spring">
      <a:dk1>
        <a:srgbClr val="002F5E"/>
      </a:dk1>
      <a:lt1>
        <a:srgbClr val="FEFFFF"/>
      </a:lt1>
      <a:dk2>
        <a:srgbClr val="44546A"/>
      </a:dk2>
      <a:lt2>
        <a:srgbClr val="E7E6E6"/>
      </a:lt2>
      <a:accent1>
        <a:srgbClr val="E8D600"/>
      </a:accent1>
      <a:accent2>
        <a:srgbClr val="E52A84"/>
      </a:accent2>
      <a:accent3>
        <a:srgbClr val="797979"/>
      </a:accent3>
      <a:accent4>
        <a:srgbClr val="0096FF"/>
      </a:accent4>
      <a:accent5>
        <a:srgbClr val="942092"/>
      </a:accent5>
      <a:accent6>
        <a:srgbClr val="01189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2432"/>
      </a:dk1>
      <a:lt1>
        <a:srgbClr val="FFFFFF"/>
      </a:lt1>
      <a:dk2>
        <a:srgbClr val="000000"/>
      </a:dk2>
      <a:lt2>
        <a:srgbClr val="F4F4F4"/>
      </a:lt2>
      <a:accent1>
        <a:srgbClr val="FD8916"/>
      </a:accent1>
      <a:accent2>
        <a:srgbClr val="FFEBD0"/>
      </a:accent2>
      <a:accent3>
        <a:srgbClr val="17616E"/>
      </a:accent3>
      <a:accent4>
        <a:srgbClr val="7697A0"/>
      </a:accent4>
      <a:accent5>
        <a:srgbClr val="27C5B7"/>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2432"/>
      </a:dk1>
      <a:lt1>
        <a:srgbClr val="FFFFFF"/>
      </a:lt1>
      <a:dk2>
        <a:srgbClr val="000000"/>
      </a:dk2>
      <a:lt2>
        <a:srgbClr val="F4F4F4"/>
      </a:lt2>
      <a:accent1>
        <a:srgbClr val="FD8916"/>
      </a:accent1>
      <a:accent2>
        <a:srgbClr val="FFEBD0"/>
      </a:accent2>
      <a:accent3>
        <a:srgbClr val="17616E"/>
      </a:accent3>
      <a:accent4>
        <a:srgbClr val="7697A0"/>
      </a:accent4>
      <a:accent5>
        <a:srgbClr val="27C5B7"/>
      </a:accent5>
      <a:accent6>
        <a:srgbClr val="4D4D4D"/>
      </a:accent6>
      <a:hlink>
        <a:srgbClr val="5F5F5F"/>
      </a:hlink>
      <a:folHlink>
        <a:srgbClr val="91919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87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3491e4f-5d38-4c24-85cb-c5144f8a0d2f}">
  <we:reference id="33491e4f-5d38-4c24-85cb-c5144f8a0d2f" version="1.0.0.0" store="EXCatalog" storeType="EXCatalog"/>
  <we:alternateReferences/>
  <we:properties>
    <we:property name="Office.AutoShowTaskpaneWithDocument" value="fals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9D0606AAC24C4BB39CD917748087AC" ma:contentTypeVersion="19" ma:contentTypeDescription="Create a new document." ma:contentTypeScope="" ma:versionID="f126e502fb38d41714195e36d803356f">
  <xsd:schema xmlns:xsd="http://www.w3.org/2001/XMLSchema" xmlns:xs="http://www.w3.org/2001/XMLSchema" xmlns:p="http://schemas.microsoft.com/office/2006/metadata/properties" xmlns:ns2="eec3f55b-a9b2-4102-a16c-8ff48ca4bb68" xmlns:ns3="cb2ae47a-b3ea-43a8-a652-f5d4c51bf437" xmlns:ns4="4e4aa9c8-e249-4689-a79c-5668e8fb8004" targetNamespace="http://schemas.microsoft.com/office/2006/metadata/properties" ma:root="true" ma:fieldsID="d51ea1e11a090eb2c6ccc72703da21ef" ns2:_="" ns3:_="" ns4:_="">
    <xsd:import namespace="eec3f55b-a9b2-4102-a16c-8ff48ca4bb68"/>
    <xsd:import namespace="cb2ae47a-b3ea-43a8-a652-f5d4c51bf437"/>
    <xsd:import namespace="4e4aa9c8-e249-4689-a79c-5668e8fb80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3f55b-a9b2-4102-a16c-8ff48ca4bb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ed0326-c9f1-4b81-a75c-020ae73521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ae47a-b3ea-43a8-a652-f5d4c51bf4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4aa9c8-e249-4689-a79c-5668e8fb80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3c4a6cd-2da3-4875-b1f0-367a1f43dd01}" ma:internalName="TaxCatchAll" ma:showField="CatchAllData" ma:web="4e4aa9c8-e249-4689-a79c-5668e8fb80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e4aa9c8-e249-4689-a79c-5668e8fb8004" xsi:nil="true"/>
    <lcf76f155ced4ddcb4097134ff3c332f xmlns="eec3f55b-a9b2-4102-a16c-8ff48ca4bb6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472D5A-B8E0-48C2-8D7B-7065772A88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3f55b-a9b2-4102-a16c-8ff48ca4bb68"/>
    <ds:schemaRef ds:uri="cb2ae47a-b3ea-43a8-a652-f5d4c51bf437"/>
    <ds:schemaRef ds:uri="4e4aa9c8-e249-4689-a79c-5668e8fb8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ABDA6A-1F6C-4B42-8544-08E5AE6AC91F}">
  <ds:schemaRefs>
    <ds:schemaRef ds:uri="6db6d668-79f6-46ec-8a82-fed6932c8ded"/>
    <ds:schemaRef ds:uri="f43a9771-ee6f-4d9a-b1a3-74ecdec1ab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e4aa9c8-e249-4689-a79c-5668e8fb8004"/>
    <ds:schemaRef ds:uri="198c72f6-7ae1-4eb8-b23e-e9d92a4ff1d4"/>
    <ds:schemaRef ds:uri="eec3f55b-a9b2-4102-a16c-8ff48ca4bb68"/>
  </ds:schemaRefs>
</ds:datastoreItem>
</file>

<file path=customXml/itemProps3.xml><?xml version="1.0" encoding="utf-8"?>
<ds:datastoreItem xmlns:ds="http://schemas.openxmlformats.org/officeDocument/2006/customXml" ds:itemID="{9CEBAD6A-AFE5-46E0-9A90-AF4AB80FFBEE}">
  <ds:schemaRefs>
    <ds:schemaRef ds:uri="http://schemas.microsoft.com/sharepoint/v3/contenttype/forms"/>
  </ds:schemaRefs>
</ds:datastoreItem>
</file>

<file path=docMetadata/LabelInfo.xml><?xml version="1.0" encoding="utf-8"?>
<clbl:labelList xmlns:clbl="http://schemas.microsoft.com/office/2020/mipLabelMetadata">
  <clbl:label id="{03fd2952-5034-4485-8ca1-90174b0989ff}" enabled="1" method="Standard" siteId="{cde8812e-0dbd-4dc3-b446-3655beb81efb}" removed="0"/>
</clbl:labelList>
</file>

<file path=docProps/app.xml><?xml version="1.0" encoding="utf-8"?>
<Properties xmlns="http://schemas.openxmlformats.org/officeDocument/2006/extended-properties" xmlns:vt="http://schemas.openxmlformats.org/officeDocument/2006/docPropsVTypes">
  <Template>56A77F44</Template>
  <TotalTime>11</TotalTime>
  <Words>1742</Words>
  <Application>Microsoft Office PowerPoint</Application>
  <PresentationFormat>Widescreen</PresentationFormat>
  <Paragraphs>166</Paragraphs>
  <Slides>19</Slides>
  <Notes>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Aharoni</vt:lpstr>
      <vt:lpstr>Aptos</vt:lpstr>
      <vt:lpstr>Argent CF</vt:lpstr>
      <vt:lpstr>Arial</vt:lpstr>
      <vt:lpstr>Calibri</vt:lpstr>
      <vt:lpstr>GDS Transport</vt:lpstr>
      <vt:lpstr>Geist</vt:lpstr>
      <vt:lpstr>Geist ExtraLight</vt:lpstr>
      <vt:lpstr>Geist Light</vt:lpstr>
      <vt:lpstr>Georgia Pro Semibold</vt:lpstr>
      <vt:lpstr>Triple Point</vt:lpstr>
      <vt:lpstr>Office Theme</vt:lpstr>
      <vt:lpstr>Memento mori: Why talking about death is good for business</vt:lpstr>
      <vt:lpstr>Memento Mori - What we can learn from the Romans when Estate Planning  </vt:lpstr>
      <vt:lpstr>PowerPoint Presentation</vt:lpstr>
      <vt:lpstr>This presentation is for professional advisers only and not to be shared with retail clients.</vt:lpstr>
      <vt:lpstr>PowerPoint Presentation</vt:lpstr>
      <vt:lpstr>Learning Objectives</vt:lpstr>
      <vt:lpstr>PowerPoint Presentation</vt:lpstr>
      <vt:lpstr>PowerPoint Presentation</vt:lpstr>
      <vt:lpstr>Tax planning</vt:lpstr>
      <vt:lpstr>Reasons why investors don’t start IHT Planning  </vt:lpstr>
      <vt:lpstr>What does it mean for financial advisers</vt:lpstr>
      <vt:lpstr>Grow your business one tree at a time </vt:lpstr>
      <vt:lpstr>Make money meaningful</vt:lpstr>
      <vt:lpstr>PowerPoint Presentation</vt:lpstr>
      <vt:lpstr>PowerPoint Presentation</vt:lpstr>
      <vt:lpstr>Make planning simple</vt:lpstr>
      <vt:lpstr>Planning scenarios: inheritance tax planning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Wolbers</dc:creator>
  <cp:lastModifiedBy>Daniela Ghidini - TFI Lodestar</cp:lastModifiedBy>
  <cp:revision>6</cp:revision>
  <dcterms:created xsi:type="dcterms:W3CDTF">2025-10-22T08:47:04Z</dcterms:created>
  <dcterms:modified xsi:type="dcterms:W3CDTF">2025-11-13T16:03:26Z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32000</vt:r8>
  </property>
  <property fmtid="{D5CDD505-2E9C-101B-9397-08002B2CF9AE}" pid="3" name="MediaServiceImageTags">
    <vt:lpwstr/>
  </property>
  <property fmtid="{D5CDD505-2E9C-101B-9397-08002B2CF9AE}" pid="4" name="ContentTypeId">
    <vt:lpwstr>0x010100499D0606AAC24C4BB39CD917748087AC</vt:lpwstr>
  </property>
  <property fmtid="{D5CDD505-2E9C-101B-9397-08002B2CF9AE}" pid="5" name="NumCols">
    <vt:lpwstr>12</vt:lpwstr>
  </property>
  <property fmtid="{D5CDD505-2E9C-101B-9397-08002B2CF9AE}" pid="6" name="NumRows">
    <vt:lpwstr>10</vt:lpwstr>
  </property>
  <property fmtid="{D5CDD505-2E9C-101B-9397-08002B2CF9AE}" pid="7" name="ColSpacing">
    <vt:lpwstr>0,35</vt:lpwstr>
  </property>
  <property fmtid="{D5CDD505-2E9C-101B-9397-08002B2CF9AE}" pid="8" name="RowSpacing">
    <vt:lpwstr>0,35</vt:lpwstr>
  </property>
  <property fmtid="{D5CDD505-2E9C-101B-9397-08002B2CF9AE}" pid="9" name="Mall">
    <vt:lpwstr>1,33</vt:lpwstr>
  </property>
  <property fmtid="{D5CDD505-2E9C-101B-9397-08002B2CF9AE}" pid="10" name="Mleft">
    <vt:lpwstr>2,51</vt:lpwstr>
  </property>
  <property fmtid="{D5CDD505-2E9C-101B-9397-08002B2CF9AE}" pid="11" name="Mright">
    <vt:lpwstr>2,51</vt:lpwstr>
  </property>
  <property fmtid="{D5CDD505-2E9C-101B-9397-08002B2CF9AE}" pid="12" name="Mtop">
    <vt:lpwstr>1,33</vt:lpwstr>
  </property>
  <property fmtid="{D5CDD505-2E9C-101B-9397-08002B2CF9AE}" pid="13" name="Mbot">
    <vt:lpwstr>2,25</vt:lpwstr>
  </property>
  <property fmtid="{D5CDD505-2E9C-101B-9397-08002B2CF9AE}" pid="14" name="xd_Signature">
    <vt:bool>false</vt:bool>
  </property>
  <property fmtid="{D5CDD505-2E9C-101B-9397-08002B2CF9AE}" pid="15" name="xd_ProgID">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ies>
</file>