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2" r:id="rId4"/>
    <p:sldMasterId id="2147483707" r:id="rId5"/>
  </p:sldMasterIdLst>
  <p:notesMasterIdLst>
    <p:notesMasterId r:id="rId34"/>
  </p:notesMasterIdLst>
  <p:handoutMasterIdLst>
    <p:handoutMasterId r:id="rId35"/>
  </p:handoutMasterIdLst>
  <p:sldIdLst>
    <p:sldId id="345" r:id="rId6"/>
    <p:sldId id="256" r:id="rId7"/>
    <p:sldId id="344" r:id="rId8"/>
    <p:sldId id="257" r:id="rId9"/>
    <p:sldId id="259" r:id="rId10"/>
    <p:sldId id="319" r:id="rId11"/>
    <p:sldId id="318" r:id="rId12"/>
    <p:sldId id="326" r:id="rId13"/>
    <p:sldId id="327" r:id="rId14"/>
    <p:sldId id="328" r:id="rId15"/>
    <p:sldId id="329" r:id="rId16"/>
    <p:sldId id="330" r:id="rId17"/>
    <p:sldId id="316" r:id="rId18"/>
    <p:sldId id="332" r:id="rId19"/>
    <p:sldId id="334" r:id="rId20"/>
    <p:sldId id="335" r:id="rId21"/>
    <p:sldId id="336" r:id="rId22"/>
    <p:sldId id="338" r:id="rId23"/>
    <p:sldId id="337" r:id="rId24"/>
    <p:sldId id="324" r:id="rId25"/>
    <p:sldId id="340" r:id="rId26"/>
    <p:sldId id="339" r:id="rId27"/>
    <p:sldId id="341" r:id="rId28"/>
    <p:sldId id="342" r:id="rId29"/>
    <p:sldId id="343" r:id="rId30"/>
    <p:sldId id="325" r:id="rId31"/>
    <p:sldId id="260" r:id="rId32"/>
    <p:sldId id="263" r:id="rId33"/>
  </p:sldIdLst>
  <p:sldSz cx="12192000" cy="6858000"/>
  <p:notesSz cx="6858000" cy="9144000"/>
  <p:defaultTextStyle>
    <a:defPPr rtl="0">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BF9D"/>
    <a:srgbClr val="46535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59" d="100"/>
          <a:sy n="59" d="100"/>
        </p:scale>
        <p:origin x="940" y="5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nutter@gmail.com" userId="S::urn:spo:guest#richnutter@gmail.com::" providerId="AD" clId="Web-{F011C1B8-6524-12CD-56CA-ACFEFCC13D9F}"/>
    <pc:docChg chg="modSld">
      <pc:chgData name="richnutter@gmail.com" userId="S::urn:spo:guest#richnutter@gmail.com::" providerId="AD" clId="Web-{F011C1B8-6524-12CD-56CA-ACFEFCC13D9F}" dt="2025-11-12T15:45:43.062" v="12" actId="14100"/>
      <pc:docMkLst>
        <pc:docMk/>
      </pc:docMkLst>
      <pc:sldChg chg="addSp delSp modSp">
        <pc:chgData name="richnutter@gmail.com" userId="S::urn:spo:guest#richnutter@gmail.com::" providerId="AD" clId="Web-{F011C1B8-6524-12CD-56CA-ACFEFCC13D9F}" dt="2025-11-12T15:45:43.062" v="12" actId="14100"/>
        <pc:sldMkLst>
          <pc:docMk/>
          <pc:sldMk cId="178133081" sldId="345"/>
        </pc:sldMkLst>
        <pc:spChg chg="add mod">
          <ac:chgData name="richnutter@gmail.com" userId="S::urn:spo:guest#richnutter@gmail.com::" providerId="AD" clId="Web-{F011C1B8-6524-12CD-56CA-ACFEFCC13D9F}" dt="2025-11-12T15:45:43.062" v="12" actId="14100"/>
          <ac:spMkLst>
            <pc:docMk/>
            <pc:sldMk cId="178133081" sldId="345"/>
            <ac:spMk id="2" creationId="{E6BDB36E-5E3F-5E56-8637-4142D0E1FC56}"/>
          </ac:spMkLst>
        </pc:spChg>
        <pc:spChg chg="del mod">
          <ac:chgData name="richnutter@gmail.com" userId="S::urn:spo:guest#richnutter@gmail.com::" providerId="AD" clId="Web-{F011C1B8-6524-12CD-56CA-ACFEFCC13D9F}" dt="2025-11-12T15:45:20.591" v="4"/>
          <ac:spMkLst>
            <pc:docMk/>
            <pc:sldMk cId="178133081" sldId="345"/>
            <ac:spMk id="9" creationId="{E6BDB36E-5E3F-5E56-8637-4142D0E1FC56}"/>
          </ac:spMkLst>
        </pc:spChg>
      </pc:sldChg>
    </pc:docChg>
  </pc:docChgLst>
  <pc:docChgLst>
    <pc:chgData name="Jay Dhaliwal" userId="d6ffe02c-d016-4273-8db3-1837f2ad16a0" providerId="ADAL" clId="{C94FF7DF-7EDF-4862-AAAF-EBE708BBD416}"/>
    <pc:docChg chg="undo custSel delSld modSld">
      <pc:chgData name="Jay Dhaliwal" userId="d6ffe02c-d016-4273-8db3-1837f2ad16a0" providerId="ADAL" clId="{C94FF7DF-7EDF-4862-AAAF-EBE708BBD416}" dt="2025-11-06T13:34:03.884" v="335" actId="2696"/>
      <pc:docMkLst>
        <pc:docMk/>
      </pc:docMkLst>
      <pc:sldChg chg="addSp delSp modSp mod">
        <pc:chgData name="Jay Dhaliwal" userId="d6ffe02c-d016-4273-8db3-1837f2ad16a0" providerId="ADAL" clId="{C94FF7DF-7EDF-4862-AAAF-EBE708BBD416}" dt="2025-11-06T11:26:15.151" v="318" actId="20577"/>
        <pc:sldMkLst>
          <pc:docMk/>
          <pc:sldMk cId="275256533" sldId="260"/>
        </pc:sldMkLst>
        <pc:spChg chg="mod">
          <ac:chgData name="Jay Dhaliwal" userId="d6ffe02c-d016-4273-8db3-1837f2ad16a0" providerId="ADAL" clId="{C94FF7DF-7EDF-4862-AAAF-EBE708BBD416}" dt="2025-11-06T11:26:15.151" v="318" actId="20577"/>
          <ac:spMkLst>
            <pc:docMk/>
            <pc:sldMk cId="275256533" sldId="260"/>
            <ac:spMk id="3" creationId="{5DB065D3-BB45-4A0E-A1BC-1FAA24968BA8}"/>
          </ac:spMkLst>
        </pc:spChg>
        <pc:picChg chg="add mod ord">
          <ac:chgData name="Jay Dhaliwal" userId="d6ffe02c-d016-4273-8db3-1837f2ad16a0" providerId="ADAL" clId="{C94FF7DF-7EDF-4862-AAAF-EBE708BBD416}" dt="2025-11-06T11:21:27.274" v="3" actId="22"/>
          <ac:picMkLst>
            <pc:docMk/>
            <pc:sldMk cId="275256533" sldId="260"/>
            <ac:picMk id="12" creationId="{D491AA50-9B52-DCB6-6286-9E40B06D4EE2}"/>
          </ac:picMkLst>
        </pc:picChg>
      </pc:sldChg>
      <pc:sldChg chg="addSp delSp modSp mod">
        <pc:chgData name="Jay Dhaliwal" userId="d6ffe02c-d016-4273-8db3-1837f2ad16a0" providerId="ADAL" clId="{C94FF7DF-7EDF-4862-AAAF-EBE708BBD416}" dt="2025-11-06T11:23:52.461" v="135" actId="20577"/>
        <pc:sldMkLst>
          <pc:docMk/>
          <pc:sldMk cId="2261619712" sldId="263"/>
        </pc:sldMkLst>
        <pc:spChg chg="mod">
          <ac:chgData name="Jay Dhaliwal" userId="d6ffe02c-d016-4273-8db3-1837f2ad16a0" providerId="ADAL" clId="{C94FF7DF-7EDF-4862-AAAF-EBE708BBD416}" dt="2025-11-06T11:23:52.461" v="135" actId="20577"/>
          <ac:spMkLst>
            <pc:docMk/>
            <pc:sldMk cId="2261619712" sldId="263"/>
            <ac:spMk id="3" creationId="{75982AA6-9E74-43FC-B452-142C7571DCCC}"/>
          </ac:spMkLst>
        </pc:spChg>
        <pc:picChg chg="add del">
          <ac:chgData name="Jay Dhaliwal" userId="d6ffe02c-d016-4273-8db3-1837f2ad16a0" providerId="ADAL" clId="{C94FF7DF-7EDF-4862-AAAF-EBE708BBD416}" dt="2025-11-06T11:22:18.409" v="9" actId="478"/>
          <ac:picMkLst>
            <pc:docMk/>
            <pc:sldMk cId="2261619712" sldId="263"/>
            <ac:picMk id="6" creationId="{AC4A1F6E-E065-4C87-B012-9FBDEC8C1ED7}"/>
          </ac:picMkLst>
        </pc:picChg>
      </pc:sldChg>
      <pc:sldChg chg="modSp mod">
        <pc:chgData name="Jay Dhaliwal" userId="d6ffe02c-d016-4273-8db3-1837f2ad16a0" providerId="ADAL" clId="{C94FF7DF-7EDF-4862-AAAF-EBE708BBD416}" dt="2025-11-06T13:31:51.648" v="334" actId="20577"/>
        <pc:sldMkLst>
          <pc:docMk/>
          <pc:sldMk cId="751141586" sldId="328"/>
        </pc:sldMkLst>
        <pc:spChg chg="mod">
          <ac:chgData name="Jay Dhaliwal" userId="d6ffe02c-d016-4273-8db3-1837f2ad16a0" providerId="ADAL" clId="{C94FF7DF-7EDF-4862-AAAF-EBE708BBD416}" dt="2025-11-06T13:31:51.648" v="334" actId="20577"/>
          <ac:spMkLst>
            <pc:docMk/>
            <pc:sldMk cId="751141586" sldId="328"/>
            <ac:spMk id="19" creationId="{A70237B9-1D37-4F6A-1D40-C43F85056BD8}"/>
          </ac:spMkLst>
        </pc:spChg>
      </pc:sldChg>
    </pc:docChg>
  </pc:docChgLst>
  <pc:docChgLst>
    <pc:chgData name="richnutter@gmail.com" userId="S::urn:spo:guest#richnutter@gmail.com::" providerId="AD" clId="Web-{67639F93-95FD-BBB8-5667-B239A03B104F}"/>
    <pc:docChg chg="addSld delSld sldOrd">
      <pc:chgData name="richnutter@gmail.com" userId="S::urn:spo:guest#richnutter@gmail.com::" providerId="AD" clId="Web-{67639F93-95FD-BBB8-5667-B239A03B104F}" dt="2025-11-12T14:54:01.163" v="5"/>
      <pc:docMkLst>
        <pc:docMk/>
      </pc:docMkLst>
      <pc:sldChg chg="ord">
        <pc:chgData name="richnutter@gmail.com" userId="S::urn:spo:guest#richnutter@gmail.com::" providerId="AD" clId="Web-{67639F93-95FD-BBB8-5667-B239A03B104F}" dt="2025-11-12T14:54:00.804" v="3"/>
        <pc:sldMkLst>
          <pc:docMk/>
          <pc:sldMk cId="1039759085" sldId="256"/>
        </pc:sldMkLst>
      </pc:sldChg>
      <pc:sldChg chg="add del">
        <pc:chgData name="richnutter@gmail.com" userId="S::urn:spo:guest#richnutter@gmail.com::" providerId="AD" clId="Web-{67639F93-95FD-BBB8-5667-B239A03B104F}" dt="2025-11-12T14:54:01.163" v="5"/>
        <pc:sldMkLst>
          <pc:docMk/>
          <pc:sldMk cId="2450498852" sldId="269"/>
        </pc:sldMkLst>
      </pc:sldChg>
      <pc:sldChg chg="add del">
        <pc:chgData name="richnutter@gmail.com" userId="S::urn:spo:guest#richnutter@gmail.com::" providerId="AD" clId="Web-{67639F93-95FD-BBB8-5667-B239A03B104F}" dt="2025-11-12T14:54:01.147" v="4"/>
        <pc:sldMkLst>
          <pc:docMk/>
          <pc:sldMk cId="178133081" sldId="345"/>
        </pc:sldMkLst>
      </pc:sldChg>
    </pc:docChg>
  </pc:docChgLst>
  <pc:docChgLst>
    <pc:chgData name="richnutter@gmail.com" userId="S::urn:spo:guest#richnutter@gmail.com::" providerId="AD" clId="Web-{B0285883-5FE9-A545-AB9B-F66772689249}"/>
    <pc:docChg chg="addSld delSld modSld sldOrd">
      <pc:chgData name="richnutter@gmail.com" userId="S::urn:spo:guest#richnutter@gmail.com::" providerId="AD" clId="Web-{B0285883-5FE9-A545-AB9B-F66772689249}" dt="2025-11-12T15:03:19.140" v="41" actId="14100"/>
      <pc:docMkLst>
        <pc:docMk/>
      </pc:docMkLst>
      <pc:sldChg chg="ord">
        <pc:chgData name="richnutter@gmail.com" userId="S::urn:spo:guest#richnutter@gmail.com::" providerId="AD" clId="Web-{B0285883-5FE9-A545-AB9B-F66772689249}" dt="2025-11-12T15:00:11.463" v="14"/>
        <pc:sldMkLst>
          <pc:docMk/>
          <pc:sldMk cId="1039759085" sldId="256"/>
        </pc:sldMkLst>
      </pc:sldChg>
      <pc:sldChg chg="add del">
        <pc:chgData name="richnutter@gmail.com" userId="S::urn:spo:guest#richnutter@gmail.com::" providerId="AD" clId="Web-{B0285883-5FE9-A545-AB9B-F66772689249}" dt="2025-11-12T14:58:16.882" v="2"/>
        <pc:sldMkLst>
          <pc:docMk/>
          <pc:sldMk cId="2450498852" sldId="269"/>
        </pc:sldMkLst>
      </pc:sldChg>
      <pc:sldChg chg="ord">
        <pc:chgData name="richnutter@gmail.com" userId="S::urn:spo:guest#richnutter@gmail.com::" providerId="AD" clId="Web-{B0285883-5FE9-A545-AB9B-F66772689249}" dt="2025-11-12T15:00:08.306" v="13"/>
        <pc:sldMkLst>
          <pc:docMk/>
          <pc:sldMk cId="2983312641" sldId="344"/>
        </pc:sldMkLst>
      </pc:sldChg>
      <pc:sldChg chg="addSp delSp modSp add del">
        <pc:chgData name="richnutter@gmail.com" userId="S::urn:spo:guest#richnutter@gmail.com::" providerId="AD" clId="Web-{B0285883-5FE9-A545-AB9B-F66772689249}" dt="2025-11-12T15:03:19.140" v="41" actId="14100"/>
        <pc:sldMkLst>
          <pc:docMk/>
          <pc:sldMk cId="178133081" sldId="345"/>
        </pc:sldMkLst>
        <pc:spChg chg="del mod">
          <ac:chgData name="richnutter@gmail.com" userId="S::urn:spo:guest#richnutter@gmail.com::" providerId="AD" clId="Web-{B0285883-5FE9-A545-AB9B-F66772689249}" dt="2025-11-12T14:59:38.506" v="10"/>
          <ac:spMkLst>
            <pc:docMk/>
            <pc:sldMk cId="178133081" sldId="345"/>
            <ac:spMk id="2" creationId="{E6BDB36E-5E3F-5E56-8637-4142D0E1FC56}"/>
          </ac:spMkLst>
        </pc:spChg>
        <pc:spChg chg="add del mod">
          <ac:chgData name="richnutter@gmail.com" userId="S::urn:spo:guest#richnutter@gmail.com::" providerId="AD" clId="Web-{B0285883-5FE9-A545-AB9B-F66772689249}" dt="2025-11-12T14:59:51.476" v="12"/>
          <ac:spMkLst>
            <pc:docMk/>
            <pc:sldMk cId="178133081" sldId="345"/>
            <ac:spMk id="5" creationId="{50F846A2-ED0B-E7DE-59B3-A58A3A4266AC}"/>
          </ac:spMkLst>
        </pc:spChg>
        <pc:spChg chg="add del mod">
          <ac:chgData name="richnutter@gmail.com" userId="S::urn:spo:guest#richnutter@gmail.com::" providerId="AD" clId="Web-{B0285883-5FE9-A545-AB9B-F66772689249}" dt="2025-11-12T15:01:12.063" v="26"/>
          <ac:spMkLst>
            <pc:docMk/>
            <pc:sldMk cId="178133081" sldId="345"/>
            <ac:spMk id="7" creationId="{E6BDB36E-5E3F-5E56-8637-4142D0E1FC56}"/>
          </ac:spMkLst>
        </pc:spChg>
        <pc:spChg chg="add mod">
          <ac:chgData name="richnutter@gmail.com" userId="S::urn:spo:guest#richnutter@gmail.com::" providerId="AD" clId="Web-{B0285883-5FE9-A545-AB9B-F66772689249}" dt="2025-11-12T15:00:39.700" v="23" actId="1076"/>
          <ac:spMkLst>
            <pc:docMk/>
            <pc:sldMk cId="178133081" sldId="345"/>
            <ac:spMk id="8" creationId="{D5DE782C-7100-7D79-1228-9F7C235558BC}"/>
          </ac:spMkLst>
        </pc:spChg>
        <pc:spChg chg="add mod">
          <ac:chgData name="richnutter@gmail.com" userId="S::urn:spo:guest#richnutter@gmail.com::" providerId="AD" clId="Web-{B0285883-5FE9-A545-AB9B-F66772689249}" dt="2025-11-12T15:03:19.140" v="41" actId="14100"/>
          <ac:spMkLst>
            <pc:docMk/>
            <pc:sldMk cId="178133081" sldId="345"/>
            <ac:spMk id="9" creationId="{E6BDB36E-5E3F-5E56-8637-4142D0E1FC56}"/>
          </ac:spMkLst>
        </pc:spChg>
      </pc:sldChg>
      <pc:sldChg chg="add del">
        <pc:chgData name="richnutter@gmail.com" userId="S::urn:spo:guest#richnutter@gmail.com::" providerId="AD" clId="Web-{B0285883-5FE9-A545-AB9B-F66772689249}" dt="2025-11-12T15:00:27.371" v="18"/>
        <pc:sldMkLst>
          <pc:docMk/>
          <pc:sldMk cId="952656208" sldId="346"/>
        </pc:sldMkLst>
      </pc:sldChg>
      <pc:sldChg chg="add del">
        <pc:chgData name="richnutter@gmail.com" userId="S::urn:spo:guest#richnutter@gmail.com::" providerId="AD" clId="Web-{B0285883-5FE9-A545-AB9B-F66772689249}" dt="2025-11-12T15:00:21.855" v="16"/>
        <pc:sldMkLst>
          <pc:docMk/>
          <pc:sldMk cId="2469797592" sldId="346"/>
        </pc:sldMkLst>
      </pc:sldChg>
    </pc:docChg>
  </pc:docChgLst>
  <pc:docChgLst>
    <pc:chgData name="Daniela Ghidini - TFI Lodestar" userId="19874b5f-d719-4a41-ad34-fbf54a3885c7" providerId="ADAL" clId="{B7ABDCD7-F197-48A3-93C1-166B4FBB12F8}"/>
    <pc:docChg chg="delSld">
      <pc:chgData name="Daniela Ghidini - TFI Lodestar" userId="19874b5f-d719-4a41-ad34-fbf54a3885c7" providerId="ADAL" clId="{B7ABDCD7-F197-48A3-93C1-166B4FBB12F8}" dt="2025-11-13T16:03:05.451" v="0" actId="2696"/>
      <pc:docMkLst>
        <pc:docMk/>
      </pc:docMkLst>
      <pc:sldChg chg="del">
        <pc:chgData name="Daniela Ghidini - TFI Lodestar" userId="19874b5f-d719-4a41-ad34-fbf54a3885c7" providerId="ADAL" clId="{B7ABDCD7-F197-48A3-93C1-166B4FBB12F8}" dt="2025-11-13T16:03:05.451" v="0" actId="2696"/>
        <pc:sldMkLst>
          <pc:docMk/>
          <pc:sldMk cId="2450498852" sldId="269"/>
        </pc:sldMkLst>
      </pc:sldChg>
    </pc:docChg>
  </pc:docChgLst>
  <pc:docChgLst>
    <pc:chgData name="richnutter@gmail.com" userId="S::urn:spo:guest#richnutter@gmail.com::" providerId="AD" clId="Web-{2324DC55-3CBC-F6B4-2989-91E1F5A7350E}"/>
    <pc:docChg chg="addSld delSld addMainMaster">
      <pc:chgData name="richnutter@gmail.com" userId="S::urn:spo:guest#richnutter@gmail.com::" providerId="AD" clId="Web-{2324DC55-3CBC-F6B4-2989-91E1F5A7350E}" dt="2025-11-12T14:56:58.886" v="5"/>
      <pc:docMkLst>
        <pc:docMk/>
      </pc:docMkLst>
      <pc:sldChg chg="add del">
        <pc:chgData name="richnutter@gmail.com" userId="S::urn:spo:guest#richnutter@gmail.com::" providerId="AD" clId="Web-{2324DC55-3CBC-F6B4-2989-91E1F5A7350E}" dt="2025-11-12T14:56:57.824" v="4"/>
        <pc:sldMkLst>
          <pc:docMk/>
          <pc:sldMk cId="2450498852" sldId="269"/>
        </pc:sldMkLst>
      </pc:sldChg>
      <pc:sldChg chg="add del">
        <pc:chgData name="richnutter@gmail.com" userId="S::urn:spo:guest#richnutter@gmail.com::" providerId="AD" clId="Web-{2324DC55-3CBC-F6B4-2989-91E1F5A7350E}" dt="2025-11-12T14:56:58.886" v="5"/>
        <pc:sldMkLst>
          <pc:docMk/>
          <pc:sldMk cId="178133081" sldId="345"/>
        </pc:sldMkLst>
      </pc:sldChg>
      <pc:sldMasterChg chg="add addSldLayout">
        <pc:chgData name="richnutter@gmail.com" userId="S::urn:spo:guest#richnutter@gmail.com::" providerId="AD" clId="Web-{2324DC55-3CBC-F6B4-2989-91E1F5A7350E}" dt="2025-11-12T14:56:57.824" v="4"/>
        <pc:sldMasterMkLst>
          <pc:docMk/>
          <pc:sldMasterMk cId="4160657856" sldId="2147483707"/>
        </pc:sldMasterMkLst>
        <pc:sldLayoutChg chg="add">
          <pc:chgData name="richnutter@gmail.com" userId="S::urn:spo:guest#richnutter@gmail.com::" providerId="AD" clId="Web-{2324DC55-3CBC-F6B4-2989-91E1F5A7350E}" dt="2025-11-12T14:56:57.824" v="4"/>
          <pc:sldLayoutMkLst>
            <pc:docMk/>
            <pc:sldMasterMk cId="4160657856" sldId="2147483707"/>
            <pc:sldLayoutMk cId="1713924027" sldId="2147483709"/>
          </pc:sldLayoutMkLst>
        </pc:sldLayoutChg>
        <pc:sldLayoutChg chg="add">
          <pc:chgData name="richnutter@gmail.com" userId="S::urn:spo:guest#richnutter@gmail.com::" providerId="AD" clId="Web-{2324DC55-3CBC-F6B4-2989-91E1F5A7350E}" dt="2025-11-12T14:56:57.824" v="4"/>
          <pc:sldLayoutMkLst>
            <pc:docMk/>
            <pc:sldMasterMk cId="4160657856" sldId="2147483707"/>
            <pc:sldLayoutMk cId="1365542818" sldId="2147483710"/>
          </pc:sldLayoutMkLst>
        </pc:sldLayoutChg>
        <pc:sldLayoutChg chg="add">
          <pc:chgData name="richnutter@gmail.com" userId="S::urn:spo:guest#richnutter@gmail.com::" providerId="AD" clId="Web-{2324DC55-3CBC-F6B4-2989-91E1F5A7350E}" dt="2025-11-12T14:56:57.824" v="4"/>
          <pc:sldLayoutMkLst>
            <pc:docMk/>
            <pc:sldMasterMk cId="4160657856" sldId="2147483707"/>
            <pc:sldLayoutMk cId="3064894483" sldId="2147483712"/>
          </pc:sldLayoutMkLst>
        </pc:sldLayoutChg>
        <pc:sldLayoutChg chg="add">
          <pc:chgData name="richnutter@gmail.com" userId="S::urn:spo:guest#richnutter@gmail.com::" providerId="AD" clId="Web-{2324DC55-3CBC-F6B4-2989-91E1F5A7350E}" dt="2025-11-12T14:56:57.824" v="4"/>
          <pc:sldLayoutMkLst>
            <pc:docMk/>
            <pc:sldMasterMk cId="4160657856" sldId="2147483707"/>
            <pc:sldLayoutMk cId="1367954822" sldId="2147483714"/>
          </pc:sldLayoutMkLst>
        </pc:sldLayoutChg>
        <pc:sldLayoutChg chg="add">
          <pc:chgData name="richnutter@gmail.com" userId="S::urn:spo:guest#richnutter@gmail.com::" providerId="AD" clId="Web-{2324DC55-3CBC-F6B4-2989-91E1F5A7350E}" dt="2025-11-12T14:56:57.824" v="4"/>
          <pc:sldLayoutMkLst>
            <pc:docMk/>
            <pc:sldMasterMk cId="4160657856" sldId="2147483707"/>
            <pc:sldLayoutMk cId="927272776" sldId="2147483715"/>
          </pc:sldLayoutMkLst>
        </pc:sldLayoutChg>
      </pc:sldMasterChg>
    </pc:docChg>
  </pc:docChgLst>
</pc:chgInfo>
</file>

<file path=ppt/diagrams/_rels/data2.xml.rels><?xml version="1.0" encoding="UTF-8" standalone="yes"?>
<Relationships xmlns="http://schemas.openxmlformats.org/package/2006/relationships"><Relationship Id="rId2" Type="http://schemas.openxmlformats.org/officeDocument/2006/relationships/image" Target="../media/image15.svg"/><Relationship Id="rId1" Type="http://schemas.openxmlformats.org/officeDocument/2006/relationships/image" Target="../media/image14.png"/></Relationships>
</file>

<file path=ppt/diagrams/_rels/data3.xml.rels><?xml version="1.0" encoding="UTF-8" standalone="yes"?>
<Relationships xmlns="http://schemas.openxmlformats.org/package/2006/relationships"><Relationship Id="rId2" Type="http://schemas.openxmlformats.org/officeDocument/2006/relationships/image" Target="../media/image17.svg"/><Relationship Id="rId1" Type="http://schemas.openxmlformats.org/officeDocument/2006/relationships/image" Target="../media/image16.png"/></Relationships>
</file>

<file path=ppt/diagrams/_rels/data4.xml.rels><?xml version="1.0" encoding="UTF-8" standalone="yes"?>
<Relationships xmlns="http://schemas.openxmlformats.org/package/2006/relationships"><Relationship Id="rId2" Type="http://schemas.openxmlformats.org/officeDocument/2006/relationships/image" Target="../media/image19.svg"/><Relationship Id="rId1" Type="http://schemas.openxmlformats.org/officeDocument/2006/relationships/image" Target="../media/image18.png"/></Relationships>
</file>

<file path=ppt/diagrams/_rels/data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ata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rawing2.xml.rels><?xml version="1.0" encoding="UTF-8" standalone="yes"?>
<Relationships xmlns="http://schemas.openxmlformats.org/package/2006/relationships"><Relationship Id="rId2" Type="http://schemas.openxmlformats.org/officeDocument/2006/relationships/image" Target="../media/image15.svg"/><Relationship Id="rId1" Type="http://schemas.openxmlformats.org/officeDocument/2006/relationships/image" Target="../media/image14.png"/></Relationships>
</file>

<file path=ppt/diagrams/_rels/drawing3.xml.rels><?xml version="1.0" encoding="UTF-8" standalone="yes"?>
<Relationships xmlns="http://schemas.openxmlformats.org/package/2006/relationships"><Relationship Id="rId2" Type="http://schemas.openxmlformats.org/officeDocument/2006/relationships/image" Target="../media/image17.svg"/><Relationship Id="rId1" Type="http://schemas.openxmlformats.org/officeDocument/2006/relationships/image" Target="../media/image16.png"/></Relationships>
</file>

<file path=ppt/diagrams/_rels/drawing4.xml.rels><?xml version="1.0" encoding="UTF-8" standalone="yes"?>
<Relationships xmlns="http://schemas.openxmlformats.org/package/2006/relationships"><Relationship Id="rId2" Type="http://schemas.openxmlformats.org/officeDocument/2006/relationships/image" Target="../media/image19.svg"/><Relationship Id="rId1" Type="http://schemas.openxmlformats.org/officeDocument/2006/relationships/image" Target="../media/image18.png"/></Relationships>
</file>

<file path=ppt/diagrams/_rels/drawing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0C5714-0868-4287-90D8-28FB7BF6BD2C}" type="doc">
      <dgm:prSet loTypeId="urn:microsoft.com/office/officeart/2017/3/layout/DropPinTimeline#2" loCatId="other" qsTypeId="urn:microsoft.com/office/officeart/2005/8/quickstyle/simple1" qsCatId="simple" csTypeId="urn:microsoft.com/office/officeart/2005/8/colors/accent2_1" csCatId="accent2" phldr="1"/>
      <dgm:spPr/>
      <dgm:t>
        <a:bodyPr rtlCol="0"/>
        <a:lstStyle/>
        <a:p>
          <a:pPr rtl="0"/>
          <a:endParaRPr lang="en-GB"/>
        </a:p>
      </dgm:t>
    </dgm:pt>
    <dgm:pt modelId="{E40F4386-8831-418F-B705-2EF711FB0638}">
      <dgm:prSet phldrT="[Text]"/>
      <dgm:spPr/>
      <dgm:t>
        <a:bodyPr rtlCol="0"/>
        <a:lstStyle/>
        <a:p>
          <a:pPr rtl="0"/>
          <a:r>
            <a:rPr lang="en-GB" b="1" u="none"/>
            <a:t>July 2015</a:t>
          </a:r>
        </a:p>
      </dgm:t>
    </dgm:pt>
    <dgm:pt modelId="{BA5DB78F-0BD1-45CF-9B96-46A70AB3D9A2}" type="parTrans" cxnId="{6DB8FFBA-487B-4E87-9D41-FD7AF2F69CF4}">
      <dgm:prSet/>
      <dgm:spPr/>
      <dgm:t>
        <a:bodyPr rtlCol="0"/>
        <a:lstStyle/>
        <a:p>
          <a:pPr rtl="0"/>
          <a:endParaRPr lang="en-GB"/>
        </a:p>
      </dgm:t>
    </dgm:pt>
    <dgm:pt modelId="{D0CAE994-5783-41EC-9711-4E1D519F3834}" type="sibTrans" cxnId="{6DB8FFBA-487B-4E87-9D41-FD7AF2F69CF4}">
      <dgm:prSet/>
      <dgm:spPr/>
      <dgm:t>
        <a:bodyPr rtlCol="0"/>
        <a:lstStyle/>
        <a:p>
          <a:pPr rtl="0"/>
          <a:endParaRPr lang="en-GB"/>
        </a:p>
      </dgm:t>
    </dgm:pt>
    <dgm:pt modelId="{9D775CEA-FB87-47C4-9A33-B679A4F91D5A}">
      <dgm:prSet phldrT="[Text]" custT="1"/>
      <dgm:spPr/>
      <dgm:t>
        <a:bodyPr rtlCol="0"/>
        <a:lstStyle/>
        <a:p>
          <a:pPr rtl="0">
            <a:buNone/>
          </a:pPr>
          <a:r>
            <a:rPr lang="en-GB" sz="1600" b="0" i="0" u="sng"/>
            <a:t>Wesleyan Pensions </a:t>
          </a:r>
          <a:r>
            <a:rPr lang="en-GB" sz="1600" b="1" i="0" u="sng"/>
            <a:t>Administrator</a:t>
          </a:r>
        </a:p>
        <a:p>
          <a:pPr rtl="0">
            <a:buNone/>
          </a:pPr>
          <a:r>
            <a:rPr lang="en-GB" sz="1600" b="0" i="0" u="none"/>
            <a:t>- Defined Contribution Schemes</a:t>
          </a:r>
        </a:p>
        <a:p>
          <a:pPr rtl="0">
            <a:buNone/>
          </a:pPr>
          <a:r>
            <a:rPr lang="en-GB" sz="1600" b="0" i="0" u="none"/>
            <a:t>- Pension Flexibilities: 6 April 2015</a:t>
          </a:r>
        </a:p>
      </dgm:t>
    </dgm:pt>
    <dgm:pt modelId="{C3B4CFE3-1417-4427-AA54-FBDCAAFFE651}" type="parTrans" cxnId="{7FD8009C-0CEB-41DE-B0CC-709282B25D15}">
      <dgm:prSet/>
      <dgm:spPr/>
      <dgm:t>
        <a:bodyPr rtlCol="0"/>
        <a:lstStyle/>
        <a:p>
          <a:pPr rtl="0"/>
          <a:endParaRPr lang="en-GB"/>
        </a:p>
      </dgm:t>
    </dgm:pt>
    <dgm:pt modelId="{DCB568C9-3C02-42D5-BA11-189A5C3024AA}" type="sibTrans" cxnId="{7FD8009C-0CEB-41DE-B0CC-709282B25D15}">
      <dgm:prSet/>
      <dgm:spPr/>
      <dgm:t>
        <a:bodyPr rtlCol="0"/>
        <a:lstStyle/>
        <a:p>
          <a:pPr rtl="0"/>
          <a:endParaRPr lang="en-GB"/>
        </a:p>
      </dgm:t>
    </dgm:pt>
    <dgm:pt modelId="{216BC4CD-18EE-4F27-8680-F1299126CE77}">
      <dgm:prSet phldrT="[Text]"/>
      <dgm:spPr/>
      <dgm:t>
        <a:bodyPr rtlCol="0"/>
        <a:lstStyle/>
        <a:p>
          <a:pPr rtl="0"/>
          <a:r>
            <a:rPr lang="en-GB" b="1" u="none"/>
            <a:t>August 2017</a:t>
          </a:r>
        </a:p>
      </dgm:t>
    </dgm:pt>
    <dgm:pt modelId="{9035202F-34B7-4FD2-ABEC-FBF9181D08E7}" type="parTrans" cxnId="{0A3B7C5F-7735-4608-8242-E6F73844D071}">
      <dgm:prSet/>
      <dgm:spPr/>
      <dgm:t>
        <a:bodyPr rtlCol="0"/>
        <a:lstStyle/>
        <a:p>
          <a:pPr rtl="0"/>
          <a:endParaRPr lang="en-GB"/>
        </a:p>
      </dgm:t>
    </dgm:pt>
    <dgm:pt modelId="{53BD166D-91E5-487C-BD55-AC4B1FA9AFAB}" type="sibTrans" cxnId="{0A3B7C5F-7735-4608-8242-E6F73844D071}">
      <dgm:prSet/>
      <dgm:spPr/>
      <dgm:t>
        <a:bodyPr rtlCol="0"/>
        <a:lstStyle/>
        <a:p>
          <a:pPr rtl="0"/>
          <a:endParaRPr lang="en-GB"/>
        </a:p>
      </dgm:t>
    </dgm:pt>
    <dgm:pt modelId="{C9D54AD6-2B46-4A5C-8B15-6EB605017506}">
      <dgm:prSet phldrT="[Text]" custT="1"/>
      <dgm:spPr/>
      <dgm:t>
        <a:bodyPr rtlCol="0"/>
        <a:lstStyle/>
        <a:p>
          <a:pPr rtl="0"/>
          <a:r>
            <a:rPr lang="en-GB" sz="1600" b="0" i="0" u="sng"/>
            <a:t>Achieved </a:t>
          </a:r>
          <a:r>
            <a:rPr lang="en-GB" sz="1600" b="1" i="0" u="sng"/>
            <a:t>Diploma in Financial Planning</a:t>
          </a:r>
        </a:p>
        <a:p>
          <a:pPr rtl="0"/>
          <a:r>
            <a:rPr lang="en-GB" sz="1600" b="0" i="0" u="none"/>
            <a:t>after 14 months of self-funded study</a:t>
          </a:r>
        </a:p>
        <a:p>
          <a:pPr rtl="0"/>
          <a:r>
            <a:rPr lang="en-GB" sz="1600" b="0" i="0" u="none"/>
            <a:t>Advised to wait 1 year for the Wesleyan Trainee Scheme to launch </a:t>
          </a:r>
        </a:p>
      </dgm:t>
    </dgm:pt>
    <dgm:pt modelId="{F129E4C2-7904-46D3-A1B6-3961A818C015}" type="parTrans" cxnId="{792B05C2-5166-497A-B522-DD33ED15AE00}">
      <dgm:prSet/>
      <dgm:spPr/>
      <dgm:t>
        <a:bodyPr rtlCol="0"/>
        <a:lstStyle/>
        <a:p>
          <a:pPr rtl="0"/>
          <a:endParaRPr lang="en-GB"/>
        </a:p>
      </dgm:t>
    </dgm:pt>
    <dgm:pt modelId="{BF7E5694-37A7-4053-9E35-03119E673100}" type="sibTrans" cxnId="{792B05C2-5166-497A-B522-DD33ED15AE00}">
      <dgm:prSet/>
      <dgm:spPr/>
      <dgm:t>
        <a:bodyPr rtlCol="0"/>
        <a:lstStyle/>
        <a:p>
          <a:pPr rtl="0"/>
          <a:endParaRPr lang="en-GB"/>
        </a:p>
      </dgm:t>
    </dgm:pt>
    <dgm:pt modelId="{93FF5F9D-AAFA-4950-8546-6AECA4470D48}">
      <dgm:prSet phldrT="[Text]"/>
      <dgm:spPr/>
      <dgm:t>
        <a:bodyPr rtlCol="0"/>
        <a:lstStyle/>
        <a:p>
          <a:pPr rtl="0"/>
          <a:r>
            <a:rPr lang="en-GB" b="1" u="none"/>
            <a:t>September 2017</a:t>
          </a:r>
        </a:p>
      </dgm:t>
    </dgm:pt>
    <dgm:pt modelId="{3D298734-E7B7-4677-BE81-F586C8D97438}" type="parTrans" cxnId="{06A2C4EF-834F-43FD-B45A-1554E6A68EBB}">
      <dgm:prSet/>
      <dgm:spPr/>
      <dgm:t>
        <a:bodyPr rtlCol="0"/>
        <a:lstStyle/>
        <a:p>
          <a:pPr rtl="0"/>
          <a:endParaRPr lang="en-GB"/>
        </a:p>
      </dgm:t>
    </dgm:pt>
    <dgm:pt modelId="{38F0A00F-2CCF-46E9-AA53-7C6F7D500B84}" type="sibTrans" cxnId="{06A2C4EF-834F-43FD-B45A-1554E6A68EBB}">
      <dgm:prSet/>
      <dgm:spPr/>
      <dgm:t>
        <a:bodyPr rtlCol="0"/>
        <a:lstStyle/>
        <a:p>
          <a:pPr rtl="0"/>
          <a:endParaRPr lang="en-GB"/>
        </a:p>
      </dgm:t>
    </dgm:pt>
    <dgm:pt modelId="{7C246739-132B-41AD-8DFA-A108B89D138D}">
      <dgm:prSet phldrT="[Text]" custT="1"/>
      <dgm:spPr/>
      <dgm:t>
        <a:bodyPr rtlCol="0"/>
        <a:lstStyle/>
        <a:p>
          <a:pPr rtl="0"/>
          <a:r>
            <a:rPr lang="en-GB" sz="1600" b="1" i="0" u="sng"/>
            <a:t>Rejected</a:t>
          </a:r>
          <a:r>
            <a:rPr lang="en-GB" sz="1600" b="0" i="0" u="sng"/>
            <a:t> by Chase de Vere</a:t>
          </a:r>
        </a:p>
        <a:p>
          <a:pPr rtl="0"/>
          <a:r>
            <a:rPr lang="en-GB" sz="1600" b="0" i="0" u="none"/>
            <a:t>- Trainee Adviser Role</a:t>
          </a:r>
        </a:p>
        <a:p>
          <a:pPr rtl="0"/>
          <a:r>
            <a:rPr lang="en-GB" sz="1600" b="0" i="0" u="none"/>
            <a:t>- Feedback: ‘get more experience’</a:t>
          </a:r>
        </a:p>
        <a:p>
          <a:pPr rtl="0"/>
          <a:r>
            <a:rPr lang="en-GB" sz="1600" b="0" i="0" u="none"/>
            <a:t>- Kept in contact with hiring managers</a:t>
          </a:r>
          <a:endParaRPr lang="en-GB" sz="1600"/>
        </a:p>
      </dgm:t>
    </dgm:pt>
    <dgm:pt modelId="{6DC6AB27-331E-4C02-81E1-D2DC0951F94A}" type="parTrans" cxnId="{21F68C21-0932-40ED-B3AD-15446DF383C2}">
      <dgm:prSet/>
      <dgm:spPr/>
      <dgm:t>
        <a:bodyPr rtlCol="0"/>
        <a:lstStyle/>
        <a:p>
          <a:pPr rtl="0"/>
          <a:endParaRPr lang="en-GB"/>
        </a:p>
      </dgm:t>
    </dgm:pt>
    <dgm:pt modelId="{ABE6CE27-78DF-4DFE-AE98-C519395C0138}" type="sibTrans" cxnId="{21F68C21-0932-40ED-B3AD-15446DF383C2}">
      <dgm:prSet/>
      <dgm:spPr/>
      <dgm:t>
        <a:bodyPr rtlCol="0"/>
        <a:lstStyle/>
        <a:p>
          <a:pPr rtl="0"/>
          <a:endParaRPr lang="en-GB"/>
        </a:p>
      </dgm:t>
    </dgm:pt>
    <dgm:pt modelId="{57D926EE-FF1C-4F8E-BE58-791552003389}">
      <dgm:prSet phldrT="[Text]"/>
      <dgm:spPr/>
      <dgm:t>
        <a:bodyPr rtlCol="0"/>
        <a:lstStyle/>
        <a:p>
          <a:pPr rtl="0"/>
          <a:r>
            <a:rPr lang="en-GB" b="1" u="none"/>
            <a:t>January 2018</a:t>
          </a:r>
        </a:p>
      </dgm:t>
    </dgm:pt>
    <dgm:pt modelId="{73E44EEA-ED9D-47FC-9428-986D0A1FC4C0}" type="parTrans" cxnId="{369994A5-D668-4BAA-BAE5-4659A47CAE31}">
      <dgm:prSet/>
      <dgm:spPr/>
      <dgm:t>
        <a:bodyPr rtlCol="0"/>
        <a:lstStyle/>
        <a:p>
          <a:pPr rtl="0"/>
          <a:endParaRPr lang="en-GB"/>
        </a:p>
      </dgm:t>
    </dgm:pt>
    <dgm:pt modelId="{A8CFE573-C424-4A7A-A6DC-2CAFAF6BE4BE}" type="sibTrans" cxnId="{369994A5-D668-4BAA-BAE5-4659A47CAE31}">
      <dgm:prSet/>
      <dgm:spPr/>
      <dgm:t>
        <a:bodyPr rtlCol="0"/>
        <a:lstStyle/>
        <a:p>
          <a:pPr rtl="0"/>
          <a:endParaRPr lang="en-GB"/>
        </a:p>
      </dgm:t>
    </dgm:pt>
    <dgm:pt modelId="{C29A2877-D327-472A-B8DE-A9582740D1C4}">
      <dgm:prSet phldrT="[Text]"/>
      <dgm:spPr/>
      <dgm:t>
        <a:bodyPr rtlCol="0"/>
        <a:lstStyle/>
        <a:p>
          <a:pPr rtl="0"/>
          <a:r>
            <a:rPr lang="en-GB" b="1" u="none"/>
            <a:t>August 2018</a:t>
          </a:r>
        </a:p>
      </dgm:t>
    </dgm:pt>
    <dgm:pt modelId="{ACB8F89D-E3F0-46D6-9FE2-0E08ED03F108}" type="parTrans" cxnId="{E06C2FA0-97C9-4115-8036-5641738523F0}">
      <dgm:prSet/>
      <dgm:spPr/>
      <dgm:t>
        <a:bodyPr rtlCol="0"/>
        <a:lstStyle/>
        <a:p>
          <a:pPr rtl="0"/>
          <a:endParaRPr lang="en-GB"/>
        </a:p>
      </dgm:t>
    </dgm:pt>
    <dgm:pt modelId="{4C9B2A60-E155-4BBB-A3EE-15AEEAA6D5C7}" type="sibTrans" cxnId="{E06C2FA0-97C9-4115-8036-5641738523F0}">
      <dgm:prSet/>
      <dgm:spPr/>
      <dgm:t>
        <a:bodyPr rtlCol="0"/>
        <a:lstStyle/>
        <a:p>
          <a:pPr rtl="0"/>
          <a:endParaRPr lang="en-GB"/>
        </a:p>
      </dgm:t>
    </dgm:pt>
    <dgm:pt modelId="{04956CC5-BC9D-4B6B-9065-8589629A4900}">
      <dgm:prSet phldrT="[Text]" custT="1"/>
      <dgm:spPr/>
      <dgm:t>
        <a:bodyPr rtlCol="0"/>
        <a:lstStyle/>
        <a:p>
          <a:pPr rtl="0"/>
          <a:r>
            <a:rPr lang="en-GB" sz="1600" b="0" i="0" u="sng"/>
            <a:t>Promoted to </a:t>
          </a:r>
          <a:r>
            <a:rPr lang="en-GB" sz="1600" b="1" i="0" u="sng"/>
            <a:t>Paraplanner</a:t>
          </a:r>
        </a:p>
        <a:p>
          <a:pPr rtl="0"/>
          <a:r>
            <a:rPr lang="en-GB" sz="1600" b="0" i="0" u="none"/>
            <a:t>within Wesleyan</a:t>
          </a:r>
          <a:endParaRPr lang="en-GB" sz="1600" u="none"/>
        </a:p>
      </dgm:t>
    </dgm:pt>
    <dgm:pt modelId="{EF3CCB5D-2D2B-414F-9C3E-2A98641DE75C}" type="parTrans" cxnId="{BE51D2B2-029C-4554-8705-90B588CC81C4}">
      <dgm:prSet/>
      <dgm:spPr/>
      <dgm:t>
        <a:bodyPr rtlCol="0"/>
        <a:lstStyle/>
        <a:p>
          <a:pPr rtl="0"/>
          <a:endParaRPr lang="en-GB"/>
        </a:p>
      </dgm:t>
    </dgm:pt>
    <dgm:pt modelId="{4A8BA95F-C155-4C29-BC73-64B882D2BD09}" type="sibTrans" cxnId="{BE51D2B2-029C-4554-8705-90B588CC81C4}">
      <dgm:prSet/>
      <dgm:spPr/>
      <dgm:t>
        <a:bodyPr rtlCol="0"/>
        <a:lstStyle/>
        <a:p>
          <a:pPr rtl="0"/>
          <a:endParaRPr lang="en-GB"/>
        </a:p>
      </dgm:t>
    </dgm:pt>
    <dgm:pt modelId="{25D1910D-4E8B-4393-8125-38DEB2A68B1E}">
      <dgm:prSet phldrT="[Text]" custT="1"/>
      <dgm:spPr/>
      <dgm:t>
        <a:bodyPr rtlCol="0"/>
        <a:lstStyle/>
        <a:p>
          <a:pPr rtl="0"/>
          <a:r>
            <a:rPr lang="en-GB" sz="1600" b="1" i="0" u="sng"/>
            <a:t>Rejected</a:t>
          </a:r>
          <a:r>
            <a:rPr lang="en-GB" sz="1600" b="0" i="0" u="sng"/>
            <a:t> by Wesleyan</a:t>
          </a:r>
        </a:p>
        <a:p>
          <a:pPr rtl="0"/>
          <a:r>
            <a:rPr lang="en-GB" sz="1600" b="0" i="0" u="none"/>
            <a:t>- Trainee Adviser Scheme</a:t>
          </a:r>
        </a:p>
      </dgm:t>
    </dgm:pt>
    <dgm:pt modelId="{71FC1CD1-8933-446D-A410-F2E5ECFCDCD4}" type="parTrans" cxnId="{D76B7430-3357-4174-8439-41EDA872EF5F}">
      <dgm:prSet/>
      <dgm:spPr/>
      <dgm:t>
        <a:bodyPr rtlCol="0"/>
        <a:lstStyle/>
        <a:p>
          <a:pPr rtl="0"/>
          <a:endParaRPr lang="en-GB"/>
        </a:p>
      </dgm:t>
    </dgm:pt>
    <dgm:pt modelId="{FD38C820-2D77-442C-81A5-3C5E08D280FF}" type="sibTrans" cxnId="{D76B7430-3357-4174-8439-41EDA872EF5F}">
      <dgm:prSet/>
      <dgm:spPr/>
      <dgm:t>
        <a:bodyPr rtlCol="0"/>
        <a:lstStyle/>
        <a:p>
          <a:pPr rtl="0"/>
          <a:endParaRPr lang="en-GB"/>
        </a:p>
      </dgm:t>
    </dgm:pt>
    <dgm:pt modelId="{407671DE-689A-4402-8922-08873E63480D}" type="pres">
      <dgm:prSet presAssocID="{160C5714-0868-4287-90D8-28FB7BF6BD2C}" presName="root" presStyleCnt="0">
        <dgm:presLayoutVars>
          <dgm:chMax/>
          <dgm:chPref/>
          <dgm:dir/>
          <dgm:animLvl val="lvl"/>
        </dgm:presLayoutVars>
      </dgm:prSet>
      <dgm:spPr/>
    </dgm:pt>
    <dgm:pt modelId="{1E8C53CE-312B-400D-8E6A-4635CB4CE270}" type="pres">
      <dgm:prSet presAssocID="{160C5714-0868-4287-90D8-28FB7BF6BD2C}" presName="divider" presStyleLbl="fgAcc1" presStyleIdx="0" presStyleCnt="6"/>
      <dgm:spPr>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tailEnd type="triangle" w="lg" len="lg"/>
        </a:ln>
        <a:effectLst/>
      </dgm:spPr>
    </dgm:pt>
    <dgm:pt modelId="{46D0A0B6-99C1-4C93-9D07-D394FCD06FBC}" type="pres">
      <dgm:prSet presAssocID="{160C5714-0868-4287-90D8-28FB7BF6BD2C}" presName="nodes" presStyleCnt="0">
        <dgm:presLayoutVars>
          <dgm:chMax/>
          <dgm:chPref/>
          <dgm:animLvl val="lvl"/>
        </dgm:presLayoutVars>
      </dgm:prSet>
      <dgm:spPr/>
    </dgm:pt>
    <dgm:pt modelId="{54FA9F05-68DF-4858-B50D-DCEC408D98A0}" type="pres">
      <dgm:prSet presAssocID="{E40F4386-8831-418F-B705-2EF711FB0638}" presName="composite" presStyleCnt="0"/>
      <dgm:spPr/>
    </dgm:pt>
    <dgm:pt modelId="{CDDE1E5C-76D1-411D-97D4-8F1977E9842D}" type="pres">
      <dgm:prSet presAssocID="{E40F4386-8831-418F-B705-2EF711FB0638}" presName="ConnectorPoint" presStyleLbl="lnNode1" presStyleIdx="0" presStyleCnt="5"/>
      <dgm:spPr/>
    </dgm:pt>
    <dgm:pt modelId="{A3C084F2-0093-4679-BE5F-A72847C99793}" type="pres">
      <dgm:prSet presAssocID="{E40F4386-8831-418F-B705-2EF711FB0638}" presName="DropPinPlaceHolder" presStyleCnt="0"/>
      <dgm:spPr/>
    </dgm:pt>
    <dgm:pt modelId="{0A69E26B-610A-460B-8DC9-F49A37B64039}" type="pres">
      <dgm:prSet presAssocID="{E40F4386-8831-418F-B705-2EF711FB0638}" presName="DropPin" presStyleLbl="alignNode1" presStyleIdx="0" presStyleCnt="5" custLinFactNeighborY="-3516"/>
      <dgm:spPr/>
    </dgm:pt>
    <dgm:pt modelId="{0D47F3AA-634C-409F-BD69-E4BACD9CCCFA}" type="pres">
      <dgm:prSet presAssocID="{E40F4386-8831-418F-B705-2EF711FB0638}" presName="Ellipse" presStyleLbl="fgAcc1" presStyleIdx="1" presStyleCnt="6"/>
      <dgm:spPr>
        <a:solidFill>
          <a:schemeClr val="accent1">
            <a:lumMod val="20000"/>
            <a:lumOff val="80000"/>
            <a:alpha val="90000"/>
          </a:schemeClr>
        </a:solidFill>
        <a:ln w="12700" cap="flat" cmpd="sng" algn="ctr">
          <a:noFill/>
          <a:prstDash val="solid"/>
          <a:miter lim="800000"/>
        </a:ln>
        <a:effectLst/>
      </dgm:spPr>
    </dgm:pt>
    <dgm:pt modelId="{A292B0A5-8BE5-4E84-8618-26EA28CFF4A3}" type="pres">
      <dgm:prSet presAssocID="{E40F4386-8831-418F-B705-2EF711FB0638}" presName="L2TextContainer" presStyleLbl="revTx" presStyleIdx="0" presStyleCnt="10">
        <dgm:presLayoutVars>
          <dgm:bulletEnabled val="1"/>
        </dgm:presLayoutVars>
      </dgm:prSet>
      <dgm:spPr/>
    </dgm:pt>
    <dgm:pt modelId="{AA393DB5-4DAB-4AB9-875A-4BE9E87DA2BF}" type="pres">
      <dgm:prSet presAssocID="{E40F4386-8831-418F-B705-2EF711FB0638}" presName="L1TextContainer" presStyleLbl="revTx" presStyleIdx="1" presStyleCnt="10">
        <dgm:presLayoutVars>
          <dgm:chMax val="1"/>
          <dgm:chPref val="1"/>
          <dgm:bulletEnabled val="1"/>
        </dgm:presLayoutVars>
      </dgm:prSet>
      <dgm:spPr/>
    </dgm:pt>
    <dgm:pt modelId="{D10F2BCE-B77B-4F05-95FD-A65109E5DEA0}" type="pres">
      <dgm:prSet presAssocID="{E40F4386-8831-418F-B705-2EF711FB0638}" presName="ConnectLine" presStyleLbl="sibTrans1D1" presStyleIdx="0" presStyleCnt="5"/>
      <dgm:spPr>
        <a:noFill/>
        <a:ln w="9525" cap="flat" cmpd="sng" algn="ctr">
          <a:solidFill>
            <a:schemeClr val="accent2">
              <a:lumMod val="50000"/>
            </a:schemeClr>
          </a:solidFill>
          <a:prstDash val="dash"/>
          <a:miter lim="800000"/>
        </a:ln>
        <a:effectLst/>
      </dgm:spPr>
    </dgm:pt>
    <dgm:pt modelId="{7842451D-72E5-4EF0-B35E-DA20F99FD31B}" type="pres">
      <dgm:prSet presAssocID="{E40F4386-8831-418F-B705-2EF711FB0638}" presName="EmptyPlaceHolder" presStyleCnt="0"/>
      <dgm:spPr/>
    </dgm:pt>
    <dgm:pt modelId="{B17D2C92-48C0-4F3D-88BD-E2B451D76F57}" type="pres">
      <dgm:prSet presAssocID="{D0CAE994-5783-41EC-9711-4E1D519F3834}" presName="spaceBetweenRectangles" presStyleCnt="0"/>
      <dgm:spPr/>
    </dgm:pt>
    <dgm:pt modelId="{FBE92DF5-B8E0-497C-B190-87AC73E45970}" type="pres">
      <dgm:prSet presAssocID="{216BC4CD-18EE-4F27-8680-F1299126CE77}" presName="composite" presStyleCnt="0"/>
      <dgm:spPr/>
    </dgm:pt>
    <dgm:pt modelId="{94B71067-EBEC-4112-A9D1-8B8A7A437FC8}" type="pres">
      <dgm:prSet presAssocID="{216BC4CD-18EE-4F27-8680-F1299126CE77}" presName="ConnectorPoint" presStyleLbl="lnNode1" presStyleIdx="1" presStyleCnt="5"/>
      <dgm:spPr/>
    </dgm:pt>
    <dgm:pt modelId="{7514FAA3-F485-4827-B6A2-FC89911A0BB4}" type="pres">
      <dgm:prSet presAssocID="{216BC4CD-18EE-4F27-8680-F1299126CE77}" presName="DropPinPlaceHolder" presStyleCnt="0"/>
      <dgm:spPr/>
    </dgm:pt>
    <dgm:pt modelId="{11AAD205-8152-4363-B661-3C3A26A103FF}" type="pres">
      <dgm:prSet presAssocID="{216BC4CD-18EE-4F27-8680-F1299126CE77}" presName="DropPin" presStyleLbl="alignNode1" presStyleIdx="1" presStyleCnt="5" custLinFactNeighborY="3516"/>
      <dgm:spPr/>
    </dgm:pt>
    <dgm:pt modelId="{2E4364CD-3B8A-4A42-AB11-744F4277900A}" type="pres">
      <dgm:prSet presAssocID="{216BC4CD-18EE-4F27-8680-F1299126CE77}" presName="Ellipse" presStyleLbl="fgAcc1" presStyleIdx="2" presStyleCnt="6"/>
      <dgm:spPr>
        <a:solidFill>
          <a:schemeClr val="accent1">
            <a:lumMod val="20000"/>
            <a:lumOff val="80000"/>
            <a:alpha val="90000"/>
          </a:schemeClr>
        </a:solidFill>
        <a:ln w="12700" cap="flat" cmpd="sng" algn="ctr">
          <a:noFill/>
          <a:prstDash val="solid"/>
          <a:miter lim="800000"/>
        </a:ln>
        <a:effectLst/>
      </dgm:spPr>
    </dgm:pt>
    <dgm:pt modelId="{07310A89-F151-435B-963F-FD9908E8C694}" type="pres">
      <dgm:prSet presAssocID="{216BC4CD-18EE-4F27-8680-F1299126CE77}" presName="L2TextContainer" presStyleLbl="revTx" presStyleIdx="2" presStyleCnt="10">
        <dgm:presLayoutVars>
          <dgm:bulletEnabled val="1"/>
        </dgm:presLayoutVars>
      </dgm:prSet>
      <dgm:spPr/>
    </dgm:pt>
    <dgm:pt modelId="{6386BA6E-453A-41E1-ADAD-7626B92BD1BF}" type="pres">
      <dgm:prSet presAssocID="{216BC4CD-18EE-4F27-8680-F1299126CE77}" presName="L1TextContainer" presStyleLbl="revTx" presStyleIdx="3" presStyleCnt="10" custLinFactNeighborX="-19356" custLinFactNeighborY="5105">
        <dgm:presLayoutVars>
          <dgm:chMax val="1"/>
          <dgm:chPref val="1"/>
          <dgm:bulletEnabled val="1"/>
        </dgm:presLayoutVars>
      </dgm:prSet>
      <dgm:spPr/>
    </dgm:pt>
    <dgm:pt modelId="{DB95D829-80DF-4ADA-B04C-CE92ADFB6606}" type="pres">
      <dgm:prSet presAssocID="{216BC4CD-18EE-4F27-8680-F1299126CE77}" presName="ConnectLine" presStyleLbl="sibTrans1D1" presStyleIdx="1" presStyleCnt="5"/>
      <dgm:spPr>
        <a:noFill/>
        <a:ln w="9525" cap="flat" cmpd="sng" algn="ctr">
          <a:solidFill>
            <a:schemeClr val="accent2">
              <a:lumMod val="50000"/>
            </a:schemeClr>
          </a:solidFill>
          <a:prstDash val="dash"/>
          <a:miter lim="800000"/>
        </a:ln>
        <a:effectLst/>
      </dgm:spPr>
    </dgm:pt>
    <dgm:pt modelId="{CDFB6879-D0D6-43FC-BC0B-D27687D992EB}" type="pres">
      <dgm:prSet presAssocID="{216BC4CD-18EE-4F27-8680-F1299126CE77}" presName="EmptyPlaceHolder" presStyleCnt="0"/>
      <dgm:spPr/>
    </dgm:pt>
    <dgm:pt modelId="{73F94D99-690C-4CBF-869A-EF5DD70CF6B4}" type="pres">
      <dgm:prSet presAssocID="{53BD166D-91E5-487C-BD55-AC4B1FA9AFAB}" presName="spaceBetweenRectangles" presStyleCnt="0"/>
      <dgm:spPr/>
    </dgm:pt>
    <dgm:pt modelId="{CEDC3BDA-322C-4005-A3A5-77E148865242}" type="pres">
      <dgm:prSet presAssocID="{93FF5F9D-AAFA-4950-8546-6AECA4470D48}" presName="composite" presStyleCnt="0"/>
      <dgm:spPr/>
    </dgm:pt>
    <dgm:pt modelId="{83D4573F-3CB1-4541-8BEE-E8224A8ED015}" type="pres">
      <dgm:prSet presAssocID="{93FF5F9D-AAFA-4950-8546-6AECA4470D48}" presName="ConnectorPoint" presStyleLbl="lnNode1" presStyleIdx="2" presStyleCnt="5"/>
      <dgm:spPr/>
    </dgm:pt>
    <dgm:pt modelId="{192BBF61-2B64-4E18-92EE-EF8B6030201C}" type="pres">
      <dgm:prSet presAssocID="{93FF5F9D-AAFA-4950-8546-6AECA4470D48}" presName="DropPinPlaceHolder" presStyleCnt="0"/>
      <dgm:spPr/>
    </dgm:pt>
    <dgm:pt modelId="{63CCDBCC-C40A-41AF-BB40-B20A9AB919D8}" type="pres">
      <dgm:prSet presAssocID="{93FF5F9D-AAFA-4950-8546-6AECA4470D48}" presName="DropPin" presStyleLbl="alignNode1" presStyleIdx="2" presStyleCnt="5" custLinFactNeighborY="-3516"/>
      <dgm:spPr/>
    </dgm:pt>
    <dgm:pt modelId="{C25D9000-2762-4B6C-BFD6-7B6C2D0122B9}" type="pres">
      <dgm:prSet presAssocID="{93FF5F9D-AAFA-4950-8546-6AECA4470D48}" presName="Ellipse" presStyleLbl="fgAcc1" presStyleIdx="3" presStyleCnt="6"/>
      <dgm:spPr>
        <a:solidFill>
          <a:schemeClr val="accent1">
            <a:lumMod val="20000"/>
            <a:lumOff val="80000"/>
            <a:alpha val="90000"/>
          </a:schemeClr>
        </a:solidFill>
        <a:ln w="12700" cap="flat" cmpd="sng" algn="ctr">
          <a:noFill/>
          <a:prstDash val="solid"/>
          <a:miter lim="800000"/>
        </a:ln>
        <a:effectLst/>
      </dgm:spPr>
    </dgm:pt>
    <dgm:pt modelId="{C08C98A3-4322-425C-8260-4319044AFBF1}" type="pres">
      <dgm:prSet presAssocID="{93FF5F9D-AAFA-4950-8546-6AECA4470D48}" presName="L2TextContainer" presStyleLbl="revTx" presStyleIdx="4" presStyleCnt="10">
        <dgm:presLayoutVars>
          <dgm:bulletEnabled val="1"/>
        </dgm:presLayoutVars>
      </dgm:prSet>
      <dgm:spPr/>
    </dgm:pt>
    <dgm:pt modelId="{52F3B4A2-8EDD-4B40-B5F3-A1CECB56D29F}" type="pres">
      <dgm:prSet presAssocID="{93FF5F9D-AAFA-4950-8546-6AECA4470D48}" presName="L1TextContainer" presStyleLbl="revTx" presStyleIdx="5" presStyleCnt="10">
        <dgm:presLayoutVars>
          <dgm:chMax val="1"/>
          <dgm:chPref val="1"/>
          <dgm:bulletEnabled val="1"/>
        </dgm:presLayoutVars>
      </dgm:prSet>
      <dgm:spPr/>
    </dgm:pt>
    <dgm:pt modelId="{4A2B3FB7-F9B6-43D5-A931-C70A3750EA87}" type="pres">
      <dgm:prSet presAssocID="{93FF5F9D-AAFA-4950-8546-6AECA4470D48}" presName="ConnectLine" presStyleLbl="sibTrans1D1" presStyleIdx="2" presStyleCnt="5"/>
      <dgm:spPr>
        <a:noFill/>
        <a:ln w="9525" cap="flat" cmpd="sng" algn="ctr">
          <a:solidFill>
            <a:schemeClr val="accent2">
              <a:lumMod val="50000"/>
            </a:schemeClr>
          </a:solidFill>
          <a:prstDash val="dash"/>
          <a:miter lim="800000"/>
        </a:ln>
        <a:effectLst/>
      </dgm:spPr>
    </dgm:pt>
    <dgm:pt modelId="{BA1A1A8C-A776-4D01-B097-263B42C05CD4}" type="pres">
      <dgm:prSet presAssocID="{93FF5F9D-AAFA-4950-8546-6AECA4470D48}" presName="EmptyPlaceHolder" presStyleCnt="0"/>
      <dgm:spPr/>
    </dgm:pt>
    <dgm:pt modelId="{06E0E481-BB98-4161-9BDE-A1547F63DD20}" type="pres">
      <dgm:prSet presAssocID="{38F0A00F-2CCF-46E9-AA53-7C6F7D500B84}" presName="spaceBetweenRectangles" presStyleCnt="0"/>
      <dgm:spPr/>
    </dgm:pt>
    <dgm:pt modelId="{FB2E9D8E-3404-4E79-B215-9DBE16583FBD}" type="pres">
      <dgm:prSet presAssocID="{57D926EE-FF1C-4F8E-BE58-791552003389}" presName="composite" presStyleCnt="0"/>
      <dgm:spPr/>
    </dgm:pt>
    <dgm:pt modelId="{A4A288FA-2972-4660-B846-F0F60F21A8F3}" type="pres">
      <dgm:prSet presAssocID="{57D926EE-FF1C-4F8E-BE58-791552003389}" presName="ConnectorPoint" presStyleLbl="lnNode1" presStyleIdx="3" presStyleCnt="5"/>
      <dgm:spPr/>
    </dgm:pt>
    <dgm:pt modelId="{B00C1F6C-3838-4D06-B744-0D84C6431A13}" type="pres">
      <dgm:prSet presAssocID="{57D926EE-FF1C-4F8E-BE58-791552003389}" presName="DropPinPlaceHolder" presStyleCnt="0"/>
      <dgm:spPr/>
    </dgm:pt>
    <dgm:pt modelId="{4C5813BC-956A-4F8C-B1AA-086730732ACF}" type="pres">
      <dgm:prSet presAssocID="{57D926EE-FF1C-4F8E-BE58-791552003389}" presName="DropPin" presStyleLbl="alignNode1" presStyleIdx="3" presStyleCnt="5" custLinFactNeighborY="3516"/>
      <dgm:spPr/>
    </dgm:pt>
    <dgm:pt modelId="{30745FD9-45E6-4F2F-952E-B76E1E38EA48}" type="pres">
      <dgm:prSet presAssocID="{57D926EE-FF1C-4F8E-BE58-791552003389}" presName="Ellipse" presStyleLbl="fgAcc1" presStyleIdx="4" presStyleCnt="6"/>
      <dgm:spPr>
        <a:solidFill>
          <a:schemeClr val="accent1">
            <a:lumMod val="20000"/>
            <a:lumOff val="80000"/>
            <a:alpha val="90000"/>
          </a:schemeClr>
        </a:solidFill>
        <a:ln w="12700" cap="flat" cmpd="sng" algn="ctr">
          <a:noFill/>
          <a:prstDash val="solid"/>
          <a:miter lim="800000"/>
        </a:ln>
        <a:effectLst/>
      </dgm:spPr>
    </dgm:pt>
    <dgm:pt modelId="{FA75F9D6-BA19-40B6-8EBB-F8B5A1A5DB04}" type="pres">
      <dgm:prSet presAssocID="{57D926EE-FF1C-4F8E-BE58-791552003389}" presName="L2TextContainer" presStyleLbl="revTx" presStyleIdx="6" presStyleCnt="10">
        <dgm:presLayoutVars>
          <dgm:bulletEnabled val="1"/>
        </dgm:presLayoutVars>
      </dgm:prSet>
      <dgm:spPr/>
    </dgm:pt>
    <dgm:pt modelId="{7759EFD6-8D9B-407B-BFD2-E887C01621A3}" type="pres">
      <dgm:prSet presAssocID="{57D926EE-FF1C-4F8E-BE58-791552003389}" presName="L1TextContainer" presStyleLbl="revTx" presStyleIdx="7" presStyleCnt="10" custLinFactNeighborX="-12556">
        <dgm:presLayoutVars>
          <dgm:chMax val="1"/>
          <dgm:chPref val="1"/>
          <dgm:bulletEnabled val="1"/>
        </dgm:presLayoutVars>
      </dgm:prSet>
      <dgm:spPr/>
    </dgm:pt>
    <dgm:pt modelId="{87D01122-9189-4BBF-B5EB-8A13E8CADCB7}" type="pres">
      <dgm:prSet presAssocID="{57D926EE-FF1C-4F8E-BE58-791552003389}" presName="ConnectLine" presStyleLbl="sibTrans1D1" presStyleIdx="3" presStyleCnt="5"/>
      <dgm:spPr>
        <a:noFill/>
        <a:ln w="9525" cap="flat" cmpd="sng" algn="ctr">
          <a:solidFill>
            <a:schemeClr val="accent2">
              <a:lumMod val="50000"/>
            </a:schemeClr>
          </a:solidFill>
          <a:prstDash val="dash"/>
          <a:miter lim="800000"/>
        </a:ln>
        <a:effectLst/>
      </dgm:spPr>
    </dgm:pt>
    <dgm:pt modelId="{F2083E7F-8909-4F43-97E9-9BDF4D0B9596}" type="pres">
      <dgm:prSet presAssocID="{57D926EE-FF1C-4F8E-BE58-791552003389}" presName="EmptyPlaceHolder" presStyleCnt="0"/>
      <dgm:spPr/>
    </dgm:pt>
    <dgm:pt modelId="{6A29383C-57EA-4549-AEB6-87AA2F47DB91}" type="pres">
      <dgm:prSet presAssocID="{A8CFE573-C424-4A7A-A6DC-2CAFAF6BE4BE}" presName="spaceBetweenRectangles" presStyleCnt="0"/>
      <dgm:spPr/>
    </dgm:pt>
    <dgm:pt modelId="{07E7D5C7-192C-4FD4-8FDB-8367E75296B2}" type="pres">
      <dgm:prSet presAssocID="{C29A2877-D327-472A-B8DE-A9582740D1C4}" presName="composite" presStyleCnt="0"/>
      <dgm:spPr/>
    </dgm:pt>
    <dgm:pt modelId="{E5A60AEB-AC99-48F9-A630-D706383CE830}" type="pres">
      <dgm:prSet presAssocID="{C29A2877-D327-472A-B8DE-A9582740D1C4}" presName="ConnectorPoint" presStyleLbl="lnNode1" presStyleIdx="4" presStyleCnt="5"/>
      <dgm:spPr/>
    </dgm:pt>
    <dgm:pt modelId="{DAA99B08-B3AE-4897-936E-6B401AF838B8}" type="pres">
      <dgm:prSet presAssocID="{C29A2877-D327-472A-B8DE-A9582740D1C4}" presName="DropPinPlaceHolder" presStyleCnt="0"/>
      <dgm:spPr/>
    </dgm:pt>
    <dgm:pt modelId="{53AB3C40-A8F3-42AD-ACAA-EFFE0F58231C}" type="pres">
      <dgm:prSet presAssocID="{C29A2877-D327-472A-B8DE-A9582740D1C4}" presName="DropPin" presStyleLbl="alignNode1" presStyleIdx="4" presStyleCnt="5" custLinFactNeighborY="-3516"/>
      <dgm:spPr/>
    </dgm:pt>
    <dgm:pt modelId="{D2FD05BB-C8D3-4629-A36D-3F0D8E17237D}" type="pres">
      <dgm:prSet presAssocID="{C29A2877-D327-472A-B8DE-A9582740D1C4}" presName="Ellipse" presStyleLbl="fgAcc1" presStyleIdx="5" presStyleCnt="6"/>
      <dgm:spPr>
        <a:solidFill>
          <a:schemeClr val="accent1">
            <a:lumMod val="20000"/>
            <a:lumOff val="80000"/>
            <a:alpha val="90000"/>
          </a:schemeClr>
        </a:solidFill>
        <a:ln w="12700" cap="flat" cmpd="sng" algn="ctr">
          <a:noFill/>
          <a:prstDash val="solid"/>
          <a:miter lim="800000"/>
        </a:ln>
        <a:effectLst/>
      </dgm:spPr>
    </dgm:pt>
    <dgm:pt modelId="{A27C66FE-A882-45CB-AA8B-D41CAAC87FCE}" type="pres">
      <dgm:prSet presAssocID="{C29A2877-D327-472A-B8DE-A9582740D1C4}" presName="L2TextContainer" presStyleLbl="revTx" presStyleIdx="8" presStyleCnt="10">
        <dgm:presLayoutVars>
          <dgm:bulletEnabled val="1"/>
        </dgm:presLayoutVars>
      </dgm:prSet>
      <dgm:spPr/>
    </dgm:pt>
    <dgm:pt modelId="{A3AC5A82-45CF-44A1-B41F-635DAC5A92BB}" type="pres">
      <dgm:prSet presAssocID="{C29A2877-D327-472A-B8DE-A9582740D1C4}" presName="L1TextContainer" presStyleLbl="revTx" presStyleIdx="9" presStyleCnt="10" custLinFactNeighborX="3556" custLinFactNeighborY="-1716">
        <dgm:presLayoutVars>
          <dgm:chMax val="1"/>
          <dgm:chPref val="1"/>
          <dgm:bulletEnabled val="1"/>
        </dgm:presLayoutVars>
      </dgm:prSet>
      <dgm:spPr/>
    </dgm:pt>
    <dgm:pt modelId="{1513F0EC-F72E-4447-AE42-46AD1B95828E}" type="pres">
      <dgm:prSet presAssocID="{C29A2877-D327-472A-B8DE-A9582740D1C4}" presName="ConnectLine" presStyleLbl="sibTrans1D1" presStyleIdx="4" presStyleCnt="5"/>
      <dgm:spPr>
        <a:noFill/>
        <a:ln w="9525" cap="flat" cmpd="sng" algn="ctr">
          <a:solidFill>
            <a:schemeClr val="accent2">
              <a:lumMod val="50000"/>
            </a:schemeClr>
          </a:solidFill>
          <a:prstDash val="dash"/>
          <a:miter lim="800000"/>
        </a:ln>
        <a:effectLst/>
      </dgm:spPr>
    </dgm:pt>
    <dgm:pt modelId="{AEE1B82C-0846-4933-84C5-2CE9F6ABE6B4}" type="pres">
      <dgm:prSet presAssocID="{C29A2877-D327-472A-B8DE-A9582740D1C4}" presName="EmptyPlaceHolder" presStyleCnt="0"/>
      <dgm:spPr/>
    </dgm:pt>
  </dgm:ptLst>
  <dgm:cxnLst>
    <dgm:cxn modelId="{6DD82610-FC73-4637-9213-A3C2AB868BEB}" type="presOf" srcId="{E40F4386-8831-418F-B705-2EF711FB0638}" destId="{AA393DB5-4DAB-4AB9-875A-4BE9E87DA2BF}" srcOrd="0" destOrd="0" presId="urn:microsoft.com/office/officeart/2017/3/layout/DropPinTimeline#2"/>
    <dgm:cxn modelId="{00E06019-D153-40BD-944E-F3D9F0CF1A95}" type="presOf" srcId="{93FF5F9D-AAFA-4950-8546-6AECA4470D48}" destId="{52F3B4A2-8EDD-4B40-B5F3-A1CECB56D29F}" srcOrd="0" destOrd="0" presId="urn:microsoft.com/office/officeart/2017/3/layout/DropPinTimeline#2"/>
    <dgm:cxn modelId="{21F68C21-0932-40ED-B3AD-15446DF383C2}" srcId="{93FF5F9D-AAFA-4950-8546-6AECA4470D48}" destId="{7C246739-132B-41AD-8DFA-A108B89D138D}" srcOrd="0" destOrd="0" parTransId="{6DC6AB27-331E-4C02-81E1-D2DC0951F94A}" sibTransId="{ABE6CE27-78DF-4DFE-AE98-C519395C0138}"/>
    <dgm:cxn modelId="{203C4629-1A1F-4AB7-A720-8039D64BBC8C}" type="presOf" srcId="{57D926EE-FF1C-4F8E-BE58-791552003389}" destId="{7759EFD6-8D9B-407B-BFD2-E887C01621A3}" srcOrd="0" destOrd="0" presId="urn:microsoft.com/office/officeart/2017/3/layout/DropPinTimeline#2"/>
    <dgm:cxn modelId="{57A6672F-8878-407A-919A-D3B3E34B00E1}" type="presOf" srcId="{C9D54AD6-2B46-4A5C-8B15-6EB605017506}" destId="{07310A89-F151-435B-963F-FD9908E8C694}" srcOrd="0" destOrd="0" presId="urn:microsoft.com/office/officeart/2017/3/layout/DropPinTimeline#2"/>
    <dgm:cxn modelId="{D76B7430-3357-4174-8439-41EDA872EF5F}" srcId="{C29A2877-D327-472A-B8DE-A9582740D1C4}" destId="{25D1910D-4E8B-4393-8125-38DEB2A68B1E}" srcOrd="0" destOrd="0" parTransId="{71FC1CD1-8933-446D-A410-F2E5ECFCDCD4}" sibTransId="{FD38C820-2D77-442C-81A5-3C5E08D280FF}"/>
    <dgm:cxn modelId="{1F644F3C-7B0B-41E7-8BDC-7703C3819C12}" type="presOf" srcId="{25D1910D-4E8B-4393-8125-38DEB2A68B1E}" destId="{A27C66FE-A882-45CB-AA8B-D41CAAC87FCE}" srcOrd="0" destOrd="0" presId="urn:microsoft.com/office/officeart/2017/3/layout/DropPinTimeline#2"/>
    <dgm:cxn modelId="{0A3B7C5F-7735-4608-8242-E6F73844D071}" srcId="{160C5714-0868-4287-90D8-28FB7BF6BD2C}" destId="{216BC4CD-18EE-4F27-8680-F1299126CE77}" srcOrd="1" destOrd="0" parTransId="{9035202F-34B7-4FD2-ABEC-FBF9181D08E7}" sibTransId="{53BD166D-91E5-487C-BD55-AC4B1FA9AFAB}"/>
    <dgm:cxn modelId="{2849C767-6987-44D5-8206-344F325FE690}" type="presOf" srcId="{7C246739-132B-41AD-8DFA-A108B89D138D}" destId="{C08C98A3-4322-425C-8260-4319044AFBF1}" srcOrd="0" destOrd="0" presId="urn:microsoft.com/office/officeart/2017/3/layout/DropPinTimeline#2"/>
    <dgm:cxn modelId="{2A940748-9829-44A3-BEC2-611C91DF2D6F}" type="presOf" srcId="{C29A2877-D327-472A-B8DE-A9582740D1C4}" destId="{A3AC5A82-45CF-44A1-B41F-635DAC5A92BB}" srcOrd="0" destOrd="0" presId="urn:microsoft.com/office/officeart/2017/3/layout/DropPinTimeline#2"/>
    <dgm:cxn modelId="{BFBB2B57-7107-44B8-8C03-022926D7FEBD}" type="presOf" srcId="{160C5714-0868-4287-90D8-28FB7BF6BD2C}" destId="{407671DE-689A-4402-8922-08873E63480D}" srcOrd="0" destOrd="0" presId="urn:microsoft.com/office/officeart/2017/3/layout/DropPinTimeline#2"/>
    <dgm:cxn modelId="{7FD8009C-0CEB-41DE-B0CC-709282B25D15}" srcId="{E40F4386-8831-418F-B705-2EF711FB0638}" destId="{9D775CEA-FB87-47C4-9A33-B679A4F91D5A}" srcOrd="0" destOrd="0" parTransId="{C3B4CFE3-1417-4427-AA54-FBDCAAFFE651}" sibTransId="{DCB568C9-3C02-42D5-BA11-189A5C3024AA}"/>
    <dgm:cxn modelId="{E06C2FA0-97C9-4115-8036-5641738523F0}" srcId="{160C5714-0868-4287-90D8-28FB7BF6BD2C}" destId="{C29A2877-D327-472A-B8DE-A9582740D1C4}" srcOrd="4" destOrd="0" parTransId="{ACB8F89D-E3F0-46D6-9FE2-0E08ED03F108}" sibTransId="{4C9B2A60-E155-4BBB-A3EE-15AEEAA6D5C7}"/>
    <dgm:cxn modelId="{369994A5-D668-4BAA-BAE5-4659A47CAE31}" srcId="{160C5714-0868-4287-90D8-28FB7BF6BD2C}" destId="{57D926EE-FF1C-4F8E-BE58-791552003389}" srcOrd="3" destOrd="0" parTransId="{73E44EEA-ED9D-47FC-9428-986D0A1FC4C0}" sibTransId="{A8CFE573-C424-4A7A-A6DC-2CAFAF6BE4BE}"/>
    <dgm:cxn modelId="{BE51D2B2-029C-4554-8705-90B588CC81C4}" srcId="{57D926EE-FF1C-4F8E-BE58-791552003389}" destId="{04956CC5-BC9D-4B6B-9065-8589629A4900}" srcOrd="0" destOrd="0" parTransId="{EF3CCB5D-2D2B-414F-9C3E-2A98641DE75C}" sibTransId="{4A8BA95F-C155-4C29-BC73-64B882D2BD09}"/>
    <dgm:cxn modelId="{6DB8FFBA-487B-4E87-9D41-FD7AF2F69CF4}" srcId="{160C5714-0868-4287-90D8-28FB7BF6BD2C}" destId="{E40F4386-8831-418F-B705-2EF711FB0638}" srcOrd="0" destOrd="0" parTransId="{BA5DB78F-0BD1-45CF-9B96-46A70AB3D9A2}" sibTransId="{D0CAE994-5783-41EC-9711-4E1D519F3834}"/>
    <dgm:cxn modelId="{792B05C2-5166-497A-B522-DD33ED15AE00}" srcId="{216BC4CD-18EE-4F27-8680-F1299126CE77}" destId="{C9D54AD6-2B46-4A5C-8B15-6EB605017506}" srcOrd="0" destOrd="0" parTransId="{F129E4C2-7904-46D3-A1B6-3961A818C015}" sibTransId="{BF7E5694-37A7-4053-9E35-03119E673100}"/>
    <dgm:cxn modelId="{530553DB-44D1-4A6C-B920-1993CE8EAAB9}" type="presOf" srcId="{216BC4CD-18EE-4F27-8680-F1299126CE77}" destId="{6386BA6E-453A-41E1-ADAD-7626B92BD1BF}" srcOrd="0" destOrd="0" presId="urn:microsoft.com/office/officeart/2017/3/layout/DropPinTimeline#2"/>
    <dgm:cxn modelId="{77B9FDED-E28B-4809-9654-B724B92A3830}" type="presOf" srcId="{04956CC5-BC9D-4B6B-9065-8589629A4900}" destId="{FA75F9D6-BA19-40B6-8EBB-F8B5A1A5DB04}" srcOrd="0" destOrd="0" presId="urn:microsoft.com/office/officeart/2017/3/layout/DropPinTimeline#2"/>
    <dgm:cxn modelId="{06A2C4EF-834F-43FD-B45A-1554E6A68EBB}" srcId="{160C5714-0868-4287-90D8-28FB7BF6BD2C}" destId="{93FF5F9D-AAFA-4950-8546-6AECA4470D48}" srcOrd="2" destOrd="0" parTransId="{3D298734-E7B7-4677-BE81-F586C8D97438}" sibTransId="{38F0A00F-2CCF-46E9-AA53-7C6F7D500B84}"/>
    <dgm:cxn modelId="{10B6F0F2-3759-4E38-9DA9-176C72ED3973}" type="presOf" srcId="{9D775CEA-FB87-47C4-9A33-B679A4F91D5A}" destId="{A292B0A5-8BE5-4E84-8618-26EA28CFF4A3}" srcOrd="0" destOrd="0" presId="urn:microsoft.com/office/officeart/2017/3/layout/DropPinTimeline#2"/>
    <dgm:cxn modelId="{66C3D057-C47A-420D-99EC-BCE8145C2EA7}" type="presParOf" srcId="{407671DE-689A-4402-8922-08873E63480D}" destId="{1E8C53CE-312B-400D-8E6A-4635CB4CE270}" srcOrd="0" destOrd="0" presId="urn:microsoft.com/office/officeart/2017/3/layout/DropPinTimeline#2"/>
    <dgm:cxn modelId="{D31A3F06-577C-483D-93BD-4E2D5D833433}" type="presParOf" srcId="{407671DE-689A-4402-8922-08873E63480D}" destId="{46D0A0B6-99C1-4C93-9D07-D394FCD06FBC}" srcOrd="1" destOrd="0" presId="urn:microsoft.com/office/officeart/2017/3/layout/DropPinTimeline#2"/>
    <dgm:cxn modelId="{DB5F388E-2B21-483C-AD46-152CEA96A934}" type="presParOf" srcId="{46D0A0B6-99C1-4C93-9D07-D394FCD06FBC}" destId="{54FA9F05-68DF-4858-B50D-DCEC408D98A0}" srcOrd="0" destOrd="0" presId="urn:microsoft.com/office/officeart/2017/3/layout/DropPinTimeline#2"/>
    <dgm:cxn modelId="{8340B808-2BE9-4B5F-B7DE-54C5A03D4FD2}" type="presParOf" srcId="{54FA9F05-68DF-4858-B50D-DCEC408D98A0}" destId="{CDDE1E5C-76D1-411D-97D4-8F1977E9842D}" srcOrd="0" destOrd="0" presId="urn:microsoft.com/office/officeart/2017/3/layout/DropPinTimeline#2"/>
    <dgm:cxn modelId="{924EBE52-3E04-4E31-83A1-3ED3B64A4B16}" type="presParOf" srcId="{54FA9F05-68DF-4858-B50D-DCEC408D98A0}" destId="{A3C084F2-0093-4679-BE5F-A72847C99793}" srcOrd="1" destOrd="0" presId="urn:microsoft.com/office/officeart/2017/3/layout/DropPinTimeline#2"/>
    <dgm:cxn modelId="{EB93C315-95E9-4D0E-A41A-D81BF0ED6D06}" type="presParOf" srcId="{A3C084F2-0093-4679-BE5F-A72847C99793}" destId="{0A69E26B-610A-460B-8DC9-F49A37B64039}" srcOrd="0" destOrd="0" presId="urn:microsoft.com/office/officeart/2017/3/layout/DropPinTimeline#2"/>
    <dgm:cxn modelId="{EA1C4A03-A42F-4661-B028-9765B78A4271}" type="presParOf" srcId="{A3C084F2-0093-4679-BE5F-A72847C99793}" destId="{0D47F3AA-634C-409F-BD69-E4BACD9CCCFA}" srcOrd="1" destOrd="0" presId="urn:microsoft.com/office/officeart/2017/3/layout/DropPinTimeline#2"/>
    <dgm:cxn modelId="{D2334A97-11C5-4BD0-9F68-F9B25B7F89C6}" type="presParOf" srcId="{54FA9F05-68DF-4858-B50D-DCEC408D98A0}" destId="{A292B0A5-8BE5-4E84-8618-26EA28CFF4A3}" srcOrd="2" destOrd="0" presId="urn:microsoft.com/office/officeart/2017/3/layout/DropPinTimeline#2"/>
    <dgm:cxn modelId="{E67A3AFD-CFD6-4439-8A1B-EEAA0FF0A652}" type="presParOf" srcId="{54FA9F05-68DF-4858-B50D-DCEC408D98A0}" destId="{AA393DB5-4DAB-4AB9-875A-4BE9E87DA2BF}" srcOrd="3" destOrd="0" presId="urn:microsoft.com/office/officeart/2017/3/layout/DropPinTimeline#2"/>
    <dgm:cxn modelId="{5E99CE92-5C07-42E6-8758-A91FF32D4826}" type="presParOf" srcId="{54FA9F05-68DF-4858-B50D-DCEC408D98A0}" destId="{D10F2BCE-B77B-4F05-95FD-A65109E5DEA0}" srcOrd="4" destOrd="0" presId="urn:microsoft.com/office/officeart/2017/3/layout/DropPinTimeline#2"/>
    <dgm:cxn modelId="{CD1FAB28-2A4E-4665-A049-7E45509F490E}" type="presParOf" srcId="{54FA9F05-68DF-4858-B50D-DCEC408D98A0}" destId="{7842451D-72E5-4EF0-B35E-DA20F99FD31B}" srcOrd="5" destOrd="0" presId="urn:microsoft.com/office/officeart/2017/3/layout/DropPinTimeline#2"/>
    <dgm:cxn modelId="{33902E3D-A396-4300-9944-66635B093788}" type="presParOf" srcId="{46D0A0B6-99C1-4C93-9D07-D394FCD06FBC}" destId="{B17D2C92-48C0-4F3D-88BD-E2B451D76F57}" srcOrd="1" destOrd="0" presId="urn:microsoft.com/office/officeart/2017/3/layout/DropPinTimeline#2"/>
    <dgm:cxn modelId="{C672C01B-83D8-47D8-B3E9-91F5DD801074}" type="presParOf" srcId="{46D0A0B6-99C1-4C93-9D07-D394FCD06FBC}" destId="{FBE92DF5-B8E0-497C-B190-87AC73E45970}" srcOrd="2" destOrd="0" presId="urn:microsoft.com/office/officeart/2017/3/layout/DropPinTimeline#2"/>
    <dgm:cxn modelId="{1DA3D7E2-DEDE-4DBA-9E25-4402D55C5707}" type="presParOf" srcId="{FBE92DF5-B8E0-497C-B190-87AC73E45970}" destId="{94B71067-EBEC-4112-A9D1-8B8A7A437FC8}" srcOrd="0" destOrd="0" presId="urn:microsoft.com/office/officeart/2017/3/layout/DropPinTimeline#2"/>
    <dgm:cxn modelId="{DBD8737C-8F4C-4E01-88CE-9A51C63FE7C4}" type="presParOf" srcId="{FBE92DF5-B8E0-497C-B190-87AC73E45970}" destId="{7514FAA3-F485-4827-B6A2-FC89911A0BB4}" srcOrd="1" destOrd="0" presId="urn:microsoft.com/office/officeart/2017/3/layout/DropPinTimeline#2"/>
    <dgm:cxn modelId="{00A08847-9935-4201-B7D6-D63D63E4223A}" type="presParOf" srcId="{7514FAA3-F485-4827-B6A2-FC89911A0BB4}" destId="{11AAD205-8152-4363-B661-3C3A26A103FF}" srcOrd="0" destOrd="0" presId="urn:microsoft.com/office/officeart/2017/3/layout/DropPinTimeline#2"/>
    <dgm:cxn modelId="{2884F143-6FE8-4645-924D-DD9A2DC5F4E5}" type="presParOf" srcId="{7514FAA3-F485-4827-B6A2-FC89911A0BB4}" destId="{2E4364CD-3B8A-4A42-AB11-744F4277900A}" srcOrd="1" destOrd="0" presId="urn:microsoft.com/office/officeart/2017/3/layout/DropPinTimeline#2"/>
    <dgm:cxn modelId="{CB57F3E2-EC31-4F4D-B0FD-6878539F9665}" type="presParOf" srcId="{FBE92DF5-B8E0-497C-B190-87AC73E45970}" destId="{07310A89-F151-435B-963F-FD9908E8C694}" srcOrd="2" destOrd="0" presId="urn:microsoft.com/office/officeart/2017/3/layout/DropPinTimeline#2"/>
    <dgm:cxn modelId="{C35C1188-7A65-43CB-AD5F-6C0D5A8F2371}" type="presParOf" srcId="{FBE92DF5-B8E0-497C-B190-87AC73E45970}" destId="{6386BA6E-453A-41E1-ADAD-7626B92BD1BF}" srcOrd="3" destOrd="0" presId="urn:microsoft.com/office/officeart/2017/3/layout/DropPinTimeline#2"/>
    <dgm:cxn modelId="{46D23722-43EC-49FD-B36A-1C9EBBE37F02}" type="presParOf" srcId="{FBE92DF5-B8E0-497C-B190-87AC73E45970}" destId="{DB95D829-80DF-4ADA-B04C-CE92ADFB6606}" srcOrd="4" destOrd="0" presId="urn:microsoft.com/office/officeart/2017/3/layout/DropPinTimeline#2"/>
    <dgm:cxn modelId="{1E412DF9-7959-4A9A-A5D0-84A002BFBA85}" type="presParOf" srcId="{FBE92DF5-B8E0-497C-B190-87AC73E45970}" destId="{CDFB6879-D0D6-43FC-BC0B-D27687D992EB}" srcOrd="5" destOrd="0" presId="urn:microsoft.com/office/officeart/2017/3/layout/DropPinTimeline#2"/>
    <dgm:cxn modelId="{D1316390-179A-4A36-9A30-0A30E4A00AAB}" type="presParOf" srcId="{46D0A0B6-99C1-4C93-9D07-D394FCD06FBC}" destId="{73F94D99-690C-4CBF-869A-EF5DD70CF6B4}" srcOrd="3" destOrd="0" presId="urn:microsoft.com/office/officeart/2017/3/layout/DropPinTimeline#2"/>
    <dgm:cxn modelId="{01371EE0-75EE-466D-871C-B9266F7B1ABC}" type="presParOf" srcId="{46D0A0B6-99C1-4C93-9D07-D394FCD06FBC}" destId="{CEDC3BDA-322C-4005-A3A5-77E148865242}" srcOrd="4" destOrd="0" presId="urn:microsoft.com/office/officeart/2017/3/layout/DropPinTimeline#2"/>
    <dgm:cxn modelId="{B27E067C-BCA3-4D64-9C7A-FDE3F1C128C0}" type="presParOf" srcId="{CEDC3BDA-322C-4005-A3A5-77E148865242}" destId="{83D4573F-3CB1-4541-8BEE-E8224A8ED015}" srcOrd="0" destOrd="0" presId="urn:microsoft.com/office/officeart/2017/3/layout/DropPinTimeline#2"/>
    <dgm:cxn modelId="{98E4FED6-982D-4AEF-9070-BD50635EE4F7}" type="presParOf" srcId="{CEDC3BDA-322C-4005-A3A5-77E148865242}" destId="{192BBF61-2B64-4E18-92EE-EF8B6030201C}" srcOrd="1" destOrd="0" presId="urn:microsoft.com/office/officeart/2017/3/layout/DropPinTimeline#2"/>
    <dgm:cxn modelId="{CAA7C2A5-ECD6-4268-8D9A-5B3D91D69C98}" type="presParOf" srcId="{192BBF61-2B64-4E18-92EE-EF8B6030201C}" destId="{63CCDBCC-C40A-41AF-BB40-B20A9AB919D8}" srcOrd="0" destOrd="0" presId="urn:microsoft.com/office/officeart/2017/3/layout/DropPinTimeline#2"/>
    <dgm:cxn modelId="{C8FF3652-DC55-426E-A975-116F167600D1}" type="presParOf" srcId="{192BBF61-2B64-4E18-92EE-EF8B6030201C}" destId="{C25D9000-2762-4B6C-BFD6-7B6C2D0122B9}" srcOrd="1" destOrd="0" presId="urn:microsoft.com/office/officeart/2017/3/layout/DropPinTimeline#2"/>
    <dgm:cxn modelId="{41F5FC2B-7600-4353-90F5-3DCAEAB9F868}" type="presParOf" srcId="{CEDC3BDA-322C-4005-A3A5-77E148865242}" destId="{C08C98A3-4322-425C-8260-4319044AFBF1}" srcOrd="2" destOrd="0" presId="urn:microsoft.com/office/officeart/2017/3/layout/DropPinTimeline#2"/>
    <dgm:cxn modelId="{1DAA79E4-0055-416D-ADAD-FE1E6F92F204}" type="presParOf" srcId="{CEDC3BDA-322C-4005-A3A5-77E148865242}" destId="{52F3B4A2-8EDD-4B40-B5F3-A1CECB56D29F}" srcOrd="3" destOrd="0" presId="urn:microsoft.com/office/officeart/2017/3/layout/DropPinTimeline#2"/>
    <dgm:cxn modelId="{FAD12958-EAF2-488A-A4A7-378A276DE1D8}" type="presParOf" srcId="{CEDC3BDA-322C-4005-A3A5-77E148865242}" destId="{4A2B3FB7-F9B6-43D5-A931-C70A3750EA87}" srcOrd="4" destOrd="0" presId="urn:microsoft.com/office/officeart/2017/3/layout/DropPinTimeline#2"/>
    <dgm:cxn modelId="{8B3C8FCC-708E-481B-918F-9CB7C2AB1DA2}" type="presParOf" srcId="{CEDC3BDA-322C-4005-A3A5-77E148865242}" destId="{BA1A1A8C-A776-4D01-B097-263B42C05CD4}" srcOrd="5" destOrd="0" presId="urn:microsoft.com/office/officeart/2017/3/layout/DropPinTimeline#2"/>
    <dgm:cxn modelId="{C313043C-1A4F-495C-B0DF-49101650249F}" type="presParOf" srcId="{46D0A0B6-99C1-4C93-9D07-D394FCD06FBC}" destId="{06E0E481-BB98-4161-9BDE-A1547F63DD20}" srcOrd="5" destOrd="0" presId="urn:microsoft.com/office/officeart/2017/3/layout/DropPinTimeline#2"/>
    <dgm:cxn modelId="{2DA92748-42C6-4B59-A561-E5301533B4CB}" type="presParOf" srcId="{46D0A0B6-99C1-4C93-9D07-D394FCD06FBC}" destId="{FB2E9D8E-3404-4E79-B215-9DBE16583FBD}" srcOrd="6" destOrd="0" presId="urn:microsoft.com/office/officeart/2017/3/layout/DropPinTimeline#2"/>
    <dgm:cxn modelId="{A9E53D9F-25A6-4420-A714-B43E6356B4BC}" type="presParOf" srcId="{FB2E9D8E-3404-4E79-B215-9DBE16583FBD}" destId="{A4A288FA-2972-4660-B846-F0F60F21A8F3}" srcOrd="0" destOrd="0" presId="urn:microsoft.com/office/officeart/2017/3/layout/DropPinTimeline#2"/>
    <dgm:cxn modelId="{37113D97-3DB0-4275-A7D3-5F70314100B4}" type="presParOf" srcId="{FB2E9D8E-3404-4E79-B215-9DBE16583FBD}" destId="{B00C1F6C-3838-4D06-B744-0D84C6431A13}" srcOrd="1" destOrd="0" presId="urn:microsoft.com/office/officeart/2017/3/layout/DropPinTimeline#2"/>
    <dgm:cxn modelId="{AEC7596B-ECBA-4C2C-A05B-EFE85E6431CF}" type="presParOf" srcId="{B00C1F6C-3838-4D06-B744-0D84C6431A13}" destId="{4C5813BC-956A-4F8C-B1AA-086730732ACF}" srcOrd="0" destOrd="0" presId="urn:microsoft.com/office/officeart/2017/3/layout/DropPinTimeline#2"/>
    <dgm:cxn modelId="{086EC060-1E19-4F84-A634-22E5800810CE}" type="presParOf" srcId="{B00C1F6C-3838-4D06-B744-0D84C6431A13}" destId="{30745FD9-45E6-4F2F-952E-B76E1E38EA48}" srcOrd="1" destOrd="0" presId="urn:microsoft.com/office/officeart/2017/3/layout/DropPinTimeline#2"/>
    <dgm:cxn modelId="{8D0D16E2-AE92-4B0E-86C4-E7D5F5031083}" type="presParOf" srcId="{FB2E9D8E-3404-4E79-B215-9DBE16583FBD}" destId="{FA75F9D6-BA19-40B6-8EBB-F8B5A1A5DB04}" srcOrd="2" destOrd="0" presId="urn:microsoft.com/office/officeart/2017/3/layout/DropPinTimeline#2"/>
    <dgm:cxn modelId="{A47536D6-0F7E-4299-A837-D7CDA0EB61E6}" type="presParOf" srcId="{FB2E9D8E-3404-4E79-B215-9DBE16583FBD}" destId="{7759EFD6-8D9B-407B-BFD2-E887C01621A3}" srcOrd="3" destOrd="0" presId="urn:microsoft.com/office/officeart/2017/3/layout/DropPinTimeline#2"/>
    <dgm:cxn modelId="{50B148DD-EB4B-451D-85F2-E01E50C7FCB4}" type="presParOf" srcId="{FB2E9D8E-3404-4E79-B215-9DBE16583FBD}" destId="{87D01122-9189-4BBF-B5EB-8A13E8CADCB7}" srcOrd="4" destOrd="0" presId="urn:microsoft.com/office/officeart/2017/3/layout/DropPinTimeline#2"/>
    <dgm:cxn modelId="{E8AD055E-979F-40B1-B351-F819EBDA62C9}" type="presParOf" srcId="{FB2E9D8E-3404-4E79-B215-9DBE16583FBD}" destId="{F2083E7F-8909-4F43-97E9-9BDF4D0B9596}" srcOrd="5" destOrd="0" presId="urn:microsoft.com/office/officeart/2017/3/layout/DropPinTimeline#2"/>
    <dgm:cxn modelId="{16A1B714-3214-4794-AB85-3D175FE0E315}" type="presParOf" srcId="{46D0A0B6-99C1-4C93-9D07-D394FCD06FBC}" destId="{6A29383C-57EA-4549-AEB6-87AA2F47DB91}" srcOrd="7" destOrd="0" presId="urn:microsoft.com/office/officeart/2017/3/layout/DropPinTimeline#2"/>
    <dgm:cxn modelId="{386AA34D-5BE6-49AD-9C8D-54604D8D762A}" type="presParOf" srcId="{46D0A0B6-99C1-4C93-9D07-D394FCD06FBC}" destId="{07E7D5C7-192C-4FD4-8FDB-8367E75296B2}" srcOrd="8" destOrd="0" presId="urn:microsoft.com/office/officeart/2017/3/layout/DropPinTimeline#2"/>
    <dgm:cxn modelId="{B5C635B1-BCEB-41A0-95F0-165727755AB0}" type="presParOf" srcId="{07E7D5C7-192C-4FD4-8FDB-8367E75296B2}" destId="{E5A60AEB-AC99-48F9-A630-D706383CE830}" srcOrd="0" destOrd="0" presId="urn:microsoft.com/office/officeart/2017/3/layout/DropPinTimeline#2"/>
    <dgm:cxn modelId="{175AF8B9-8072-426F-9C47-8426CB995581}" type="presParOf" srcId="{07E7D5C7-192C-4FD4-8FDB-8367E75296B2}" destId="{DAA99B08-B3AE-4897-936E-6B401AF838B8}" srcOrd="1" destOrd="0" presId="urn:microsoft.com/office/officeart/2017/3/layout/DropPinTimeline#2"/>
    <dgm:cxn modelId="{E4CAA41F-5D08-4A9A-982A-EA22CCDA6C96}" type="presParOf" srcId="{DAA99B08-B3AE-4897-936E-6B401AF838B8}" destId="{53AB3C40-A8F3-42AD-ACAA-EFFE0F58231C}" srcOrd="0" destOrd="0" presId="urn:microsoft.com/office/officeart/2017/3/layout/DropPinTimeline#2"/>
    <dgm:cxn modelId="{BD361FB7-4D30-4BA7-B1E4-C27F384BAFA5}" type="presParOf" srcId="{DAA99B08-B3AE-4897-936E-6B401AF838B8}" destId="{D2FD05BB-C8D3-4629-A36D-3F0D8E17237D}" srcOrd="1" destOrd="0" presId="urn:microsoft.com/office/officeart/2017/3/layout/DropPinTimeline#2"/>
    <dgm:cxn modelId="{7878D0C1-891D-4444-A57D-FF9A3635CEEC}" type="presParOf" srcId="{07E7D5C7-192C-4FD4-8FDB-8367E75296B2}" destId="{A27C66FE-A882-45CB-AA8B-D41CAAC87FCE}" srcOrd="2" destOrd="0" presId="urn:microsoft.com/office/officeart/2017/3/layout/DropPinTimeline#2"/>
    <dgm:cxn modelId="{A573E103-9440-4DF5-9ED7-502EF613B08C}" type="presParOf" srcId="{07E7D5C7-192C-4FD4-8FDB-8367E75296B2}" destId="{A3AC5A82-45CF-44A1-B41F-635DAC5A92BB}" srcOrd="3" destOrd="0" presId="urn:microsoft.com/office/officeart/2017/3/layout/DropPinTimeline#2"/>
    <dgm:cxn modelId="{5249DB61-BF1E-441D-ABF2-2B12212DBCA2}" type="presParOf" srcId="{07E7D5C7-192C-4FD4-8FDB-8367E75296B2}" destId="{1513F0EC-F72E-4447-AE42-46AD1B95828E}" srcOrd="4" destOrd="0" presId="urn:microsoft.com/office/officeart/2017/3/layout/DropPinTimeline#2"/>
    <dgm:cxn modelId="{BC659F38-1B87-4B74-A1D7-5405BCD74A66}" type="presParOf" srcId="{07E7D5C7-192C-4FD4-8FDB-8367E75296B2}" destId="{AEE1B82C-0846-4933-84C5-2CE9F6ABE6B4}" srcOrd="5" destOrd="0" presId="urn:microsoft.com/office/officeart/2017/3/layout/DropPinTimelin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C72047-97DB-4B6B-B482-8DCE8671695F}" type="doc">
      <dgm:prSet loTypeId="urn:microsoft.com/office/officeart/2018/5/layout/CenteredIconLabelDescriptionList" loCatId="icon" qsTypeId="urn:microsoft.com/office/officeart/2005/8/quickstyle/simple1" qsCatId="simple" csTypeId="urn:microsoft.com/office/officeart/2005/8/colors/accent2_2" csCatId="accent2" phldr="1"/>
      <dgm:spPr/>
      <dgm:t>
        <a:bodyPr/>
        <a:lstStyle/>
        <a:p>
          <a:endParaRPr lang="en-US"/>
        </a:p>
      </dgm:t>
    </dgm:pt>
    <dgm:pt modelId="{4CE41C30-2062-42FD-BC08-0A62E872E37C}">
      <dgm:prSet/>
      <dgm:spPr/>
      <dgm:t>
        <a:bodyPr/>
        <a:lstStyle/>
        <a:p>
          <a:pPr>
            <a:lnSpc>
              <a:spcPct val="100000"/>
            </a:lnSpc>
            <a:defRPr b="1"/>
          </a:pPr>
          <a:r>
            <a:rPr lang="en-US" b="1" i="0" baseline="0"/>
            <a:t>Target Audience</a:t>
          </a:r>
          <a:r>
            <a:rPr lang="en-US" b="0" i="0" baseline="0"/>
            <a:t> </a:t>
          </a:r>
          <a:endParaRPr lang="en-US"/>
        </a:p>
      </dgm:t>
    </dgm:pt>
    <dgm:pt modelId="{F2622733-00C4-4C52-9DA4-0916385FEBC9}" type="parTrans" cxnId="{AAFD2056-5B0A-4729-9707-3EB1CAD0BFEB}">
      <dgm:prSet/>
      <dgm:spPr/>
      <dgm:t>
        <a:bodyPr/>
        <a:lstStyle/>
        <a:p>
          <a:endParaRPr lang="en-US"/>
        </a:p>
      </dgm:t>
    </dgm:pt>
    <dgm:pt modelId="{A0904269-78F4-4CF7-9CB7-E20E12780477}" type="sibTrans" cxnId="{AAFD2056-5B0A-4729-9707-3EB1CAD0BFEB}">
      <dgm:prSet/>
      <dgm:spPr/>
      <dgm:t>
        <a:bodyPr/>
        <a:lstStyle/>
        <a:p>
          <a:endParaRPr lang="en-US"/>
        </a:p>
      </dgm:t>
    </dgm:pt>
    <dgm:pt modelId="{8AE07CCE-F1DD-4B30-968A-58369F35A00C}">
      <dgm:prSet/>
      <dgm:spPr/>
      <dgm:t>
        <a:bodyPr/>
        <a:lstStyle/>
        <a:p>
          <a:pPr>
            <a:lnSpc>
              <a:spcPct val="100000"/>
            </a:lnSpc>
            <a:buNone/>
          </a:pPr>
          <a:r>
            <a:rPr lang="en-US" b="0" i="0" baseline="0"/>
            <a:t>A clearly defined group, such as:</a:t>
          </a:r>
        </a:p>
        <a:p>
          <a:pPr>
            <a:lnSpc>
              <a:spcPct val="100000"/>
            </a:lnSpc>
            <a:buFont typeface="Arial" panose="020B0604020202020204" pitchFamily="34" charset="0"/>
            <a:buChar char="•"/>
          </a:pPr>
          <a:r>
            <a:rPr lang="en-US" b="1" i="0" baseline="0"/>
            <a:t>Profession: </a:t>
          </a:r>
          <a:r>
            <a:rPr lang="en-US" b="0" i="0" baseline="0"/>
            <a:t>medical, business owners, legal, tech entrepreneurs, teachers, armed forces, emergency staff.</a:t>
          </a:r>
        </a:p>
        <a:p>
          <a:pPr>
            <a:lnSpc>
              <a:spcPct val="100000"/>
            </a:lnSpc>
            <a:buFont typeface="Arial" panose="020B0604020202020204" pitchFamily="34" charset="0"/>
            <a:buChar char="•"/>
          </a:pPr>
          <a:r>
            <a:rPr lang="en-US" b="1" i="0" baseline="0"/>
            <a:t>Life stages: </a:t>
          </a:r>
          <a:r>
            <a:rPr lang="en-US" b="0" i="0" baseline="0"/>
            <a:t>young professionals, pre-retirees (aged 50-67), recent divorcees, high earners / HENRY.</a:t>
          </a:r>
        </a:p>
        <a:p>
          <a:pPr>
            <a:lnSpc>
              <a:spcPct val="100000"/>
            </a:lnSpc>
            <a:buFont typeface="Arial" panose="020B0604020202020204" pitchFamily="34" charset="0"/>
            <a:buChar char="•"/>
          </a:pPr>
          <a:r>
            <a:rPr lang="en-US" b="1" i="0" baseline="0"/>
            <a:t>Financial goals based: </a:t>
          </a:r>
          <a:r>
            <a:rPr lang="en-US" b="0" i="0" baseline="0"/>
            <a:t>Early Retirement / FIRE, Estate planning, Business owners, passive income.</a:t>
          </a:r>
        </a:p>
        <a:p>
          <a:pPr>
            <a:lnSpc>
              <a:spcPct val="100000"/>
            </a:lnSpc>
            <a:buFont typeface="Arial" panose="020B0604020202020204" pitchFamily="34" charset="0"/>
            <a:buChar char="•"/>
          </a:pPr>
          <a:r>
            <a:rPr lang="en-US" b="1" i="0" baseline="0"/>
            <a:t>Values based: </a:t>
          </a:r>
          <a:r>
            <a:rPr lang="en-US" b="0" i="0" baseline="0"/>
            <a:t>Ethical / ESG investing, faith based (Islamic Finance).</a:t>
          </a:r>
          <a:endParaRPr lang="en-US" b="1" i="0" baseline="0"/>
        </a:p>
      </dgm:t>
    </dgm:pt>
    <dgm:pt modelId="{692AABC0-5BAF-4C61-BF46-3C1A6FFB06A9}" type="parTrans" cxnId="{D655E0C3-BB36-4A90-A169-5943CB5D9C67}">
      <dgm:prSet/>
      <dgm:spPr/>
      <dgm:t>
        <a:bodyPr/>
        <a:lstStyle/>
        <a:p>
          <a:endParaRPr lang="en-US"/>
        </a:p>
      </dgm:t>
    </dgm:pt>
    <dgm:pt modelId="{CC735AD6-4AB8-4AE0-9244-2FB20032AB7D}" type="sibTrans" cxnId="{D655E0C3-BB36-4A90-A169-5943CB5D9C67}">
      <dgm:prSet/>
      <dgm:spPr/>
      <dgm:t>
        <a:bodyPr/>
        <a:lstStyle/>
        <a:p>
          <a:endParaRPr lang="en-US"/>
        </a:p>
      </dgm:t>
    </dgm:pt>
    <dgm:pt modelId="{A7D144D4-BFA3-48DF-91D0-C3B30889D610}" type="pres">
      <dgm:prSet presAssocID="{B8C72047-97DB-4B6B-B482-8DCE8671695F}" presName="root" presStyleCnt="0">
        <dgm:presLayoutVars>
          <dgm:dir/>
          <dgm:resizeHandles val="exact"/>
        </dgm:presLayoutVars>
      </dgm:prSet>
      <dgm:spPr/>
    </dgm:pt>
    <dgm:pt modelId="{BC71BB14-CF23-41C7-9103-5A86737C9756}" type="pres">
      <dgm:prSet presAssocID="{4CE41C30-2062-42FD-BC08-0A62E872E37C}" presName="compNode" presStyleCnt="0"/>
      <dgm:spPr/>
    </dgm:pt>
    <dgm:pt modelId="{B65D9F70-993B-4FE1-A33A-7A5A4B261788}" type="pres">
      <dgm:prSet presAssocID="{4CE41C30-2062-42FD-BC08-0A62E872E37C}" presName="iconRect" presStyleLbl="node1" presStyleIdx="0" presStyleCnt="1" custLinFactNeighborX="-5860" custLinFactNeighborY="-7256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llseye"/>
        </a:ext>
      </dgm:extLst>
    </dgm:pt>
    <dgm:pt modelId="{A18A5896-B3A1-44ED-AF74-960BFD463E94}" type="pres">
      <dgm:prSet presAssocID="{4CE41C30-2062-42FD-BC08-0A62E872E37C}" presName="iconSpace" presStyleCnt="0"/>
      <dgm:spPr/>
    </dgm:pt>
    <dgm:pt modelId="{9B56A2B7-80D0-4D92-95EF-45816B120761}" type="pres">
      <dgm:prSet presAssocID="{4CE41C30-2062-42FD-BC08-0A62E872E37C}" presName="parTx" presStyleLbl="revTx" presStyleIdx="0" presStyleCnt="2" custLinFactY="-57777" custLinFactNeighborX="-2051" custLinFactNeighborY="-100000">
        <dgm:presLayoutVars>
          <dgm:chMax val="0"/>
          <dgm:chPref val="0"/>
        </dgm:presLayoutVars>
      </dgm:prSet>
      <dgm:spPr/>
    </dgm:pt>
    <dgm:pt modelId="{A7AD2FD1-A435-4DF8-9C51-42BD3A2A8447}" type="pres">
      <dgm:prSet presAssocID="{4CE41C30-2062-42FD-BC08-0A62E872E37C}" presName="txSpace" presStyleCnt="0"/>
      <dgm:spPr/>
    </dgm:pt>
    <dgm:pt modelId="{8BD54756-4227-42F6-8F76-C73390513479}" type="pres">
      <dgm:prSet presAssocID="{4CE41C30-2062-42FD-BC08-0A62E872E37C}" presName="desTx" presStyleLbl="revTx" presStyleIdx="1" presStyleCnt="2" custScaleX="216924" custLinFactY="-42700000" custLinFactNeighborX="648" custLinFactNeighborY="-42766249">
        <dgm:presLayoutVars/>
      </dgm:prSet>
      <dgm:spPr/>
    </dgm:pt>
  </dgm:ptLst>
  <dgm:cxnLst>
    <dgm:cxn modelId="{79CE0E4E-1C10-45A2-9428-3635BA1B4BB4}" type="presOf" srcId="{8AE07CCE-F1DD-4B30-968A-58369F35A00C}" destId="{8BD54756-4227-42F6-8F76-C73390513479}" srcOrd="0" destOrd="0" presId="urn:microsoft.com/office/officeart/2018/5/layout/CenteredIconLabelDescriptionList"/>
    <dgm:cxn modelId="{FCF28074-6F88-46C4-A6F6-2AEE98826D4F}" type="presOf" srcId="{B8C72047-97DB-4B6B-B482-8DCE8671695F}" destId="{A7D144D4-BFA3-48DF-91D0-C3B30889D610}" srcOrd="0" destOrd="0" presId="urn:microsoft.com/office/officeart/2018/5/layout/CenteredIconLabelDescriptionList"/>
    <dgm:cxn modelId="{AAFD2056-5B0A-4729-9707-3EB1CAD0BFEB}" srcId="{B8C72047-97DB-4B6B-B482-8DCE8671695F}" destId="{4CE41C30-2062-42FD-BC08-0A62E872E37C}" srcOrd="0" destOrd="0" parTransId="{F2622733-00C4-4C52-9DA4-0916385FEBC9}" sibTransId="{A0904269-78F4-4CF7-9CB7-E20E12780477}"/>
    <dgm:cxn modelId="{D655E0C3-BB36-4A90-A169-5943CB5D9C67}" srcId="{4CE41C30-2062-42FD-BC08-0A62E872E37C}" destId="{8AE07CCE-F1DD-4B30-968A-58369F35A00C}" srcOrd="0" destOrd="0" parTransId="{692AABC0-5BAF-4C61-BF46-3C1A6FFB06A9}" sibTransId="{CC735AD6-4AB8-4AE0-9244-2FB20032AB7D}"/>
    <dgm:cxn modelId="{A3B766F9-C3C8-4D11-B923-0C84EFC4D6F6}" type="presOf" srcId="{4CE41C30-2062-42FD-BC08-0A62E872E37C}" destId="{9B56A2B7-80D0-4D92-95EF-45816B120761}" srcOrd="0" destOrd="0" presId="urn:microsoft.com/office/officeart/2018/5/layout/CenteredIconLabelDescriptionList"/>
    <dgm:cxn modelId="{F936A133-290C-4DC8-A4F9-FA8B586DF4ED}" type="presParOf" srcId="{A7D144D4-BFA3-48DF-91D0-C3B30889D610}" destId="{BC71BB14-CF23-41C7-9103-5A86737C9756}" srcOrd="0" destOrd="0" presId="urn:microsoft.com/office/officeart/2018/5/layout/CenteredIconLabelDescriptionList"/>
    <dgm:cxn modelId="{C321AB00-9460-4321-A2E8-E3442DB89CC8}" type="presParOf" srcId="{BC71BB14-CF23-41C7-9103-5A86737C9756}" destId="{B65D9F70-993B-4FE1-A33A-7A5A4B261788}" srcOrd="0" destOrd="0" presId="urn:microsoft.com/office/officeart/2018/5/layout/CenteredIconLabelDescriptionList"/>
    <dgm:cxn modelId="{48237EEB-CD53-4F19-8BA9-E2035371F24A}" type="presParOf" srcId="{BC71BB14-CF23-41C7-9103-5A86737C9756}" destId="{A18A5896-B3A1-44ED-AF74-960BFD463E94}" srcOrd="1" destOrd="0" presId="urn:microsoft.com/office/officeart/2018/5/layout/CenteredIconLabelDescriptionList"/>
    <dgm:cxn modelId="{15326491-5D21-4C63-9206-BED6BE4DEAC3}" type="presParOf" srcId="{BC71BB14-CF23-41C7-9103-5A86737C9756}" destId="{9B56A2B7-80D0-4D92-95EF-45816B120761}" srcOrd="2" destOrd="0" presId="urn:microsoft.com/office/officeart/2018/5/layout/CenteredIconLabelDescriptionList"/>
    <dgm:cxn modelId="{5A60B5D9-F77F-4940-B92A-E528809CEECE}" type="presParOf" srcId="{BC71BB14-CF23-41C7-9103-5A86737C9756}" destId="{A7AD2FD1-A435-4DF8-9C51-42BD3A2A8447}" srcOrd="3" destOrd="0" presId="urn:microsoft.com/office/officeart/2018/5/layout/CenteredIconLabelDescriptionList"/>
    <dgm:cxn modelId="{3EFDCCE7-CE9E-4B5A-8B07-1CCD78D835D8}" type="presParOf" srcId="{BC71BB14-CF23-41C7-9103-5A86737C9756}" destId="{8BD54756-4227-42F6-8F76-C73390513479}"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C72047-97DB-4B6B-B482-8DCE8671695F}" type="doc">
      <dgm:prSet loTypeId="urn:microsoft.com/office/officeart/2018/5/layout/CenteredIconLabelDescriptionList" loCatId="icon" qsTypeId="urn:microsoft.com/office/officeart/2005/8/quickstyle/simple1" qsCatId="simple" csTypeId="urn:microsoft.com/office/officeart/2005/8/colors/accent2_2" csCatId="accent2" phldr="1"/>
      <dgm:spPr/>
      <dgm:t>
        <a:bodyPr/>
        <a:lstStyle/>
        <a:p>
          <a:endParaRPr lang="en-US"/>
        </a:p>
      </dgm:t>
    </dgm:pt>
    <dgm:pt modelId="{21600700-1687-4FFF-A7D4-511302A4F198}">
      <dgm:prSet/>
      <dgm:spPr/>
      <dgm:t>
        <a:bodyPr/>
        <a:lstStyle/>
        <a:p>
          <a:pPr>
            <a:lnSpc>
              <a:spcPct val="100000"/>
            </a:lnSpc>
            <a:defRPr b="1"/>
          </a:pPr>
          <a:r>
            <a:rPr lang="en-US" b="1" i="0" baseline="0"/>
            <a:t>Specialist Knowledge</a:t>
          </a:r>
          <a:endParaRPr lang="en-US"/>
        </a:p>
      </dgm:t>
    </dgm:pt>
    <dgm:pt modelId="{471AA8E7-0C64-40D6-A1B9-9005B48B5E72}" type="parTrans" cxnId="{E8F93EE2-8C8C-438E-94A6-53FAC3DD8450}">
      <dgm:prSet/>
      <dgm:spPr/>
      <dgm:t>
        <a:bodyPr/>
        <a:lstStyle/>
        <a:p>
          <a:endParaRPr lang="en-US"/>
        </a:p>
      </dgm:t>
    </dgm:pt>
    <dgm:pt modelId="{5D8D2DAA-0BAD-4949-9013-986046AC539C}" type="sibTrans" cxnId="{E8F93EE2-8C8C-438E-94A6-53FAC3DD8450}">
      <dgm:prSet/>
      <dgm:spPr/>
      <dgm:t>
        <a:bodyPr/>
        <a:lstStyle/>
        <a:p>
          <a:endParaRPr lang="en-US"/>
        </a:p>
      </dgm:t>
    </dgm:pt>
    <dgm:pt modelId="{C31C6AAF-F070-4092-8DC3-0A74803EA9E4}">
      <dgm:prSet/>
      <dgm:spPr/>
      <dgm:t>
        <a:bodyPr/>
        <a:lstStyle/>
        <a:p>
          <a:pPr>
            <a:lnSpc>
              <a:spcPct val="100000"/>
            </a:lnSpc>
          </a:pPr>
          <a:r>
            <a:rPr lang="en-US" b="0" i="0" baseline="0"/>
            <a:t>Understanding the specific financial challenges faced by these defined groups and identifying the advice opportunities within them.</a:t>
          </a:r>
          <a:endParaRPr lang="en-US"/>
        </a:p>
      </dgm:t>
    </dgm:pt>
    <dgm:pt modelId="{71EB6FA5-D4DA-4797-8892-92B9B05C8711}" type="parTrans" cxnId="{F2407508-F8A4-439D-BA96-A0CD65632AE5}">
      <dgm:prSet/>
      <dgm:spPr/>
      <dgm:t>
        <a:bodyPr/>
        <a:lstStyle/>
        <a:p>
          <a:endParaRPr lang="en-US"/>
        </a:p>
      </dgm:t>
    </dgm:pt>
    <dgm:pt modelId="{E45AC214-DF0E-463B-85A8-50738DBE9414}" type="sibTrans" cxnId="{F2407508-F8A4-439D-BA96-A0CD65632AE5}">
      <dgm:prSet/>
      <dgm:spPr/>
      <dgm:t>
        <a:bodyPr/>
        <a:lstStyle/>
        <a:p>
          <a:endParaRPr lang="en-US"/>
        </a:p>
      </dgm:t>
    </dgm:pt>
    <dgm:pt modelId="{A7D144D4-BFA3-48DF-91D0-C3B30889D610}" type="pres">
      <dgm:prSet presAssocID="{B8C72047-97DB-4B6B-B482-8DCE8671695F}" presName="root" presStyleCnt="0">
        <dgm:presLayoutVars>
          <dgm:dir/>
          <dgm:resizeHandles val="exact"/>
        </dgm:presLayoutVars>
      </dgm:prSet>
      <dgm:spPr/>
    </dgm:pt>
    <dgm:pt modelId="{1CCBE1EF-E0EA-4F88-90EF-846468CE41A2}" type="pres">
      <dgm:prSet presAssocID="{21600700-1687-4FFF-A7D4-511302A4F198}" presName="compNode" presStyleCnt="0"/>
      <dgm:spPr/>
    </dgm:pt>
    <dgm:pt modelId="{3895AFD8-B101-443A-A013-BCA3B2743C4A}" type="pres">
      <dgm:prSet presAssocID="{21600700-1687-4FFF-A7D4-511302A4F198}"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uro"/>
        </a:ext>
      </dgm:extLst>
    </dgm:pt>
    <dgm:pt modelId="{00A3766D-572A-40F3-AD00-0BBA755AAA65}" type="pres">
      <dgm:prSet presAssocID="{21600700-1687-4FFF-A7D4-511302A4F198}" presName="iconSpace" presStyleCnt="0"/>
      <dgm:spPr/>
    </dgm:pt>
    <dgm:pt modelId="{7569F5C8-E61C-4D09-A268-4BA3B973F42A}" type="pres">
      <dgm:prSet presAssocID="{21600700-1687-4FFF-A7D4-511302A4F198}" presName="parTx" presStyleLbl="revTx" presStyleIdx="0" presStyleCnt="2">
        <dgm:presLayoutVars>
          <dgm:chMax val="0"/>
          <dgm:chPref val="0"/>
        </dgm:presLayoutVars>
      </dgm:prSet>
      <dgm:spPr/>
    </dgm:pt>
    <dgm:pt modelId="{53F8E5F0-A89A-4092-A67E-2CB9B9AA536E}" type="pres">
      <dgm:prSet presAssocID="{21600700-1687-4FFF-A7D4-511302A4F198}" presName="txSpace" presStyleCnt="0"/>
      <dgm:spPr/>
    </dgm:pt>
    <dgm:pt modelId="{BE12033C-053A-4D5E-8063-5A94FEB3ABD9}" type="pres">
      <dgm:prSet presAssocID="{21600700-1687-4FFF-A7D4-511302A4F198}" presName="desTx" presStyleLbl="revTx" presStyleIdx="1" presStyleCnt="2" custScaleX="184094" custScaleY="2000000">
        <dgm:presLayoutVars/>
      </dgm:prSet>
      <dgm:spPr/>
    </dgm:pt>
  </dgm:ptLst>
  <dgm:cxnLst>
    <dgm:cxn modelId="{F2407508-F8A4-439D-BA96-A0CD65632AE5}" srcId="{21600700-1687-4FFF-A7D4-511302A4F198}" destId="{C31C6AAF-F070-4092-8DC3-0A74803EA9E4}" srcOrd="0" destOrd="0" parTransId="{71EB6FA5-D4DA-4797-8892-92B9B05C8711}" sibTransId="{E45AC214-DF0E-463B-85A8-50738DBE9414}"/>
    <dgm:cxn modelId="{3AD1AB1C-FFF0-4299-9BB5-BC414BC4F73E}" type="presOf" srcId="{C31C6AAF-F070-4092-8DC3-0A74803EA9E4}" destId="{BE12033C-053A-4D5E-8063-5A94FEB3ABD9}" srcOrd="0" destOrd="0" presId="urn:microsoft.com/office/officeart/2018/5/layout/CenteredIconLabelDescriptionList"/>
    <dgm:cxn modelId="{974F2447-4B30-4CA6-B686-5F9C6E1A267B}" type="presOf" srcId="{21600700-1687-4FFF-A7D4-511302A4F198}" destId="{7569F5C8-E61C-4D09-A268-4BA3B973F42A}" srcOrd="0" destOrd="0" presId="urn:microsoft.com/office/officeart/2018/5/layout/CenteredIconLabelDescriptionList"/>
    <dgm:cxn modelId="{FCF28074-6F88-46C4-A6F6-2AEE98826D4F}" type="presOf" srcId="{B8C72047-97DB-4B6B-B482-8DCE8671695F}" destId="{A7D144D4-BFA3-48DF-91D0-C3B30889D610}" srcOrd="0" destOrd="0" presId="urn:microsoft.com/office/officeart/2018/5/layout/CenteredIconLabelDescriptionList"/>
    <dgm:cxn modelId="{E8F93EE2-8C8C-438E-94A6-53FAC3DD8450}" srcId="{B8C72047-97DB-4B6B-B482-8DCE8671695F}" destId="{21600700-1687-4FFF-A7D4-511302A4F198}" srcOrd="0" destOrd="0" parTransId="{471AA8E7-0C64-40D6-A1B9-9005B48B5E72}" sibTransId="{5D8D2DAA-0BAD-4949-9013-986046AC539C}"/>
    <dgm:cxn modelId="{D82D30A3-5171-400F-AA7C-2C72B67E3EEE}" type="presParOf" srcId="{A7D144D4-BFA3-48DF-91D0-C3B30889D610}" destId="{1CCBE1EF-E0EA-4F88-90EF-846468CE41A2}" srcOrd="0" destOrd="0" presId="urn:microsoft.com/office/officeart/2018/5/layout/CenteredIconLabelDescriptionList"/>
    <dgm:cxn modelId="{91BD33C6-3D2C-4DDF-AD85-34881404CE5C}" type="presParOf" srcId="{1CCBE1EF-E0EA-4F88-90EF-846468CE41A2}" destId="{3895AFD8-B101-443A-A013-BCA3B2743C4A}" srcOrd="0" destOrd="0" presId="urn:microsoft.com/office/officeart/2018/5/layout/CenteredIconLabelDescriptionList"/>
    <dgm:cxn modelId="{40728C14-7220-4467-8121-2B06CB88AB94}" type="presParOf" srcId="{1CCBE1EF-E0EA-4F88-90EF-846468CE41A2}" destId="{00A3766D-572A-40F3-AD00-0BBA755AAA65}" srcOrd="1" destOrd="0" presId="urn:microsoft.com/office/officeart/2018/5/layout/CenteredIconLabelDescriptionList"/>
    <dgm:cxn modelId="{450E27C6-B648-49B0-ADAA-B60C2502E3F3}" type="presParOf" srcId="{1CCBE1EF-E0EA-4F88-90EF-846468CE41A2}" destId="{7569F5C8-E61C-4D09-A268-4BA3B973F42A}" srcOrd="2" destOrd="0" presId="urn:microsoft.com/office/officeart/2018/5/layout/CenteredIconLabelDescriptionList"/>
    <dgm:cxn modelId="{60EDF595-C5C2-4BBF-9286-516138DDBA8F}" type="presParOf" srcId="{1CCBE1EF-E0EA-4F88-90EF-846468CE41A2}" destId="{53F8E5F0-A89A-4092-A67E-2CB9B9AA536E}" srcOrd="3" destOrd="0" presId="urn:microsoft.com/office/officeart/2018/5/layout/CenteredIconLabelDescriptionList"/>
    <dgm:cxn modelId="{BA02142A-2B7C-452F-9B92-2CA10A28FBFC}" type="presParOf" srcId="{1CCBE1EF-E0EA-4F88-90EF-846468CE41A2}" destId="{BE12033C-053A-4D5E-8063-5A94FEB3ABD9}"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8C72047-97DB-4B6B-B482-8DCE8671695F}" type="doc">
      <dgm:prSet loTypeId="urn:microsoft.com/office/officeart/2018/5/layout/CenteredIconLabelDescriptionList" loCatId="icon" qsTypeId="urn:microsoft.com/office/officeart/2005/8/quickstyle/simple1" qsCatId="simple" csTypeId="urn:microsoft.com/office/officeart/2005/8/colors/accent2_2" csCatId="accent2" phldr="1"/>
      <dgm:spPr/>
      <dgm:t>
        <a:bodyPr/>
        <a:lstStyle/>
        <a:p>
          <a:endParaRPr lang="en-US"/>
        </a:p>
      </dgm:t>
    </dgm:pt>
    <dgm:pt modelId="{5791EB96-723D-4A14-828B-CD079A79E2B4}">
      <dgm:prSet/>
      <dgm:spPr/>
      <dgm:t>
        <a:bodyPr/>
        <a:lstStyle/>
        <a:p>
          <a:pPr>
            <a:lnSpc>
              <a:spcPct val="100000"/>
            </a:lnSpc>
            <a:defRPr b="1"/>
          </a:pPr>
          <a:r>
            <a:rPr lang="en-US" b="1" i="0" baseline="0"/>
            <a:t>Tailored Solutions</a:t>
          </a:r>
          <a:r>
            <a:rPr lang="en-US" b="0" i="0" baseline="0"/>
            <a:t> </a:t>
          </a:r>
          <a:endParaRPr lang="en-US"/>
        </a:p>
      </dgm:t>
    </dgm:pt>
    <dgm:pt modelId="{F972E7B4-32DA-47F4-94CB-A9FFDE9E4E21}" type="parTrans" cxnId="{B68EEA95-0559-4836-9918-E3723A31EE94}">
      <dgm:prSet/>
      <dgm:spPr/>
      <dgm:t>
        <a:bodyPr/>
        <a:lstStyle/>
        <a:p>
          <a:endParaRPr lang="en-US"/>
        </a:p>
      </dgm:t>
    </dgm:pt>
    <dgm:pt modelId="{D8552B15-C560-4C55-9430-970A24A86564}" type="sibTrans" cxnId="{B68EEA95-0559-4836-9918-E3723A31EE94}">
      <dgm:prSet/>
      <dgm:spPr/>
      <dgm:t>
        <a:bodyPr/>
        <a:lstStyle/>
        <a:p>
          <a:endParaRPr lang="en-US"/>
        </a:p>
      </dgm:t>
    </dgm:pt>
    <dgm:pt modelId="{D7E065B8-ECDF-45E4-8D22-70B9FC1CDB47}">
      <dgm:prSet/>
      <dgm:spPr/>
      <dgm:t>
        <a:bodyPr/>
        <a:lstStyle/>
        <a:p>
          <a:pPr>
            <a:lnSpc>
              <a:spcPct val="100000"/>
            </a:lnSpc>
          </a:pPr>
          <a:r>
            <a:rPr lang="en-US"/>
            <a:t>Offer a</a:t>
          </a:r>
          <a:r>
            <a:rPr lang="en-US" b="0" i="0" baseline="0"/>
            <a:t>dvice and services that directly address your target audience needs.</a:t>
          </a:r>
          <a:endParaRPr lang="en-US"/>
        </a:p>
      </dgm:t>
    </dgm:pt>
    <dgm:pt modelId="{DD48236A-953C-41A2-B362-9E97F9BC7952}" type="parTrans" cxnId="{82D038A9-6808-4306-9A20-19D8017DD6C6}">
      <dgm:prSet/>
      <dgm:spPr/>
      <dgm:t>
        <a:bodyPr/>
        <a:lstStyle/>
        <a:p>
          <a:endParaRPr lang="en-US"/>
        </a:p>
      </dgm:t>
    </dgm:pt>
    <dgm:pt modelId="{6B41B4B0-2486-4326-A719-FF54BFBB43B6}" type="sibTrans" cxnId="{82D038A9-6808-4306-9A20-19D8017DD6C6}">
      <dgm:prSet/>
      <dgm:spPr/>
      <dgm:t>
        <a:bodyPr/>
        <a:lstStyle/>
        <a:p>
          <a:endParaRPr lang="en-US"/>
        </a:p>
      </dgm:t>
    </dgm:pt>
    <dgm:pt modelId="{51B2D2AD-731C-4B0F-A7FC-35F8E46F2972}">
      <dgm:prSet/>
      <dgm:spPr/>
      <dgm:t>
        <a:bodyPr/>
        <a:lstStyle/>
        <a:p>
          <a:pPr>
            <a:lnSpc>
              <a:spcPct val="100000"/>
            </a:lnSpc>
          </a:pPr>
          <a:r>
            <a:rPr lang="en-US"/>
            <a:t>This opens up the conversation to further advice areas.</a:t>
          </a:r>
        </a:p>
      </dgm:t>
    </dgm:pt>
    <dgm:pt modelId="{DD0B6F1B-19CB-4CDA-94A6-1071DAB16C3F}" type="parTrans" cxnId="{34277992-173F-462E-887A-AD95D6A3DA5F}">
      <dgm:prSet/>
      <dgm:spPr/>
      <dgm:t>
        <a:bodyPr/>
        <a:lstStyle/>
        <a:p>
          <a:endParaRPr lang="en-US"/>
        </a:p>
      </dgm:t>
    </dgm:pt>
    <dgm:pt modelId="{20F7528D-0468-4759-832F-4BA9929D6752}" type="sibTrans" cxnId="{34277992-173F-462E-887A-AD95D6A3DA5F}">
      <dgm:prSet/>
      <dgm:spPr/>
      <dgm:t>
        <a:bodyPr/>
        <a:lstStyle/>
        <a:p>
          <a:endParaRPr lang="en-US"/>
        </a:p>
      </dgm:t>
    </dgm:pt>
    <dgm:pt modelId="{A7476DE9-2945-489A-9D1B-7BCF9EFBA4F6}">
      <dgm:prSet/>
      <dgm:spPr/>
      <dgm:t>
        <a:bodyPr/>
        <a:lstStyle/>
        <a:p>
          <a:pPr>
            <a:lnSpc>
              <a:spcPct val="100000"/>
            </a:lnSpc>
          </a:pPr>
          <a:r>
            <a:rPr lang="en-US" b="0" i="0" baseline="0"/>
            <a:t>For example: Pensions &gt; Protection &gt; Investments / Savings &gt; Inheritance Tax</a:t>
          </a:r>
          <a:endParaRPr lang="en-US"/>
        </a:p>
      </dgm:t>
    </dgm:pt>
    <dgm:pt modelId="{F43007D0-7ACA-4E72-A555-A9610A7C6B17}" type="parTrans" cxnId="{CF99E2B3-8536-43E5-A016-2B6796C5FFC5}">
      <dgm:prSet/>
      <dgm:spPr/>
      <dgm:t>
        <a:bodyPr/>
        <a:lstStyle/>
        <a:p>
          <a:endParaRPr lang="en-US"/>
        </a:p>
      </dgm:t>
    </dgm:pt>
    <dgm:pt modelId="{78BE4EA4-B840-4A82-844D-B35D23E3E433}" type="sibTrans" cxnId="{CF99E2B3-8536-43E5-A016-2B6796C5FFC5}">
      <dgm:prSet/>
      <dgm:spPr/>
      <dgm:t>
        <a:bodyPr/>
        <a:lstStyle/>
        <a:p>
          <a:endParaRPr lang="en-US"/>
        </a:p>
      </dgm:t>
    </dgm:pt>
    <dgm:pt modelId="{A7D144D4-BFA3-48DF-91D0-C3B30889D610}" type="pres">
      <dgm:prSet presAssocID="{B8C72047-97DB-4B6B-B482-8DCE8671695F}" presName="root" presStyleCnt="0">
        <dgm:presLayoutVars>
          <dgm:dir/>
          <dgm:resizeHandles val="exact"/>
        </dgm:presLayoutVars>
      </dgm:prSet>
      <dgm:spPr/>
    </dgm:pt>
    <dgm:pt modelId="{3AE06124-F583-4CF3-B410-8A41E4D1ADA1}" type="pres">
      <dgm:prSet presAssocID="{5791EB96-723D-4A14-828B-CD079A79E2B4}" presName="compNode" presStyleCnt="0"/>
      <dgm:spPr/>
    </dgm:pt>
    <dgm:pt modelId="{788B95A4-CDE3-44F9-9EF7-9445916FA2AF}" type="pres">
      <dgm:prSet presAssocID="{5791EB96-723D-4A14-828B-CD079A79E2B4}" presName="iconRect" presStyleLbl="node1" presStyleIdx="0" presStyleCnt="1" custLinFactNeighborY="-55539"/>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iggy Bank"/>
        </a:ext>
      </dgm:extLst>
    </dgm:pt>
    <dgm:pt modelId="{EF20A473-9996-4A64-9A82-6ADF46D7AADD}" type="pres">
      <dgm:prSet presAssocID="{5791EB96-723D-4A14-828B-CD079A79E2B4}" presName="iconSpace" presStyleCnt="0"/>
      <dgm:spPr/>
    </dgm:pt>
    <dgm:pt modelId="{99D97C2D-13E7-49C5-8F3C-16D9C06983EF}" type="pres">
      <dgm:prSet presAssocID="{5791EB96-723D-4A14-828B-CD079A79E2B4}" presName="parTx" presStyleLbl="revTx" presStyleIdx="0" presStyleCnt="2" custLinFactY="-41111" custLinFactNeighborX="-2051" custLinFactNeighborY="-100000">
        <dgm:presLayoutVars>
          <dgm:chMax val="0"/>
          <dgm:chPref val="0"/>
        </dgm:presLayoutVars>
      </dgm:prSet>
      <dgm:spPr/>
    </dgm:pt>
    <dgm:pt modelId="{3AB0037D-9E77-43CD-83B8-DF99FD923FF0}" type="pres">
      <dgm:prSet presAssocID="{5791EB96-723D-4A14-828B-CD079A79E2B4}" presName="txSpace" presStyleCnt="0"/>
      <dgm:spPr/>
    </dgm:pt>
    <dgm:pt modelId="{351A985E-91BF-4E9A-8204-95D181932ECF}" type="pres">
      <dgm:prSet presAssocID="{5791EB96-723D-4A14-828B-CD079A79E2B4}" presName="desTx" presStyleLbl="revTx" presStyleIdx="1" presStyleCnt="2" custScaleX="229883" custLinFactY="-48400000" custLinFactNeighborX="-1517" custLinFactNeighborY="-48430932">
        <dgm:presLayoutVars/>
      </dgm:prSet>
      <dgm:spPr/>
    </dgm:pt>
  </dgm:ptLst>
  <dgm:cxnLst>
    <dgm:cxn modelId="{9EDB271C-4D83-4B33-A9F4-2D3CB0E20970}" type="presOf" srcId="{51B2D2AD-731C-4B0F-A7FC-35F8E46F2972}" destId="{351A985E-91BF-4E9A-8204-95D181932ECF}" srcOrd="0" destOrd="1" presId="urn:microsoft.com/office/officeart/2018/5/layout/CenteredIconLabelDescriptionList"/>
    <dgm:cxn modelId="{EA955C2F-E8DB-491B-A6BC-A0E1EF2D9456}" type="presOf" srcId="{5791EB96-723D-4A14-828B-CD079A79E2B4}" destId="{99D97C2D-13E7-49C5-8F3C-16D9C06983EF}" srcOrd="0" destOrd="0" presId="urn:microsoft.com/office/officeart/2018/5/layout/CenteredIconLabelDescriptionList"/>
    <dgm:cxn modelId="{4F7D6070-B293-4626-BE64-F8EA7774050D}" type="presOf" srcId="{A7476DE9-2945-489A-9D1B-7BCF9EFBA4F6}" destId="{351A985E-91BF-4E9A-8204-95D181932ECF}" srcOrd="0" destOrd="2" presId="urn:microsoft.com/office/officeart/2018/5/layout/CenteredIconLabelDescriptionList"/>
    <dgm:cxn modelId="{FCF28074-6F88-46C4-A6F6-2AEE98826D4F}" type="presOf" srcId="{B8C72047-97DB-4B6B-B482-8DCE8671695F}" destId="{A7D144D4-BFA3-48DF-91D0-C3B30889D610}" srcOrd="0" destOrd="0" presId="urn:microsoft.com/office/officeart/2018/5/layout/CenteredIconLabelDescriptionList"/>
    <dgm:cxn modelId="{34277992-173F-462E-887A-AD95D6A3DA5F}" srcId="{5791EB96-723D-4A14-828B-CD079A79E2B4}" destId="{51B2D2AD-731C-4B0F-A7FC-35F8E46F2972}" srcOrd="1" destOrd="0" parTransId="{DD0B6F1B-19CB-4CDA-94A6-1071DAB16C3F}" sibTransId="{20F7528D-0468-4759-832F-4BA9929D6752}"/>
    <dgm:cxn modelId="{B68EEA95-0559-4836-9918-E3723A31EE94}" srcId="{B8C72047-97DB-4B6B-B482-8DCE8671695F}" destId="{5791EB96-723D-4A14-828B-CD079A79E2B4}" srcOrd="0" destOrd="0" parTransId="{F972E7B4-32DA-47F4-94CB-A9FFDE9E4E21}" sibTransId="{D8552B15-C560-4C55-9430-970A24A86564}"/>
    <dgm:cxn modelId="{197F7A9C-3F10-4134-8893-9353C6421FF1}" type="presOf" srcId="{D7E065B8-ECDF-45E4-8D22-70B9FC1CDB47}" destId="{351A985E-91BF-4E9A-8204-95D181932ECF}" srcOrd="0" destOrd="0" presId="urn:microsoft.com/office/officeart/2018/5/layout/CenteredIconLabelDescriptionList"/>
    <dgm:cxn modelId="{82D038A9-6808-4306-9A20-19D8017DD6C6}" srcId="{5791EB96-723D-4A14-828B-CD079A79E2B4}" destId="{D7E065B8-ECDF-45E4-8D22-70B9FC1CDB47}" srcOrd="0" destOrd="0" parTransId="{DD48236A-953C-41A2-B362-9E97F9BC7952}" sibTransId="{6B41B4B0-2486-4326-A719-FF54BFBB43B6}"/>
    <dgm:cxn modelId="{CF99E2B3-8536-43E5-A016-2B6796C5FFC5}" srcId="{5791EB96-723D-4A14-828B-CD079A79E2B4}" destId="{A7476DE9-2945-489A-9D1B-7BCF9EFBA4F6}" srcOrd="2" destOrd="0" parTransId="{F43007D0-7ACA-4E72-A555-A9610A7C6B17}" sibTransId="{78BE4EA4-B840-4A82-844D-B35D23E3E433}"/>
    <dgm:cxn modelId="{841EB438-8792-410F-B0A4-488250CDAE80}" type="presParOf" srcId="{A7D144D4-BFA3-48DF-91D0-C3B30889D610}" destId="{3AE06124-F583-4CF3-B410-8A41E4D1ADA1}" srcOrd="0" destOrd="0" presId="urn:microsoft.com/office/officeart/2018/5/layout/CenteredIconLabelDescriptionList"/>
    <dgm:cxn modelId="{BE634D32-F8CD-42C2-A536-8CD55AA36C86}" type="presParOf" srcId="{3AE06124-F583-4CF3-B410-8A41E4D1ADA1}" destId="{788B95A4-CDE3-44F9-9EF7-9445916FA2AF}" srcOrd="0" destOrd="0" presId="urn:microsoft.com/office/officeart/2018/5/layout/CenteredIconLabelDescriptionList"/>
    <dgm:cxn modelId="{B39F95DA-AA51-4EA8-B88C-66BE17768A64}" type="presParOf" srcId="{3AE06124-F583-4CF3-B410-8A41E4D1ADA1}" destId="{EF20A473-9996-4A64-9A82-6ADF46D7AADD}" srcOrd="1" destOrd="0" presId="urn:microsoft.com/office/officeart/2018/5/layout/CenteredIconLabelDescriptionList"/>
    <dgm:cxn modelId="{A0EED9E9-A174-44AE-84AE-4016C6F02D29}" type="presParOf" srcId="{3AE06124-F583-4CF3-B410-8A41E4D1ADA1}" destId="{99D97C2D-13E7-49C5-8F3C-16D9C06983EF}" srcOrd="2" destOrd="0" presId="urn:microsoft.com/office/officeart/2018/5/layout/CenteredIconLabelDescriptionList"/>
    <dgm:cxn modelId="{F85BEA79-319C-4628-9157-E36A7755CE85}" type="presParOf" srcId="{3AE06124-F583-4CF3-B410-8A41E4D1ADA1}" destId="{3AB0037D-9E77-43CD-83B8-DF99FD923FF0}" srcOrd="3" destOrd="0" presId="urn:microsoft.com/office/officeart/2018/5/layout/CenteredIconLabelDescriptionList"/>
    <dgm:cxn modelId="{CC1AA876-1B3E-465C-A46B-B36A4434DBC1}" type="presParOf" srcId="{3AE06124-F583-4CF3-B410-8A41E4D1ADA1}" destId="{351A985E-91BF-4E9A-8204-95D181932ECF}"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8C72047-97DB-4B6B-B482-8DCE8671695F}" type="doc">
      <dgm:prSet loTypeId="urn:microsoft.com/office/officeart/2018/5/layout/CenteredIconLabelDescriptionList" loCatId="icon" qsTypeId="urn:microsoft.com/office/officeart/2005/8/quickstyle/simple1" qsCatId="simple" csTypeId="urn:microsoft.com/office/officeart/2005/8/colors/accent2_2" csCatId="accent2" phldr="1"/>
      <dgm:spPr/>
      <dgm:t>
        <a:bodyPr/>
        <a:lstStyle/>
        <a:p>
          <a:endParaRPr lang="en-US"/>
        </a:p>
      </dgm:t>
    </dgm:pt>
    <dgm:pt modelId="{4CE41C30-2062-42FD-BC08-0A62E872E37C}">
      <dgm:prSet/>
      <dgm:spPr/>
      <dgm:t>
        <a:bodyPr/>
        <a:lstStyle/>
        <a:p>
          <a:pPr>
            <a:lnSpc>
              <a:spcPct val="100000"/>
            </a:lnSpc>
            <a:defRPr b="1"/>
          </a:pPr>
          <a:r>
            <a:rPr lang="en-US" b="1" i="0" baseline="0"/>
            <a:t>Target Audience</a:t>
          </a:r>
          <a:endParaRPr lang="en-US"/>
        </a:p>
      </dgm:t>
    </dgm:pt>
    <dgm:pt modelId="{F2622733-00C4-4C52-9DA4-0916385FEBC9}" type="parTrans" cxnId="{AAFD2056-5B0A-4729-9707-3EB1CAD0BFEB}">
      <dgm:prSet/>
      <dgm:spPr/>
      <dgm:t>
        <a:bodyPr/>
        <a:lstStyle/>
        <a:p>
          <a:endParaRPr lang="en-US"/>
        </a:p>
      </dgm:t>
    </dgm:pt>
    <dgm:pt modelId="{A0904269-78F4-4CF7-9CB7-E20E12780477}" type="sibTrans" cxnId="{AAFD2056-5B0A-4729-9707-3EB1CAD0BFEB}">
      <dgm:prSet/>
      <dgm:spPr/>
      <dgm:t>
        <a:bodyPr/>
        <a:lstStyle/>
        <a:p>
          <a:endParaRPr lang="en-US"/>
        </a:p>
      </dgm:t>
    </dgm:pt>
    <dgm:pt modelId="{8AE07CCE-F1DD-4B30-968A-58369F35A00C}">
      <dgm:prSet/>
      <dgm:spPr/>
      <dgm:t>
        <a:bodyPr/>
        <a:lstStyle/>
        <a:p>
          <a:pPr>
            <a:lnSpc>
              <a:spcPct val="100000"/>
            </a:lnSpc>
          </a:pPr>
          <a:r>
            <a:rPr lang="en-US" b="0" i="0" baseline="0"/>
            <a:t>A clearly defined group s</a:t>
          </a:r>
          <a:r>
            <a:rPr lang="en-GB" err="1"/>
            <a:t>uch</a:t>
          </a:r>
          <a:r>
            <a:rPr lang="en-GB"/>
            <a:t> as profession, life stage, financial goals, or values.</a:t>
          </a:r>
          <a:endParaRPr lang="en-US"/>
        </a:p>
      </dgm:t>
    </dgm:pt>
    <dgm:pt modelId="{692AABC0-5BAF-4C61-BF46-3C1A6FFB06A9}" type="parTrans" cxnId="{D655E0C3-BB36-4A90-A169-5943CB5D9C67}">
      <dgm:prSet/>
      <dgm:spPr/>
      <dgm:t>
        <a:bodyPr/>
        <a:lstStyle/>
        <a:p>
          <a:endParaRPr lang="en-US"/>
        </a:p>
      </dgm:t>
    </dgm:pt>
    <dgm:pt modelId="{CC735AD6-4AB8-4AE0-9244-2FB20032AB7D}" type="sibTrans" cxnId="{D655E0C3-BB36-4A90-A169-5943CB5D9C67}">
      <dgm:prSet/>
      <dgm:spPr/>
      <dgm:t>
        <a:bodyPr/>
        <a:lstStyle/>
        <a:p>
          <a:endParaRPr lang="en-US"/>
        </a:p>
      </dgm:t>
    </dgm:pt>
    <dgm:pt modelId="{DB901003-2BEE-4F79-B387-38A41420CA82}">
      <dgm:prSet/>
      <dgm:spPr/>
      <dgm:t>
        <a:bodyPr/>
        <a:lstStyle/>
        <a:p>
          <a:pPr>
            <a:lnSpc>
              <a:spcPct val="100000"/>
            </a:lnSpc>
          </a:pPr>
          <a:endParaRPr lang="en-US"/>
        </a:p>
      </dgm:t>
    </dgm:pt>
    <dgm:pt modelId="{28F1FF3F-A937-4338-AB8E-E2B0E535FC86}" type="parTrans" cxnId="{50A4AC87-10E2-4C27-9294-179501629E70}">
      <dgm:prSet/>
      <dgm:spPr/>
      <dgm:t>
        <a:bodyPr/>
        <a:lstStyle/>
        <a:p>
          <a:endParaRPr lang="en-US"/>
        </a:p>
      </dgm:t>
    </dgm:pt>
    <dgm:pt modelId="{711333A6-24AF-469A-A455-569C63FD6C6D}" type="sibTrans" cxnId="{50A4AC87-10E2-4C27-9294-179501629E70}">
      <dgm:prSet/>
      <dgm:spPr/>
      <dgm:t>
        <a:bodyPr/>
        <a:lstStyle/>
        <a:p>
          <a:endParaRPr lang="en-US"/>
        </a:p>
      </dgm:t>
    </dgm:pt>
    <dgm:pt modelId="{21600700-1687-4FFF-A7D4-511302A4F198}">
      <dgm:prSet/>
      <dgm:spPr/>
      <dgm:t>
        <a:bodyPr/>
        <a:lstStyle/>
        <a:p>
          <a:pPr>
            <a:lnSpc>
              <a:spcPct val="100000"/>
            </a:lnSpc>
            <a:defRPr b="1"/>
          </a:pPr>
          <a:r>
            <a:rPr lang="en-US" b="1" i="0" baseline="0"/>
            <a:t>Specialist Knowledge</a:t>
          </a:r>
          <a:endParaRPr lang="en-US"/>
        </a:p>
      </dgm:t>
    </dgm:pt>
    <dgm:pt modelId="{471AA8E7-0C64-40D6-A1B9-9005B48B5E72}" type="parTrans" cxnId="{E8F93EE2-8C8C-438E-94A6-53FAC3DD8450}">
      <dgm:prSet/>
      <dgm:spPr/>
      <dgm:t>
        <a:bodyPr/>
        <a:lstStyle/>
        <a:p>
          <a:endParaRPr lang="en-US"/>
        </a:p>
      </dgm:t>
    </dgm:pt>
    <dgm:pt modelId="{5D8D2DAA-0BAD-4949-9013-986046AC539C}" type="sibTrans" cxnId="{E8F93EE2-8C8C-438E-94A6-53FAC3DD8450}">
      <dgm:prSet/>
      <dgm:spPr/>
      <dgm:t>
        <a:bodyPr/>
        <a:lstStyle/>
        <a:p>
          <a:endParaRPr lang="en-US"/>
        </a:p>
      </dgm:t>
    </dgm:pt>
    <dgm:pt modelId="{C31C6AAF-F070-4092-8DC3-0A74803EA9E4}">
      <dgm:prSet/>
      <dgm:spPr/>
      <dgm:t>
        <a:bodyPr/>
        <a:lstStyle/>
        <a:p>
          <a:pPr>
            <a:lnSpc>
              <a:spcPct val="100000"/>
            </a:lnSpc>
          </a:pPr>
          <a:r>
            <a:rPr lang="en-US" b="0" i="0" baseline="0"/>
            <a:t>Understanding the specific financial challenges faced – identifying these opportunities.</a:t>
          </a:r>
          <a:endParaRPr lang="en-US"/>
        </a:p>
      </dgm:t>
    </dgm:pt>
    <dgm:pt modelId="{71EB6FA5-D4DA-4797-8892-92B9B05C8711}" type="parTrans" cxnId="{F2407508-F8A4-439D-BA96-A0CD65632AE5}">
      <dgm:prSet/>
      <dgm:spPr/>
      <dgm:t>
        <a:bodyPr/>
        <a:lstStyle/>
        <a:p>
          <a:endParaRPr lang="en-US"/>
        </a:p>
      </dgm:t>
    </dgm:pt>
    <dgm:pt modelId="{E45AC214-DF0E-463B-85A8-50738DBE9414}" type="sibTrans" cxnId="{F2407508-F8A4-439D-BA96-A0CD65632AE5}">
      <dgm:prSet/>
      <dgm:spPr/>
      <dgm:t>
        <a:bodyPr/>
        <a:lstStyle/>
        <a:p>
          <a:endParaRPr lang="en-US"/>
        </a:p>
      </dgm:t>
    </dgm:pt>
    <dgm:pt modelId="{5791EB96-723D-4A14-828B-CD079A79E2B4}">
      <dgm:prSet/>
      <dgm:spPr/>
      <dgm:t>
        <a:bodyPr/>
        <a:lstStyle/>
        <a:p>
          <a:pPr>
            <a:lnSpc>
              <a:spcPct val="100000"/>
            </a:lnSpc>
            <a:defRPr b="1"/>
          </a:pPr>
          <a:r>
            <a:rPr lang="en-US" b="1" i="0" baseline="0"/>
            <a:t>Tailored Solutions</a:t>
          </a:r>
          <a:r>
            <a:rPr lang="en-US" b="0" i="0" baseline="0"/>
            <a:t> </a:t>
          </a:r>
          <a:endParaRPr lang="en-US"/>
        </a:p>
      </dgm:t>
    </dgm:pt>
    <dgm:pt modelId="{F972E7B4-32DA-47F4-94CB-A9FFDE9E4E21}" type="parTrans" cxnId="{B68EEA95-0559-4836-9918-E3723A31EE94}">
      <dgm:prSet/>
      <dgm:spPr/>
      <dgm:t>
        <a:bodyPr/>
        <a:lstStyle/>
        <a:p>
          <a:endParaRPr lang="en-US"/>
        </a:p>
      </dgm:t>
    </dgm:pt>
    <dgm:pt modelId="{D8552B15-C560-4C55-9430-970A24A86564}" type="sibTrans" cxnId="{B68EEA95-0559-4836-9918-E3723A31EE94}">
      <dgm:prSet/>
      <dgm:spPr/>
      <dgm:t>
        <a:bodyPr/>
        <a:lstStyle/>
        <a:p>
          <a:endParaRPr lang="en-US"/>
        </a:p>
      </dgm:t>
    </dgm:pt>
    <dgm:pt modelId="{D7E065B8-ECDF-45E4-8D22-70B9FC1CDB47}">
      <dgm:prSet/>
      <dgm:spPr/>
      <dgm:t>
        <a:bodyPr/>
        <a:lstStyle/>
        <a:p>
          <a:pPr>
            <a:lnSpc>
              <a:spcPct val="100000"/>
            </a:lnSpc>
          </a:pPr>
          <a:r>
            <a:rPr lang="en-US"/>
            <a:t>Offer a</a:t>
          </a:r>
          <a:r>
            <a:rPr lang="en-US" b="0" i="0" baseline="0"/>
            <a:t>dvice and services that directly address their needs.</a:t>
          </a:r>
          <a:endParaRPr lang="en-US"/>
        </a:p>
      </dgm:t>
    </dgm:pt>
    <dgm:pt modelId="{DD48236A-953C-41A2-B362-9E97F9BC7952}" type="parTrans" cxnId="{82D038A9-6808-4306-9A20-19D8017DD6C6}">
      <dgm:prSet/>
      <dgm:spPr/>
      <dgm:t>
        <a:bodyPr/>
        <a:lstStyle/>
        <a:p>
          <a:endParaRPr lang="en-US"/>
        </a:p>
      </dgm:t>
    </dgm:pt>
    <dgm:pt modelId="{6B41B4B0-2486-4326-A719-FF54BFBB43B6}" type="sibTrans" cxnId="{82D038A9-6808-4306-9A20-19D8017DD6C6}">
      <dgm:prSet/>
      <dgm:spPr/>
      <dgm:t>
        <a:bodyPr/>
        <a:lstStyle/>
        <a:p>
          <a:endParaRPr lang="en-US"/>
        </a:p>
      </dgm:t>
    </dgm:pt>
    <dgm:pt modelId="{51B2D2AD-731C-4B0F-A7FC-35F8E46F2972}">
      <dgm:prSet/>
      <dgm:spPr/>
      <dgm:t>
        <a:bodyPr/>
        <a:lstStyle/>
        <a:p>
          <a:pPr>
            <a:lnSpc>
              <a:spcPct val="100000"/>
            </a:lnSpc>
          </a:pPr>
          <a:r>
            <a:rPr lang="en-US"/>
            <a:t>This opens up the conversation to further advice areas.</a:t>
          </a:r>
        </a:p>
      </dgm:t>
    </dgm:pt>
    <dgm:pt modelId="{DD0B6F1B-19CB-4CDA-94A6-1071DAB16C3F}" type="parTrans" cxnId="{34277992-173F-462E-887A-AD95D6A3DA5F}">
      <dgm:prSet/>
      <dgm:spPr/>
      <dgm:t>
        <a:bodyPr/>
        <a:lstStyle/>
        <a:p>
          <a:endParaRPr lang="en-US"/>
        </a:p>
      </dgm:t>
    </dgm:pt>
    <dgm:pt modelId="{20F7528D-0468-4759-832F-4BA9929D6752}" type="sibTrans" cxnId="{34277992-173F-462E-887A-AD95D6A3DA5F}">
      <dgm:prSet/>
      <dgm:spPr/>
      <dgm:t>
        <a:bodyPr/>
        <a:lstStyle/>
        <a:p>
          <a:endParaRPr lang="en-US"/>
        </a:p>
      </dgm:t>
    </dgm:pt>
    <dgm:pt modelId="{A7D144D4-BFA3-48DF-91D0-C3B30889D610}" type="pres">
      <dgm:prSet presAssocID="{B8C72047-97DB-4B6B-B482-8DCE8671695F}" presName="root" presStyleCnt="0">
        <dgm:presLayoutVars>
          <dgm:dir/>
          <dgm:resizeHandles val="exact"/>
        </dgm:presLayoutVars>
      </dgm:prSet>
      <dgm:spPr/>
    </dgm:pt>
    <dgm:pt modelId="{BC71BB14-CF23-41C7-9103-5A86737C9756}" type="pres">
      <dgm:prSet presAssocID="{4CE41C30-2062-42FD-BC08-0A62E872E37C}" presName="compNode" presStyleCnt="0"/>
      <dgm:spPr/>
    </dgm:pt>
    <dgm:pt modelId="{B65D9F70-993B-4FE1-A33A-7A5A4B261788}" type="pres">
      <dgm:prSet presAssocID="{4CE41C30-2062-42FD-BC08-0A62E872E37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llseye"/>
        </a:ext>
      </dgm:extLst>
    </dgm:pt>
    <dgm:pt modelId="{A18A5896-B3A1-44ED-AF74-960BFD463E94}" type="pres">
      <dgm:prSet presAssocID="{4CE41C30-2062-42FD-BC08-0A62E872E37C}" presName="iconSpace" presStyleCnt="0"/>
      <dgm:spPr/>
    </dgm:pt>
    <dgm:pt modelId="{9B56A2B7-80D0-4D92-95EF-45816B120761}" type="pres">
      <dgm:prSet presAssocID="{4CE41C30-2062-42FD-BC08-0A62E872E37C}" presName="parTx" presStyleLbl="revTx" presStyleIdx="0" presStyleCnt="6">
        <dgm:presLayoutVars>
          <dgm:chMax val="0"/>
          <dgm:chPref val="0"/>
        </dgm:presLayoutVars>
      </dgm:prSet>
      <dgm:spPr/>
    </dgm:pt>
    <dgm:pt modelId="{A7AD2FD1-A435-4DF8-9C51-42BD3A2A8447}" type="pres">
      <dgm:prSet presAssocID="{4CE41C30-2062-42FD-BC08-0A62E872E37C}" presName="txSpace" presStyleCnt="0"/>
      <dgm:spPr/>
    </dgm:pt>
    <dgm:pt modelId="{8BD54756-4227-42F6-8F76-C73390513479}" type="pres">
      <dgm:prSet presAssocID="{4CE41C30-2062-42FD-BC08-0A62E872E37C}" presName="desTx" presStyleLbl="revTx" presStyleIdx="1" presStyleCnt="6">
        <dgm:presLayoutVars/>
      </dgm:prSet>
      <dgm:spPr/>
    </dgm:pt>
    <dgm:pt modelId="{3F7500B3-2915-4C92-A002-842161A14B7D}" type="pres">
      <dgm:prSet presAssocID="{A0904269-78F4-4CF7-9CB7-E20E12780477}" presName="sibTrans" presStyleCnt="0"/>
      <dgm:spPr/>
    </dgm:pt>
    <dgm:pt modelId="{1CCBE1EF-E0EA-4F88-90EF-846468CE41A2}" type="pres">
      <dgm:prSet presAssocID="{21600700-1687-4FFF-A7D4-511302A4F198}" presName="compNode" presStyleCnt="0"/>
      <dgm:spPr/>
    </dgm:pt>
    <dgm:pt modelId="{3895AFD8-B101-443A-A013-BCA3B2743C4A}" type="pres">
      <dgm:prSet presAssocID="{21600700-1687-4FFF-A7D4-511302A4F19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uro"/>
        </a:ext>
      </dgm:extLst>
    </dgm:pt>
    <dgm:pt modelId="{00A3766D-572A-40F3-AD00-0BBA755AAA65}" type="pres">
      <dgm:prSet presAssocID="{21600700-1687-4FFF-A7D4-511302A4F198}" presName="iconSpace" presStyleCnt="0"/>
      <dgm:spPr/>
    </dgm:pt>
    <dgm:pt modelId="{7569F5C8-E61C-4D09-A268-4BA3B973F42A}" type="pres">
      <dgm:prSet presAssocID="{21600700-1687-4FFF-A7D4-511302A4F198}" presName="parTx" presStyleLbl="revTx" presStyleIdx="2" presStyleCnt="6">
        <dgm:presLayoutVars>
          <dgm:chMax val="0"/>
          <dgm:chPref val="0"/>
        </dgm:presLayoutVars>
      </dgm:prSet>
      <dgm:spPr/>
    </dgm:pt>
    <dgm:pt modelId="{53F8E5F0-A89A-4092-A67E-2CB9B9AA536E}" type="pres">
      <dgm:prSet presAssocID="{21600700-1687-4FFF-A7D4-511302A4F198}" presName="txSpace" presStyleCnt="0"/>
      <dgm:spPr/>
    </dgm:pt>
    <dgm:pt modelId="{BE12033C-053A-4D5E-8063-5A94FEB3ABD9}" type="pres">
      <dgm:prSet presAssocID="{21600700-1687-4FFF-A7D4-511302A4F198}" presName="desTx" presStyleLbl="revTx" presStyleIdx="3" presStyleCnt="6">
        <dgm:presLayoutVars/>
      </dgm:prSet>
      <dgm:spPr/>
    </dgm:pt>
    <dgm:pt modelId="{EEF3FECD-7DF1-4E0A-A11C-3F988F8A9EA1}" type="pres">
      <dgm:prSet presAssocID="{5D8D2DAA-0BAD-4949-9013-986046AC539C}" presName="sibTrans" presStyleCnt="0"/>
      <dgm:spPr/>
    </dgm:pt>
    <dgm:pt modelId="{3AE06124-F583-4CF3-B410-8A41E4D1ADA1}" type="pres">
      <dgm:prSet presAssocID="{5791EB96-723D-4A14-828B-CD079A79E2B4}" presName="compNode" presStyleCnt="0"/>
      <dgm:spPr/>
    </dgm:pt>
    <dgm:pt modelId="{788B95A4-CDE3-44F9-9EF7-9445916FA2AF}" type="pres">
      <dgm:prSet presAssocID="{5791EB96-723D-4A14-828B-CD079A79E2B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iggy Bank"/>
        </a:ext>
      </dgm:extLst>
    </dgm:pt>
    <dgm:pt modelId="{EF20A473-9996-4A64-9A82-6ADF46D7AADD}" type="pres">
      <dgm:prSet presAssocID="{5791EB96-723D-4A14-828B-CD079A79E2B4}" presName="iconSpace" presStyleCnt="0"/>
      <dgm:spPr/>
    </dgm:pt>
    <dgm:pt modelId="{99D97C2D-13E7-49C5-8F3C-16D9C06983EF}" type="pres">
      <dgm:prSet presAssocID="{5791EB96-723D-4A14-828B-CD079A79E2B4}" presName="parTx" presStyleLbl="revTx" presStyleIdx="4" presStyleCnt="6">
        <dgm:presLayoutVars>
          <dgm:chMax val="0"/>
          <dgm:chPref val="0"/>
        </dgm:presLayoutVars>
      </dgm:prSet>
      <dgm:spPr/>
    </dgm:pt>
    <dgm:pt modelId="{3AB0037D-9E77-43CD-83B8-DF99FD923FF0}" type="pres">
      <dgm:prSet presAssocID="{5791EB96-723D-4A14-828B-CD079A79E2B4}" presName="txSpace" presStyleCnt="0"/>
      <dgm:spPr/>
    </dgm:pt>
    <dgm:pt modelId="{351A985E-91BF-4E9A-8204-95D181932ECF}" type="pres">
      <dgm:prSet presAssocID="{5791EB96-723D-4A14-828B-CD079A79E2B4}" presName="desTx" presStyleLbl="revTx" presStyleIdx="5" presStyleCnt="6">
        <dgm:presLayoutVars/>
      </dgm:prSet>
      <dgm:spPr/>
    </dgm:pt>
  </dgm:ptLst>
  <dgm:cxnLst>
    <dgm:cxn modelId="{F2407508-F8A4-439D-BA96-A0CD65632AE5}" srcId="{21600700-1687-4FFF-A7D4-511302A4F198}" destId="{C31C6AAF-F070-4092-8DC3-0A74803EA9E4}" srcOrd="0" destOrd="0" parTransId="{71EB6FA5-D4DA-4797-8892-92B9B05C8711}" sibTransId="{E45AC214-DF0E-463B-85A8-50738DBE9414}"/>
    <dgm:cxn modelId="{9EDB271C-4D83-4B33-A9F4-2D3CB0E20970}" type="presOf" srcId="{51B2D2AD-731C-4B0F-A7FC-35F8E46F2972}" destId="{351A985E-91BF-4E9A-8204-95D181932ECF}" srcOrd="0" destOrd="1" presId="urn:microsoft.com/office/officeart/2018/5/layout/CenteredIconLabelDescriptionList"/>
    <dgm:cxn modelId="{3AD1AB1C-FFF0-4299-9BB5-BC414BC4F73E}" type="presOf" srcId="{C31C6AAF-F070-4092-8DC3-0A74803EA9E4}" destId="{BE12033C-053A-4D5E-8063-5A94FEB3ABD9}" srcOrd="0" destOrd="0" presId="urn:microsoft.com/office/officeart/2018/5/layout/CenteredIconLabelDescriptionList"/>
    <dgm:cxn modelId="{8DE3C12C-621F-4E96-95A5-A81CDA667457}" type="presOf" srcId="{DB901003-2BEE-4F79-B387-38A41420CA82}" destId="{8BD54756-4227-42F6-8F76-C73390513479}" srcOrd="0" destOrd="1" presId="urn:microsoft.com/office/officeart/2018/5/layout/CenteredIconLabelDescriptionList"/>
    <dgm:cxn modelId="{EA955C2F-E8DB-491B-A6BC-A0E1EF2D9456}" type="presOf" srcId="{5791EB96-723D-4A14-828B-CD079A79E2B4}" destId="{99D97C2D-13E7-49C5-8F3C-16D9C06983EF}" srcOrd="0" destOrd="0" presId="urn:microsoft.com/office/officeart/2018/5/layout/CenteredIconLabelDescriptionList"/>
    <dgm:cxn modelId="{974F2447-4B30-4CA6-B686-5F9C6E1A267B}" type="presOf" srcId="{21600700-1687-4FFF-A7D4-511302A4F198}" destId="{7569F5C8-E61C-4D09-A268-4BA3B973F42A}" srcOrd="0" destOrd="0" presId="urn:microsoft.com/office/officeart/2018/5/layout/CenteredIconLabelDescriptionList"/>
    <dgm:cxn modelId="{79CE0E4E-1C10-45A2-9428-3635BA1B4BB4}" type="presOf" srcId="{8AE07CCE-F1DD-4B30-968A-58369F35A00C}" destId="{8BD54756-4227-42F6-8F76-C73390513479}" srcOrd="0" destOrd="0" presId="urn:microsoft.com/office/officeart/2018/5/layout/CenteredIconLabelDescriptionList"/>
    <dgm:cxn modelId="{FCF28074-6F88-46C4-A6F6-2AEE98826D4F}" type="presOf" srcId="{B8C72047-97DB-4B6B-B482-8DCE8671695F}" destId="{A7D144D4-BFA3-48DF-91D0-C3B30889D610}" srcOrd="0" destOrd="0" presId="urn:microsoft.com/office/officeart/2018/5/layout/CenteredIconLabelDescriptionList"/>
    <dgm:cxn modelId="{AAFD2056-5B0A-4729-9707-3EB1CAD0BFEB}" srcId="{B8C72047-97DB-4B6B-B482-8DCE8671695F}" destId="{4CE41C30-2062-42FD-BC08-0A62E872E37C}" srcOrd="0" destOrd="0" parTransId="{F2622733-00C4-4C52-9DA4-0916385FEBC9}" sibTransId="{A0904269-78F4-4CF7-9CB7-E20E12780477}"/>
    <dgm:cxn modelId="{50A4AC87-10E2-4C27-9294-179501629E70}" srcId="{4CE41C30-2062-42FD-BC08-0A62E872E37C}" destId="{DB901003-2BEE-4F79-B387-38A41420CA82}" srcOrd="1" destOrd="0" parTransId="{28F1FF3F-A937-4338-AB8E-E2B0E535FC86}" sibTransId="{711333A6-24AF-469A-A455-569C63FD6C6D}"/>
    <dgm:cxn modelId="{34277992-173F-462E-887A-AD95D6A3DA5F}" srcId="{5791EB96-723D-4A14-828B-CD079A79E2B4}" destId="{51B2D2AD-731C-4B0F-A7FC-35F8E46F2972}" srcOrd="1" destOrd="0" parTransId="{DD0B6F1B-19CB-4CDA-94A6-1071DAB16C3F}" sibTransId="{20F7528D-0468-4759-832F-4BA9929D6752}"/>
    <dgm:cxn modelId="{B68EEA95-0559-4836-9918-E3723A31EE94}" srcId="{B8C72047-97DB-4B6B-B482-8DCE8671695F}" destId="{5791EB96-723D-4A14-828B-CD079A79E2B4}" srcOrd="2" destOrd="0" parTransId="{F972E7B4-32DA-47F4-94CB-A9FFDE9E4E21}" sibTransId="{D8552B15-C560-4C55-9430-970A24A86564}"/>
    <dgm:cxn modelId="{197F7A9C-3F10-4134-8893-9353C6421FF1}" type="presOf" srcId="{D7E065B8-ECDF-45E4-8D22-70B9FC1CDB47}" destId="{351A985E-91BF-4E9A-8204-95D181932ECF}" srcOrd="0" destOrd="0" presId="urn:microsoft.com/office/officeart/2018/5/layout/CenteredIconLabelDescriptionList"/>
    <dgm:cxn modelId="{82D038A9-6808-4306-9A20-19D8017DD6C6}" srcId="{5791EB96-723D-4A14-828B-CD079A79E2B4}" destId="{D7E065B8-ECDF-45E4-8D22-70B9FC1CDB47}" srcOrd="0" destOrd="0" parTransId="{DD48236A-953C-41A2-B362-9E97F9BC7952}" sibTransId="{6B41B4B0-2486-4326-A719-FF54BFBB43B6}"/>
    <dgm:cxn modelId="{D655E0C3-BB36-4A90-A169-5943CB5D9C67}" srcId="{4CE41C30-2062-42FD-BC08-0A62E872E37C}" destId="{8AE07CCE-F1DD-4B30-968A-58369F35A00C}" srcOrd="0" destOrd="0" parTransId="{692AABC0-5BAF-4C61-BF46-3C1A6FFB06A9}" sibTransId="{CC735AD6-4AB8-4AE0-9244-2FB20032AB7D}"/>
    <dgm:cxn modelId="{E8F93EE2-8C8C-438E-94A6-53FAC3DD8450}" srcId="{B8C72047-97DB-4B6B-B482-8DCE8671695F}" destId="{21600700-1687-4FFF-A7D4-511302A4F198}" srcOrd="1" destOrd="0" parTransId="{471AA8E7-0C64-40D6-A1B9-9005B48B5E72}" sibTransId="{5D8D2DAA-0BAD-4949-9013-986046AC539C}"/>
    <dgm:cxn modelId="{A3B766F9-C3C8-4D11-B923-0C84EFC4D6F6}" type="presOf" srcId="{4CE41C30-2062-42FD-BC08-0A62E872E37C}" destId="{9B56A2B7-80D0-4D92-95EF-45816B120761}" srcOrd="0" destOrd="0" presId="urn:microsoft.com/office/officeart/2018/5/layout/CenteredIconLabelDescriptionList"/>
    <dgm:cxn modelId="{F936A133-290C-4DC8-A4F9-FA8B586DF4ED}" type="presParOf" srcId="{A7D144D4-BFA3-48DF-91D0-C3B30889D610}" destId="{BC71BB14-CF23-41C7-9103-5A86737C9756}" srcOrd="0" destOrd="0" presId="urn:microsoft.com/office/officeart/2018/5/layout/CenteredIconLabelDescriptionList"/>
    <dgm:cxn modelId="{C321AB00-9460-4321-A2E8-E3442DB89CC8}" type="presParOf" srcId="{BC71BB14-CF23-41C7-9103-5A86737C9756}" destId="{B65D9F70-993B-4FE1-A33A-7A5A4B261788}" srcOrd="0" destOrd="0" presId="urn:microsoft.com/office/officeart/2018/5/layout/CenteredIconLabelDescriptionList"/>
    <dgm:cxn modelId="{48237EEB-CD53-4F19-8BA9-E2035371F24A}" type="presParOf" srcId="{BC71BB14-CF23-41C7-9103-5A86737C9756}" destId="{A18A5896-B3A1-44ED-AF74-960BFD463E94}" srcOrd="1" destOrd="0" presId="urn:microsoft.com/office/officeart/2018/5/layout/CenteredIconLabelDescriptionList"/>
    <dgm:cxn modelId="{15326491-5D21-4C63-9206-BED6BE4DEAC3}" type="presParOf" srcId="{BC71BB14-CF23-41C7-9103-5A86737C9756}" destId="{9B56A2B7-80D0-4D92-95EF-45816B120761}" srcOrd="2" destOrd="0" presId="urn:microsoft.com/office/officeart/2018/5/layout/CenteredIconLabelDescriptionList"/>
    <dgm:cxn modelId="{5A60B5D9-F77F-4940-B92A-E528809CEECE}" type="presParOf" srcId="{BC71BB14-CF23-41C7-9103-5A86737C9756}" destId="{A7AD2FD1-A435-4DF8-9C51-42BD3A2A8447}" srcOrd="3" destOrd="0" presId="urn:microsoft.com/office/officeart/2018/5/layout/CenteredIconLabelDescriptionList"/>
    <dgm:cxn modelId="{3EFDCCE7-CE9E-4B5A-8B07-1CCD78D835D8}" type="presParOf" srcId="{BC71BB14-CF23-41C7-9103-5A86737C9756}" destId="{8BD54756-4227-42F6-8F76-C73390513479}" srcOrd="4" destOrd="0" presId="urn:microsoft.com/office/officeart/2018/5/layout/CenteredIconLabelDescriptionList"/>
    <dgm:cxn modelId="{C8EF574D-3B77-415E-B144-3D14956482AB}" type="presParOf" srcId="{A7D144D4-BFA3-48DF-91D0-C3B30889D610}" destId="{3F7500B3-2915-4C92-A002-842161A14B7D}" srcOrd="1" destOrd="0" presId="urn:microsoft.com/office/officeart/2018/5/layout/CenteredIconLabelDescriptionList"/>
    <dgm:cxn modelId="{D82D30A3-5171-400F-AA7C-2C72B67E3EEE}" type="presParOf" srcId="{A7D144D4-BFA3-48DF-91D0-C3B30889D610}" destId="{1CCBE1EF-E0EA-4F88-90EF-846468CE41A2}" srcOrd="2" destOrd="0" presId="urn:microsoft.com/office/officeart/2018/5/layout/CenteredIconLabelDescriptionList"/>
    <dgm:cxn modelId="{91BD33C6-3D2C-4DDF-AD85-34881404CE5C}" type="presParOf" srcId="{1CCBE1EF-E0EA-4F88-90EF-846468CE41A2}" destId="{3895AFD8-B101-443A-A013-BCA3B2743C4A}" srcOrd="0" destOrd="0" presId="urn:microsoft.com/office/officeart/2018/5/layout/CenteredIconLabelDescriptionList"/>
    <dgm:cxn modelId="{40728C14-7220-4467-8121-2B06CB88AB94}" type="presParOf" srcId="{1CCBE1EF-E0EA-4F88-90EF-846468CE41A2}" destId="{00A3766D-572A-40F3-AD00-0BBA755AAA65}" srcOrd="1" destOrd="0" presId="urn:microsoft.com/office/officeart/2018/5/layout/CenteredIconLabelDescriptionList"/>
    <dgm:cxn modelId="{450E27C6-B648-49B0-ADAA-B60C2502E3F3}" type="presParOf" srcId="{1CCBE1EF-E0EA-4F88-90EF-846468CE41A2}" destId="{7569F5C8-E61C-4D09-A268-4BA3B973F42A}" srcOrd="2" destOrd="0" presId="urn:microsoft.com/office/officeart/2018/5/layout/CenteredIconLabelDescriptionList"/>
    <dgm:cxn modelId="{60EDF595-C5C2-4BBF-9286-516138DDBA8F}" type="presParOf" srcId="{1CCBE1EF-E0EA-4F88-90EF-846468CE41A2}" destId="{53F8E5F0-A89A-4092-A67E-2CB9B9AA536E}" srcOrd="3" destOrd="0" presId="urn:microsoft.com/office/officeart/2018/5/layout/CenteredIconLabelDescriptionList"/>
    <dgm:cxn modelId="{BA02142A-2B7C-452F-9B92-2CA10A28FBFC}" type="presParOf" srcId="{1CCBE1EF-E0EA-4F88-90EF-846468CE41A2}" destId="{BE12033C-053A-4D5E-8063-5A94FEB3ABD9}" srcOrd="4" destOrd="0" presId="urn:microsoft.com/office/officeart/2018/5/layout/CenteredIconLabelDescriptionList"/>
    <dgm:cxn modelId="{80146087-DE33-4066-8670-32B0223E11BA}" type="presParOf" srcId="{A7D144D4-BFA3-48DF-91D0-C3B30889D610}" destId="{EEF3FECD-7DF1-4E0A-A11C-3F988F8A9EA1}" srcOrd="3" destOrd="0" presId="urn:microsoft.com/office/officeart/2018/5/layout/CenteredIconLabelDescriptionList"/>
    <dgm:cxn modelId="{841EB438-8792-410F-B0A4-488250CDAE80}" type="presParOf" srcId="{A7D144D4-BFA3-48DF-91D0-C3B30889D610}" destId="{3AE06124-F583-4CF3-B410-8A41E4D1ADA1}" srcOrd="4" destOrd="0" presId="urn:microsoft.com/office/officeart/2018/5/layout/CenteredIconLabelDescriptionList"/>
    <dgm:cxn modelId="{BE634D32-F8CD-42C2-A536-8CD55AA36C86}" type="presParOf" srcId="{3AE06124-F583-4CF3-B410-8A41E4D1ADA1}" destId="{788B95A4-CDE3-44F9-9EF7-9445916FA2AF}" srcOrd="0" destOrd="0" presId="urn:microsoft.com/office/officeart/2018/5/layout/CenteredIconLabelDescriptionList"/>
    <dgm:cxn modelId="{B39F95DA-AA51-4EA8-B88C-66BE17768A64}" type="presParOf" srcId="{3AE06124-F583-4CF3-B410-8A41E4D1ADA1}" destId="{EF20A473-9996-4A64-9A82-6ADF46D7AADD}" srcOrd="1" destOrd="0" presId="urn:microsoft.com/office/officeart/2018/5/layout/CenteredIconLabelDescriptionList"/>
    <dgm:cxn modelId="{A0EED9E9-A174-44AE-84AE-4016C6F02D29}" type="presParOf" srcId="{3AE06124-F583-4CF3-B410-8A41E4D1ADA1}" destId="{99D97C2D-13E7-49C5-8F3C-16D9C06983EF}" srcOrd="2" destOrd="0" presId="urn:microsoft.com/office/officeart/2018/5/layout/CenteredIconLabelDescriptionList"/>
    <dgm:cxn modelId="{F85BEA79-319C-4628-9157-E36A7755CE85}" type="presParOf" srcId="{3AE06124-F583-4CF3-B410-8A41E4D1ADA1}" destId="{3AB0037D-9E77-43CD-83B8-DF99FD923FF0}" srcOrd="3" destOrd="0" presId="urn:microsoft.com/office/officeart/2018/5/layout/CenteredIconLabelDescriptionList"/>
    <dgm:cxn modelId="{CC1AA876-1B3E-465C-A46B-B36A4434DBC1}" type="presParOf" srcId="{3AE06124-F583-4CF3-B410-8A41E4D1ADA1}" destId="{351A985E-91BF-4E9A-8204-95D181932ECF}"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E3C75D7-4C75-4C71-A279-9C62E8E9331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52597AD9-412B-41B3-8ECB-79478EDC6583}">
      <dgm:prSet/>
      <dgm:spPr/>
      <dgm:t>
        <a:bodyPr/>
        <a:lstStyle/>
        <a:p>
          <a:r>
            <a:rPr lang="en-GB"/>
            <a:t>Fear of exclusion</a:t>
          </a:r>
          <a:endParaRPr lang="en-US"/>
        </a:p>
      </dgm:t>
    </dgm:pt>
    <dgm:pt modelId="{E309EE47-724D-4039-AF7A-78B84ABFAD0D}" type="parTrans" cxnId="{948DDE64-1D2E-4DCC-B0A3-05CF92770828}">
      <dgm:prSet/>
      <dgm:spPr/>
      <dgm:t>
        <a:bodyPr/>
        <a:lstStyle/>
        <a:p>
          <a:endParaRPr lang="en-US"/>
        </a:p>
      </dgm:t>
    </dgm:pt>
    <dgm:pt modelId="{EA57B72A-6330-4C31-A5AB-F8A53F368889}" type="sibTrans" cxnId="{948DDE64-1D2E-4DCC-B0A3-05CF92770828}">
      <dgm:prSet/>
      <dgm:spPr/>
      <dgm:t>
        <a:bodyPr/>
        <a:lstStyle/>
        <a:p>
          <a:endParaRPr lang="en-US"/>
        </a:p>
      </dgm:t>
    </dgm:pt>
    <dgm:pt modelId="{CB501C21-0890-4B85-9A80-241EB9E06691}">
      <dgm:prSet/>
      <dgm:spPr/>
      <dgm:t>
        <a:bodyPr/>
        <a:lstStyle/>
        <a:p>
          <a:r>
            <a:rPr lang="en-GB"/>
            <a:t>The perceived risk of turning away potential clients, limiting growth or missing opportunities.</a:t>
          </a:r>
          <a:endParaRPr lang="en-US"/>
        </a:p>
      </dgm:t>
    </dgm:pt>
    <dgm:pt modelId="{F610347E-3B5A-4AD4-A1F4-5098F5E0947B}" type="parTrans" cxnId="{D69568D9-4847-4469-B7F9-D511A44779CE}">
      <dgm:prSet/>
      <dgm:spPr/>
      <dgm:t>
        <a:bodyPr/>
        <a:lstStyle/>
        <a:p>
          <a:endParaRPr lang="en-US"/>
        </a:p>
      </dgm:t>
    </dgm:pt>
    <dgm:pt modelId="{16A88DD3-E03C-4D27-939D-81BC34D0AD07}" type="sibTrans" cxnId="{D69568D9-4847-4469-B7F9-D511A44779CE}">
      <dgm:prSet/>
      <dgm:spPr/>
      <dgm:t>
        <a:bodyPr/>
        <a:lstStyle/>
        <a:p>
          <a:endParaRPr lang="en-US"/>
        </a:p>
      </dgm:t>
    </dgm:pt>
    <dgm:pt modelId="{92E2EBCF-6F57-47B8-80EF-996807865AA1}">
      <dgm:prSet/>
      <dgm:spPr/>
      <dgm:t>
        <a:bodyPr/>
        <a:lstStyle/>
        <a:p>
          <a:r>
            <a:rPr lang="en-GB"/>
            <a:t>Understanding the niche deeply</a:t>
          </a:r>
          <a:endParaRPr lang="en-US"/>
        </a:p>
      </dgm:t>
    </dgm:pt>
    <dgm:pt modelId="{33528CBE-DD59-438C-BA21-D8E325C7FE8F}" type="parTrans" cxnId="{6B25CC19-8FE1-43D8-9102-042B01EC2AE7}">
      <dgm:prSet/>
      <dgm:spPr/>
      <dgm:t>
        <a:bodyPr/>
        <a:lstStyle/>
        <a:p>
          <a:endParaRPr lang="en-US"/>
        </a:p>
      </dgm:t>
    </dgm:pt>
    <dgm:pt modelId="{FA4327FF-ECDD-4AE4-BB60-50E8205CCAFB}" type="sibTrans" cxnId="{6B25CC19-8FE1-43D8-9102-042B01EC2AE7}">
      <dgm:prSet/>
      <dgm:spPr/>
      <dgm:t>
        <a:bodyPr/>
        <a:lstStyle/>
        <a:p>
          <a:endParaRPr lang="en-US"/>
        </a:p>
      </dgm:t>
    </dgm:pt>
    <dgm:pt modelId="{9731FBE0-5CE2-4304-BB68-263D5462FDF0}">
      <dgm:prSet/>
      <dgm:spPr/>
      <dgm:t>
        <a:bodyPr/>
        <a:lstStyle/>
        <a:p>
          <a:r>
            <a:rPr lang="en-GB"/>
            <a:t>It takes time to build the technical knowledge and confidence to advise.</a:t>
          </a:r>
          <a:endParaRPr lang="en-US"/>
        </a:p>
      </dgm:t>
    </dgm:pt>
    <dgm:pt modelId="{C769A90B-A4E9-444A-AB68-AAF42C30AAD2}" type="parTrans" cxnId="{CC09A119-30A5-497F-8F99-73F6152A0C2F}">
      <dgm:prSet/>
      <dgm:spPr/>
      <dgm:t>
        <a:bodyPr/>
        <a:lstStyle/>
        <a:p>
          <a:endParaRPr lang="en-US"/>
        </a:p>
      </dgm:t>
    </dgm:pt>
    <dgm:pt modelId="{BA3BB65C-DEF5-4BF8-9C9B-DCEB9EC1C2F8}" type="sibTrans" cxnId="{CC09A119-30A5-497F-8F99-73F6152A0C2F}">
      <dgm:prSet/>
      <dgm:spPr/>
      <dgm:t>
        <a:bodyPr/>
        <a:lstStyle/>
        <a:p>
          <a:endParaRPr lang="en-US"/>
        </a:p>
      </dgm:t>
    </dgm:pt>
    <dgm:pt modelId="{10241652-49B8-43C0-8199-85380D3C569B}">
      <dgm:prSet/>
      <dgm:spPr/>
      <dgm:t>
        <a:bodyPr/>
        <a:lstStyle/>
        <a:p>
          <a:r>
            <a:rPr lang="en-GB"/>
            <a:t>Building credibility </a:t>
          </a:r>
          <a:endParaRPr lang="en-US"/>
        </a:p>
      </dgm:t>
    </dgm:pt>
    <dgm:pt modelId="{0C3F1494-DBD0-4FA5-9CCF-C1FA9458A571}" type="parTrans" cxnId="{4228FDD6-B16C-4521-8FEF-2BBC0F75D8C6}">
      <dgm:prSet/>
      <dgm:spPr/>
      <dgm:t>
        <a:bodyPr/>
        <a:lstStyle/>
        <a:p>
          <a:endParaRPr lang="en-US"/>
        </a:p>
      </dgm:t>
    </dgm:pt>
    <dgm:pt modelId="{860D3FBC-498C-408E-80A8-1BFD93E15622}" type="sibTrans" cxnId="{4228FDD6-B16C-4521-8FEF-2BBC0F75D8C6}">
      <dgm:prSet/>
      <dgm:spPr/>
      <dgm:t>
        <a:bodyPr/>
        <a:lstStyle/>
        <a:p>
          <a:endParaRPr lang="en-US"/>
        </a:p>
      </dgm:t>
    </dgm:pt>
    <dgm:pt modelId="{6B93A011-F075-4B78-B2D9-4401ED8620F9}">
      <dgm:prSet/>
      <dgm:spPr/>
      <dgm:t>
        <a:bodyPr/>
        <a:lstStyle/>
        <a:p>
          <a:r>
            <a:rPr lang="en-GB"/>
            <a:t>Consistent effort – attending events, networking, seminars, webinars, tailored advice.</a:t>
          </a:r>
          <a:endParaRPr lang="en-US"/>
        </a:p>
      </dgm:t>
    </dgm:pt>
    <dgm:pt modelId="{88517E65-622F-4B9B-BE20-C051CC551C24}" type="parTrans" cxnId="{4E05883F-A21D-496D-960A-9F5441B76B64}">
      <dgm:prSet/>
      <dgm:spPr/>
      <dgm:t>
        <a:bodyPr/>
        <a:lstStyle/>
        <a:p>
          <a:endParaRPr lang="en-US"/>
        </a:p>
      </dgm:t>
    </dgm:pt>
    <dgm:pt modelId="{D579D0CC-8C66-454F-AE87-8B29C0B70A24}" type="sibTrans" cxnId="{4E05883F-A21D-496D-960A-9F5441B76B64}">
      <dgm:prSet/>
      <dgm:spPr/>
      <dgm:t>
        <a:bodyPr/>
        <a:lstStyle/>
        <a:p>
          <a:endParaRPr lang="en-US"/>
        </a:p>
      </dgm:t>
    </dgm:pt>
    <dgm:pt modelId="{81944CB6-758C-4EA8-AEA6-CF8E768C36EA}" type="pres">
      <dgm:prSet presAssocID="{EE3C75D7-4C75-4C71-A279-9C62E8E93311}" presName="root" presStyleCnt="0">
        <dgm:presLayoutVars>
          <dgm:dir/>
          <dgm:resizeHandles val="exact"/>
        </dgm:presLayoutVars>
      </dgm:prSet>
      <dgm:spPr/>
    </dgm:pt>
    <dgm:pt modelId="{1130BEE0-84BA-44ED-A22D-8692C1249BB3}" type="pres">
      <dgm:prSet presAssocID="{52597AD9-412B-41B3-8ECB-79478EDC6583}" presName="compNode" presStyleCnt="0"/>
      <dgm:spPr/>
    </dgm:pt>
    <dgm:pt modelId="{7DA04F0D-D493-46DA-9815-4037E944F5C0}" type="pres">
      <dgm:prSet presAssocID="{52597AD9-412B-41B3-8ECB-79478EDC6583}" presName="bgRect" presStyleLbl="bgShp" presStyleIdx="0" presStyleCnt="3"/>
      <dgm:spPr/>
    </dgm:pt>
    <dgm:pt modelId="{C626B746-76F1-4AD9-A925-089D8763F027}" type="pres">
      <dgm:prSet presAssocID="{52597AD9-412B-41B3-8ECB-79478EDC6583}" presName="iconRect" presStyleLbl="node1" presStyleIdx="0" presStyleCnt="3"/>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pt>
    <dgm:pt modelId="{D668412E-9F4B-469E-AA88-A42A6797BDD5}" type="pres">
      <dgm:prSet presAssocID="{52597AD9-412B-41B3-8ECB-79478EDC6583}" presName="spaceRect" presStyleCnt="0"/>
      <dgm:spPr/>
    </dgm:pt>
    <dgm:pt modelId="{8B078A67-7E96-497B-89B5-CE9708C03AA0}" type="pres">
      <dgm:prSet presAssocID="{52597AD9-412B-41B3-8ECB-79478EDC6583}" presName="parTx" presStyleLbl="revTx" presStyleIdx="0" presStyleCnt="6">
        <dgm:presLayoutVars>
          <dgm:chMax val="0"/>
          <dgm:chPref val="0"/>
        </dgm:presLayoutVars>
      </dgm:prSet>
      <dgm:spPr/>
    </dgm:pt>
    <dgm:pt modelId="{24DCC6B1-0693-4148-8AC3-8783A1627B73}" type="pres">
      <dgm:prSet presAssocID="{52597AD9-412B-41B3-8ECB-79478EDC6583}" presName="desTx" presStyleLbl="revTx" presStyleIdx="1" presStyleCnt="6">
        <dgm:presLayoutVars/>
      </dgm:prSet>
      <dgm:spPr/>
    </dgm:pt>
    <dgm:pt modelId="{6DE47FEA-162A-4D83-99B0-3FC051B8FFF8}" type="pres">
      <dgm:prSet presAssocID="{EA57B72A-6330-4C31-A5AB-F8A53F368889}" presName="sibTrans" presStyleCnt="0"/>
      <dgm:spPr/>
    </dgm:pt>
    <dgm:pt modelId="{5B467FE0-739F-4E26-9C7E-9CD2B3386F97}" type="pres">
      <dgm:prSet presAssocID="{92E2EBCF-6F57-47B8-80EF-996807865AA1}" presName="compNode" presStyleCnt="0"/>
      <dgm:spPr/>
    </dgm:pt>
    <dgm:pt modelId="{6BC252B6-E80E-48F0-9476-2F5C4756EB46}" type="pres">
      <dgm:prSet presAssocID="{92E2EBCF-6F57-47B8-80EF-996807865AA1}" presName="bgRect" presStyleLbl="bgShp" presStyleIdx="1" presStyleCnt="3"/>
      <dgm:spPr/>
    </dgm:pt>
    <dgm:pt modelId="{9EF042F5-B54B-4102-AE26-E27A5BAA565E}" type="pres">
      <dgm:prSet presAssocID="{92E2EBCF-6F57-47B8-80EF-996807865AA1}" presName="iconRect" presStyleLbl="node1" presStyleIdx="1" presStyleCnt="3"/>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Marketing"/>
        </a:ext>
      </dgm:extLst>
    </dgm:pt>
    <dgm:pt modelId="{CBE7E976-BCF4-47D6-BABE-8907E0ED55B3}" type="pres">
      <dgm:prSet presAssocID="{92E2EBCF-6F57-47B8-80EF-996807865AA1}" presName="spaceRect" presStyleCnt="0"/>
      <dgm:spPr/>
    </dgm:pt>
    <dgm:pt modelId="{6DC57F6F-482F-401F-B109-A41A6E22564E}" type="pres">
      <dgm:prSet presAssocID="{92E2EBCF-6F57-47B8-80EF-996807865AA1}" presName="parTx" presStyleLbl="revTx" presStyleIdx="2" presStyleCnt="6">
        <dgm:presLayoutVars>
          <dgm:chMax val="0"/>
          <dgm:chPref val="0"/>
        </dgm:presLayoutVars>
      </dgm:prSet>
      <dgm:spPr/>
    </dgm:pt>
    <dgm:pt modelId="{4A490234-5E23-4624-9A03-12586710A39B}" type="pres">
      <dgm:prSet presAssocID="{92E2EBCF-6F57-47B8-80EF-996807865AA1}" presName="desTx" presStyleLbl="revTx" presStyleIdx="3" presStyleCnt="6">
        <dgm:presLayoutVars/>
      </dgm:prSet>
      <dgm:spPr/>
    </dgm:pt>
    <dgm:pt modelId="{BB9EEE29-57AA-497A-8F2A-29B173F3E32F}" type="pres">
      <dgm:prSet presAssocID="{FA4327FF-ECDD-4AE4-BB60-50E8205CCAFB}" presName="sibTrans" presStyleCnt="0"/>
      <dgm:spPr/>
    </dgm:pt>
    <dgm:pt modelId="{A7C6B2C3-1B31-4AE1-9980-C20E39521840}" type="pres">
      <dgm:prSet presAssocID="{10241652-49B8-43C0-8199-85380D3C569B}" presName="compNode" presStyleCnt="0"/>
      <dgm:spPr/>
    </dgm:pt>
    <dgm:pt modelId="{060A4B36-5FA5-4A28-84F4-56B3A9A805B6}" type="pres">
      <dgm:prSet presAssocID="{10241652-49B8-43C0-8199-85380D3C569B}" presName="bgRect" presStyleLbl="bgShp" presStyleIdx="2" presStyleCnt="3"/>
      <dgm:spPr/>
    </dgm:pt>
    <dgm:pt modelId="{6E7ED68D-71A0-4368-8E44-0F040FBC99C3}" type="pres">
      <dgm:prSet presAssocID="{10241652-49B8-43C0-8199-85380D3C569B}" presName="iconRect" presStyleLbl="node1" presStyleIdx="2" presStyleCnt="3"/>
      <dgm:spPr>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Connections"/>
        </a:ext>
      </dgm:extLst>
    </dgm:pt>
    <dgm:pt modelId="{E33FFBFF-F174-4BAC-B15A-ECBEC8262B1B}" type="pres">
      <dgm:prSet presAssocID="{10241652-49B8-43C0-8199-85380D3C569B}" presName="spaceRect" presStyleCnt="0"/>
      <dgm:spPr/>
    </dgm:pt>
    <dgm:pt modelId="{B987C557-8B36-4BCC-884A-3940745D9EBB}" type="pres">
      <dgm:prSet presAssocID="{10241652-49B8-43C0-8199-85380D3C569B}" presName="parTx" presStyleLbl="revTx" presStyleIdx="4" presStyleCnt="6">
        <dgm:presLayoutVars>
          <dgm:chMax val="0"/>
          <dgm:chPref val="0"/>
        </dgm:presLayoutVars>
      </dgm:prSet>
      <dgm:spPr/>
    </dgm:pt>
    <dgm:pt modelId="{73F21F78-F7F1-40F6-977C-AABCD1F2C4EB}" type="pres">
      <dgm:prSet presAssocID="{10241652-49B8-43C0-8199-85380D3C569B}" presName="desTx" presStyleLbl="revTx" presStyleIdx="5" presStyleCnt="6">
        <dgm:presLayoutVars/>
      </dgm:prSet>
      <dgm:spPr/>
    </dgm:pt>
  </dgm:ptLst>
  <dgm:cxnLst>
    <dgm:cxn modelId="{C1650E11-291F-40BA-99F4-AE0E6B69E542}" type="presOf" srcId="{92E2EBCF-6F57-47B8-80EF-996807865AA1}" destId="{6DC57F6F-482F-401F-B109-A41A6E22564E}" srcOrd="0" destOrd="0" presId="urn:microsoft.com/office/officeart/2018/2/layout/IconVerticalSolidList"/>
    <dgm:cxn modelId="{CC09A119-30A5-497F-8F99-73F6152A0C2F}" srcId="{92E2EBCF-6F57-47B8-80EF-996807865AA1}" destId="{9731FBE0-5CE2-4304-BB68-263D5462FDF0}" srcOrd="0" destOrd="0" parTransId="{C769A90B-A4E9-444A-AB68-AAF42C30AAD2}" sibTransId="{BA3BB65C-DEF5-4BF8-9C9B-DCEB9EC1C2F8}"/>
    <dgm:cxn modelId="{6B25CC19-8FE1-43D8-9102-042B01EC2AE7}" srcId="{EE3C75D7-4C75-4C71-A279-9C62E8E93311}" destId="{92E2EBCF-6F57-47B8-80EF-996807865AA1}" srcOrd="1" destOrd="0" parTransId="{33528CBE-DD59-438C-BA21-D8E325C7FE8F}" sibTransId="{FA4327FF-ECDD-4AE4-BB60-50E8205CCAFB}"/>
    <dgm:cxn modelId="{8F84DF27-5821-4468-BC7E-F536A09CB402}" type="presOf" srcId="{10241652-49B8-43C0-8199-85380D3C569B}" destId="{B987C557-8B36-4BCC-884A-3940745D9EBB}" srcOrd="0" destOrd="0" presId="urn:microsoft.com/office/officeart/2018/2/layout/IconVerticalSolidList"/>
    <dgm:cxn modelId="{4E05883F-A21D-496D-960A-9F5441B76B64}" srcId="{10241652-49B8-43C0-8199-85380D3C569B}" destId="{6B93A011-F075-4B78-B2D9-4401ED8620F9}" srcOrd="0" destOrd="0" parTransId="{88517E65-622F-4B9B-BE20-C051CC551C24}" sibTransId="{D579D0CC-8C66-454F-AE87-8B29C0B70A24}"/>
    <dgm:cxn modelId="{948DDE64-1D2E-4DCC-B0A3-05CF92770828}" srcId="{EE3C75D7-4C75-4C71-A279-9C62E8E93311}" destId="{52597AD9-412B-41B3-8ECB-79478EDC6583}" srcOrd="0" destOrd="0" parTransId="{E309EE47-724D-4039-AF7A-78B84ABFAD0D}" sibTransId="{EA57B72A-6330-4C31-A5AB-F8A53F368889}"/>
    <dgm:cxn modelId="{02814D56-98A7-4BCB-A228-8A707EBA55FD}" type="presOf" srcId="{6B93A011-F075-4B78-B2D9-4401ED8620F9}" destId="{73F21F78-F7F1-40F6-977C-AABCD1F2C4EB}" srcOrd="0" destOrd="0" presId="urn:microsoft.com/office/officeart/2018/2/layout/IconVerticalSolidList"/>
    <dgm:cxn modelId="{6B30AB9A-574B-456E-9F07-C4949EB01877}" type="presOf" srcId="{52597AD9-412B-41B3-8ECB-79478EDC6583}" destId="{8B078A67-7E96-497B-89B5-CE9708C03AA0}" srcOrd="0" destOrd="0" presId="urn:microsoft.com/office/officeart/2018/2/layout/IconVerticalSolidList"/>
    <dgm:cxn modelId="{D7ACC3B7-F688-4304-B95C-AD194BEE84C5}" type="presOf" srcId="{EE3C75D7-4C75-4C71-A279-9C62E8E93311}" destId="{81944CB6-758C-4EA8-AEA6-CF8E768C36EA}" srcOrd="0" destOrd="0" presId="urn:microsoft.com/office/officeart/2018/2/layout/IconVerticalSolidList"/>
    <dgm:cxn modelId="{4228FDD6-B16C-4521-8FEF-2BBC0F75D8C6}" srcId="{EE3C75D7-4C75-4C71-A279-9C62E8E93311}" destId="{10241652-49B8-43C0-8199-85380D3C569B}" srcOrd="2" destOrd="0" parTransId="{0C3F1494-DBD0-4FA5-9CCF-C1FA9458A571}" sibTransId="{860D3FBC-498C-408E-80A8-1BFD93E15622}"/>
    <dgm:cxn modelId="{D69568D9-4847-4469-B7F9-D511A44779CE}" srcId="{52597AD9-412B-41B3-8ECB-79478EDC6583}" destId="{CB501C21-0890-4B85-9A80-241EB9E06691}" srcOrd="0" destOrd="0" parTransId="{F610347E-3B5A-4AD4-A1F4-5098F5E0947B}" sibTransId="{16A88DD3-E03C-4D27-939D-81BC34D0AD07}"/>
    <dgm:cxn modelId="{CDBBF4F2-A53D-4253-B2CC-583A27570508}" type="presOf" srcId="{CB501C21-0890-4B85-9A80-241EB9E06691}" destId="{24DCC6B1-0693-4148-8AC3-8783A1627B73}" srcOrd="0" destOrd="0" presId="urn:microsoft.com/office/officeart/2018/2/layout/IconVerticalSolidList"/>
    <dgm:cxn modelId="{F41B01FA-CCD9-45AB-A7CE-7581CE66A752}" type="presOf" srcId="{9731FBE0-5CE2-4304-BB68-263D5462FDF0}" destId="{4A490234-5E23-4624-9A03-12586710A39B}" srcOrd="0" destOrd="0" presId="urn:microsoft.com/office/officeart/2018/2/layout/IconVerticalSolidList"/>
    <dgm:cxn modelId="{86F2AA39-884C-4D8A-B08C-11E15B27BFB9}" type="presParOf" srcId="{81944CB6-758C-4EA8-AEA6-CF8E768C36EA}" destId="{1130BEE0-84BA-44ED-A22D-8692C1249BB3}" srcOrd="0" destOrd="0" presId="urn:microsoft.com/office/officeart/2018/2/layout/IconVerticalSolidList"/>
    <dgm:cxn modelId="{0830D643-3EDE-4219-ABDB-90042D2BB016}" type="presParOf" srcId="{1130BEE0-84BA-44ED-A22D-8692C1249BB3}" destId="{7DA04F0D-D493-46DA-9815-4037E944F5C0}" srcOrd="0" destOrd="0" presId="urn:microsoft.com/office/officeart/2018/2/layout/IconVerticalSolidList"/>
    <dgm:cxn modelId="{CE3BD0D5-10B3-4024-B31D-62B195AD9EE9}" type="presParOf" srcId="{1130BEE0-84BA-44ED-A22D-8692C1249BB3}" destId="{C626B746-76F1-4AD9-A925-089D8763F027}" srcOrd="1" destOrd="0" presId="urn:microsoft.com/office/officeart/2018/2/layout/IconVerticalSolidList"/>
    <dgm:cxn modelId="{5F01D3C6-A2E4-4F4F-8145-9CAE48E57A0A}" type="presParOf" srcId="{1130BEE0-84BA-44ED-A22D-8692C1249BB3}" destId="{D668412E-9F4B-469E-AA88-A42A6797BDD5}" srcOrd="2" destOrd="0" presId="urn:microsoft.com/office/officeart/2018/2/layout/IconVerticalSolidList"/>
    <dgm:cxn modelId="{7D8531DC-98B1-459F-9879-9AF70188E98D}" type="presParOf" srcId="{1130BEE0-84BA-44ED-A22D-8692C1249BB3}" destId="{8B078A67-7E96-497B-89B5-CE9708C03AA0}" srcOrd="3" destOrd="0" presId="urn:microsoft.com/office/officeart/2018/2/layout/IconVerticalSolidList"/>
    <dgm:cxn modelId="{26A0DA2D-F397-48CF-A057-363BFFB83D71}" type="presParOf" srcId="{1130BEE0-84BA-44ED-A22D-8692C1249BB3}" destId="{24DCC6B1-0693-4148-8AC3-8783A1627B73}" srcOrd="4" destOrd="0" presId="urn:microsoft.com/office/officeart/2018/2/layout/IconVerticalSolidList"/>
    <dgm:cxn modelId="{94DCA4DB-4153-4873-8C1F-5869C75DDF30}" type="presParOf" srcId="{81944CB6-758C-4EA8-AEA6-CF8E768C36EA}" destId="{6DE47FEA-162A-4D83-99B0-3FC051B8FFF8}" srcOrd="1" destOrd="0" presId="urn:microsoft.com/office/officeart/2018/2/layout/IconVerticalSolidList"/>
    <dgm:cxn modelId="{DE0FAC22-D1D0-4AA6-BCF2-43DE10D49FDA}" type="presParOf" srcId="{81944CB6-758C-4EA8-AEA6-CF8E768C36EA}" destId="{5B467FE0-739F-4E26-9C7E-9CD2B3386F97}" srcOrd="2" destOrd="0" presId="urn:microsoft.com/office/officeart/2018/2/layout/IconVerticalSolidList"/>
    <dgm:cxn modelId="{D637DC46-632B-4AC3-9F4E-FD066956539D}" type="presParOf" srcId="{5B467FE0-739F-4E26-9C7E-9CD2B3386F97}" destId="{6BC252B6-E80E-48F0-9476-2F5C4756EB46}" srcOrd="0" destOrd="0" presId="urn:microsoft.com/office/officeart/2018/2/layout/IconVerticalSolidList"/>
    <dgm:cxn modelId="{D242A805-825A-413A-BA44-86894162722A}" type="presParOf" srcId="{5B467FE0-739F-4E26-9C7E-9CD2B3386F97}" destId="{9EF042F5-B54B-4102-AE26-E27A5BAA565E}" srcOrd="1" destOrd="0" presId="urn:microsoft.com/office/officeart/2018/2/layout/IconVerticalSolidList"/>
    <dgm:cxn modelId="{8ACCCE5E-EAF6-45B1-8C7E-BE8BE5384ABB}" type="presParOf" srcId="{5B467FE0-739F-4E26-9C7E-9CD2B3386F97}" destId="{CBE7E976-BCF4-47D6-BABE-8907E0ED55B3}" srcOrd="2" destOrd="0" presId="urn:microsoft.com/office/officeart/2018/2/layout/IconVerticalSolidList"/>
    <dgm:cxn modelId="{671AEA60-7BEC-490C-B66F-04C950A8A6A7}" type="presParOf" srcId="{5B467FE0-739F-4E26-9C7E-9CD2B3386F97}" destId="{6DC57F6F-482F-401F-B109-A41A6E22564E}" srcOrd="3" destOrd="0" presId="urn:microsoft.com/office/officeart/2018/2/layout/IconVerticalSolidList"/>
    <dgm:cxn modelId="{C2CEBEF8-25BA-404F-BEB6-7E83ED624056}" type="presParOf" srcId="{5B467FE0-739F-4E26-9C7E-9CD2B3386F97}" destId="{4A490234-5E23-4624-9A03-12586710A39B}" srcOrd="4" destOrd="0" presId="urn:microsoft.com/office/officeart/2018/2/layout/IconVerticalSolidList"/>
    <dgm:cxn modelId="{2B08CE5E-EABE-4DA9-9189-8D163FEA72EB}" type="presParOf" srcId="{81944CB6-758C-4EA8-AEA6-CF8E768C36EA}" destId="{BB9EEE29-57AA-497A-8F2A-29B173F3E32F}" srcOrd="3" destOrd="0" presId="urn:microsoft.com/office/officeart/2018/2/layout/IconVerticalSolidList"/>
    <dgm:cxn modelId="{2E703866-9A30-4B29-AD6C-DB4E1431024A}" type="presParOf" srcId="{81944CB6-758C-4EA8-AEA6-CF8E768C36EA}" destId="{A7C6B2C3-1B31-4AE1-9980-C20E39521840}" srcOrd="4" destOrd="0" presId="urn:microsoft.com/office/officeart/2018/2/layout/IconVerticalSolidList"/>
    <dgm:cxn modelId="{7FB707D5-5BD6-4900-819E-8F76107158A6}" type="presParOf" srcId="{A7C6B2C3-1B31-4AE1-9980-C20E39521840}" destId="{060A4B36-5FA5-4A28-84F4-56B3A9A805B6}" srcOrd="0" destOrd="0" presId="urn:microsoft.com/office/officeart/2018/2/layout/IconVerticalSolidList"/>
    <dgm:cxn modelId="{B7D01054-9BE1-4F19-B7A1-4F514BA4493F}" type="presParOf" srcId="{A7C6B2C3-1B31-4AE1-9980-C20E39521840}" destId="{6E7ED68D-71A0-4368-8E44-0F040FBC99C3}" srcOrd="1" destOrd="0" presId="urn:microsoft.com/office/officeart/2018/2/layout/IconVerticalSolidList"/>
    <dgm:cxn modelId="{E56E828E-CE72-4E29-BE95-C14267E28D5C}" type="presParOf" srcId="{A7C6B2C3-1B31-4AE1-9980-C20E39521840}" destId="{E33FFBFF-F174-4BAC-B15A-ECBEC8262B1B}" srcOrd="2" destOrd="0" presId="urn:microsoft.com/office/officeart/2018/2/layout/IconVerticalSolidList"/>
    <dgm:cxn modelId="{FA4AD35B-8F34-43FB-AE36-7CAA81410715}" type="presParOf" srcId="{A7C6B2C3-1B31-4AE1-9980-C20E39521840}" destId="{B987C557-8B36-4BCC-884A-3940745D9EBB}" srcOrd="3" destOrd="0" presId="urn:microsoft.com/office/officeart/2018/2/layout/IconVerticalSolidList"/>
    <dgm:cxn modelId="{B826D5D6-1416-4FA4-93E5-11C2E5FF3096}" type="presParOf" srcId="{A7C6B2C3-1B31-4AE1-9980-C20E39521840}" destId="{73F21F78-F7F1-40F6-977C-AABCD1F2C4EB}"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E3C75D7-4C75-4C71-A279-9C62E8E93311}"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52597AD9-412B-41B3-8ECB-79478EDC6583}">
      <dgm:prSet/>
      <dgm:spPr/>
      <dgm:t>
        <a:bodyPr/>
        <a:lstStyle/>
        <a:p>
          <a:r>
            <a:rPr lang="en-GB"/>
            <a:t>Deeper client relationships</a:t>
          </a:r>
          <a:endParaRPr lang="en-US"/>
        </a:p>
      </dgm:t>
    </dgm:pt>
    <dgm:pt modelId="{E309EE47-724D-4039-AF7A-78B84ABFAD0D}" type="parTrans" cxnId="{948DDE64-1D2E-4DCC-B0A3-05CF92770828}">
      <dgm:prSet/>
      <dgm:spPr/>
      <dgm:t>
        <a:bodyPr/>
        <a:lstStyle/>
        <a:p>
          <a:endParaRPr lang="en-US"/>
        </a:p>
      </dgm:t>
    </dgm:pt>
    <dgm:pt modelId="{EA57B72A-6330-4C31-A5AB-F8A53F368889}" type="sibTrans" cxnId="{948DDE64-1D2E-4DCC-B0A3-05CF92770828}">
      <dgm:prSet/>
      <dgm:spPr/>
      <dgm:t>
        <a:bodyPr/>
        <a:lstStyle/>
        <a:p>
          <a:endParaRPr lang="en-US"/>
        </a:p>
      </dgm:t>
    </dgm:pt>
    <dgm:pt modelId="{CB501C21-0890-4B85-9A80-241EB9E06691}">
      <dgm:prSet/>
      <dgm:spPr/>
      <dgm:t>
        <a:bodyPr/>
        <a:lstStyle/>
        <a:p>
          <a:r>
            <a:rPr lang="en-GB"/>
            <a:t>Clients feel understood. Efficiency: similar concerns and solutions based on previous client experiences.</a:t>
          </a:r>
          <a:endParaRPr lang="en-US"/>
        </a:p>
      </dgm:t>
    </dgm:pt>
    <dgm:pt modelId="{F610347E-3B5A-4AD4-A1F4-5098F5E0947B}" type="parTrans" cxnId="{D69568D9-4847-4469-B7F9-D511A44779CE}">
      <dgm:prSet/>
      <dgm:spPr/>
      <dgm:t>
        <a:bodyPr/>
        <a:lstStyle/>
        <a:p>
          <a:endParaRPr lang="en-US"/>
        </a:p>
      </dgm:t>
    </dgm:pt>
    <dgm:pt modelId="{16A88DD3-E03C-4D27-939D-81BC34D0AD07}" type="sibTrans" cxnId="{D69568D9-4847-4469-B7F9-D511A44779CE}">
      <dgm:prSet/>
      <dgm:spPr/>
      <dgm:t>
        <a:bodyPr/>
        <a:lstStyle/>
        <a:p>
          <a:endParaRPr lang="en-US"/>
        </a:p>
      </dgm:t>
    </dgm:pt>
    <dgm:pt modelId="{92E2EBCF-6F57-47B8-80EF-996807865AA1}">
      <dgm:prSet/>
      <dgm:spPr/>
      <dgm:t>
        <a:bodyPr/>
        <a:lstStyle/>
        <a:p>
          <a:r>
            <a:rPr lang="en-GB"/>
            <a:t>Personal brand recognition</a:t>
          </a:r>
          <a:endParaRPr lang="en-US"/>
        </a:p>
      </dgm:t>
    </dgm:pt>
    <dgm:pt modelId="{33528CBE-DD59-438C-BA21-D8E325C7FE8F}" type="parTrans" cxnId="{6B25CC19-8FE1-43D8-9102-042B01EC2AE7}">
      <dgm:prSet/>
      <dgm:spPr/>
      <dgm:t>
        <a:bodyPr/>
        <a:lstStyle/>
        <a:p>
          <a:endParaRPr lang="en-US"/>
        </a:p>
      </dgm:t>
    </dgm:pt>
    <dgm:pt modelId="{FA4327FF-ECDD-4AE4-BB60-50E8205CCAFB}" type="sibTrans" cxnId="{6B25CC19-8FE1-43D8-9102-042B01EC2AE7}">
      <dgm:prSet/>
      <dgm:spPr/>
      <dgm:t>
        <a:bodyPr/>
        <a:lstStyle/>
        <a:p>
          <a:endParaRPr lang="en-US"/>
        </a:p>
      </dgm:t>
    </dgm:pt>
    <dgm:pt modelId="{9731FBE0-5CE2-4304-BB68-263D5462FDF0}">
      <dgm:prSet/>
      <dgm:spPr/>
      <dgm:t>
        <a:bodyPr/>
        <a:lstStyle/>
        <a:p>
          <a:r>
            <a:rPr lang="en-GB"/>
            <a:t>This helps with marketing, speaking opportunities and reputation.</a:t>
          </a:r>
          <a:endParaRPr lang="en-US"/>
        </a:p>
      </dgm:t>
    </dgm:pt>
    <dgm:pt modelId="{C769A90B-A4E9-444A-AB68-AAF42C30AAD2}" type="parTrans" cxnId="{CC09A119-30A5-497F-8F99-73F6152A0C2F}">
      <dgm:prSet/>
      <dgm:spPr/>
      <dgm:t>
        <a:bodyPr/>
        <a:lstStyle/>
        <a:p>
          <a:endParaRPr lang="en-US"/>
        </a:p>
      </dgm:t>
    </dgm:pt>
    <dgm:pt modelId="{BA3BB65C-DEF5-4BF8-9C9B-DCEB9EC1C2F8}" type="sibTrans" cxnId="{CC09A119-30A5-497F-8F99-73F6152A0C2F}">
      <dgm:prSet/>
      <dgm:spPr/>
      <dgm:t>
        <a:bodyPr/>
        <a:lstStyle/>
        <a:p>
          <a:endParaRPr lang="en-US"/>
        </a:p>
      </dgm:t>
    </dgm:pt>
    <dgm:pt modelId="{10241652-49B8-43C0-8199-85380D3C569B}">
      <dgm:prSet/>
      <dgm:spPr/>
      <dgm:t>
        <a:bodyPr/>
        <a:lstStyle/>
        <a:p>
          <a:r>
            <a:rPr lang="en-GB"/>
            <a:t>Increased referrals</a:t>
          </a:r>
          <a:endParaRPr lang="en-US"/>
        </a:p>
      </dgm:t>
    </dgm:pt>
    <dgm:pt modelId="{0C3F1494-DBD0-4FA5-9CCF-C1FA9458A571}" type="parTrans" cxnId="{4228FDD6-B16C-4521-8FEF-2BBC0F75D8C6}">
      <dgm:prSet/>
      <dgm:spPr/>
      <dgm:t>
        <a:bodyPr/>
        <a:lstStyle/>
        <a:p>
          <a:endParaRPr lang="en-US"/>
        </a:p>
      </dgm:t>
    </dgm:pt>
    <dgm:pt modelId="{860D3FBC-498C-408E-80A8-1BFD93E15622}" type="sibTrans" cxnId="{4228FDD6-B16C-4521-8FEF-2BBC0F75D8C6}">
      <dgm:prSet/>
      <dgm:spPr/>
      <dgm:t>
        <a:bodyPr/>
        <a:lstStyle/>
        <a:p>
          <a:endParaRPr lang="en-US"/>
        </a:p>
      </dgm:t>
    </dgm:pt>
    <dgm:pt modelId="{6B93A011-F075-4B78-B2D9-4401ED8620F9}">
      <dgm:prSet/>
      <dgm:spPr/>
      <dgm:t>
        <a:bodyPr/>
        <a:lstStyle/>
        <a:p>
          <a:r>
            <a:rPr lang="en-GB"/>
            <a:t>When positioned as a specialist, referrals grow organically as they are a result of experience and credibility.</a:t>
          </a:r>
          <a:endParaRPr lang="en-US"/>
        </a:p>
      </dgm:t>
    </dgm:pt>
    <dgm:pt modelId="{88517E65-622F-4B9B-BE20-C051CC551C24}" type="parTrans" cxnId="{4E05883F-A21D-496D-960A-9F5441B76B64}">
      <dgm:prSet/>
      <dgm:spPr/>
      <dgm:t>
        <a:bodyPr/>
        <a:lstStyle/>
        <a:p>
          <a:endParaRPr lang="en-US"/>
        </a:p>
      </dgm:t>
    </dgm:pt>
    <dgm:pt modelId="{D579D0CC-8C66-454F-AE87-8B29C0B70A24}" type="sibTrans" cxnId="{4E05883F-A21D-496D-960A-9F5441B76B64}">
      <dgm:prSet/>
      <dgm:spPr/>
      <dgm:t>
        <a:bodyPr/>
        <a:lstStyle/>
        <a:p>
          <a:endParaRPr lang="en-US"/>
        </a:p>
      </dgm:t>
    </dgm:pt>
    <dgm:pt modelId="{81944CB6-758C-4EA8-AEA6-CF8E768C36EA}" type="pres">
      <dgm:prSet presAssocID="{EE3C75D7-4C75-4C71-A279-9C62E8E93311}" presName="root" presStyleCnt="0">
        <dgm:presLayoutVars>
          <dgm:dir/>
          <dgm:resizeHandles val="exact"/>
        </dgm:presLayoutVars>
      </dgm:prSet>
      <dgm:spPr/>
    </dgm:pt>
    <dgm:pt modelId="{1130BEE0-84BA-44ED-A22D-8692C1249BB3}" type="pres">
      <dgm:prSet presAssocID="{52597AD9-412B-41B3-8ECB-79478EDC6583}" presName="compNode" presStyleCnt="0"/>
      <dgm:spPr/>
    </dgm:pt>
    <dgm:pt modelId="{7DA04F0D-D493-46DA-9815-4037E944F5C0}" type="pres">
      <dgm:prSet presAssocID="{52597AD9-412B-41B3-8ECB-79478EDC6583}" presName="bgRect" presStyleLbl="bgShp" presStyleIdx="0" presStyleCnt="3"/>
      <dgm:spPr/>
    </dgm:pt>
    <dgm:pt modelId="{C626B746-76F1-4AD9-A925-089D8763F027}" type="pres">
      <dgm:prSet presAssocID="{52597AD9-412B-41B3-8ECB-79478EDC658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pen Hand with Plant"/>
        </a:ext>
      </dgm:extLst>
    </dgm:pt>
    <dgm:pt modelId="{D668412E-9F4B-469E-AA88-A42A6797BDD5}" type="pres">
      <dgm:prSet presAssocID="{52597AD9-412B-41B3-8ECB-79478EDC6583}" presName="spaceRect" presStyleCnt="0"/>
      <dgm:spPr/>
    </dgm:pt>
    <dgm:pt modelId="{8B078A67-7E96-497B-89B5-CE9708C03AA0}" type="pres">
      <dgm:prSet presAssocID="{52597AD9-412B-41B3-8ECB-79478EDC6583}" presName="parTx" presStyleLbl="revTx" presStyleIdx="0" presStyleCnt="6">
        <dgm:presLayoutVars>
          <dgm:chMax val="0"/>
          <dgm:chPref val="0"/>
        </dgm:presLayoutVars>
      </dgm:prSet>
      <dgm:spPr/>
    </dgm:pt>
    <dgm:pt modelId="{24DCC6B1-0693-4148-8AC3-8783A1627B73}" type="pres">
      <dgm:prSet presAssocID="{52597AD9-412B-41B3-8ECB-79478EDC6583}" presName="desTx" presStyleLbl="revTx" presStyleIdx="1" presStyleCnt="6">
        <dgm:presLayoutVars/>
      </dgm:prSet>
      <dgm:spPr/>
    </dgm:pt>
    <dgm:pt modelId="{6DE47FEA-162A-4D83-99B0-3FC051B8FFF8}" type="pres">
      <dgm:prSet presAssocID="{EA57B72A-6330-4C31-A5AB-F8A53F368889}" presName="sibTrans" presStyleCnt="0"/>
      <dgm:spPr/>
    </dgm:pt>
    <dgm:pt modelId="{5B467FE0-739F-4E26-9C7E-9CD2B3386F97}" type="pres">
      <dgm:prSet presAssocID="{92E2EBCF-6F57-47B8-80EF-996807865AA1}" presName="compNode" presStyleCnt="0"/>
      <dgm:spPr/>
    </dgm:pt>
    <dgm:pt modelId="{6BC252B6-E80E-48F0-9476-2F5C4756EB46}" type="pres">
      <dgm:prSet presAssocID="{92E2EBCF-6F57-47B8-80EF-996807865AA1}" presName="bgRect" presStyleLbl="bgShp" presStyleIdx="1" presStyleCnt="3"/>
      <dgm:spPr/>
    </dgm:pt>
    <dgm:pt modelId="{9EF042F5-B54B-4102-AE26-E27A5BAA565E}" type="pres">
      <dgm:prSet presAssocID="{92E2EBCF-6F57-47B8-80EF-996807865AA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rketing"/>
        </a:ext>
      </dgm:extLst>
    </dgm:pt>
    <dgm:pt modelId="{CBE7E976-BCF4-47D6-BABE-8907E0ED55B3}" type="pres">
      <dgm:prSet presAssocID="{92E2EBCF-6F57-47B8-80EF-996807865AA1}" presName="spaceRect" presStyleCnt="0"/>
      <dgm:spPr/>
    </dgm:pt>
    <dgm:pt modelId="{6DC57F6F-482F-401F-B109-A41A6E22564E}" type="pres">
      <dgm:prSet presAssocID="{92E2EBCF-6F57-47B8-80EF-996807865AA1}" presName="parTx" presStyleLbl="revTx" presStyleIdx="2" presStyleCnt="6">
        <dgm:presLayoutVars>
          <dgm:chMax val="0"/>
          <dgm:chPref val="0"/>
        </dgm:presLayoutVars>
      </dgm:prSet>
      <dgm:spPr/>
    </dgm:pt>
    <dgm:pt modelId="{4A490234-5E23-4624-9A03-12586710A39B}" type="pres">
      <dgm:prSet presAssocID="{92E2EBCF-6F57-47B8-80EF-996807865AA1}" presName="desTx" presStyleLbl="revTx" presStyleIdx="3" presStyleCnt="6">
        <dgm:presLayoutVars/>
      </dgm:prSet>
      <dgm:spPr/>
    </dgm:pt>
    <dgm:pt modelId="{BB9EEE29-57AA-497A-8F2A-29B173F3E32F}" type="pres">
      <dgm:prSet presAssocID="{FA4327FF-ECDD-4AE4-BB60-50E8205CCAFB}" presName="sibTrans" presStyleCnt="0"/>
      <dgm:spPr/>
    </dgm:pt>
    <dgm:pt modelId="{A7C6B2C3-1B31-4AE1-9980-C20E39521840}" type="pres">
      <dgm:prSet presAssocID="{10241652-49B8-43C0-8199-85380D3C569B}" presName="compNode" presStyleCnt="0"/>
      <dgm:spPr/>
    </dgm:pt>
    <dgm:pt modelId="{060A4B36-5FA5-4A28-84F4-56B3A9A805B6}" type="pres">
      <dgm:prSet presAssocID="{10241652-49B8-43C0-8199-85380D3C569B}" presName="bgRect" presStyleLbl="bgShp" presStyleIdx="2" presStyleCnt="3"/>
      <dgm:spPr/>
    </dgm:pt>
    <dgm:pt modelId="{6E7ED68D-71A0-4368-8E44-0F040FBC99C3}" type="pres">
      <dgm:prSet presAssocID="{10241652-49B8-43C0-8199-85380D3C569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nnections"/>
        </a:ext>
      </dgm:extLst>
    </dgm:pt>
    <dgm:pt modelId="{E33FFBFF-F174-4BAC-B15A-ECBEC8262B1B}" type="pres">
      <dgm:prSet presAssocID="{10241652-49B8-43C0-8199-85380D3C569B}" presName="spaceRect" presStyleCnt="0"/>
      <dgm:spPr/>
    </dgm:pt>
    <dgm:pt modelId="{B987C557-8B36-4BCC-884A-3940745D9EBB}" type="pres">
      <dgm:prSet presAssocID="{10241652-49B8-43C0-8199-85380D3C569B}" presName="parTx" presStyleLbl="revTx" presStyleIdx="4" presStyleCnt="6">
        <dgm:presLayoutVars>
          <dgm:chMax val="0"/>
          <dgm:chPref val="0"/>
        </dgm:presLayoutVars>
      </dgm:prSet>
      <dgm:spPr/>
    </dgm:pt>
    <dgm:pt modelId="{73F21F78-F7F1-40F6-977C-AABCD1F2C4EB}" type="pres">
      <dgm:prSet presAssocID="{10241652-49B8-43C0-8199-85380D3C569B}" presName="desTx" presStyleLbl="revTx" presStyleIdx="5" presStyleCnt="6">
        <dgm:presLayoutVars/>
      </dgm:prSet>
      <dgm:spPr/>
    </dgm:pt>
  </dgm:ptLst>
  <dgm:cxnLst>
    <dgm:cxn modelId="{C1650E11-291F-40BA-99F4-AE0E6B69E542}" type="presOf" srcId="{92E2EBCF-6F57-47B8-80EF-996807865AA1}" destId="{6DC57F6F-482F-401F-B109-A41A6E22564E}" srcOrd="0" destOrd="0" presId="urn:microsoft.com/office/officeart/2018/2/layout/IconVerticalSolidList"/>
    <dgm:cxn modelId="{CC09A119-30A5-497F-8F99-73F6152A0C2F}" srcId="{92E2EBCF-6F57-47B8-80EF-996807865AA1}" destId="{9731FBE0-5CE2-4304-BB68-263D5462FDF0}" srcOrd="0" destOrd="0" parTransId="{C769A90B-A4E9-444A-AB68-AAF42C30AAD2}" sibTransId="{BA3BB65C-DEF5-4BF8-9C9B-DCEB9EC1C2F8}"/>
    <dgm:cxn modelId="{6B25CC19-8FE1-43D8-9102-042B01EC2AE7}" srcId="{EE3C75D7-4C75-4C71-A279-9C62E8E93311}" destId="{92E2EBCF-6F57-47B8-80EF-996807865AA1}" srcOrd="1" destOrd="0" parTransId="{33528CBE-DD59-438C-BA21-D8E325C7FE8F}" sibTransId="{FA4327FF-ECDD-4AE4-BB60-50E8205CCAFB}"/>
    <dgm:cxn modelId="{8F84DF27-5821-4468-BC7E-F536A09CB402}" type="presOf" srcId="{10241652-49B8-43C0-8199-85380D3C569B}" destId="{B987C557-8B36-4BCC-884A-3940745D9EBB}" srcOrd="0" destOrd="0" presId="urn:microsoft.com/office/officeart/2018/2/layout/IconVerticalSolidList"/>
    <dgm:cxn modelId="{4E05883F-A21D-496D-960A-9F5441B76B64}" srcId="{10241652-49B8-43C0-8199-85380D3C569B}" destId="{6B93A011-F075-4B78-B2D9-4401ED8620F9}" srcOrd="0" destOrd="0" parTransId="{88517E65-622F-4B9B-BE20-C051CC551C24}" sibTransId="{D579D0CC-8C66-454F-AE87-8B29C0B70A24}"/>
    <dgm:cxn modelId="{948DDE64-1D2E-4DCC-B0A3-05CF92770828}" srcId="{EE3C75D7-4C75-4C71-A279-9C62E8E93311}" destId="{52597AD9-412B-41B3-8ECB-79478EDC6583}" srcOrd="0" destOrd="0" parTransId="{E309EE47-724D-4039-AF7A-78B84ABFAD0D}" sibTransId="{EA57B72A-6330-4C31-A5AB-F8A53F368889}"/>
    <dgm:cxn modelId="{02814D56-98A7-4BCB-A228-8A707EBA55FD}" type="presOf" srcId="{6B93A011-F075-4B78-B2D9-4401ED8620F9}" destId="{73F21F78-F7F1-40F6-977C-AABCD1F2C4EB}" srcOrd="0" destOrd="0" presId="urn:microsoft.com/office/officeart/2018/2/layout/IconVerticalSolidList"/>
    <dgm:cxn modelId="{6B30AB9A-574B-456E-9F07-C4949EB01877}" type="presOf" srcId="{52597AD9-412B-41B3-8ECB-79478EDC6583}" destId="{8B078A67-7E96-497B-89B5-CE9708C03AA0}" srcOrd="0" destOrd="0" presId="urn:microsoft.com/office/officeart/2018/2/layout/IconVerticalSolidList"/>
    <dgm:cxn modelId="{D7ACC3B7-F688-4304-B95C-AD194BEE84C5}" type="presOf" srcId="{EE3C75D7-4C75-4C71-A279-9C62E8E93311}" destId="{81944CB6-758C-4EA8-AEA6-CF8E768C36EA}" srcOrd="0" destOrd="0" presId="urn:microsoft.com/office/officeart/2018/2/layout/IconVerticalSolidList"/>
    <dgm:cxn modelId="{4228FDD6-B16C-4521-8FEF-2BBC0F75D8C6}" srcId="{EE3C75D7-4C75-4C71-A279-9C62E8E93311}" destId="{10241652-49B8-43C0-8199-85380D3C569B}" srcOrd="2" destOrd="0" parTransId="{0C3F1494-DBD0-4FA5-9CCF-C1FA9458A571}" sibTransId="{860D3FBC-498C-408E-80A8-1BFD93E15622}"/>
    <dgm:cxn modelId="{D69568D9-4847-4469-B7F9-D511A44779CE}" srcId="{52597AD9-412B-41B3-8ECB-79478EDC6583}" destId="{CB501C21-0890-4B85-9A80-241EB9E06691}" srcOrd="0" destOrd="0" parTransId="{F610347E-3B5A-4AD4-A1F4-5098F5E0947B}" sibTransId="{16A88DD3-E03C-4D27-939D-81BC34D0AD07}"/>
    <dgm:cxn modelId="{CDBBF4F2-A53D-4253-B2CC-583A27570508}" type="presOf" srcId="{CB501C21-0890-4B85-9A80-241EB9E06691}" destId="{24DCC6B1-0693-4148-8AC3-8783A1627B73}" srcOrd="0" destOrd="0" presId="urn:microsoft.com/office/officeart/2018/2/layout/IconVerticalSolidList"/>
    <dgm:cxn modelId="{F41B01FA-CCD9-45AB-A7CE-7581CE66A752}" type="presOf" srcId="{9731FBE0-5CE2-4304-BB68-263D5462FDF0}" destId="{4A490234-5E23-4624-9A03-12586710A39B}" srcOrd="0" destOrd="0" presId="urn:microsoft.com/office/officeart/2018/2/layout/IconVerticalSolidList"/>
    <dgm:cxn modelId="{86F2AA39-884C-4D8A-B08C-11E15B27BFB9}" type="presParOf" srcId="{81944CB6-758C-4EA8-AEA6-CF8E768C36EA}" destId="{1130BEE0-84BA-44ED-A22D-8692C1249BB3}" srcOrd="0" destOrd="0" presId="urn:microsoft.com/office/officeart/2018/2/layout/IconVerticalSolidList"/>
    <dgm:cxn modelId="{0830D643-3EDE-4219-ABDB-90042D2BB016}" type="presParOf" srcId="{1130BEE0-84BA-44ED-A22D-8692C1249BB3}" destId="{7DA04F0D-D493-46DA-9815-4037E944F5C0}" srcOrd="0" destOrd="0" presId="urn:microsoft.com/office/officeart/2018/2/layout/IconVerticalSolidList"/>
    <dgm:cxn modelId="{CE3BD0D5-10B3-4024-B31D-62B195AD9EE9}" type="presParOf" srcId="{1130BEE0-84BA-44ED-A22D-8692C1249BB3}" destId="{C626B746-76F1-4AD9-A925-089D8763F027}" srcOrd="1" destOrd="0" presId="urn:microsoft.com/office/officeart/2018/2/layout/IconVerticalSolidList"/>
    <dgm:cxn modelId="{5F01D3C6-A2E4-4F4F-8145-9CAE48E57A0A}" type="presParOf" srcId="{1130BEE0-84BA-44ED-A22D-8692C1249BB3}" destId="{D668412E-9F4B-469E-AA88-A42A6797BDD5}" srcOrd="2" destOrd="0" presId="urn:microsoft.com/office/officeart/2018/2/layout/IconVerticalSolidList"/>
    <dgm:cxn modelId="{7D8531DC-98B1-459F-9879-9AF70188E98D}" type="presParOf" srcId="{1130BEE0-84BA-44ED-A22D-8692C1249BB3}" destId="{8B078A67-7E96-497B-89B5-CE9708C03AA0}" srcOrd="3" destOrd="0" presId="urn:microsoft.com/office/officeart/2018/2/layout/IconVerticalSolidList"/>
    <dgm:cxn modelId="{26A0DA2D-F397-48CF-A057-363BFFB83D71}" type="presParOf" srcId="{1130BEE0-84BA-44ED-A22D-8692C1249BB3}" destId="{24DCC6B1-0693-4148-8AC3-8783A1627B73}" srcOrd="4" destOrd="0" presId="urn:microsoft.com/office/officeart/2018/2/layout/IconVerticalSolidList"/>
    <dgm:cxn modelId="{94DCA4DB-4153-4873-8C1F-5869C75DDF30}" type="presParOf" srcId="{81944CB6-758C-4EA8-AEA6-CF8E768C36EA}" destId="{6DE47FEA-162A-4D83-99B0-3FC051B8FFF8}" srcOrd="1" destOrd="0" presId="urn:microsoft.com/office/officeart/2018/2/layout/IconVerticalSolidList"/>
    <dgm:cxn modelId="{DE0FAC22-D1D0-4AA6-BCF2-43DE10D49FDA}" type="presParOf" srcId="{81944CB6-758C-4EA8-AEA6-CF8E768C36EA}" destId="{5B467FE0-739F-4E26-9C7E-9CD2B3386F97}" srcOrd="2" destOrd="0" presId="urn:microsoft.com/office/officeart/2018/2/layout/IconVerticalSolidList"/>
    <dgm:cxn modelId="{D637DC46-632B-4AC3-9F4E-FD066956539D}" type="presParOf" srcId="{5B467FE0-739F-4E26-9C7E-9CD2B3386F97}" destId="{6BC252B6-E80E-48F0-9476-2F5C4756EB46}" srcOrd="0" destOrd="0" presId="urn:microsoft.com/office/officeart/2018/2/layout/IconVerticalSolidList"/>
    <dgm:cxn modelId="{D242A805-825A-413A-BA44-86894162722A}" type="presParOf" srcId="{5B467FE0-739F-4E26-9C7E-9CD2B3386F97}" destId="{9EF042F5-B54B-4102-AE26-E27A5BAA565E}" srcOrd="1" destOrd="0" presId="urn:microsoft.com/office/officeart/2018/2/layout/IconVerticalSolidList"/>
    <dgm:cxn modelId="{8ACCCE5E-EAF6-45B1-8C7E-BE8BE5384ABB}" type="presParOf" srcId="{5B467FE0-739F-4E26-9C7E-9CD2B3386F97}" destId="{CBE7E976-BCF4-47D6-BABE-8907E0ED55B3}" srcOrd="2" destOrd="0" presId="urn:microsoft.com/office/officeart/2018/2/layout/IconVerticalSolidList"/>
    <dgm:cxn modelId="{671AEA60-7BEC-490C-B66F-04C950A8A6A7}" type="presParOf" srcId="{5B467FE0-739F-4E26-9C7E-9CD2B3386F97}" destId="{6DC57F6F-482F-401F-B109-A41A6E22564E}" srcOrd="3" destOrd="0" presId="urn:microsoft.com/office/officeart/2018/2/layout/IconVerticalSolidList"/>
    <dgm:cxn modelId="{C2CEBEF8-25BA-404F-BEB6-7E83ED624056}" type="presParOf" srcId="{5B467FE0-739F-4E26-9C7E-9CD2B3386F97}" destId="{4A490234-5E23-4624-9A03-12586710A39B}" srcOrd="4" destOrd="0" presId="urn:microsoft.com/office/officeart/2018/2/layout/IconVerticalSolidList"/>
    <dgm:cxn modelId="{2B08CE5E-EABE-4DA9-9189-8D163FEA72EB}" type="presParOf" srcId="{81944CB6-758C-4EA8-AEA6-CF8E768C36EA}" destId="{BB9EEE29-57AA-497A-8F2A-29B173F3E32F}" srcOrd="3" destOrd="0" presId="urn:microsoft.com/office/officeart/2018/2/layout/IconVerticalSolidList"/>
    <dgm:cxn modelId="{2E703866-9A30-4B29-AD6C-DB4E1431024A}" type="presParOf" srcId="{81944CB6-758C-4EA8-AEA6-CF8E768C36EA}" destId="{A7C6B2C3-1B31-4AE1-9980-C20E39521840}" srcOrd="4" destOrd="0" presId="urn:microsoft.com/office/officeart/2018/2/layout/IconVerticalSolidList"/>
    <dgm:cxn modelId="{7FB707D5-5BD6-4900-819E-8F76107158A6}" type="presParOf" srcId="{A7C6B2C3-1B31-4AE1-9980-C20E39521840}" destId="{060A4B36-5FA5-4A28-84F4-56B3A9A805B6}" srcOrd="0" destOrd="0" presId="urn:microsoft.com/office/officeart/2018/2/layout/IconVerticalSolidList"/>
    <dgm:cxn modelId="{B7D01054-9BE1-4F19-B7A1-4F514BA4493F}" type="presParOf" srcId="{A7C6B2C3-1B31-4AE1-9980-C20E39521840}" destId="{6E7ED68D-71A0-4368-8E44-0F040FBC99C3}" srcOrd="1" destOrd="0" presId="urn:microsoft.com/office/officeart/2018/2/layout/IconVerticalSolidList"/>
    <dgm:cxn modelId="{E56E828E-CE72-4E29-BE95-C14267E28D5C}" type="presParOf" srcId="{A7C6B2C3-1B31-4AE1-9980-C20E39521840}" destId="{E33FFBFF-F174-4BAC-B15A-ECBEC8262B1B}" srcOrd="2" destOrd="0" presId="urn:microsoft.com/office/officeart/2018/2/layout/IconVerticalSolidList"/>
    <dgm:cxn modelId="{FA4AD35B-8F34-43FB-AE36-7CAA81410715}" type="presParOf" srcId="{A7C6B2C3-1B31-4AE1-9980-C20E39521840}" destId="{B987C557-8B36-4BCC-884A-3940745D9EBB}" srcOrd="3" destOrd="0" presId="urn:microsoft.com/office/officeart/2018/2/layout/IconVerticalSolidList"/>
    <dgm:cxn modelId="{B826D5D6-1416-4FA4-93E5-11C2E5FF3096}" type="presParOf" srcId="{A7C6B2C3-1B31-4AE1-9980-C20E39521840}" destId="{73F21F78-F7F1-40F6-977C-AABCD1F2C4EB}"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8C53CE-312B-400D-8E6A-4635CB4CE270}">
      <dsp:nvSpPr>
        <dsp:cNvPr id="0" name=""/>
        <dsp:cNvSpPr/>
      </dsp:nvSpPr>
      <dsp:spPr>
        <a:xfrm>
          <a:off x="0" y="2544363"/>
          <a:ext cx="11813482" cy="0"/>
        </a:xfrm>
        <a:prstGeom prst="line">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0A69E26B-610A-460B-8DC9-F49A37B64039}">
      <dsp:nvSpPr>
        <dsp:cNvPr id="0" name=""/>
        <dsp:cNvSpPr/>
      </dsp:nvSpPr>
      <dsp:spPr>
        <a:xfrm rot="8100000">
          <a:off x="196525" y="569999"/>
          <a:ext cx="369758" cy="369758"/>
        </a:xfrm>
        <a:prstGeom prst="teardrop">
          <a:avLst>
            <a:gd name="adj" fmla="val 115000"/>
          </a:avLst>
        </a:prstGeom>
        <a:solidFill>
          <a:schemeClr val="lt1">
            <a:hueOff val="0"/>
            <a:satOff val="0"/>
            <a:lumOff val="0"/>
            <a:alphaOff val="0"/>
          </a:schemeClr>
        </a:solidFill>
        <a:ln w="2222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47F3AA-634C-409F-BD69-E4BACD9CCCFA}">
      <dsp:nvSpPr>
        <dsp:cNvPr id="0" name=""/>
        <dsp:cNvSpPr/>
      </dsp:nvSpPr>
      <dsp:spPr>
        <a:xfrm>
          <a:off x="237602" y="611076"/>
          <a:ext cx="287604" cy="287604"/>
        </a:xfrm>
        <a:prstGeom prst="ellipse">
          <a:avLst/>
        </a:prstGeom>
        <a:solidFill>
          <a:schemeClr val="accent1">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292B0A5-8BE5-4E84-8618-26EA28CFF4A3}">
      <dsp:nvSpPr>
        <dsp:cNvPr id="0" name=""/>
        <dsp:cNvSpPr/>
      </dsp:nvSpPr>
      <dsp:spPr>
        <a:xfrm>
          <a:off x="642863" y="1038100"/>
          <a:ext cx="3236873" cy="15062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1883" rIns="0" bIns="31883" numCol="1" spcCol="1270" rtlCol="0" anchor="t" anchorCtr="0">
          <a:noAutofit/>
        </a:bodyPr>
        <a:lstStyle/>
        <a:p>
          <a:pPr marL="0" lvl="0" indent="0" algn="l" defTabSz="711200" rtl="0">
            <a:lnSpc>
              <a:spcPct val="90000"/>
            </a:lnSpc>
            <a:spcBef>
              <a:spcPct val="0"/>
            </a:spcBef>
            <a:spcAft>
              <a:spcPct val="35000"/>
            </a:spcAft>
            <a:buNone/>
          </a:pPr>
          <a:r>
            <a:rPr lang="en-GB" sz="1600" b="0" i="0" u="sng" kern="1200"/>
            <a:t>Wesleyan Pensions </a:t>
          </a:r>
          <a:r>
            <a:rPr lang="en-GB" sz="1600" b="1" i="0" u="sng" kern="1200"/>
            <a:t>Administrator</a:t>
          </a:r>
        </a:p>
        <a:p>
          <a:pPr marL="0" lvl="0" indent="0" algn="l" defTabSz="711200" rtl="0">
            <a:lnSpc>
              <a:spcPct val="90000"/>
            </a:lnSpc>
            <a:spcBef>
              <a:spcPct val="0"/>
            </a:spcBef>
            <a:spcAft>
              <a:spcPct val="35000"/>
            </a:spcAft>
            <a:buNone/>
          </a:pPr>
          <a:r>
            <a:rPr lang="en-GB" sz="1600" b="0" i="0" u="none" kern="1200"/>
            <a:t>- Defined Contribution Schemes</a:t>
          </a:r>
        </a:p>
        <a:p>
          <a:pPr marL="0" lvl="0" indent="0" algn="l" defTabSz="711200" rtl="0">
            <a:lnSpc>
              <a:spcPct val="90000"/>
            </a:lnSpc>
            <a:spcBef>
              <a:spcPct val="0"/>
            </a:spcBef>
            <a:spcAft>
              <a:spcPct val="35000"/>
            </a:spcAft>
            <a:buNone/>
          </a:pPr>
          <a:r>
            <a:rPr lang="en-GB" sz="1600" b="0" i="0" u="none" kern="1200"/>
            <a:t>- Pension Flexibilities: 6 April 2015</a:t>
          </a:r>
        </a:p>
      </dsp:txBody>
      <dsp:txXfrm>
        <a:off x="642863" y="1038100"/>
        <a:ext cx="3236873" cy="1506263"/>
      </dsp:txXfrm>
    </dsp:sp>
    <dsp:sp modelId="{AA393DB5-4DAB-4AB9-875A-4BE9E87DA2BF}">
      <dsp:nvSpPr>
        <dsp:cNvPr id="0" name=""/>
        <dsp:cNvSpPr/>
      </dsp:nvSpPr>
      <dsp:spPr>
        <a:xfrm>
          <a:off x="642863" y="508872"/>
          <a:ext cx="3236873" cy="5292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ctr" anchorCtr="0">
          <a:noAutofit/>
        </a:bodyPr>
        <a:lstStyle/>
        <a:p>
          <a:pPr marL="0" lvl="0" indent="0" algn="l" defTabSz="889000" rtl="0">
            <a:lnSpc>
              <a:spcPct val="90000"/>
            </a:lnSpc>
            <a:spcBef>
              <a:spcPct val="0"/>
            </a:spcBef>
            <a:spcAft>
              <a:spcPct val="35000"/>
            </a:spcAft>
            <a:buNone/>
          </a:pPr>
          <a:r>
            <a:rPr lang="en-GB" sz="2000" b="1" u="none" kern="1200"/>
            <a:t>July 2015</a:t>
          </a:r>
        </a:p>
      </dsp:txBody>
      <dsp:txXfrm>
        <a:off x="642863" y="508872"/>
        <a:ext cx="3236873" cy="529227"/>
      </dsp:txXfrm>
    </dsp:sp>
    <dsp:sp modelId="{D10F2BCE-B77B-4F05-95FD-A65109E5DEA0}">
      <dsp:nvSpPr>
        <dsp:cNvPr id="0" name=""/>
        <dsp:cNvSpPr/>
      </dsp:nvSpPr>
      <dsp:spPr>
        <a:xfrm>
          <a:off x="381404" y="1038100"/>
          <a:ext cx="0" cy="1506263"/>
        </a:xfrm>
        <a:prstGeom prst="line">
          <a:avLst/>
        </a:prstGeom>
        <a:noFill/>
        <a:ln w="9525" cap="flat" cmpd="sng" algn="ctr">
          <a:solidFill>
            <a:schemeClr val="accent2">
              <a:lumMod val="50000"/>
            </a:schemeClr>
          </a:solidFill>
          <a:prstDash val="dash"/>
          <a:miter lim="800000"/>
        </a:ln>
        <a:effectLst/>
      </dsp:spPr>
      <dsp:style>
        <a:lnRef idx="1">
          <a:scrgbClr r="0" g="0" b="0"/>
        </a:lnRef>
        <a:fillRef idx="0">
          <a:scrgbClr r="0" g="0" b="0"/>
        </a:fillRef>
        <a:effectRef idx="0">
          <a:scrgbClr r="0" g="0" b="0"/>
        </a:effectRef>
        <a:fontRef idx="minor"/>
      </dsp:style>
    </dsp:sp>
    <dsp:sp modelId="{CDDE1E5C-76D1-411D-97D4-8F1977E9842D}">
      <dsp:nvSpPr>
        <dsp:cNvPr id="0" name=""/>
        <dsp:cNvSpPr/>
      </dsp:nvSpPr>
      <dsp:spPr>
        <a:xfrm>
          <a:off x="337497" y="2496733"/>
          <a:ext cx="94125" cy="95260"/>
        </a:xfrm>
        <a:prstGeom prst="ellipse">
          <a:avLst/>
        </a:prstGeom>
        <a:solidFill>
          <a:schemeClr val="lt1">
            <a:hueOff val="0"/>
            <a:satOff val="0"/>
            <a:lumOff val="0"/>
            <a:alphaOff val="0"/>
          </a:schemeClr>
        </a:solidFill>
        <a:ln w="2222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AAD205-8152-4363-B661-3C3A26A103FF}">
      <dsp:nvSpPr>
        <dsp:cNvPr id="0" name=""/>
        <dsp:cNvSpPr/>
      </dsp:nvSpPr>
      <dsp:spPr>
        <a:xfrm rot="18900000">
          <a:off x="1488431" y="4175986"/>
          <a:ext cx="369758" cy="369758"/>
        </a:xfrm>
        <a:prstGeom prst="teardrop">
          <a:avLst>
            <a:gd name="adj" fmla="val 115000"/>
          </a:avLst>
        </a:prstGeom>
        <a:solidFill>
          <a:schemeClr val="lt1">
            <a:hueOff val="0"/>
            <a:satOff val="0"/>
            <a:lumOff val="0"/>
            <a:alphaOff val="0"/>
          </a:schemeClr>
        </a:solidFill>
        <a:ln w="2222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4364CD-3B8A-4A42-AB11-744F4277900A}">
      <dsp:nvSpPr>
        <dsp:cNvPr id="0" name=""/>
        <dsp:cNvSpPr/>
      </dsp:nvSpPr>
      <dsp:spPr>
        <a:xfrm>
          <a:off x="1529508" y="4217062"/>
          <a:ext cx="287604" cy="287604"/>
        </a:xfrm>
        <a:prstGeom prst="ellipse">
          <a:avLst/>
        </a:prstGeom>
        <a:solidFill>
          <a:schemeClr val="accent1">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7310A89-F151-435B-963F-FD9908E8C694}">
      <dsp:nvSpPr>
        <dsp:cNvPr id="0" name=""/>
        <dsp:cNvSpPr/>
      </dsp:nvSpPr>
      <dsp:spPr>
        <a:xfrm>
          <a:off x="1934769" y="2571380"/>
          <a:ext cx="3236873" cy="15062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1883" rIns="0" bIns="31883" numCol="1" spcCol="1270" rtlCol="0" anchor="b" anchorCtr="0">
          <a:noAutofit/>
        </a:bodyPr>
        <a:lstStyle/>
        <a:p>
          <a:pPr marL="0" lvl="0" indent="0" algn="l" defTabSz="711200" rtl="0">
            <a:lnSpc>
              <a:spcPct val="90000"/>
            </a:lnSpc>
            <a:spcBef>
              <a:spcPct val="0"/>
            </a:spcBef>
            <a:spcAft>
              <a:spcPct val="35000"/>
            </a:spcAft>
            <a:buNone/>
          </a:pPr>
          <a:r>
            <a:rPr lang="en-GB" sz="1600" b="0" i="0" u="sng" kern="1200"/>
            <a:t>Achieved </a:t>
          </a:r>
          <a:r>
            <a:rPr lang="en-GB" sz="1600" b="1" i="0" u="sng" kern="1200"/>
            <a:t>Diploma in Financial Planning</a:t>
          </a:r>
        </a:p>
        <a:p>
          <a:pPr marL="0" lvl="0" indent="0" algn="l" defTabSz="711200" rtl="0">
            <a:lnSpc>
              <a:spcPct val="90000"/>
            </a:lnSpc>
            <a:spcBef>
              <a:spcPct val="0"/>
            </a:spcBef>
            <a:spcAft>
              <a:spcPct val="35000"/>
            </a:spcAft>
            <a:buNone/>
          </a:pPr>
          <a:r>
            <a:rPr lang="en-GB" sz="1600" b="0" i="0" u="none" kern="1200"/>
            <a:t>after 14 months of self-funded study</a:t>
          </a:r>
        </a:p>
        <a:p>
          <a:pPr marL="0" lvl="0" indent="0" algn="l" defTabSz="711200" rtl="0">
            <a:lnSpc>
              <a:spcPct val="90000"/>
            </a:lnSpc>
            <a:spcBef>
              <a:spcPct val="0"/>
            </a:spcBef>
            <a:spcAft>
              <a:spcPct val="35000"/>
            </a:spcAft>
            <a:buNone/>
          </a:pPr>
          <a:r>
            <a:rPr lang="en-GB" sz="1600" b="0" i="0" u="none" kern="1200"/>
            <a:t>Advised to wait 1 year for the Wesleyan Trainee Scheme to launch </a:t>
          </a:r>
        </a:p>
      </dsp:txBody>
      <dsp:txXfrm>
        <a:off x="1934769" y="2571380"/>
        <a:ext cx="3236873" cy="1506263"/>
      </dsp:txXfrm>
    </dsp:sp>
    <dsp:sp modelId="{6386BA6E-453A-41E1-ADAD-7626B92BD1BF}">
      <dsp:nvSpPr>
        <dsp:cNvPr id="0" name=""/>
        <dsp:cNvSpPr/>
      </dsp:nvSpPr>
      <dsp:spPr>
        <a:xfrm>
          <a:off x="1934769" y="4077643"/>
          <a:ext cx="3236873" cy="5292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ctr" anchorCtr="0">
          <a:noAutofit/>
        </a:bodyPr>
        <a:lstStyle/>
        <a:p>
          <a:pPr marL="0" lvl="0" indent="0" algn="l" defTabSz="889000" rtl="0">
            <a:lnSpc>
              <a:spcPct val="90000"/>
            </a:lnSpc>
            <a:spcBef>
              <a:spcPct val="0"/>
            </a:spcBef>
            <a:spcAft>
              <a:spcPct val="35000"/>
            </a:spcAft>
            <a:buNone/>
          </a:pPr>
          <a:r>
            <a:rPr lang="en-GB" sz="2000" b="1" u="none" kern="1200"/>
            <a:t>August 2017</a:t>
          </a:r>
        </a:p>
      </dsp:txBody>
      <dsp:txXfrm>
        <a:off x="1934769" y="4077643"/>
        <a:ext cx="3236873" cy="529227"/>
      </dsp:txXfrm>
    </dsp:sp>
    <dsp:sp modelId="{DB95D829-80DF-4ADA-B04C-CE92ADFB6606}">
      <dsp:nvSpPr>
        <dsp:cNvPr id="0" name=""/>
        <dsp:cNvSpPr/>
      </dsp:nvSpPr>
      <dsp:spPr>
        <a:xfrm>
          <a:off x="1673311" y="2571380"/>
          <a:ext cx="0" cy="1506263"/>
        </a:xfrm>
        <a:prstGeom prst="line">
          <a:avLst/>
        </a:prstGeom>
        <a:noFill/>
        <a:ln w="9525" cap="flat" cmpd="sng" algn="ctr">
          <a:solidFill>
            <a:schemeClr val="accent2">
              <a:lumMod val="50000"/>
            </a:schemeClr>
          </a:solidFill>
          <a:prstDash val="dash"/>
          <a:miter lim="800000"/>
        </a:ln>
        <a:effectLst/>
      </dsp:spPr>
      <dsp:style>
        <a:lnRef idx="1">
          <a:scrgbClr r="0" g="0" b="0"/>
        </a:lnRef>
        <a:fillRef idx="0">
          <a:scrgbClr r="0" g="0" b="0"/>
        </a:fillRef>
        <a:effectRef idx="0">
          <a:scrgbClr r="0" g="0" b="0"/>
        </a:effectRef>
        <a:fontRef idx="minor"/>
      </dsp:style>
    </dsp:sp>
    <dsp:sp modelId="{94B71067-EBEC-4112-A9D1-8B8A7A437FC8}">
      <dsp:nvSpPr>
        <dsp:cNvPr id="0" name=""/>
        <dsp:cNvSpPr/>
      </dsp:nvSpPr>
      <dsp:spPr>
        <a:xfrm>
          <a:off x="1629403" y="2523750"/>
          <a:ext cx="94125" cy="95260"/>
        </a:xfrm>
        <a:prstGeom prst="ellipse">
          <a:avLst/>
        </a:prstGeom>
        <a:solidFill>
          <a:schemeClr val="lt1">
            <a:hueOff val="0"/>
            <a:satOff val="0"/>
            <a:lumOff val="0"/>
            <a:alphaOff val="0"/>
          </a:schemeClr>
        </a:solidFill>
        <a:ln w="2222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CCDBCC-C40A-41AF-BB40-B20A9AB919D8}">
      <dsp:nvSpPr>
        <dsp:cNvPr id="0" name=""/>
        <dsp:cNvSpPr/>
      </dsp:nvSpPr>
      <dsp:spPr>
        <a:xfrm rot="8100000">
          <a:off x="4033396" y="569999"/>
          <a:ext cx="369758" cy="369758"/>
        </a:xfrm>
        <a:prstGeom prst="teardrop">
          <a:avLst>
            <a:gd name="adj" fmla="val 115000"/>
          </a:avLst>
        </a:prstGeom>
        <a:solidFill>
          <a:schemeClr val="lt1">
            <a:hueOff val="0"/>
            <a:satOff val="0"/>
            <a:lumOff val="0"/>
            <a:alphaOff val="0"/>
          </a:schemeClr>
        </a:solidFill>
        <a:ln w="2222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5D9000-2762-4B6C-BFD6-7B6C2D0122B9}">
      <dsp:nvSpPr>
        <dsp:cNvPr id="0" name=""/>
        <dsp:cNvSpPr/>
      </dsp:nvSpPr>
      <dsp:spPr>
        <a:xfrm>
          <a:off x="4074473" y="611076"/>
          <a:ext cx="287604" cy="287604"/>
        </a:xfrm>
        <a:prstGeom prst="ellipse">
          <a:avLst/>
        </a:prstGeom>
        <a:solidFill>
          <a:schemeClr val="accent1">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C08C98A3-4322-425C-8260-4319044AFBF1}">
      <dsp:nvSpPr>
        <dsp:cNvPr id="0" name=""/>
        <dsp:cNvSpPr/>
      </dsp:nvSpPr>
      <dsp:spPr>
        <a:xfrm>
          <a:off x="4479734" y="1038100"/>
          <a:ext cx="3236873" cy="15062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1883" rIns="0" bIns="31883" numCol="1" spcCol="1270" rtlCol="0" anchor="t" anchorCtr="0">
          <a:noAutofit/>
        </a:bodyPr>
        <a:lstStyle/>
        <a:p>
          <a:pPr marL="0" lvl="0" indent="0" algn="l" defTabSz="711200" rtl="0">
            <a:lnSpc>
              <a:spcPct val="90000"/>
            </a:lnSpc>
            <a:spcBef>
              <a:spcPct val="0"/>
            </a:spcBef>
            <a:spcAft>
              <a:spcPct val="35000"/>
            </a:spcAft>
            <a:buNone/>
          </a:pPr>
          <a:r>
            <a:rPr lang="en-GB" sz="1600" b="1" i="0" u="sng" kern="1200"/>
            <a:t>Rejected</a:t>
          </a:r>
          <a:r>
            <a:rPr lang="en-GB" sz="1600" b="0" i="0" u="sng" kern="1200"/>
            <a:t> by Chase de Vere</a:t>
          </a:r>
        </a:p>
        <a:p>
          <a:pPr marL="0" lvl="0" indent="0" algn="l" defTabSz="711200" rtl="0">
            <a:lnSpc>
              <a:spcPct val="90000"/>
            </a:lnSpc>
            <a:spcBef>
              <a:spcPct val="0"/>
            </a:spcBef>
            <a:spcAft>
              <a:spcPct val="35000"/>
            </a:spcAft>
            <a:buNone/>
          </a:pPr>
          <a:r>
            <a:rPr lang="en-GB" sz="1600" b="0" i="0" u="none" kern="1200"/>
            <a:t>- Trainee Adviser Role</a:t>
          </a:r>
        </a:p>
        <a:p>
          <a:pPr marL="0" lvl="0" indent="0" algn="l" defTabSz="711200" rtl="0">
            <a:lnSpc>
              <a:spcPct val="90000"/>
            </a:lnSpc>
            <a:spcBef>
              <a:spcPct val="0"/>
            </a:spcBef>
            <a:spcAft>
              <a:spcPct val="35000"/>
            </a:spcAft>
            <a:buNone/>
          </a:pPr>
          <a:r>
            <a:rPr lang="en-GB" sz="1600" b="0" i="0" u="none" kern="1200"/>
            <a:t>- Feedback: ‘get more experience’</a:t>
          </a:r>
        </a:p>
        <a:p>
          <a:pPr marL="0" lvl="0" indent="0" algn="l" defTabSz="711200" rtl="0">
            <a:lnSpc>
              <a:spcPct val="90000"/>
            </a:lnSpc>
            <a:spcBef>
              <a:spcPct val="0"/>
            </a:spcBef>
            <a:spcAft>
              <a:spcPct val="35000"/>
            </a:spcAft>
            <a:buNone/>
          </a:pPr>
          <a:r>
            <a:rPr lang="en-GB" sz="1600" b="0" i="0" u="none" kern="1200"/>
            <a:t>- Kept in contact with hiring managers</a:t>
          </a:r>
          <a:endParaRPr lang="en-GB" sz="1600" kern="1200"/>
        </a:p>
      </dsp:txBody>
      <dsp:txXfrm>
        <a:off x="4479734" y="1038100"/>
        <a:ext cx="3236873" cy="1506263"/>
      </dsp:txXfrm>
    </dsp:sp>
    <dsp:sp modelId="{52F3B4A2-8EDD-4B40-B5F3-A1CECB56D29F}">
      <dsp:nvSpPr>
        <dsp:cNvPr id="0" name=""/>
        <dsp:cNvSpPr/>
      </dsp:nvSpPr>
      <dsp:spPr>
        <a:xfrm>
          <a:off x="4479734" y="508872"/>
          <a:ext cx="3236873" cy="5292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ctr" anchorCtr="0">
          <a:noAutofit/>
        </a:bodyPr>
        <a:lstStyle/>
        <a:p>
          <a:pPr marL="0" lvl="0" indent="0" algn="l" defTabSz="889000" rtl="0">
            <a:lnSpc>
              <a:spcPct val="90000"/>
            </a:lnSpc>
            <a:spcBef>
              <a:spcPct val="0"/>
            </a:spcBef>
            <a:spcAft>
              <a:spcPct val="35000"/>
            </a:spcAft>
            <a:buNone/>
          </a:pPr>
          <a:r>
            <a:rPr lang="en-GB" sz="2000" b="1" u="none" kern="1200"/>
            <a:t>September 2017</a:t>
          </a:r>
        </a:p>
      </dsp:txBody>
      <dsp:txXfrm>
        <a:off x="4479734" y="508872"/>
        <a:ext cx="3236873" cy="529227"/>
      </dsp:txXfrm>
    </dsp:sp>
    <dsp:sp modelId="{4A2B3FB7-F9B6-43D5-A931-C70A3750EA87}">
      <dsp:nvSpPr>
        <dsp:cNvPr id="0" name=""/>
        <dsp:cNvSpPr/>
      </dsp:nvSpPr>
      <dsp:spPr>
        <a:xfrm>
          <a:off x="4218275" y="1038100"/>
          <a:ext cx="0" cy="1506263"/>
        </a:xfrm>
        <a:prstGeom prst="line">
          <a:avLst/>
        </a:prstGeom>
        <a:noFill/>
        <a:ln w="9525" cap="flat" cmpd="sng" algn="ctr">
          <a:solidFill>
            <a:schemeClr val="accent2">
              <a:lumMod val="50000"/>
            </a:schemeClr>
          </a:solidFill>
          <a:prstDash val="dash"/>
          <a:miter lim="800000"/>
        </a:ln>
        <a:effectLst/>
      </dsp:spPr>
      <dsp:style>
        <a:lnRef idx="1">
          <a:scrgbClr r="0" g="0" b="0"/>
        </a:lnRef>
        <a:fillRef idx="0">
          <a:scrgbClr r="0" g="0" b="0"/>
        </a:fillRef>
        <a:effectRef idx="0">
          <a:scrgbClr r="0" g="0" b="0"/>
        </a:effectRef>
        <a:fontRef idx="minor"/>
      </dsp:style>
    </dsp:sp>
    <dsp:sp modelId="{83D4573F-3CB1-4541-8BEE-E8224A8ED015}">
      <dsp:nvSpPr>
        <dsp:cNvPr id="0" name=""/>
        <dsp:cNvSpPr/>
      </dsp:nvSpPr>
      <dsp:spPr>
        <a:xfrm>
          <a:off x="4174368" y="2496733"/>
          <a:ext cx="94125" cy="95260"/>
        </a:xfrm>
        <a:prstGeom prst="ellipse">
          <a:avLst/>
        </a:prstGeom>
        <a:solidFill>
          <a:schemeClr val="lt1">
            <a:hueOff val="0"/>
            <a:satOff val="0"/>
            <a:lumOff val="0"/>
            <a:alphaOff val="0"/>
          </a:schemeClr>
        </a:solidFill>
        <a:ln w="2222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5813BC-956A-4F8C-B1AA-086730732ACF}">
      <dsp:nvSpPr>
        <dsp:cNvPr id="0" name=""/>
        <dsp:cNvSpPr/>
      </dsp:nvSpPr>
      <dsp:spPr>
        <a:xfrm rot="18900000">
          <a:off x="5545410" y="4148969"/>
          <a:ext cx="369758" cy="369758"/>
        </a:xfrm>
        <a:prstGeom prst="teardrop">
          <a:avLst>
            <a:gd name="adj" fmla="val 115000"/>
          </a:avLst>
        </a:prstGeom>
        <a:solidFill>
          <a:schemeClr val="lt1">
            <a:hueOff val="0"/>
            <a:satOff val="0"/>
            <a:lumOff val="0"/>
            <a:alphaOff val="0"/>
          </a:schemeClr>
        </a:solidFill>
        <a:ln w="2222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745FD9-45E6-4F2F-952E-B76E1E38EA48}">
      <dsp:nvSpPr>
        <dsp:cNvPr id="0" name=""/>
        <dsp:cNvSpPr/>
      </dsp:nvSpPr>
      <dsp:spPr>
        <a:xfrm>
          <a:off x="5586487" y="4190045"/>
          <a:ext cx="287604" cy="287604"/>
        </a:xfrm>
        <a:prstGeom prst="ellipse">
          <a:avLst/>
        </a:prstGeom>
        <a:solidFill>
          <a:schemeClr val="accent1">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A75F9D6-BA19-40B6-8EBB-F8B5A1A5DB04}">
      <dsp:nvSpPr>
        <dsp:cNvPr id="0" name=""/>
        <dsp:cNvSpPr/>
      </dsp:nvSpPr>
      <dsp:spPr>
        <a:xfrm>
          <a:off x="5991748" y="2544363"/>
          <a:ext cx="3236873" cy="15062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1883" rIns="0" bIns="31883" numCol="1" spcCol="1270" rtlCol="0" anchor="b" anchorCtr="0">
          <a:noAutofit/>
        </a:bodyPr>
        <a:lstStyle/>
        <a:p>
          <a:pPr marL="0" lvl="0" indent="0" algn="l" defTabSz="711200" rtl="0">
            <a:lnSpc>
              <a:spcPct val="90000"/>
            </a:lnSpc>
            <a:spcBef>
              <a:spcPct val="0"/>
            </a:spcBef>
            <a:spcAft>
              <a:spcPct val="35000"/>
            </a:spcAft>
            <a:buNone/>
          </a:pPr>
          <a:r>
            <a:rPr lang="en-GB" sz="1600" b="0" i="0" u="sng" kern="1200"/>
            <a:t>Promoted to </a:t>
          </a:r>
          <a:r>
            <a:rPr lang="en-GB" sz="1600" b="1" i="0" u="sng" kern="1200"/>
            <a:t>Paraplanner</a:t>
          </a:r>
        </a:p>
        <a:p>
          <a:pPr marL="0" lvl="0" indent="0" algn="l" defTabSz="711200" rtl="0">
            <a:lnSpc>
              <a:spcPct val="90000"/>
            </a:lnSpc>
            <a:spcBef>
              <a:spcPct val="0"/>
            </a:spcBef>
            <a:spcAft>
              <a:spcPct val="35000"/>
            </a:spcAft>
            <a:buNone/>
          </a:pPr>
          <a:r>
            <a:rPr lang="en-GB" sz="1600" b="0" i="0" u="none" kern="1200"/>
            <a:t>within Wesleyan</a:t>
          </a:r>
          <a:endParaRPr lang="en-GB" sz="1600" u="none" kern="1200"/>
        </a:p>
      </dsp:txBody>
      <dsp:txXfrm>
        <a:off x="5991748" y="2544363"/>
        <a:ext cx="3236873" cy="1506263"/>
      </dsp:txXfrm>
    </dsp:sp>
    <dsp:sp modelId="{7759EFD6-8D9B-407B-BFD2-E887C01621A3}">
      <dsp:nvSpPr>
        <dsp:cNvPr id="0" name=""/>
        <dsp:cNvSpPr/>
      </dsp:nvSpPr>
      <dsp:spPr>
        <a:xfrm>
          <a:off x="5991748" y="4050626"/>
          <a:ext cx="3236873" cy="5292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ctr" anchorCtr="0">
          <a:noAutofit/>
        </a:bodyPr>
        <a:lstStyle/>
        <a:p>
          <a:pPr marL="0" lvl="0" indent="0" algn="l" defTabSz="889000" rtl="0">
            <a:lnSpc>
              <a:spcPct val="90000"/>
            </a:lnSpc>
            <a:spcBef>
              <a:spcPct val="0"/>
            </a:spcBef>
            <a:spcAft>
              <a:spcPct val="35000"/>
            </a:spcAft>
            <a:buNone/>
          </a:pPr>
          <a:r>
            <a:rPr lang="en-GB" sz="2000" b="1" u="none" kern="1200"/>
            <a:t>January 2018</a:t>
          </a:r>
        </a:p>
      </dsp:txBody>
      <dsp:txXfrm>
        <a:off x="5991748" y="4050626"/>
        <a:ext cx="3236873" cy="529227"/>
      </dsp:txXfrm>
    </dsp:sp>
    <dsp:sp modelId="{87D01122-9189-4BBF-B5EB-8A13E8CADCB7}">
      <dsp:nvSpPr>
        <dsp:cNvPr id="0" name=""/>
        <dsp:cNvSpPr/>
      </dsp:nvSpPr>
      <dsp:spPr>
        <a:xfrm>
          <a:off x="5730289" y="2544363"/>
          <a:ext cx="0" cy="1506263"/>
        </a:xfrm>
        <a:prstGeom prst="line">
          <a:avLst/>
        </a:prstGeom>
        <a:noFill/>
        <a:ln w="9525" cap="flat" cmpd="sng" algn="ctr">
          <a:solidFill>
            <a:schemeClr val="accent2">
              <a:lumMod val="50000"/>
            </a:schemeClr>
          </a:solidFill>
          <a:prstDash val="dash"/>
          <a:miter lim="800000"/>
        </a:ln>
        <a:effectLst/>
      </dsp:spPr>
      <dsp:style>
        <a:lnRef idx="1">
          <a:scrgbClr r="0" g="0" b="0"/>
        </a:lnRef>
        <a:fillRef idx="0">
          <a:scrgbClr r="0" g="0" b="0"/>
        </a:fillRef>
        <a:effectRef idx="0">
          <a:scrgbClr r="0" g="0" b="0"/>
        </a:effectRef>
        <a:fontRef idx="minor"/>
      </dsp:style>
    </dsp:sp>
    <dsp:sp modelId="{A4A288FA-2972-4660-B846-F0F60F21A8F3}">
      <dsp:nvSpPr>
        <dsp:cNvPr id="0" name=""/>
        <dsp:cNvSpPr/>
      </dsp:nvSpPr>
      <dsp:spPr>
        <a:xfrm>
          <a:off x="5686382" y="2496733"/>
          <a:ext cx="94125" cy="95260"/>
        </a:xfrm>
        <a:prstGeom prst="ellipse">
          <a:avLst/>
        </a:prstGeom>
        <a:solidFill>
          <a:schemeClr val="lt1">
            <a:hueOff val="0"/>
            <a:satOff val="0"/>
            <a:lumOff val="0"/>
            <a:alphaOff val="0"/>
          </a:schemeClr>
        </a:solidFill>
        <a:ln w="2222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AB3C40-A8F3-42AD-ACAA-EFFE0F58231C}">
      <dsp:nvSpPr>
        <dsp:cNvPr id="0" name=""/>
        <dsp:cNvSpPr/>
      </dsp:nvSpPr>
      <dsp:spPr>
        <a:xfrm rot="8100000">
          <a:off x="7985371" y="560918"/>
          <a:ext cx="369758" cy="369758"/>
        </a:xfrm>
        <a:prstGeom prst="teardrop">
          <a:avLst>
            <a:gd name="adj" fmla="val 115000"/>
          </a:avLst>
        </a:prstGeom>
        <a:solidFill>
          <a:schemeClr val="lt1">
            <a:hueOff val="0"/>
            <a:satOff val="0"/>
            <a:lumOff val="0"/>
            <a:alphaOff val="0"/>
          </a:schemeClr>
        </a:solidFill>
        <a:ln w="2222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FD05BB-C8D3-4629-A36D-3F0D8E17237D}">
      <dsp:nvSpPr>
        <dsp:cNvPr id="0" name=""/>
        <dsp:cNvSpPr/>
      </dsp:nvSpPr>
      <dsp:spPr>
        <a:xfrm>
          <a:off x="8026448" y="601995"/>
          <a:ext cx="287604" cy="287604"/>
        </a:xfrm>
        <a:prstGeom prst="ellipse">
          <a:avLst/>
        </a:prstGeom>
        <a:solidFill>
          <a:schemeClr val="accent1">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27C66FE-A882-45CB-AA8B-D41CAAC87FCE}">
      <dsp:nvSpPr>
        <dsp:cNvPr id="0" name=""/>
        <dsp:cNvSpPr/>
      </dsp:nvSpPr>
      <dsp:spPr>
        <a:xfrm>
          <a:off x="8431709" y="1029018"/>
          <a:ext cx="3236873" cy="15062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1883" rIns="0" bIns="31883" numCol="1" spcCol="1270" rtlCol="0" anchor="t" anchorCtr="0">
          <a:noAutofit/>
        </a:bodyPr>
        <a:lstStyle/>
        <a:p>
          <a:pPr marL="0" lvl="0" indent="0" algn="l" defTabSz="711200" rtl="0">
            <a:lnSpc>
              <a:spcPct val="90000"/>
            </a:lnSpc>
            <a:spcBef>
              <a:spcPct val="0"/>
            </a:spcBef>
            <a:spcAft>
              <a:spcPct val="35000"/>
            </a:spcAft>
            <a:buNone/>
          </a:pPr>
          <a:r>
            <a:rPr lang="en-GB" sz="1600" b="1" i="0" u="sng" kern="1200"/>
            <a:t>Rejected</a:t>
          </a:r>
          <a:r>
            <a:rPr lang="en-GB" sz="1600" b="0" i="0" u="sng" kern="1200"/>
            <a:t> by Wesleyan</a:t>
          </a:r>
        </a:p>
        <a:p>
          <a:pPr marL="0" lvl="0" indent="0" algn="l" defTabSz="711200" rtl="0">
            <a:lnSpc>
              <a:spcPct val="90000"/>
            </a:lnSpc>
            <a:spcBef>
              <a:spcPct val="0"/>
            </a:spcBef>
            <a:spcAft>
              <a:spcPct val="35000"/>
            </a:spcAft>
            <a:buNone/>
          </a:pPr>
          <a:r>
            <a:rPr lang="en-GB" sz="1600" b="0" i="0" u="none" kern="1200"/>
            <a:t>- Trainee Adviser Scheme</a:t>
          </a:r>
        </a:p>
      </dsp:txBody>
      <dsp:txXfrm>
        <a:off x="8431709" y="1029018"/>
        <a:ext cx="3236873" cy="1506263"/>
      </dsp:txXfrm>
    </dsp:sp>
    <dsp:sp modelId="{A3AC5A82-45CF-44A1-B41F-635DAC5A92BB}">
      <dsp:nvSpPr>
        <dsp:cNvPr id="0" name=""/>
        <dsp:cNvSpPr/>
      </dsp:nvSpPr>
      <dsp:spPr>
        <a:xfrm>
          <a:off x="8431709" y="499791"/>
          <a:ext cx="3236873" cy="5292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ctr" anchorCtr="0">
          <a:noAutofit/>
        </a:bodyPr>
        <a:lstStyle/>
        <a:p>
          <a:pPr marL="0" lvl="0" indent="0" algn="l" defTabSz="889000" rtl="0">
            <a:lnSpc>
              <a:spcPct val="90000"/>
            </a:lnSpc>
            <a:spcBef>
              <a:spcPct val="0"/>
            </a:spcBef>
            <a:spcAft>
              <a:spcPct val="35000"/>
            </a:spcAft>
            <a:buNone/>
          </a:pPr>
          <a:r>
            <a:rPr lang="en-GB" sz="2000" b="1" u="none" kern="1200"/>
            <a:t>August 2018</a:t>
          </a:r>
        </a:p>
      </dsp:txBody>
      <dsp:txXfrm>
        <a:off x="8431709" y="499791"/>
        <a:ext cx="3236873" cy="529227"/>
      </dsp:txXfrm>
    </dsp:sp>
    <dsp:sp modelId="{1513F0EC-F72E-4447-AE42-46AD1B95828E}">
      <dsp:nvSpPr>
        <dsp:cNvPr id="0" name=""/>
        <dsp:cNvSpPr/>
      </dsp:nvSpPr>
      <dsp:spPr>
        <a:xfrm>
          <a:off x="8170250" y="1029018"/>
          <a:ext cx="0" cy="1506263"/>
        </a:xfrm>
        <a:prstGeom prst="line">
          <a:avLst/>
        </a:prstGeom>
        <a:noFill/>
        <a:ln w="9525" cap="flat" cmpd="sng" algn="ctr">
          <a:solidFill>
            <a:schemeClr val="accent2">
              <a:lumMod val="50000"/>
            </a:schemeClr>
          </a:solidFill>
          <a:prstDash val="dash"/>
          <a:miter lim="800000"/>
        </a:ln>
        <a:effectLst/>
      </dsp:spPr>
      <dsp:style>
        <a:lnRef idx="1">
          <a:scrgbClr r="0" g="0" b="0"/>
        </a:lnRef>
        <a:fillRef idx="0">
          <a:scrgbClr r="0" g="0" b="0"/>
        </a:fillRef>
        <a:effectRef idx="0">
          <a:scrgbClr r="0" g="0" b="0"/>
        </a:effectRef>
        <a:fontRef idx="minor"/>
      </dsp:style>
    </dsp:sp>
    <dsp:sp modelId="{E5A60AEB-AC99-48F9-A630-D706383CE830}">
      <dsp:nvSpPr>
        <dsp:cNvPr id="0" name=""/>
        <dsp:cNvSpPr/>
      </dsp:nvSpPr>
      <dsp:spPr>
        <a:xfrm>
          <a:off x="8126343" y="2487651"/>
          <a:ext cx="94125" cy="95260"/>
        </a:xfrm>
        <a:prstGeom prst="ellipse">
          <a:avLst/>
        </a:prstGeom>
        <a:solidFill>
          <a:schemeClr val="lt1">
            <a:hueOff val="0"/>
            <a:satOff val="0"/>
            <a:lumOff val="0"/>
            <a:alphaOff val="0"/>
          </a:schemeClr>
        </a:solidFill>
        <a:ln w="2222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5D9F70-993B-4FE1-A33A-7A5A4B261788}">
      <dsp:nvSpPr>
        <dsp:cNvPr id="0" name=""/>
        <dsp:cNvSpPr/>
      </dsp:nvSpPr>
      <dsp:spPr>
        <a:xfrm>
          <a:off x="4501801" y="177190"/>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B56A2B7-80D0-4D92-95EF-45816B120761}">
      <dsp:nvSpPr>
        <dsp:cNvPr id="0" name=""/>
        <dsp:cNvSpPr/>
      </dsp:nvSpPr>
      <dsp:spPr>
        <a:xfrm>
          <a:off x="3097801" y="1863123"/>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en-US" sz="3600" b="1" i="0" kern="1200" baseline="0"/>
            <a:t>Target Audience</a:t>
          </a:r>
          <a:r>
            <a:rPr lang="en-US" sz="3600" b="0" i="0" kern="1200" baseline="0"/>
            <a:t> </a:t>
          </a:r>
          <a:endParaRPr lang="en-US" sz="3600" kern="1200"/>
        </a:p>
      </dsp:txBody>
      <dsp:txXfrm>
        <a:off x="3097801" y="1863123"/>
        <a:ext cx="4320000" cy="648000"/>
      </dsp:txXfrm>
    </dsp:sp>
    <dsp:sp modelId="{8BD54756-4227-42F6-8F76-C73390513479}">
      <dsp:nvSpPr>
        <dsp:cNvPr id="0" name=""/>
        <dsp:cNvSpPr/>
      </dsp:nvSpPr>
      <dsp:spPr>
        <a:xfrm>
          <a:off x="688840" y="2637255"/>
          <a:ext cx="9371116" cy="1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b="0" i="0" kern="1200" baseline="0"/>
            <a:t>A clearly defined group, such as:</a:t>
          </a:r>
        </a:p>
        <a:p>
          <a:pPr marL="0" lvl="0" indent="0" algn="ctr" defTabSz="755650">
            <a:lnSpc>
              <a:spcPct val="100000"/>
            </a:lnSpc>
            <a:spcBef>
              <a:spcPct val="0"/>
            </a:spcBef>
            <a:spcAft>
              <a:spcPct val="35000"/>
            </a:spcAft>
            <a:buFont typeface="Arial" panose="020B0604020202020204" pitchFamily="34" charset="0"/>
            <a:buNone/>
          </a:pPr>
          <a:r>
            <a:rPr lang="en-US" sz="1700" b="1" i="0" kern="1200" baseline="0"/>
            <a:t>Profession: </a:t>
          </a:r>
          <a:r>
            <a:rPr lang="en-US" sz="1700" b="0" i="0" kern="1200" baseline="0"/>
            <a:t>medical, business owners, legal, tech entrepreneurs, teachers, armed forces, emergency staff.</a:t>
          </a:r>
        </a:p>
        <a:p>
          <a:pPr marL="0" lvl="0" indent="0" algn="ctr" defTabSz="755650">
            <a:lnSpc>
              <a:spcPct val="100000"/>
            </a:lnSpc>
            <a:spcBef>
              <a:spcPct val="0"/>
            </a:spcBef>
            <a:spcAft>
              <a:spcPct val="35000"/>
            </a:spcAft>
            <a:buFont typeface="Arial" panose="020B0604020202020204" pitchFamily="34" charset="0"/>
            <a:buNone/>
          </a:pPr>
          <a:r>
            <a:rPr lang="en-US" sz="1700" b="1" i="0" kern="1200" baseline="0"/>
            <a:t>Life stages: </a:t>
          </a:r>
          <a:r>
            <a:rPr lang="en-US" sz="1700" b="0" i="0" kern="1200" baseline="0"/>
            <a:t>young professionals, pre-retirees (aged 50-67), recent divorcees, high earners / HENRY.</a:t>
          </a:r>
        </a:p>
        <a:p>
          <a:pPr marL="0" lvl="0" indent="0" algn="ctr" defTabSz="755650">
            <a:lnSpc>
              <a:spcPct val="100000"/>
            </a:lnSpc>
            <a:spcBef>
              <a:spcPct val="0"/>
            </a:spcBef>
            <a:spcAft>
              <a:spcPct val="35000"/>
            </a:spcAft>
            <a:buFont typeface="Arial" panose="020B0604020202020204" pitchFamily="34" charset="0"/>
            <a:buNone/>
          </a:pPr>
          <a:r>
            <a:rPr lang="en-US" sz="1700" b="1" i="0" kern="1200" baseline="0"/>
            <a:t>Financial goals based: </a:t>
          </a:r>
          <a:r>
            <a:rPr lang="en-US" sz="1700" b="0" i="0" kern="1200" baseline="0"/>
            <a:t>Early Retirement / FIRE, Estate planning, Business owners, passive income.</a:t>
          </a:r>
        </a:p>
        <a:p>
          <a:pPr marL="0" lvl="0" indent="0" algn="ctr" defTabSz="755650">
            <a:lnSpc>
              <a:spcPct val="100000"/>
            </a:lnSpc>
            <a:spcBef>
              <a:spcPct val="0"/>
            </a:spcBef>
            <a:spcAft>
              <a:spcPct val="35000"/>
            </a:spcAft>
            <a:buFont typeface="Arial" panose="020B0604020202020204" pitchFamily="34" charset="0"/>
            <a:buNone/>
          </a:pPr>
          <a:r>
            <a:rPr lang="en-US" sz="1700" b="1" i="0" kern="1200" baseline="0"/>
            <a:t>Values based: </a:t>
          </a:r>
          <a:r>
            <a:rPr lang="en-US" sz="1700" b="0" i="0" kern="1200" baseline="0"/>
            <a:t>Ethical / ESG investing, faith based (Islamic Finance).</a:t>
          </a:r>
          <a:endParaRPr lang="en-US" sz="1700" b="1" i="0" kern="1200" baseline="0"/>
        </a:p>
      </dsp:txBody>
      <dsp:txXfrm>
        <a:off x="688840" y="2637255"/>
        <a:ext cx="9371116" cy="11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95AFD8-B101-443A-A013-BCA3B2743C4A}">
      <dsp:nvSpPr>
        <dsp:cNvPr id="0" name=""/>
        <dsp:cNvSpPr/>
      </dsp:nvSpPr>
      <dsp:spPr>
        <a:xfrm>
          <a:off x="4591143" y="674910"/>
          <a:ext cx="1510523" cy="15105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569F5C8-E61C-4D09-A268-4BA3B973F42A}">
      <dsp:nvSpPr>
        <dsp:cNvPr id="0" name=""/>
        <dsp:cNvSpPr/>
      </dsp:nvSpPr>
      <dsp:spPr>
        <a:xfrm>
          <a:off x="3188514" y="2284498"/>
          <a:ext cx="4315781" cy="647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11300">
            <a:lnSpc>
              <a:spcPct val="100000"/>
            </a:lnSpc>
            <a:spcBef>
              <a:spcPct val="0"/>
            </a:spcBef>
            <a:spcAft>
              <a:spcPct val="35000"/>
            </a:spcAft>
            <a:buNone/>
            <a:defRPr b="1"/>
          </a:pPr>
          <a:r>
            <a:rPr lang="en-US" sz="3400" b="1" i="0" kern="1200" baseline="0"/>
            <a:t>Specialist Knowledge</a:t>
          </a:r>
          <a:endParaRPr lang="en-US" sz="3400" kern="1200"/>
        </a:p>
      </dsp:txBody>
      <dsp:txXfrm>
        <a:off x="3188514" y="2284498"/>
        <a:ext cx="4315781" cy="647367"/>
      </dsp:txXfrm>
    </dsp:sp>
    <dsp:sp modelId="{BE12033C-053A-4D5E-8063-5A94FEB3ABD9}">
      <dsp:nvSpPr>
        <dsp:cNvPr id="0" name=""/>
        <dsp:cNvSpPr/>
      </dsp:nvSpPr>
      <dsp:spPr>
        <a:xfrm>
          <a:off x="1373857" y="2955231"/>
          <a:ext cx="7945094" cy="46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b="0" i="0" kern="1200" baseline="0"/>
            <a:t>Understanding the specific financial challenges faced by these defined groups and identifying the advice opportunities within them.</a:t>
          </a:r>
          <a:endParaRPr lang="en-US" sz="1700" kern="1200"/>
        </a:p>
      </dsp:txBody>
      <dsp:txXfrm>
        <a:off x="1373857" y="2955231"/>
        <a:ext cx="7945094" cy="462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8B95A4-CDE3-44F9-9EF7-9445916FA2AF}">
      <dsp:nvSpPr>
        <dsp:cNvPr id="0" name=""/>
        <dsp:cNvSpPr/>
      </dsp:nvSpPr>
      <dsp:spPr>
        <a:xfrm>
          <a:off x="4590405" y="182857"/>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9D97C2D-13E7-49C5-8F3C-16D9C06983EF}">
      <dsp:nvSpPr>
        <dsp:cNvPr id="0" name=""/>
        <dsp:cNvSpPr/>
      </dsp:nvSpPr>
      <dsp:spPr>
        <a:xfrm>
          <a:off x="3097801" y="1719370"/>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en-US" sz="3600" b="1" i="0" kern="1200" baseline="0"/>
            <a:t>Tailored Solutions</a:t>
          </a:r>
          <a:r>
            <a:rPr lang="en-US" sz="3600" b="0" i="0" kern="1200" baseline="0"/>
            <a:t> </a:t>
          </a:r>
          <a:endParaRPr lang="en-US" sz="3600" kern="1200"/>
        </a:p>
      </dsp:txBody>
      <dsp:txXfrm>
        <a:off x="3097801" y="1719370"/>
        <a:ext cx="4320000" cy="648000"/>
      </dsp:txXfrm>
    </dsp:sp>
    <dsp:sp modelId="{351A985E-91BF-4E9A-8204-95D181932ECF}">
      <dsp:nvSpPr>
        <dsp:cNvPr id="0" name=""/>
        <dsp:cNvSpPr/>
      </dsp:nvSpPr>
      <dsp:spPr>
        <a:xfrm>
          <a:off x="315397" y="2516128"/>
          <a:ext cx="9930945" cy="8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a:t>Offer a</a:t>
          </a:r>
          <a:r>
            <a:rPr lang="en-US" sz="1700" b="0" i="0" kern="1200" baseline="0"/>
            <a:t>dvice and services that directly address your target audience needs.</a:t>
          </a:r>
          <a:endParaRPr lang="en-US" sz="1700" kern="1200"/>
        </a:p>
        <a:p>
          <a:pPr marL="0" lvl="0" indent="0" algn="ctr" defTabSz="755650">
            <a:lnSpc>
              <a:spcPct val="100000"/>
            </a:lnSpc>
            <a:spcBef>
              <a:spcPct val="0"/>
            </a:spcBef>
            <a:spcAft>
              <a:spcPct val="35000"/>
            </a:spcAft>
            <a:buNone/>
          </a:pPr>
          <a:r>
            <a:rPr lang="en-US" sz="1700" kern="1200"/>
            <a:t>This opens up the conversation to further advice areas.</a:t>
          </a:r>
        </a:p>
        <a:p>
          <a:pPr marL="0" lvl="0" indent="0" algn="ctr" defTabSz="755650">
            <a:lnSpc>
              <a:spcPct val="100000"/>
            </a:lnSpc>
            <a:spcBef>
              <a:spcPct val="0"/>
            </a:spcBef>
            <a:spcAft>
              <a:spcPct val="35000"/>
            </a:spcAft>
            <a:buNone/>
          </a:pPr>
          <a:r>
            <a:rPr lang="en-US" sz="1700" b="0" i="0" kern="1200" baseline="0"/>
            <a:t>For example: Pensions &gt; Protection &gt; Investments / Savings &gt; Inheritance Tax</a:t>
          </a:r>
          <a:endParaRPr lang="en-US" sz="1700" kern="1200"/>
        </a:p>
      </dsp:txBody>
      <dsp:txXfrm>
        <a:off x="315397" y="2516128"/>
        <a:ext cx="9930945" cy="8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5D9F70-993B-4FE1-A33A-7A5A4B261788}">
      <dsp:nvSpPr>
        <dsp:cNvPr id="0" name=""/>
        <dsp:cNvSpPr/>
      </dsp:nvSpPr>
      <dsp:spPr>
        <a:xfrm>
          <a:off x="1040748" y="731951"/>
          <a:ext cx="1116281" cy="111628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B56A2B7-80D0-4D92-95EF-45816B120761}">
      <dsp:nvSpPr>
        <dsp:cNvPr id="0" name=""/>
        <dsp:cNvSpPr/>
      </dsp:nvSpPr>
      <dsp:spPr>
        <a:xfrm>
          <a:off x="4201" y="1972392"/>
          <a:ext cx="3189375" cy="47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100000"/>
            </a:lnSpc>
            <a:spcBef>
              <a:spcPct val="0"/>
            </a:spcBef>
            <a:spcAft>
              <a:spcPct val="35000"/>
            </a:spcAft>
            <a:buNone/>
            <a:defRPr b="1"/>
          </a:pPr>
          <a:r>
            <a:rPr lang="en-US" sz="2500" b="1" i="0" kern="1200" baseline="0"/>
            <a:t>Target Audience</a:t>
          </a:r>
          <a:endParaRPr lang="en-US" sz="2500" kern="1200"/>
        </a:p>
      </dsp:txBody>
      <dsp:txXfrm>
        <a:off x="4201" y="1972392"/>
        <a:ext cx="3189375" cy="478406"/>
      </dsp:txXfrm>
    </dsp:sp>
    <dsp:sp modelId="{8BD54756-4227-42F6-8F76-C73390513479}">
      <dsp:nvSpPr>
        <dsp:cNvPr id="0" name=""/>
        <dsp:cNvSpPr/>
      </dsp:nvSpPr>
      <dsp:spPr>
        <a:xfrm>
          <a:off x="4201" y="2508547"/>
          <a:ext cx="3189375" cy="1110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b="0" i="0" kern="1200" baseline="0"/>
            <a:t>A clearly defined group s</a:t>
          </a:r>
          <a:r>
            <a:rPr lang="en-GB" sz="1700" kern="1200" err="1"/>
            <a:t>uch</a:t>
          </a:r>
          <a:r>
            <a:rPr lang="en-GB" sz="1700" kern="1200"/>
            <a:t> as profession, life stage, financial goals, or values.</a:t>
          </a:r>
          <a:endParaRPr lang="en-US" sz="1700" kern="1200"/>
        </a:p>
        <a:p>
          <a:pPr marL="0" lvl="0" indent="0" algn="ctr" defTabSz="755650">
            <a:lnSpc>
              <a:spcPct val="100000"/>
            </a:lnSpc>
            <a:spcBef>
              <a:spcPct val="0"/>
            </a:spcBef>
            <a:spcAft>
              <a:spcPct val="35000"/>
            </a:spcAft>
            <a:buNone/>
          </a:pPr>
          <a:endParaRPr lang="en-US" sz="1700" kern="1200"/>
        </a:p>
      </dsp:txBody>
      <dsp:txXfrm>
        <a:off x="4201" y="2508547"/>
        <a:ext cx="3189375" cy="1110839"/>
      </dsp:txXfrm>
    </dsp:sp>
    <dsp:sp modelId="{3895AFD8-B101-443A-A013-BCA3B2743C4A}">
      <dsp:nvSpPr>
        <dsp:cNvPr id="0" name=""/>
        <dsp:cNvSpPr/>
      </dsp:nvSpPr>
      <dsp:spPr>
        <a:xfrm>
          <a:off x="4788264" y="731951"/>
          <a:ext cx="1116281" cy="111628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569F5C8-E61C-4D09-A268-4BA3B973F42A}">
      <dsp:nvSpPr>
        <dsp:cNvPr id="0" name=""/>
        <dsp:cNvSpPr/>
      </dsp:nvSpPr>
      <dsp:spPr>
        <a:xfrm>
          <a:off x="3751717" y="1972392"/>
          <a:ext cx="3189375" cy="47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100000"/>
            </a:lnSpc>
            <a:spcBef>
              <a:spcPct val="0"/>
            </a:spcBef>
            <a:spcAft>
              <a:spcPct val="35000"/>
            </a:spcAft>
            <a:buNone/>
            <a:defRPr b="1"/>
          </a:pPr>
          <a:r>
            <a:rPr lang="en-US" sz="2500" b="1" i="0" kern="1200" baseline="0"/>
            <a:t>Specialist Knowledge</a:t>
          </a:r>
          <a:endParaRPr lang="en-US" sz="2500" kern="1200"/>
        </a:p>
      </dsp:txBody>
      <dsp:txXfrm>
        <a:off x="3751717" y="1972392"/>
        <a:ext cx="3189375" cy="478406"/>
      </dsp:txXfrm>
    </dsp:sp>
    <dsp:sp modelId="{BE12033C-053A-4D5E-8063-5A94FEB3ABD9}">
      <dsp:nvSpPr>
        <dsp:cNvPr id="0" name=""/>
        <dsp:cNvSpPr/>
      </dsp:nvSpPr>
      <dsp:spPr>
        <a:xfrm>
          <a:off x="3751717" y="2508547"/>
          <a:ext cx="3189375" cy="1110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b="0" i="0" kern="1200" baseline="0"/>
            <a:t>Understanding the specific financial challenges faced – identifying these opportunities.</a:t>
          </a:r>
          <a:endParaRPr lang="en-US" sz="1700" kern="1200"/>
        </a:p>
      </dsp:txBody>
      <dsp:txXfrm>
        <a:off x="3751717" y="2508547"/>
        <a:ext cx="3189375" cy="1110839"/>
      </dsp:txXfrm>
    </dsp:sp>
    <dsp:sp modelId="{788B95A4-CDE3-44F9-9EF7-9445916FA2AF}">
      <dsp:nvSpPr>
        <dsp:cNvPr id="0" name=""/>
        <dsp:cNvSpPr/>
      </dsp:nvSpPr>
      <dsp:spPr>
        <a:xfrm>
          <a:off x="8535780" y="731951"/>
          <a:ext cx="1116281" cy="111628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9D97C2D-13E7-49C5-8F3C-16D9C06983EF}">
      <dsp:nvSpPr>
        <dsp:cNvPr id="0" name=""/>
        <dsp:cNvSpPr/>
      </dsp:nvSpPr>
      <dsp:spPr>
        <a:xfrm>
          <a:off x="7499233" y="1972392"/>
          <a:ext cx="3189375" cy="47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100000"/>
            </a:lnSpc>
            <a:spcBef>
              <a:spcPct val="0"/>
            </a:spcBef>
            <a:spcAft>
              <a:spcPct val="35000"/>
            </a:spcAft>
            <a:buNone/>
            <a:defRPr b="1"/>
          </a:pPr>
          <a:r>
            <a:rPr lang="en-US" sz="2500" b="1" i="0" kern="1200" baseline="0"/>
            <a:t>Tailored Solutions</a:t>
          </a:r>
          <a:r>
            <a:rPr lang="en-US" sz="2500" b="0" i="0" kern="1200" baseline="0"/>
            <a:t> </a:t>
          </a:r>
          <a:endParaRPr lang="en-US" sz="2500" kern="1200"/>
        </a:p>
      </dsp:txBody>
      <dsp:txXfrm>
        <a:off x="7499233" y="1972392"/>
        <a:ext cx="3189375" cy="478406"/>
      </dsp:txXfrm>
    </dsp:sp>
    <dsp:sp modelId="{351A985E-91BF-4E9A-8204-95D181932ECF}">
      <dsp:nvSpPr>
        <dsp:cNvPr id="0" name=""/>
        <dsp:cNvSpPr/>
      </dsp:nvSpPr>
      <dsp:spPr>
        <a:xfrm>
          <a:off x="7499233" y="2508547"/>
          <a:ext cx="3189375" cy="1110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a:t>Offer a</a:t>
          </a:r>
          <a:r>
            <a:rPr lang="en-US" sz="1700" b="0" i="0" kern="1200" baseline="0"/>
            <a:t>dvice and services that directly address their needs.</a:t>
          </a:r>
          <a:endParaRPr lang="en-US" sz="1700" kern="1200"/>
        </a:p>
        <a:p>
          <a:pPr marL="0" lvl="0" indent="0" algn="ctr" defTabSz="755650">
            <a:lnSpc>
              <a:spcPct val="100000"/>
            </a:lnSpc>
            <a:spcBef>
              <a:spcPct val="0"/>
            </a:spcBef>
            <a:spcAft>
              <a:spcPct val="35000"/>
            </a:spcAft>
            <a:buNone/>
          </a:pPr>
          <a:r>
            <a:rPr lang="en-US" sz="1700" kern="1200"/>
            <a:t>This opens up the conversation to further advice areas.</a:t>
          </a:r>
        </a:p>
      </dsp:txBody>
      <dsp:txXfrm>
        <a:off x="7499233" y="2508547"/>
        <a:ext cx="3189375" cy="111083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A04F0D-D493-46DA-9815-4037E944F5C0}">
      <dsp:nvSpPr>
        <dsp:cNvPr id="0" name=""/>
        <dsp:cNvSpPr/>
      </dsp:nvSpPr>
      <dsp:spPr>
        <a:xfrm>
          <a:off x="0" y="568"/>
          <a:ext cx="6650991" cy="133059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26B746-76F1-4AD9-A925-089D8763F027}">
      <dsp:nvSpPr>
        <dsp:cNvPr id="0" name=""/>
        <dsp:cNvSpPr/>
      </dsp:nvSpPr>
      <dsp:spPr>
        <a:xfrm>
          <a:off x="402504" y="299952"/>
          <a:ext cx="731826" cy="731826"/>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B078A67-7E96-497B-89B5-CE9708C03AA0}">
      <dsp:nvSpPr>
        <dsp:cNvPr id="0" name=""/>
        <dsp:cNvSpPr/>
      </dsp:nvSpPr>
      <dsp:spPr>
        <a:xfrm>
          <a:off x="1536835" y="568"/>
          <a:ext cx="2992945" cy="1330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821" tIns="140821" rIns="140821" bIns="140821" numCol="1" spcCol="1270" anchor="ctr" anchorCtr="0">
          <a:noAutofit/>
        </a:bodyPr>
        <a:lstStyle/>
        <a:p>
          <a:pPr marL="0" lvl="0" indent="0" algn="l" defTabSz="1111250">
            <a:lnSpc>
              <a:spcPct val="90000"/>
            </a:lnSpc>
            <a:spcBef>
              <a:spcPct val="0"/>
            </a:spcBef>
            <a:spcAft>
              <a:spcPct val="35000"/>
            </a:spcAft>
            <a:buNone/>
          </a:pPr>
          <a:r>
            <a:rPr lang="en-GB" sz="2500" kern="1200"/>
            <a:t>Fear of exclusion</a:t>
          </a:r>
          <a:endParaRPr lang="en-US" sz="2500" kern="1200"/>
        </a:p>
      </dsp:txBody>
      <dsp:txXfrm>
        <a:off x="1536835" y="568"/>
        <a:ext cx="2992945" cy="1330593"/>
      </dsp:txXfrm>
    </dsp:sp>
    <dsp:sp modelId="{24DCC6B1-0693-4148-8AC3-8783A1627B73}">
      <dsp:nvSpPr>
        <dsp:cNvPr id="0" name=""/>
        <dsp:cNvSpPr/>
      </dsp:nvSpPr>
      <dsp:spPr>
        <a:xfrm>
          <a:off x="4529781" y="568"/>
          <a:ext cx="2121209" cy="1330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821" tIns="140821" rIns="140821" bIns="140821" numCol="1" spcCol="1270" anchor="ctr" anchorCtr="0">
          <a:noAutofit/>
        </a:bodyPr>
        <a:lstStyle/>
        <a:p>
          <a:pPr marL="0" lvl="0" indent="0" algn="l" defTabSz="666750">
            <a:lnSpc>
              <a:spcPct val="90000"/>
            </a:lnSpc>
            <a:spcBef>
              <a:spcPct val="0"/>
            </a:spcBef>
            <a:spcAft>
              <a:spcPct val="35000"/>
            </a:spcAft>
            <a:buNone/>
          </a:pPr>
          <a:r>
            <a:rPr lang="en-GB" sz="1500" kern="1200"/>
            <a:t>The perceived risk of turning away potential clients, limiting growth or missing opportunities.</a:t>
          </a:r>
          <a:endParaRPr lang="en-US" sz="1500" kern="1200"/>
        </a:p>
      </dsp:txBody>
      <dsp:txXfrm>
        <a:off x="4529781" y="568"/>
        <a:ext cx="2121209" cy="1330593"/>
      </dsp:txXfrm>
    </dsp:sp>
    <dsp:sp modelId="{6BC252B6-E80E-48F0-9476-2F5C4756EB46}">
      <dsp:nvSpPr>
        <dsp:cNvPr id="0" name=""/>
        <dsp:cNvSpPr/>
      </dsp:nvSpPr>
      <dsp:spPr>
        <a:xfrm>
          <a:off x="0" y="1663811"/>
          <a:ext cx="6650991" cy="133059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F042F5-B54B-4102-AE26-E27A5BAA565E}">
      <dsp:nvSpPr>
        <dsp:cNvPr id="0" name=""/>
        <dsp:cNvSpPr/>
      </dsp:nvSpPr>
      <dsp:spPr>
        <a:xfrm>
          <a:off x="402504" y="1963194"/>
          <a:ext cx="731826" cy="731826"/>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DC57F6F-482F-401F-B109-A41A6E22564E}">
      <dsp:nvSpPr>
        <dsp:cNvPr id="0" name=""/>
        <dsp:cNvSpPr/>
      </dsp:nvSpPr>
      <dsp:spPr>
        <a:xfrm>
          <a:off x="1536835" y="1663811"/>
          <a:ext cx="2992945" cy="1330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821" tIns="140821" rIns="140821" bIns="140821" numCol="1" spcCol="1270" anchor="ctr" anchorCtr="0">
          <a:noAutofit/>
        </a:bodyPr>
        <a:lstStyle/>
        <a:p>
          <a:pPr marL="0" lvl="0" indent="0" algn="l" defTabSz="1111250">
            <a:lnSpc>
              <a:spcPct val="90000"/>
            </a:lnSpc>
            <a:spcBef>
              <a:spcPct val="0"/>
            </a:spcBef>
            <a:spcAft>
              <a:spcPct val="35000"/>
            </a:spcAft>
            <a:buNone/>
          </a:pPr>
          <a:r>
            <a:rPr lang="en-GB" sz="2500" kern="1200"/>
            <a:t>Understanding the niche deeply</a:t>
          </a:r>
          <a:endParaRPr lang="en-US" sz="2500" kern="1200"/>
        </a:p>
      </dsp:txBody>
      <dsp:txXfrm>
        <a:off x="1536835" y="1663811"/>
        <a:ext cx="2992945" cy="1330593"/>
      </dsp:txXfrm>
    </dsp:sp>
    <dsp:sp modelId="{4A490234-5E23-4624-9A03-12586710A39B}">
      <dsp:nvSpPr>
        <dsp:cNvPr id="0" name=""/>
        <dsp:cNvSpPr/>
      </dsp:nvSpPr>
      <dsp:spPr>
        <a:xfrm>
          <a:off x="4529781" y="1663811"/>
          <a:ext cx="2121209" cy="1330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821" tIns="140821" rIns="140821" bIns="140821" numCol="1" spcCol="1270" anchor="ctr" anchorCtr="0">
          <a:noAutofit/>
        </a:bodyPr>
        <a:lstStyle/>
        <a:p>
          <a:pPr marL="0" lvl="0" indent="0" algn="l" defTabSz="666750">
            <a:lnSpc>
              <a:spcPct val="90000"/>
            </a:lnSpc>
            <a:spcBef>
              <a:spcPct val="0"/>
            </a:spcBef>
            <a:spcAft>
              <a:spcPct val="35000"/>
            </a:spcAft>
            <a:buNone/>
          </a:pPr>
          <a:r>
            <a:rPr lang="en-GB" sz="1500" kern="1200"/>
            <a:t>It takes time to build the technical knowledge and confidence to advise.</a:t>
          </a:r>
          <a:endParaRPr lang="en-US" sz="1500" kern="1200"/>
        </a:p>
      </dsp:txBody>
      <dsp:txXfrm>
        <a:off x="4529781" y="1663811"/>
        <a:ext cx="2121209" cy="1330593"/>
      </dsp:txXfrm>
    </dsp:sp>
    <dsp:sp modelId="{060A4B36-5FA5-4A28-84F4-56B3A9A805B6}">
      <dsp:nvSpPr>
        <dsp:cNvPr id="0" name=""/>
        <dsp:cNvSpPr/>
      </dsp:nvSpPr>
      <dsp:spPr>
        <a:xfrm>
          <a:off x="0" y="3327053"/>
          <a:ext cx="6650991" cy="133059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7ED68D-71A0-4368-8E44-0F040FBC99C3}">
      <dsp:nvSpPr>
        <dsp:cNvPr id="0" name=""/>
        <dsp:cNvSpPr/>
      </dsp:nvSpPr>
      <dsp:spPr>
        <a:xfrm>
          <a:off x="402504" y="3626437"/>
          <a:ext cx="731826" cy="731826"/>
        </a:xfrm>
        <a:prstGeom prst="rect">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987C557-8B36-4BCC-884A-3940745D9EBB}">
      <dsp:nvSpPr>
        <dsp:cNvPr id="0" name=""/>
        <dsp:cNvSpPr/>
      </dsp:nvSpPr>
      <dsp:spPr>
        <a:xfrm>
          <a:off x="1536835" y="3327053"/>
          <a:ext cx="2992945" cy="1330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821" tIns="140821" rIns="140821" bIns="140821" numCol="1" spcCol="1270" anchor="ctr" anchorCtr="0">
          <a:noAutofit/>
        </a:bodyPr>
        <a:lstStyle/>
        <a:p>
          <a:pPr marL="0" lvl="0" indent="0" algn="l" defTabSz="1111250">
            <a:lnSpc>
              <a:spcPct val="90000"/>
            </a:lnSpc>
            <a:spcBef>
              <a:spcPct val="0"/>
            </a:spcBef>
            <a:spcAft>
              <a:spcPct val="35000"/>
            </a:spcAft>
            <a:buNone/>
          </a:pPr>
          <a:r>
            <a:rPr lang="en-GB" sz="2500" kern="1200"/>
            <a:t>Building credibility </a:t>
          </a:r>
          <a:endParaRPr lang="en-US" sz="2500" kern="1200"/>
        </a:p>
      </dsp:txBody>
      <dsp:txXfrm>
        <a:off x="1536835" y="3327053"/>
        <a:ext cx="2992945" cy="1330593"/>
      </dsp:txXfrm>
    </dsp:sp>
    <dsp:sp modelId="{73F21F78-F7F1-40F6-977C-AABCD1F2C4EB}">
      <dsp:nvSpPr>
        <dsp:cNvPr id="0" name=""/>
        <dsp:cNvSpPr/>
      </dsp:nvSpPr>
      <dsp:spPr>
        <a:xfrm>
          <a:off x="4529781" y="3327053"/>
          <a:ext cx="2121209" cy="1330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821" tIns="140821" rIns="140821" bIns="140821" numCol="1" spcCol="1270" anchor="ctr" anchorCtr="0">
          <a:noAutofit/>
        </a:bodyPr>
        <a:lstStyle/>
        <a:p>
          <a:pPr marL="0" lvl="0" indent="0" algn="l" defTabSz="666750">
            <a:lnSpc>
              <a:spcPct val="90000"/>
            </a:lnSpc>
            <a:spcBef>
              <a:spcPct val="0"/>
            </a:spcBef>
            <a:spcAft>
              <a:spcPct val="35000"/>
            </a:spcAft>
            <a:buNone/>
          </a:pPr>
          <a:r>
            <a:rPr lang="en-GB" sz="1500" kern="1200"/>
            <a:t>Consistent effort – attending events, networking, seminars, webinars, tailored advice.</a:t>
          </a:r>
          <a:endParaRPr lang="en-US" sz="1500" kern="1200"/>
        </a:p>
      </dsp:txBody>
      <dsp:txXfrm>
        <a:off x="4529781" y="3327053"/>
        <a:ext cx="2121209" cy="133059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A04F0D-D493-46DA-9815-4037E944F5C0}">
      <dsp:nvSpPr>
        <dsp:cNvPr id="0" name=""/>
        <dsp:cNvSpPr/>
      </dsp:nvSpPr>
      <dsp:spPr>
        <a:xfrm>
          <a:off x="0" y="568"/>
          <a:ext cx="6650991" cy="133059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26B746-76F1-4AD9-A925-089D8763F027}">
      <dsp:nvSpPr>
        <dsp:cNvPr id="0" name=""/>
        <dsp:cNvSpPr/>
      </dsp:nvSpPr>
      <dsp:spPr>
        <a:xfrm>
          <a:off x="402504" y="299952"/>
          <a:ext cx="731826" cy="7318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B078A67-7E96-497B-89B5-CE9708C03AA0}">
      <dsp:nvSpPr>
        <dsp:cNvPr id="0" name=""/>
        <dsp:cNvSpPr/>
      </dsp:nvSpPr>
      <dsp:spPr>
        <a:xfrm>
          <a:off x="1536835" y="568"/>
          <a:ext cx="2992945" cy="1330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821" tIns="140821" rIns="140821" bIns="140821" numCol="1" spcCol="1270" anchor="ctr" anchorCtr="0">
          <a:noAutofit/>
        </a:bodyPr>
        <a:lstStyle/>
        <a:p>
          <a:pPr marL="0" lvl="0" indent="0" algn="l" defTabSz="1111250">
            <a:lnSpc>
              <a:spcPct val="90000"/>
            </a:lnSpc>
            <a:spcBef>
              <a:spcPct val="0"/>
            </a:spcBef>
            <a:spcAft>
              <a:spcPct val="35000"/>
            </a:spcAft>
            <a:buNone/>
          </a:pPr>
          <a:r>
            <a:rPr lang="en-GB" sz="2500" kern="1200"/>
            <a:t>Deeper client relationships</a:t>
          </a:r>
          <a:endParaRPr lang="en-US" sz="2500" kern="1200"/>
        </a:p>
      </dsp:txBody>
      <dsp:txXfrm>
        <a:off x="1536835" y="568"/>
        <a:ext cx="2992945" cy="1330593"/>
      </dsp:txXfrm>
    </dsp:sp>
    <dsp:sp modelId="{24DCC6B1-0693-4148-8AC3-8783A1627B73}">
      <dsp:nvSpPr>
        <dsp:cNvPr id="0" name=""/>
        <dsp:cNvSpPr/>
      </dsp:nvSpPr>
      <dsp:spPr>
        <a:xfrm>
          <a:off x="4529781" y="568"/>
          <a:ext cx="2121209" cy="1330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821" tIns="140821" rIns="140821" bIns="140821" numCol="1" spcCol="1270" anchor="ctr" anchorCtr="0">
          <a:noAutofit/>
        </a:bodyPr>
        <a:lstStyle/>
        <a:p>
          <a:pPr marL="0" lvl="0" indent="0" algn="l" defTabSz="622300">
            <a:lnSpc>
              <a:spcPct val="90000"/>
            </a:lnSpc>
            <a:spcBef>
              <a:spcPct val="0"/>
            </a:spcBef>
            <a:spcAft>
              <a:spcPct val="35000"/>
            </a:spcAft>
            <a:buNone/>
          </a:pPr>
          <a:r>
            <a:rPr lang="en-GB" sz="1400" kern="1200"/>
            <a:t>Clients feel understood. Efficiency: similar concerns and solutions based on previous client experiences.</a:t>
          </a:r>
          <a:endParaRPr lang="en-US" sz="1400" kern="1200"/>
        </a:p>
      </dsp:txBody>
      <dsp:txXfrm>
        <a:off x="4529781" y="568"/>
        <a:ext cx="2121209" cy="1330593"/>
      </dsp:txXfrm>
    </dsp:sp>
    <dsp:sp modelId="{6BC252B6-E80E-48F0-9476-2F5C4756EB46}">
      <dsp:nvSpPr>
        <dsp:cNvPr id="0" name=""/>
        <dsp:cNvSpPr/>
      </dsp:nvSpPr>
      <dsp:spPr>
        <a:xfrm>
          <a:off x="0" y="1663811"/>
          <a:ext cx="6650991" cy="133059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F042F5-B54B-4102-AE26-E27A5BAA565E}">
      <dsp:nvSpPr>
        <dsp:cNvPr id="0" name=""/>
        <dsp:cNvSpPr/>
      </dsp:nvSpPr>
      <dsp:spPr>
        <a:xfrm>
          <a:off x="402504" y="1963194"/>
          <a:ext cx="731826" cy="7318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DC57F6F-482F-401F-B109-A41A6E22564E}">
      <dsp:nvSpPr>
        <dsp:cNvPr id="0" name=""/>
        <dsp:cNvSpPr/>
      </dsp:nvSpPr>
      <dsp:spPr>
        <a:xfrm>
          <a:off x="1536835" y="1663811"/>
          <a:ext cx="2992945" cy="1330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821" tIns="140821" rIns="140821" bIns="140821" numCol="1" spcCol="1270" anchor="ctr" anchorCtr="0">
          <a:noAutofit/>
        </a:bodyPr>
        <a:lstStyle/>
        <a:p>
          <a:pPr marL="0" lvl="0" indent="0" algn="l" defTabSz="1111250">
            <a:lnSpc>
              <a:spcPct val="90000"/>
            </a:lnSpc>
            <a:spcBef>
              <a:spcPct val="0"/>
            </a:spcBef>
            <a:spcAft>
              <a:spcPct val="35000"/>
            </a:spcAft>
            <a:buNone/>
          </a:pPr>
          <a:r>
            <a:rPr lang="en-GB" sz="2500" kern="1200"/>
            <a:t>Personal brand recognition</a:t>
          </a:r>
          <a:endParaRPr lang="en-US" sz="2500" kern="1200"/>
        </a:p>
      </dsp:txBody>
      <dsp:txXfrm>
        <a:off x="1536835" y="1663811"/>
        <a:ext cx="2992945" cy="1330593"/>
      </dsp:txXfrm>
    </dsp:sp>
    <dsp:sp modelId="{4A490234-5E23-4624-9A03-12586710A39B}">
      <dsp:nvSpPr>
        <dsp:cNvPr id="0" name=""/>
        <dsp:cNvSpPr/>
      </dsp:nvSpPr>
      <dsp:spPr>
        <a:xfrm>
          <a:off x="4529781" y="1663811"/>
          <a:ext cx="2121209" cy="1330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821" tIns="140821" rIns="140821" bIns="140821" numCol="1" spcCol="1270" anchor="ctr" anchorCtr="0">
          <a:noAutofit/>
        </a:bodyPr>
        <a:lstStyle/>
        <a:p>
          <a:pPr marL="0" lvl="0" indent="0" algn="l" defTabSz="622300">
            <a:lnSpc>
              <a:spcPct val="90000"/>
            </a:lnSpc>
            <a:spcBef>
              <a:spcPct val="0"/>
            </a:spcBef>
            <a:spcAft>
              <a:spcPct val="35000"/>
            </a:spcAft>
            <a:buNone/>
          </a:pPr>
          <a:r>
            <a:rPr lang="en-GB" sz="1400" kern="1200"/>
            <a:t>This helps with marketing, speaking opportunities and reputation.</a:t>
          </a:r>
          <a:endParaRPr lang="en-US" sz="1400" kern="1200"/>
        </a:p>
      </dsp:txBody>
      <dsp:txXfrm>
        <a:off x="4529781" y="1663811"/>
        <a:ext cx="2121209" cy="1330593"/>
      </dsp:txXfrm>
    </dsp:sp>
    <dsp:sp modelId="{060A4B36-5FA5-4A28-84F4-56B3A9A805B6}">
      <dsp:nvSpPr>
        <dsp:cNvPr id="0" name=""/>
        <dsp:cNvSpPr/>
      </dsp:nvSpPr>
      <dsp:spPr>
        <a:xfrm>
          <a:off x="0" y="3327053"/>
          <a:ext cx="6650991" cy="133059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7ED68D-71A0-4368-8E44-0F040FBC99C3}">
      <dsp:nvSpPr>
        <dsp:cNvPr id="0" name=""/>
        <dsp:cNvSpPr/>
      </dsp:nvSpPr>
      <dsp:spPr>
        <a:xfrm>
          <a:off x="402504" y="3626437"/>
          <a:ext cx="731826" cy="7318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987C557-8B36-4BCC-884A-3940745D9EBB}">
      <dsp:nvSpPr>
        <dsp:cNvPr id="0" name=""/>
        <dsp:cNvSpPr/>
      </dsp:nvSpPr>
      <dsp:spPr>
        <a:xfrm>
          <a:off x="1536835" y="3327053"/>
          <a:ext cx="2992945" cy="1330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821" tIns="140821" rIns="140821" bIns="140821" numCol="1" spcCol="1270" anchor="ctr" anchorCtr="0">
          <a:noAutofit/>
        </a:bodyPr>
        <a:lstStyle/>
        <a:p>
          <a:pPr marL="0" lvl="0" indent="0" algn="l" defTabSz="1111250">
            <a:lnSpc>
              <a:spcPct val="90000"/>
            </a:lnSpc>
            <a:spcBef>
              <a:spcPct val="0"/>
            </a:spcBef>
            <a:spcAft>
              <a:spcPct val="35000"/>
            </a:spcAft>
            <a:buNone/>
          </a:pPr>
          <a:r>
            <a:rPr lang="en-GB" sz="2500" kern="1200"/>
            <a:t>Increased referrals</a:t>
          </a:r>
          <a:endParaRPr lang="en-US" sz="2500" kern="1200"/>
        </a:p>
      </dsp:txBody>
      <dsp:txXfrm>
        <a:off x="1536835" y="3327053"/>
        <a:ext cx="2992945" cy="1330593"/>
      </dsp:txXfrm>
    </dsp:sp>
    <dsp:sp modelId="{73F21F78-F7F1-40F6-977C-AABCD1F2C4EB}">
      <dsp:nvSpPr>
        <dsp:cNvPr id="0" name=""/>
        <dsp:cNvSpPr/>
      </dsp:nvSpPr>
      <dsp:spPr>
        <a:xfrm>
          <a:off x="4529781" y="3327053"/>
          <a:ext cx="2121209" cy="1330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821" tIns="140821" rIns="140821" bIns="140821" numCol="1" spcCol="1270" anchor="ctr" anchorCtr="0">
          <a:noAutofit/>
        </a:bodyPr>
        <a:lstStyle/>
        <a:p>
          <a:pPr marL="0" lvl="0" indent="0" algn="l" defTabSz="622300">
            <a:lnSpc>
              <a:spcPct val="90000"/>
            </a:lnSpc>
            <a:spcBef>
              <a:spcPct val="0"/>
            </a:spcBef>
            <a:spcAft>
              <a:spcPct val="35000"/>
            </a:spcAft>
            <a:buNone/>
          </a:pPr>
          <a:r>
            <a:rPr lang="en-GB" sz="1400" kern="1200"/>
            <a:t>When positioned as a specialist, referrals grow organically as they are a result of experience and credibility.</a:t>
          </a:r>
          <a:endParaRPr lang="en-US" sz="1400" kern="1200"/>
        </a:p>
      </dsp:txBody>
      <dsp:txXfrm>
        <a:off x="4529781" y="3327053"/>
        <a:ext cx="2121209" cy="1330593"/>
      </dsp:txXfrm>
    </dsp:sp>
  </dsp:spTree>
</dsp:drawing>
</file>

<file path=ppt/diagrams/layout1.xml><?xml version="1.0" encoding="utf-8"?>
<dgm:layoutDef xmlns:dgm="http://schemas.openxmlformats.org/drawingml/2006/diagram" xmlns:a="http://schemas.openxmlformats.org/drawingml/2006/main" uniqueId="urn:microsoft.com/office/officeart/2017/3/layout/DropPinTimeline#2">
  <dgm:title val="Drop Pin Timeline"/>
  <dgm:desc val="Use to show a list of events in chronological order. The rectangular shape contains the description while the date is shown near the circular dot. It’s the perfect SmartArt for displaying large amount of text with a short date format."/>
  <dgm:catLst>
    <dgm:cat type="timeline" pri="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dir/>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DropPinPlaceHolder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h" for="ch" forName="L2TextContainer1" refType="h" op="gte" fact="0.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DropPinPlaceHolder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h" for="ch" forName="L2TextContainer1" refType="h" op="gte" fact="0.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DropPinPlaceHolder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h" for="ch" forName="L2TextContainer1" refType="h" op="gte" fact="0.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DropPinPlaceHolder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h" for="ch" forName="L2TextContainer1" refType="h" op="gte" fact="0.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L1TextContainer">
                <dgm:alg type="sp"/>
                <dgm:shape xmlns:r="http://schemas.openxmlformats.org/officeDocument/2006/relationships" type="ellipse" r:blip="" zOrderOff="10">
                  <dgm:adjLst/>
                </dgm:shape>
                <dgm:presOf/>
                <dgm:constrLst/>
              </dgm:layoutNode>
              <dgm:layoutNode name="DropPinPlaceHolder1" moveWith="L1TextContainer">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if>
                  <dgm:else name="Name881">
                    <dgm:alg type="tx">
                      <dgm:param type="txAnchorVert" val="b"/>
                      <dgm:param type="parTxLTRAlign" val="l"/>
                      <dgm:param type="parTxRTLAlign" val="l"/>
                      <dgm:param type="txAnchorVertCh" val="b"/>
                      <dgm:param type="shpTxRTLAlignCh" val="l"/>
                      <dgm:param type="shpTxLTRAlignCh" val="l"/>
                    </dgm:alg>
                  </dgm:else>
                </dgm:choose>
                <dgm:shape xmlns:r="http://schemas.openxmlformats.org/officeDocument/2006/relationships" type="rect" r:blip="">
                  <dgm:adjLst/>
                </dgm:shape>
                <dgm:presOf axis="des" ptType="node"/>
                <dgm:constrLst>
                  <dgm:constr type="lMarg"/>
                  <dgm:constr type="rMarg"/>
                  <dgm:constr type="tMarg" refType="h" fact="0.06"/>
                  <dgm:constr type="bMarg" refType="h" fact="0.06"/>
                </dgm:constrLst>
                <dgm:ruleLst>
                  <dgm:rule type="h" val="INF"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dgm:constr type="tMarg"/>
                  <dgm:constr type="bMarg"/>
                </dgm:constrLst>
                <dgm:ruleLst>
                  <dgm:rule type="primFontSz" val="13" fact="NaN" max="NaN"/>
                </dgm:ruleLst>
              </dgm:layoutNode>
              <dgm:layoutNode name="ConnectLine1" styleLbl="sibTrans1D1" moveWith="L1TextContainer">
                <dgm:alg type="sp"/>
                <dgm:shape xmlns:r="http://schemas.openxmlformats.org/officeDocument/2006/relationships" type="line" r:blip="">
                  <dgm:adj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h" for="ch" forName="L2TextContainer" refType="h" op="gte" fact="0.1"/>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h" for="ch" forName="L2TextContainer" refType="h" op="gte" fact="0.1"/>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h" for="ch" forName="L2TextContainer" refType="h" op="gte" fact="0.1"/>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h" for="ch" forName="L2TextContainer" refType="h" op="gte" fact="0.1"/>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L1TextContainer">
                <dgm:alg type="sp"/>
                <dgm:shape xmlns:r="http://schemas.openxmlformats.org/officeDocument/2006/relationships" type="ellipse" r:blip="" zOrderOff="10">
                  <dgm:adjLst/>
                </dgm:shape>
                <dgm:presOf/>
                <dgm:constrLst/>
              </dgm:layoutNode>
              <dgm:layoutNode name="DropPinPlaceHolder" moveWith="L1TextContain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if>
                  <dgm:else name="Name88">
                    <dgm:alg type="tx">
                      <dgm:param type="txAnchorVert" val="b"/>
                      <dgm:param type="parTxLTRAlign" val="l"/>
                      <dgm:param type="parTxRTLAlign" val="l"/>
                      <dgm:param type="txAnchorVertCh" val="b"/>
                      <dgm:param type="shpTxRTLAlignCh" val="l"/>
                      <dgm:param type="shpTxLTRAlignCh" val="l"/>
                    </dgm:alg>
                  </dgm:else>
                </dgm:choose>
                <dgm:shape xmlns:r="http://schemas.openxmlformats.org/officeDocument/2006/relationships" type="rect" r:blip="">
                  <dgm:adjLst/>
                </dgm:shape>
                <dgm:presOf axis="des" ptType="node"/>
                <dgm:constrLst>
                  <dgm:constr type="lMarg"/>
                  <dgm:constr type="rMarg"/>
                  <dgm:constr type="tMarg" refType="h" fact="0.06"/>
                  <dgm:constr type="bMarg" refType="h" fact="0.06"/>
                </dgm:constrLst>
                <dgm:ruleLst>
                  <dgm:rule type="h" val="INF"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dgm:constr type="tMarg"/>
                  <dgm:constr type="bMarg"/>
                </dgm:constrLst>
                <dgm:ruleLst>
                  <dgm:rule type="primFontSz" val="13" fact="NaN" max="NaN"/>
                </dgm:ruleLst>
              </dgm:layoutNode>
              <dgm:layoutNode name="ConnectLine" styleLbl="sibTrans1D1" moveWith="L1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F1A4F8C-E918-4AA2-B7D6-8BA3DF09F0B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a:p>
        </p:txBody>
      </p:sp>
      <p:sp>
        <p:nvSpPr>
          <p:cNvPr id="3" name="Date Placeholder 2">
            <a:extLst>
              <a:ext uri="{FF2B5EF4-FFF2-40B4-BE49-F238E27FC236}">
                <a16:creationId xmlns:a16="http://schemas.microsoft.com/office/drawing/2014/main" id="{66F2EAE0-7046-43A4-A1B0-62E783DBF35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E5E78637-9866-472C-B827-FE74ABBD3EA1}" type="datetime1">
              <a:rPr lang="en-GB" smtClean="0"/>
              <a:t>13/11/2025</a:t>
            </a:fld>
            <a:endParaRPr lang="en-GB"/>
          </a:p>
        </p:txBody>
      </p:sp>
      <p:sp>
        <p:nvSpPr>
          <p:cNvPr id="4" name="Footer Placeholder 3">
            <a:extLst>
              <a:ext uri="{FF2B5EF4-FFF2-40B4-BE49-F238E27FC236}">
                <a16:creationId xmlns:a16="http://schemas.microsoft.com/office/drawing/2014/main" id="{DBA7D107-515E-4AFF-A175-895B266E35C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a:p>
        </p:txBody>
      </p:sp>
      <p:sp>
        <p:nvSpPr>
          <p:cNvPr id="5" name="Slide Number Placeholder 4">
            <a:extLst>
              <a:ext uri="{FF2B5EF4-FFF2-40B4-BE49-F238E27FC236}">
                <a16:creationId xmlns:a16="http://schemas.microsoft.com/office/drawing/2014/main" id="{F022CA95-5884-4688-8B0C-37914EB1085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2490F62-96B5-44BE-A8A5-3DEBC6A2B636}" type="slidenum">
              <a:rPr lang="en-GB" smtClean="0"/>
              <a:t>‹#›</a:t>
            </a:fld>
            <a:endParaRPr lang="en-GB"/>
          </a:p>
        </p:txBody>
      </p:sp>
    </p:spTree>
    <p:extLst>
      <p:ext uri="{BB962C8B-B14F-4D97-AF65-F5344CB8AC3E}">
        <p14:creationId xmlns:p14="http://schemas.microsoft.com/office/powerpoint/2010/main" val="2492205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4BBE3B7A-5542-440A-B7CD-5AB6A17E6EFE}" type="datetime1">
              <a:rPr lang="en-GB" noProof="0" smtClean="0"/>
              <a:t>13/11/2025</a:t>
            </a:fld>
            <a:endParaRPr lang="en-GB"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63359F2-43EF-4812-9DC0-98C0B1A40681}" type="slidenum">
              <a:rPr lang="en-GB" noProof="0" smtClean="0"/>
              <a:t>‹#›</a:t>
            </a:fld>
            <a:endParaRPr lang="en-GB" noProof="0"/>
          </a:p>
        </p:txBody>
      </p:sp>
    </p:spTree>
    <p:extLst>
      <p:ext uri="{BB962C8B-B14F-4D97-AF65-F5344CB8AC3E}">
        <p14:creationId xmlns:p14="http://schemas.microsoft.com/office/powerpoint/2010/main" val="47011160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B63359F2-43EF-4812-9DC0-98C0B1A40681}" type="slidenum">
              <a:rPr lang="en-GB" smtClean="0"/>
              <a:t>2</a:t>
            </a:fld>
            <a:endParaRPr lang="en-GB"/>
          </a:p>
        </p:txBody>
      </p:sp>
    </p:spTree>
    <p:extLst>
      <p:ext uri="{BB962C8B-B14F-4D97-AF65-F5344CB8AC3E}">
        <p14:creationId xmlns:p14="http://schemas.microsoft.com/office/powerpoint/2010/main" val="2819479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B63359F2-43EF-4812-9DC0-98C0B1A40681}" type="slidenum">
              <a:rPr lang="en-GB" smtClean="0"/>
              <a:t>4</a:t>
            </a:fld>
            <a:endParaRPr lang="en-GB"/>
          </a:p>
        </p:txBody>
      </p:sp>
    </p:spTree>
    <p:extLst>
      <p:ext uri="{BB962C8B-B14F-4D97-AF65-F5344CB8AC3E}">
        <p14:creationId xmlns:p14="http://schemas.microsoft.com/office/powerpoint/2010/main" val="4277695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B63359F2-43EF-4812-9DC0-98C0B1A40681}" type="slidenum">
              <a:rPr lang="en-GB" smtClean="0"/>
              <a:t>5</a:t>
            </a:fld>
            <a:endParaRPr lang="en-GB"/>
          </a:p>
        </p:txBody>
      </p:sp>
    </p:spTree>
    <p:extLst>
      <p:ext uri="{BB962C8B-B14F-4D97-AF65-F5344CB8AC3E}">
        <p14:creationId xmlns:p14="http://schemas.microsoft.com/office/powerpoint/2010/main" val="1529053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B63359F2-43EF-4812-9DC0-98C0B1A40681}" type="slidenum">
              <a:rPr lang="en-GB" noProof="0" smtClean="0"/>
              <a:t>11</a:t>
            </a:fld>
            <a:endParaRPr lang="en-GB" noProof="0"/>
          </a:p>
        </p:txBody>
      </p:sp>
    </p:spTree>
    <p:extLst>
      <p:ext uri="{BB962C8B-B14F-4D97-AF65-F5344CB8AC3E}">
        <p14:creationId xmlns:p14="http://schemas.microsoft.com/office/powerpoint/2010/main" val="3628160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C614B8-D10A-03A7-A2E0-621A3020E4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4229A3-0201-F9F9-1973-82BE598246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705EA3-0C70-5D64-1935-6E129180F63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93DF7A0-7AEB-3910-835A-E249CAC3E075}"/>
              </a:ext>
            </a:extLst>
          </p:cNvPr>
          <p:cNvSpPr>
            <a:spLocks noGrp="1"/>
          </p:cNvSpPr>
          <p:nvPr>
            <p:ph type="sldNum" sz="quarter" idx="5"/>
          </p:nvPr>
        </p:nvSpPr>
        <p:spPr/>
        <p:txBody>
          <a:bodyPr/>
          <a:lstStyle/>
          <a:p>
            <a:pPr rtl="0"/>
            <a:fld id="{B63359F2-43EF-4812-9DC0-98C0B1A40681}" type="slidenum">
              <a:rPr lang="en-GB" smtClean="0"/>
              <a:t>20</a:t>
            </a:fld>
            <a:endParaRPr lang="en-GB"/>
          </a:p>
        </p:txBody>
      </p:sp>
    </p:spTree>
    <p:extLst>
      <p:ext uri="{BB962C8B-B14F-4D97-AF65-F5344CB8AC3E}">
        <p14:creationId xmlns:p14="http://schemas.microsoft.com/office/powerpoint/2010/main" val="730519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8E379-F9FA-4ACA-818B-69D60BF03A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4EE042-DC9B-B6AC-B2E1-22F0FE426A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4BBE2B-0414-57C8-0B64-A86EE52F0AC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F9976E3-D54D-B14F-004A-0A097C9B4B4C}"/>
              </a:ext>
            </a:extLst>
          </p:cNvPr>
          <p:cNvSpPr>
            <a:spLocks noGrp="1"/>
          </p:cNvSpPr>
          <p:nvPr>
            <p:ph type="sldNum" sz="quarter" idx="5"/>
          </p:nvPr>
        </p:nvSpPr>
        <p:spPr/>
        <p:txBody>
          <a:bodyPr/>
          <a:lstStyle/>
          <a:p>
            <a:pPr rtl="0"/>
            <a:fld id="{B63359F2-43EF-4812-9DC0-98C0B1A40681}" type="slidenum">
              <a:rPr lang="en-GB" smtClean="0"/>
              <a:t>26</a:t>
            </a:fld>
            <a:endParaRPr lang="en-GB"/>
          </a:p>
        </p:txBody>
      </p:sp>
    </p:spTree>
    <p:extLst>
      <p:ext uri="{BB962C8B-B14F-4D97-AF65-F5344CB8AC3E}">
        <p14:creationId xmlns:p14="http://schemas.microsoft.com/office/powerpoint/2010/main" val="1911982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B63359F2-43EF-4812-9DC0-98C0B1A40681}" type="slidenum">
              <a:rPr lang="en-GB" smtClean="0"/>
              <a:t>27</a:t>
            </a:fld>
            <a:endParaRPr lang="en-GB"/>
          </a:p>
        </p:txBody>
      </p:sp>
    </p:spTree>
    <p:extLst>
      <p:ext uri="{BB962C8B-B14F-4D97-AF65-F5344CB8AC3E}">
        <p14:creationId xmlns:p14="http://schemas.microsoft.com/office/powerpoint/2010/main" val="658960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B63359F2-43EF-4812-9DC0-98C0B1A40681}" type="slidenum">
              <a:rPr lang="en-GB" smtClean="0"/>
              <a:t>28</a:t>
            </a:fld>
            <a:endParaRPr lang="en-GB"/>
          </a:p>
        </p:txBody>
      </p:sp>
    </p:spTree>
    <p:extLst>
      <p:ext uri="{BB962C8B-B14F-4D97-AF65-F5344CB8AC3E}">
        <p14:creationId xmlns:p14="http://schemas.microsoft.com/office/powerpoint/2010/main" val="998979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1937252-EACE-4232-855F-5C47E3F8B087}"/>
              </a:ext>
            </a:extLst>
          </p:cNvPr>
          <p:cNvSpPr>
            <a:spLocks noGrp="1"/>
          </p:cNvSpPr>
          <p:nvPr>
            <p:ph type="ctrTitle"/>
          </p:nvPr>
        </p:nvSpPr>
        <p:spPr>
          <a:xfrm>
            <a:off x="581191" y="704088"/>
            <a:ext cx="10993549" cy="1499616"/>
          </a:xfrm>
        </p:spPr>
        <p:txBody>
          <a:bodyPr rtlCol="0"/>
          <a:lstStyle/>
          <a:p>
            <a:pPr rtl="0"/>
            <a:r>
              <a:rPr lang="en-US" noProof="0"/>
              <a:t>Click to edit Master title style</a:t>
            </a:r>
            <a:endParaRPr lang="en-GB" noProof="0"/>
          </a:p>
        </p:txBody>
      </p:sp>
      <p:sp>
        <p:nvSpPr>
          <p:cNvPr id="16" name="Subtitle 2">
            <a:extLst>
              <a:ext uri="{FF2B5EF4-FFF2-40B4-BE49-F238E27FC236}">
                <a16:creationId xmlns:a16="http://schemas.microsoft.com/office/drawing/2014/main" id="{3507450D-E801-41C1-9FD7-923530A06BD4}"/>
              </a:ext>
            </a:extLst>
          </p:cNvPr>
          <p:cNvSpPr>
            <a:spLocks noGrp="1"/>
          </p:cNvSpPr>
          <p:nvPr>
            <p:ph type="subTitle" idx="1"/>
          </p:nvPr>
        </p:nvSpPr>
        <p:spPr>
          <a:xfrm>
            <a:off x="581194" y="2495445"/>
            <a:ext cx="10993546" cy="468233"/>
          </a:xfrm>
        </p:spPr>
        <p:txBody>
          <a:bodyPr rtlCol="0"/>
          <a:lstStyle>
            <a:lvl1pPr marL="0" indent="0">
              <a:buNone/>
              <a:defRPr/>
            </a:lvl1pPr>
          </a:lstStyle>
          <a:p>
            <a:pPr rtl="0"/>
            <a:r>
              <a:rPr lang="en-US" noProof="0"/>
              <a:t>Click to edit Master subtitle style</a:t>
            </a:r>
            <a:endParaRPr lang="en-GB" noProof="0"/>
          </a:p>
        </p:txBody>
      </p:sp>
      <p:sp>
        <p:nvSpPr>
          <p:cNvPr id="25" name="Picture Placeholder 24">
            <a:extLst>
              <a:ext uri="{FF2B5EF4-FFF2-40B4-BE49-F238E27FC236}">
                <a16:creationId xmlns:a16="http://schemas.microsoft.com/office/drawing/2014/main" id="{CBA6DBC1-39A1-48A6-8B81-3CD966D06E81}"/>
              </a:ext>
            </a:extLst>
          </p:cNvPr>
          <p:cNvSpPr>
            <a:spLocks noGrp="1"/>
          </p:cNvSpPr>
          <p:nvPr>
            <p:ph type="pic" sz="quarter" idx="13"/>
          </p:nvPr>
        </p:nvSpPr>
        <p:spPr>
          <a:xfrm>
            <a:off x="448056" y="3081528"/>
            <a:ext cx="11265408" cy="3310128"/>
          </a:xfrm>
          <a:solidFill>
            <a:schemeClr val="accent2"/>
          </a:solidFill>
        </p:spPr>
        <p:txBody>
          <a:bodyPr rtlCol="0"/>
          <a:lstStyle/>
          <a:p>
            <a:pPr rtl="0"/>
            <a:r>
              <a:rPr lang="en-US" noProof="0"/>
              <a:t>Click icon to add picture</a:t>
            </a:r>
            <a:endParaRPr lang="en-GB" noProof="0"/>
          </a:p>
        </p:txBody>
      </p:sp>
    </p:spTree>
    <p:extLst>
      <p:ext uri="{BB962C8B-B14F-4D97-AF65-F5344CB8AC3E}">
        <p14:creationId xmlns:p14="http://schemas.microsoft.com/office/powerpoint/2010/main" val="3425283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E7D0488-B202-4F7B-9F3C-5F3540449364}"/>
              </a:ext>
            </a:extLst>
          </p:cNvPr>
          <p:cNvSpPr>
            <a:spLocks noGrp="1"/>
          </p:cNvSpPr>
          <p:nvPr>
            <p:ph type="title"/>
          </p:nvPr>
        </p:nvSpPr>
        <p:spPr>
          <a:xfrm>
            <a:off x="581192" y="3986411"/>
            <a:ext cx="3568661" cy="1872388"/>
          </a:xfrm>
        </p:spPr>
        <p:txBody>
          <a:bodyPr rtlCol="0" anchor="ctr"/>
          <a:lstStyle/>
          <a:p>
            <a:pPr algn="r" rtl="0"/>
            <a:r>
              <a:rPr lang="en-US" noProof="0">
                <a:solidFill>
                  <a:schemeClr val="tx2"/>
                </a:solidFill>
              </a:rPr>
              <a:t>Click to edit Master title style</a:t>
            </a:r>
            <a:endParaRPr lang="en-GB" noProof="0">
              <a:solidFill>
                <a:schemeClr val="tx2"/>
              </a:solidFill>
            </a:endParaRPr>
          </a:p>
        </p:txBody>
      </p:sp>
      <p:sp>
        <p:nvSpPr>
          <p:cNvPr id="12" name="Picture Placeholder 11">
            <a:extLst>
              <a:ext uri="{FF2B5EF4-FFF2-40B4-BE49-F238E27FC236}">
                <a16:creationId xmlns:a16="http://schemas.microsoft.com/office/drawing/2014/main" id="{5972A87D-479C-4157-A7C5-33D8FC7B2974}"/>
              </a:ext>
            </a:extLst>
          </p:cNvPr>
          <p:cNvSpPr>
            <a:spLocks noGrp="1"/>
          </p:cNvSpPr>
          <p:nvPr>
            <p:ph type="pic" sz="quarter" idx="13"/>
          </p:nvPr>
        </p:nvSpPr>
        <p:spPr>
          <a:xfrm>
            <a:off x="448056" y="768096"/>
            <a:ext cx="2578608" cy="2816352"/>
          </a:xfrm>
          <a:solidFill>
            <a:schemeClr val="accent2"/>
          </a:solidFill>
        </p:spPr>
        <p:txBody>
          <a:bodyPr rtlCol="0"/>
          <a:lstStyle/>
          <a:p>
            <a:pPr rtl="0"/>
            <a:r>
              <a:rPr lang="en-US" noProof="0"/>
              <a:t>Click icon to add picture</a:t>
            </a:r>
            <a:endParaRPr lang="en-GB" noProof="0"/>
          </a:p>
        </p:txBody>
      </p:sp>
      <p:sp>
        <p:nvSpPr>
          <p:cNvPr id="13" name="Picture Placeholder 11">
            <a:extLst>
              <a:ext uri="{FF2B5EF4-FFF2-40B4-BE49-F238E27FC236}">
                <a16:creationId xmlns:a16="http://schemas.microsoft.com/office/drawing/2014/main" id="{78EE581A-A98D-4A1B-B826-3C60801D6672}"/>
              </a:ext>
            </a:extLst>
          </p:cNvPr>
          <p:cNvSpPr>
            <a:spLocks noGrp="1"/>
          </p:cNvSpPr>
          <p:nvPr>
            <p:ph type="pic" sz="quarter" idx="14"/>
          </p:nvPr>
        </p:nvSpPr>
        <p:spPr>
          <a:xfrm>
            <a:off x="3352800" y="768096"/>
            <a:ext cx="2578608" cy="2816352"/>
          </a:xfrm>
          <a:solidFill>
            <a:schemeClr val="accent2"/>
          </a:solidFill>
        </p:spPr>
        <p:txBody>
          <a:bodyPr rtlCol="0"/>
          <a:lstStyle/>
          <a:p>
            <a:pPr rtl="0"/>
            <a:r>
              <a:rPr lang="en-US" noProof="0"/>
              <a:t>Click icon to add picture</a:t>
            </a:r>
            <a:endParaRPr lang="en-GB" noProof="0"/>
          </a:p>
        </p:txBody>
      </p:sp>
      <p:sp>
        <p:nvSpPr>
          <p:cNvPr id="14" name="Picture Placeholder 11">
            <a:extLst>
              <a:ext uri="{FF2B5EF4-FFF2-40B4-BE49-F238E27FC236}">
                <a16:creationId xmlns:a16="http://schemas.microsoft.com/office/drawing/2014/main" id="{16AE88BE-E502-4D34-AAE9-6EE48F1ACE29}"/>
              </a:ext>
            </a:extLst>
          </p:cNvPr>
          <p:cNvSpPr>
            <a:spLocks noGrp="1"/>
          </p:cNvSpPr>
          <p:nvPr>
            <p:ph type="pic" sz="quarter" idx="15"/>
          </p:nvPr>
        </p:nvSpPr>
        <p:spPr>
          <a:xfrm>
            <a:off x="6257544" y="768096"/>
            <a:ext cx="2578608" cy="2816352"/>
          </a:xfrm>
          <a:solidFill>
            <a:schemeClr val="accent2"/>
          </a:solidFill>
        </p:spPr>
        <p:txBody>
          <a:bodyPr rtlCol="0"/>
          <a:lstStyle/>
          <a:p>
            <a:pPr rtl="0"/>
            <a:r>
              <a:rPr lang="en-US" noProof="0"/>
              <a:t>Click icon to add picture</a:t>
            </a:r>
            <a:endParaRPr lang="en-GB" noProof="0"/>
          </a:p>
        </p:txBody>
      </p:sp>
      <p:sp>
        <p:nvSpPr>
          <p:cNvPr id="16" name="Picture Placeholder 11">
            <a:extLst>
              <a:ext uri="{FF2B5EF4-FFF2-40B4-BE49-F238E27FC236}">
                <a16:creationId xmlns:a16="http://schemas.microsoft.com/office/drawing/2014/main" id="{9FD0C6B3-E0D9-4177-8079-178D1B0F530D}"/>
              </a:ext>
            </a:extLst>
          </p:cNvPr>
          <p:cNvSpPr>
            <a:spLocks noGrp="1"/>
          </p:cNvSpPr>
          <p:nvPr>
            <p:ph type="pic" sz="quarter" idx="16"/>
          </p:nvPr>
        </p:nvSpPr>
        <p:spPr>
          <a:xfrm>
            <a:off x="9162288" y="768096"/>
            <a:ext cx="2578608" cy="2816352"/>
          </a:xfrm>
          <a:solidFill>
            <a:schemeClr val="accent2"/>
          </a:solidFill>
        </p:spPr>
        <p:txBody>
          <a:bodyPr rtlCol="0"/>
          <a:lstStyle/>
          <a:p>
            <a:pPr rtl="0"/>
            <a:r>
              <a:rPr lang="en-US" noProof="0"/>
              <a:t>Click icon to add picture</a:t>
            </a:r>
            <a:endParaRPr lang="en-GB" noProof="0"/>
          </a:p>
        </p:txBody>
      </p:sp>
      <p:sp>
        <p:nvSpPr>
          <p:cNvPr id="10" name="Content Placeholder 2">
            <a:extLst>
              <a:ext uri="{FF2B5EF4-FFF2-40B4-BE49-F238E27FC236}">
                <a16:creationId xmlns:a16="http://schemas.microsoft.com/office/drawing/2014/main" id="{53AD8A25-150B-42DF-B6CC-FB1E5225D517}"/>
              </a:ext>
            </a:extLst>
          </p:cNvPr>
          <p:cNvSpPr>
            <a:spLocks noGrp="1"/>
          </p:cNvSpPr>
          <p:nvPr>
            <p:ph idx="1"/>
          </p:nvPr>
        </p:nvSpPr>
        <p:spPr>
          <a:xfrm>
            <a:off x="4520392" y="3956050"/>
            <a:ext cx="7225075" cy="1902749"/>
          </a:xfrm>
        </p:spPr>
        <p:txBody>
          <a:bodyPr rtlCol="0">
            <a:normAutofit/>
          </a:bodyPr>
          <a:lstStyle>
            <a:lvl1pPr marL="0" indent="0">
              <a:buNone/>
              <a:defRPr/>
            </a:lvl1pPr>
          </a:lstStyle>
          <a:p>
            <a:pPr lvl="0" rtl="0"/>
            <a:r>
              <a:rPr lang="en-US" noProof="0"/>
              <a:t>Click to edit Master text styles</a:t>
            </a:r>
          </a:p>
        </p:txBody>
      </p:sp>
      <p:sp>
        <p:nvSpPr>
          <p:cNvPr id="3" name="Footer Placeholder 2"/>
          <p:cNvSpPr>
            <a:spLocks noGrp="1"/>
          </p:cNvSpPr>
          <p:nvPr>
            <p:ph type="ftr" sz="quarter" idx="11"/>
          </p:nvPr>
        </p:nvSpPr>
        <p:spPr/>
        <p:txBody>
          <a:bodyPr rtlCol="0"/>
          <a:lstStyle/>
          <a:p>
            <a:pPr rtl="0"/>
            <a:r>
              <a:rPr lang="en-GB" noProof="0"/>
              <a:t>Sample Footer Text</a:t>
            </a:r>
          </a:p>
        </p:txBody>
      </p:sp>
      <p:sp>
        <p:nvSpPr>
          <p:cNvPr id="2" name="Date Placeholder 1"/>
          <p:cNvSpPr>
            <a:spLocks noGrp="1"/>
          </p:cNvSpPr>
          <p:nvPr>
            <p:ph type="dt" sz="half" idx="10"/>
          </p:nvPr>
        </p:nvSpPr>
        <p:spPr/>
        <p:txBody>
          <a:bodyPr rtlCol="0"/>
          <a:lstStyle/>
          <a:p>
            <a:pPr rtl="0"/>
            <a:r>
              <a:rPr lang="en-GB" noProof="0"/>
              <a:t>20XX</a:t>
            </a:r>
          </a:p>
        </p:txBody>
      </p:sp>
      <p:sp>
        <p:nvSpPr>
          <p:cNvPr id="4" name="Slide Number Placeholder 3"/>
          <p:cNvSpPr>
            <a:spLocks noGrp="1"/>
          </p:cNvSpPr>
          <p:nvPr>
            <p:ph type="sldNum" sz="quarter" idx="12"/>
          </p:nvPr>
        </p:nvSpPr>
        <p:spPr/>
        <p:txBody>
          <a:bodyPr rtlCol="0"/>
          <a:lstStyle/>
          <a:p>
            <a:pPr rtl="0"/>
            <a:fld id="{3A98EE3D-8CD1-4C3F-BD1C-C98C9596463C}" type="slidenum">
              <a:rPr lang="en-GB" noProof="0" smtClean="0"/>
              <a:t>‹#›</a:t>
            </a:fld>
            <a:endParaRPr lang="en-GB" noProof="0"/>
          </a:p>
        </p:txBody>
      </p:sp>
    </p:spTree>
    <p:extLst>
      <p:ext uri="{BB962C8B-B14F-4D97-AF65-F5344CB8AC3E}">
        <p14:creationId xmlns:p14="http://schemas.microsoft.com/office/powerpoint/2010/main" val="3506992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20F9CA6-0CB1-4A9E-96E4-67800B107E21}"/>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1" name="Rectangle 10">
            <a:extLst>
              <a:ext uri="{FF2B5EF4-FFF2-40B4-BE49-F238E27FC236}">
                <a16:creationId xmlns:a16="http://schemas.microsoft.com/office/drawing/2014/main" id="{05826FB8-73AC-4F8B-BD9C-B5E87FC9C6A9}"/>
              </a:ext>
              <a:ext uri="{C183D7F6-B498-43B3-948B-1728B52AA6E4}">
                <adec:decorative xmlns:adec="http://schemas.microsoft.com/office/drawing/2017/decorative" val="1"/>
              </a:ext>
            </a:extLst>
          </p:cNvPr>
          <p:cNvSpPr/>
          <p:nvPr userDrawn="1"/>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 name="Title 1">
            <a:extLst>
              <a:ext uri="{FF2B5EF4-FFF2-40B4-BE49-F238E27FC236}">
                <a16:creationId xmlns:a16="http://schemas.microsoft.com/office/drawing/2014/main" id="{D0F196A1-2430-4797-B656-A38302FAFF33}"/>
              </a:ext>
            </a:extLst>
          </p:cNvPr>
          <p:cNvSpPr>
            <a:spLocks noGrp="1"/>
          </p:cNvSpPr>
          <p:nvPr>
            <p:ph type="title"/>
          </p:nvPr>
        </p:nvSpPr>
        <p:spPr>
          <a:xfrm>
            <a:off x="609906" y="702156"/>
            <a:ext cx="3568661" cy="1188720"/>
          </a:xfrm>
        </p:spPr>
        <p:txBody>
          <a:bodyPr rtlCol="0"/>
          <a:lstStyle/>
          <a:p>
            <a:pPr rtl="0"/>
            <a:r>
              <a:rPr lang="en-US" noProof="0"/>
              <a:t>Click to edit Master title style</a:t>
            </a:r>
            <a:endParaRPr lang="en-GB" noProof="0"/>
          </a:p>
        </p:txBody>
      </p:sp>
      <p:sp>
        <p:nvSpPr>
          <p:cNvPr id="6" name="Content Placeholder 2">
            <a:extLst>
              <a:ext uri="{FF2B5EF4-FFF2-40B4-BE49-F238E27FC236}">
                <a16:creationId xmlns:a16="http://schemas.microsoft.com/office/drawing/2014/main" id="{F7AE5FA5-AF50-4B00-8E20-1B20A667A3BF}"/>
              </a:ext>
            </a:extLst>
          </p:cNvPr>
          <p:cNvSpPr>
            <a:spLocks noGrp="1"/>
          </p:cNvSpPr>
          <p:nvPr>
            <p:ph idx="1"/>
          </p:nvPr>
        </p:nvSpPr>
        <p:spPr>
          <a:xfrm>
            <a:off x="609906" y="2340864"/>
            <a:ext cx="3568661" cy="3634486"/>
          </a:xfrm>
        </p:spPr>
        <p:txBody>
          <a:bodyPr rtlCol="0">
            <a:normAutofit/>
          </a:bodyPr>
          <a:lstStyle>
            <a:lvl1pPr marL="0" indent="0">
              <a:buNone/>
              <a:defRPr/>
            </a:lvl1pPr>
          </a:lstStyle>
          <a:p>
            <a:pPr lvl="0" rtl="0"/>
            <a:r>
              <a:rPr lang="en-US" noProof="0"/>
              <a:t>Click to edit Master text styles</a:t>
            </a:r>
          </a:p>
        </p:txBody>
      </p:sp>
      <p:sp>
        <p:nvSpPr>
          <p:cNvPr id="3" name="Footer Placeholder 2"/>
          <p:cNvSpPr>
            <a:spLocks noGrp="1"/>
          </p:cNvSpPr>
          <p:nvPr>
            <p:ph type="ftr" sz="quarter" idx="11"/>
          </p:nvPr>
        </p:nvSpPr>
        <p:spPr/>
        <p:txBody>
          <a:bodyPr rtlCol="0"/>
          <a:lstStyle/>
          <a:p>
            <a:pPr rtl="0"/>
            <a:r>
              <a:rPr lang="en-GB" noProof="0"/>
              <a:t>Sample Footer Text</a:t>
            </a:r>
          </a:p>
        </p:txBody>
      </p:sp>
      <p:sp>
        <p:nvSpPr>
          <p:cNvPr id="13" name="Picture Placeholder 12">
            <a:extLst>
              <a:ext uri="{FF2B5EF4-FFF2-40B4-BE49-F238E27FC236}">
                <a16:creationId xmlns:a16="http://schemas.microsoft.com/office/drawing/2014/main" id="{83237575-909D-45C0-B594-0B7A40F04B52}"/>
              </a:ext>
            </a:extLst>
          </p:cNvPr>
          <p:cNvSpPr>
            <a:spLocks noGrp="1"/>
          </p:cNvSpPr>
          <p:nvPr>
            <p:ph type="pic" sz="quarter" idx="13"/>
          </p:nvPr>
        </p:nvSpPr>
        <p:spPr>
          <a:xfrm>
            <a:off x="4657344" y="0"/>
            <a:ext cx="7534656" cy="6858000"/>
          </a:xfrm>
          <a:solidFill>
            <a:schemeClr val="accent2"/>
          </a:solidFill>
        </p:spPr>
        <p:txBody>
          <a:bodyPr rtlCol="0"/>
          <a:lstStyle/>
          <a:p>
            <a:pPr rtl="0"/>
            <a:r>
              <a:rPr lang="en-US" noProof="0"/>
              <a:t>Click icon to add picture</a:t>
            </a:r>
            <a:endParaRPr lang="en-GB" noProof="0"/>
          </a:p>
        </p:txBody>
      </p:sp>
      <p:sp>
        <p:nvSpPr>
          <p:cNvPr id="2" name="Date Placeholder 1"/>
          <p:cNvSpPr>
            <a:spLocks noGrp="1"/>
          </p:cNvSpPr>
          <p:nvPr>
            <p:ph type="dt" sz="half" idx="10"/>
          </p:nvPr>
        </p:nvSpPr>
        <p:spPr/>
        <p:txBody>
          <a:bodyPr rtlCol="0"/>
          <a:lstStyle/>
          <a:p>
            <a:pPr rtl="0"/>
            <a:r>
              <a:rPr lang="en-GB" noProof="0"/>
              <a:t>20XX</a:t>
            </a:r>
          </a:p>
        </p:txBody>
      </p:sp>
      <p:sp>
        <p:nvSpPr>
          <p:cNvPr id="4" name="Slide Number Placeholder 3"/>
          <p:cNvSpPr>
            <a:spLocks noGrp="1"/>
          </p:cNvSpPr>
          <p:nvPr>
            <p:ph type="sldNum" sz="quarter" idx="12"/>
          </p:nvPr>
        </p:nvSpPr>
        <p:spPr/>
        <p:txBody>
          <a:bodyPr rtlCol="0"/>
          <a:lstStyle/>
          <a:p>
            <a:pPr rtl="0"/>
            <a:fld id="{3A98EE3D-8CD1-4C3F-BD1C-C98C9596463C}" type="slidenum">
              <a:rPr lang="en-GB" noProof="0" smtClean="0"/>
              <a:t>‹#›</a:t>
            </a:fld>
            <a:endParaRPr lang="en-GB" noProof="0"/>
          </a:p>
        </p:txBody>
      </p:sp>
    </p:spTree>
    <p:extLst>
      <p:ext uri="{BB962C8B-B14F-4D97-AF65-F5344CB8AC3E}">
        <p14:creationId xmlns:p14="http://schemas.microsoft.com/office/powerpoint/2010/main" val="1982254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rtlCol="0" anchor="b">
            <a:normAutofit/>
          </a:bodyPr>
          <a:lstStyle>
            <a:lvl1pPr algn="l">
              <a:defRPr sz="3600" b="0" cap="all">
                <a:solidFill>
                  <a:schemeClr val="tx1">
                    <a:lumMod val="75000"/>
                    <a:lumOff val="25000"/>
                  </a:schemeClr>
                </a:solidFill>
              </a:defRPr>
            </a:lvl1pPr>
          </a:lstStyle>
          <a:p>
            <a:pPr rtl="0"/>
            <a:r>
              <a:rPr lang="en-US" noProof="0"/>
              <a:t>Click to edit Master title style</a:t>
            </a:r>
            <a:endParaRPr lang="en-GB" noProof="0"/>
          </a:p>
        </p:txBody>
      </p:sp>
      <p:sp>
        <p:nvSpPr>
          <p:cNvPr id="3" name="Text Placeholder 2"/>
          <p:cNvSpPr>
            <a:spLocks noGrp="1"/>
          </p:cNvSpPr>
          <p:nvPr>
            <p:ph type="body" idx="1"/>
          </p:nvPr>
        </p:nvSpPr>
        <p:spPr>
          <a:xfrm>
            <a:off x="581192" y="4541417"/>
            <a:ext cx="11029615" cy="600556"/>
          </a:xfrm>
        </p:spPr>
        <p:txBody>
          <a:bodyPr rtlCol="0"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n-US" noProof="0"/>
              <a:t>Click to edit Master text styles</a:t>
            </a:r>
          </a:p>
        </p:txBody>
      </p:sp>
    </p:spTree>
    <p:extLst>
      <p:ext uri="{BB962C8B-B14F-4D97-AF65-F5344CB8AC3E}">
        <p14:creationId xmlns:p14="http://schemas.microsoft.com/office/powerpoint/2010/main" val="2908439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rtlCol="0"/>
          <a:lstStyle/>
          <a:p>
            <a:pPr rtl="0"/>
            <a:r>
              <a:rPr lang="en-US" noProof="0"/>
              <a:t>Click to edit Master title style</a:t>
            </a:r>
            <a:endParaRPr lang="en-GB" noProof="0"/>
          </a:p>
        </p:txBody>
      </p:sp>
      <p:sp>
        <p:nvSpPr>
          <p:cNvPr id="3" name="Content Placeholder 2"/>
          <p:cNvSpPr>
            <a:spLocks noGrp="1"/>
          </p:cNvSpPr>
          <p:nvPr>
            <p:ph sz="half" idx="1"/>
          </p:nvPr>
        </p:nvSpPr>
        <p:spPr>
          <a:xfrm>
            <a:off x="581193" y="2228003"/>
            <a:ext cx="5194767" cy="3633047"/>
          </a:xfrm>
        </p:spPr>
        <p:txBody>
          <a:bodyPr rtlCol="0">
            <a:normAutofit/>
          </a:body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4" name="Content Placeholder 3"/>
          <p:cNvSpPr>
            <a:spLocks noGrp="1"/>
          </p:cNvSpPr>
          <p:nvPr>
            <p:ph sz="half" idx="2"/>
          </p:nvPr>
        </p:nvSpPr>
        <p:spPr>
          <a:xfrm>
            <a:off x="6416039" y="2228003"/>
            <a:ext cx="5194769" cy="3633047"/>
          </a:xfrm>
        </p:spPr>
        <p:txBody>
          <a:bodyPr rtlCol="0">
            <a:normAutofit/>
          </a:body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6" name="Footer Placeholder 5"/>
          <p:cNvSpPr>
            <a:spLocks noGrp="1"/>
          </p:cNvSpPr>
          <p:nvPr>
            <p:ph type="ftr" sz="quarter" idx="11"/>
          </p:nvPr>
        </p:nvSpPr>
        <p:spPr/>
        <p:txBody>
          <a:bodyPr rtlCol="0"/>
          <a:lstStyle/>
          <a:p>
            <a:pPr rtl="0"/>
            <a:r>
              <a:rPr lang="en-GB" noProof="0"/>
              <a:t>Sample Footer Text</a:t>
            </a:r>
          </a:p>
        </p:txBody>
      </p:sp>
      <p:sp>
        <p:nvSpPr>
          <p:cNvPr id="5" name="Date Placeholder 4"/>
          <p:cNvSpPr>
            <a:spLocks noGrp="1"/>
          </p:cNvSpPr>
          <p:nvPr>
            <p:ph type="dt" sz="half" idx="10"/>
          </p:nvPr>
        </p:nvSpPr>
        <p:spPr/>
        <p:txBody>
          <a:bodyPr rtlCol="0"/>
          <a:lstStyle/>
          <a:p>
            <a:pPr rtl="0"/>
            <a:r>
              <a:rPr lang="en-GB" noProof="0"/>
              <a:t>20XX</a:t>
            </a:r>
          </a:p>
        </p:txBody>
      </p:sp>
      <p:sp>
        <p:nvSpPr>
          <p:cNvPr id="7" name="Slide Number Placeholder 6"/>
          <p:cNvSpPr>
            <a:spLocks noGrp="1"/>
          </p:cNvSpPr>
          <p:nvPr>
            <p:ph type="sldNum" sz="quarter" idx="12"/>
          </p:nvPr>
        </p:nvSpPr>
        <p:spPr/>
        <p:txBody>
          <a:bodyPr rtlCol="0"/>
          <a:lstStyle/>
          <a:p>
            <a:pPr rtl="0"/>
            <a:fld id="{3A98EE3D-8CD1-4C3F-BD1C-C98C9596463C}" type="slidenum">
              <a:rPr lang="en-GB" noProof="0" smtClean="0"/>
              <a:t>‹#›</a:t>
            </a:fld>
            <a:endParaRPr lang="en-GB" noProof="0"/>
          </a:p>
        </p:txBody>
      </p:sp>
    </p:spTree>
    <p:extLst>
      <p:ext uri="{BB962C8B-B14F-4D97-AF65-F5344CB8AC3E}">
        <p14:creationId xmlns:p14="http://schemas.microsoft.com/office/powerpoint/2010/main" val="967918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rtlCol="0"/>
          <a:lstStyle/>
          <a:p>
            <a:pPr rtl="0"/>
            <a:r>
              <a:rPr lang="en-GB" noProof="0"/>
              <a:t>Sample Footer Text</a:t>
            </a:r>
          </a:p>
        </p:txBody>
      </p:sp>
      <p:sp>
        <p:nvSpPr>
          <p:cNvPr id="2" name="Date Placeholder 1"/>
          <p:cNvSpPr>
            <a:spLocks noGrp="1"/>
          </p:cNvSpPr>
          <p:nvPr>
            <p:ph type="dt" sz="half" idx="10"/>
          </p:nvPr>
        </p:nvSpPr>
        <p:spPr/>
        <p:txBody>
          <a:bodyPr rtlCol="0"/>
          <a:lstStyle/>
          <a:p>
            <a:pPr rtl="0"/>
            <a:r>
              <a:rPr lang="en-GB" noProof="0"/>
              <a:t>20XX</a:t>
            </a:r>
          </a:p>
        </p:txBody>
      </p:sp>
      <p:sp>
        <p:nvSpPr>
          <p:cNvPr id="4" name="Slide Number Placeholder 3"/>
          <p:cNvSpPr>
            <a:spLocks noGrp="1"/>
          </p:cNvSpPr>
          <p:nvPr>
            <p:ph type="sldNum" sz="quarter" idx="12"/>
          </p:nvPr>
        </p:nvSpPr>
        <p:spPr/>
        <p:txBody>
          <a:bodyPr rtlCol="0"/>
          <a:lstStyle/>
          <a:p>
            <a:pPr rtl="0"/>
            <a:fld id="{3A98EE3D-8CD1-4C3F-BD1C-C98C9596463C}" type="slidenum">
              <a:rPr lang="en-GB" noProof="0" smtClean="0"/>
              <a:t>‹#›</a:t>
            </a:fld>
            <a:endParaRPr lang="en-GB" noProof="0"/>
          </a:p>
        </p:txBody>
      </p:sp>
    </p:spTree>
    <p:extLst>
      <p:ext uri="{BB962C8B-B14F-4D97-AF65-F5344CB8AC3E}">
        <p14:creationId xmlns:p14="http://schemas.microsoft.com/office/powerpoint/2010/main" val="23078986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a:extLst>
              <a:ext uri="{C183D7F6-B498-43B3-948B-1728B52AA6E4}">
                <adec:decorative xmlns:adec="http://schemas.microsoft.com/office/drawing/2017/decorative" val="1"/>
              </a:ext>
            </a:extLst>
          </p:cNvPr>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itle 1"/>
          <p:cNvSpPr>
            <a:spLocks noGrp="1"/>
          </p:cNvSpPr>
          <p:nvPr>
            <p:ph type="title"/>
          </p:nvPr>
        </p:nvSpPr>
        <p:spPr>
          <a:xfrm>
            <a:off x="767857" y="933450"/>
            <a:ext cx="3031852" cy="1722419"/>
          </a:xfrm>
        </p:spPr>
        <p:txBody>
          <a:bodyPr rtlCol="0" anchor="b">
            <a:normAutofit/>
          </a:bodyPr>
          <a:lstStyle>
            <a:lvl1pPr algn="l">
              <a:defRPr sz="2400" b="0">
                <a:solidFill>
                  <a:srgbClr val="FFFFFF"/>
                </a:solidFill>
              </a:defRPr>
            </a:lvl1pPr>
          </a:lstStyle>
          <a:p>
            <a:pPr rtl="0"/>
            <a:r>
              <a:rPr lang="en-US" noProof="0"/>
              <a:t>Click to edit Master title style</a:t>
            </a:r>
            <a:endParaRPr lang="en-GB" noProof="0"/>
          </a:p>
        </p:txBody>
      </p:sp>
      <p:sp>
        <p:nvSpPr>
          <p:cNvPr id="3" name="Content Placeholder 2"/>
          <p:cNvSpPr>
            <a:spLocks noGrp="1"/>
          </p:cNvSpPr>
          <p:nvPr>
            <p:ph idx="1"/>
          </p:nvPr>
        </p:nvSpPr>
        <p:spPr>
          <a:xfrm>
            <a:off x="4900928" y="1179829"/>
            <a:ext cx="6650991" cy="4658216"/>
          </a:xfrm>
        </p:spPr>
        <p:txBody>
          <a:bodyPr rtlCol="0"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4" name="Text Placeholder 3"/>
          <p:cNvSpPr>
            <a:spLocks noGrp="1"/>
          </p:cNvSpPr>
          <p:nvPr>
            <p:ph type="body" sz="half" idx="2"/>
          </p:nvPr>
        </p:nvSpPr>
        <p:spPr>
          <a:xfrm>
            <a:off x="767857" y="2836654"/>
            <a:ext cx="3031852" cy="3001392"/>
          </a:xfrm>
        </p:spPr>
        <p:txBody>
          <a:bodyPr rtlCol="0"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US" noProof="0"/>
              <a:t>Click to edit Master text styles</a:t>
            </a:r>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rtlCol="0"/>
          <a:lstStyle/>
          <a:p>
            <a:pPr rtl="0"/>
            <a:r>
              <a:rPr lang="en-GB" noProof="0"/>
              <a:t>Sample Footer Text</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rtlCol="0"/>
          <a:lstStyle/>
          <a:p>
            <a:pPr rtl="0"/>
            <a:r>
              <a:rPr lang="en-GB" noProof="0"/>
              <a:t>20XX</a:t>
            </a:r>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rtlCol="0"/>
          <a:lstStyle/>
          <a:p>
            <a:pPr rtl="0"/>
            <a:fld id="{3A98EE3D-8CD1-4C3F-BD1C-C98C9596463C}" type="slidenum">
              <a:rPr lang="en-GB" noProof="0" smtClean="0"/>
              <a:pPr rtl="0"/>
              <a:t>‹#›</a:t>
            </a:fld>
            <a:endParaRPr lang="en-GB" noProof="0"/>
          </a:p>
        </p:txBody>
      </p:sp>
    </p:spTree>
    <p:extLst>
      <p:ext uri="{BB962C8B-B14F-4D97-AF65-F5344CB8AC3E}">
        <p14:creationId xmlns:p14="http://schemas.microsoft.com/office/powerpoint/2010/main" val="2159284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rtlCol="0" anchor="b">
            <a:normAutofit/>
          </a:bodyPr>
          <a:lstStyle>
            <a:lvl1pPr algn="l">
              <a:defRPr sz="2400" b="0">
                <a:solidFill>
                  <a:schemeClr val="tx1">
                    <a:lumMod val="75000"/>
                    <a:lumOff val="25000"/>
                  </a:schemeClr>
                </a:solidFill>
              </a:defRPr>
            </a:lvl1pPr>
          </a:lstStyle>
          <a:p>
            <a:pPr rtl="0"/>
            <a:r>
              <a:rPr lang="en-US" noProof="0"/>
              <a:t>Click to edit Master title style</a:t>
            </a:r>
            <a:endParaRPr lang="en-GB" noProof="0"/>
          </a:p>
        </p:txBody>
      </p:sp>
      <p:sp>
        <p:nvSpPr>
          <p:cNvPr id="3" name="Picture Placeholder 2"/>
          <p:cNvSpPr>
            <a:spLocks noGrp="1" noChangeAspect="1"/>
          </p:cNvSpPr>
          <p:nvPr>
            <p:ph type="pic" idx="1"/>
          </p:nvPr>
        </p:nvSpPr>
        <p:spPr>
          <a:xfrm>
            <a:off x="447817" y="641350"/>
            <a:ext cx="11290859" cy="3651249"/>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n-US" noProof="0"/>
              <a:t>Click icon to add picture</a:t>
            </a:r>
            <a:endParaRPr lang="en-GB" noProof="0"/>
          </a:p>
        </p:txBody>
      </p:sp>
      <p:sp>
        <p:nvSpPr>
          <p:cNvPr id="4" name="Text Placeholder 3"/>
          <p:cNvSpPr>
            <a:spLocks noGrp="1"/>
          </p:cNvSpPr>
          <p:nvPr>
            <p:ph type="body" sz="half" idx="2"/>
          </p:nvPr>
        </p:nvSpPr>
        <p:spPr>
          <a:xfrm>
            <a:off x="581192" y="5260127"/>
            <a:ext cx="11029617" cy="998148"/>
          </a:xfrm>
        </p:spPr>
        <p:txBody>
          <a:bodyPr rtlCol="0"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US" noProof="0"/>
              <a:t>Click to edit Master text styles</a:t>
            </a:r>
          </a:p>
        </p:txBody>
      </p:sp>
      <p:sp>
        <p:nvSpPr>
          <p:cNvPr id="6" name="Footer Placeholder 5"/>
          <p:cNvSpPr>
            <a:spLocks noGrp="1"/>
          </p:cNvSpPr>
          <p:nvPr>
            <p:ph type="ftr" sz="quarter" idx="11"/>
          </p:nvPr>
        </p:nvSpPr>
        <p:spPr/>
        <p:txBody>
          <a:bodyPr rtlCol="0"/>
          <a:lstStyle/>
          <a:p>
            <a:pPr algn="l" rtl="0"/>
            <a:r>
              <a:rPr lang="en-GB" noProof="0"/>
              <a:t>Sample Footer Text</a:t>
            </a:r>
          </a:p>
        </p:txBody>
      </p:sp>
      <p:sp>
        <p:nvSpPr>
          <p:cNvPr id="5" name="Date Placeholder 4"/>
          <p:cNvSpPr>
            <a:spLocks noGrp="1"/>
          </p:cNvSpPr>
          <p:nvPr>
            <p:ph type="dt" sz="half" idx="10"/>
          </p:nvPr>
        </p:nvSpPr>
        <p:spPr/>
        <p:txBody>
          <a:bodyPr rtlCol="0"/>
          <a:lstStyle/>
          <a:p>
            <a:pPr rtl="0"/>
            <a:r>
              <a:rPr lang="en-GB" noProof="0"/>
              <a:t>20XX</a:t>
            </a:r>
          </a:p>
        </p:txBody>
      </p:sp>
      <p:sp>
        <p:nvSpPr>
          <p:cNvPr id="7" name="Slide Number Placeholder 6"/>
          <p:cNvSpPr>
            <a:spLocks noGrp="1"/>
          </p:cNvSpPr>
          <p:nvPr>
            <p:ph type="sldNum" sz="quarter" idx="12"/>
          </p:nvPr>
        </p:nvSpPr>
        <p:spPr/>
        <p:txBody>
          <a:bodyPr rtlCol="0"/>
          <a:lstStyle/>
          <a:p>
            <a:pPr rtl="0"/>
            <a:fld id="{3A98EE3D-8CD1-4C3F-BD1C-C98C9596463C}" type="slidenum">
              <a:rPr lang="en-GB" noProof="0" smtClean="0"/>
              <a:t>‹#›</a:t>
            </a:fld>
            <a:endParaRPr lang="en-GB" noProof="0"/>
          </a:p>
        </p:txBody>
      </p:sp>
    </p:spTree>
    <p:extLst>
      <p:ext uri="{BB962C8B-B14F-4D97-AF65-F5344CB8AC3E}">
        <p14:creationId xmlns:p14="http://schemas.microsoft.com/office/powerpoint/2010/main" val="27165060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Title and Content Timelin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8D9373-37D1-4135-8D34-755E139F79DD}"/>
              </a:ext>
            </a:extLst>
          </p:cNvPr>
          <p:cNvSpPr>
            <a:spLocks noGrp="1"/>
          </p:cNvSpPr>
          <p:nvPr>
            <p:ph idx="1"/>
          </p:nvPr>
        </p:nvSpPr>
        <p:spPr>
          <a:xfrm>
            <a:off x="838200" y="1825625"/>
            <a:ext cx="10692810" cy="4351338"/>
          </a:xfrm>
        </p:spPr>
        <p:txBody>
          <a:bodyPr rtlCol="0"/>
          <a:lstStyle>
            <a:lvl1pPr>
              <a:lnSpc>
                <a:spcPct val="100000"/>
              </a:lnSpc>
              <a:buNone/>
              <a:defRPr/>
            </a:lvl1pPr>
            <a:lvl2pPr>
              <a:lnSpc>
                <a:spcPct val="100000"/>
              </a:lnSpc>
              <a:buNone/>
              <a:defRPr/>
            </a:lvl2pPr>
            <a:lvl3pPr>
              <a:lnSpc>
                <a:spcPct val="100000"/>
              </a:lnSpc>
              <a:buNone/>
              <a:defRPr/>
            </a:lvl3pPr>
            <a:lvl4pPr>
              <a:lnSpc>
                <a:spcPct val="100000"/>
              </a:lnSpc>
              <a:buNone/>
              <a:defRPr/>
            </a:lvl4pPr>
            <a:lvl5pPr>
              <a:lnSpc>
                <a:spcPct val="100000"/>
              </a:lnSpc>
              <a:buNone/>
              <a:defRPr/>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2" name="Title 1">
            <a:extLst>
              <a:ext uri="{FF2B5EF4-FFF2-40B4-BE49-F238E27FC236}">
                <a16:creationId xmlns:a16="http://schemas.microsoft.com/office/drawing/2014/main" id="{2AD75558-A264-444E-829B-51AAE6B4BFCE}"/>
              </a:ext>
            </a:extLst>
          </p:cNvPr>
          <p:cNvSpPr>
            <a:spLocks noGrp="1"/>
          </p:cNvSpPr>
          <p:nvPr>
            <p:ph type="title"/>
          </p:nvPr>
        </p:nvSpPr>
        <p:spPr/>
        <p:txBody>
          <a:bodyPr rtlCol="0">
            <a:normAutofit/>
          </a:bodyPr>
          <a:lstStyle>
            <a:lvl1pPr>
              <a:defRPr sz="4400"/>
            </a:lvl1pPr>
          </a:lstStyle>
          <a:p>
            <a:pPr rtl="0"/>
            <a:r>
              <a:rPr lang="en-US"/>
              <a:t>Click to edit Master title style</a:t>
            </a:r>
            <a:endParaRPr lang="en-GB"/>
          </a:p>
        </p:txBody>
      </p:sp>
      <p:sp>
        <p:nvSpPr>
          <p:cNvPr id="5" name="Footer Placeholder 4">
            <a:extLst>
              <a:ext uri="{FF2B5EF4-FFF2-40B4-BE49-F238E27FC236}">
                <a16:creationId xmlns:a16="http://schemas.microsoft.com/office/drawing/2014/main" id="{133FC3DD-F2BE-41FF-895B-00129AAB15F5}"/>
              </a:ext>
            </a:extLst>
          </p:cNvPr>
          <p:cNvSpPr>
            <a:spLocks noGrp="1"/>
          </p:cNvSpPr>
          <p:nvPr>
            <p:ph type="ftr" sz="quarter" idx="11"/>
          </p:nvPr>
        </p:nvSpPr>
        <p:spPr/>
        <p:txBody>
          <a:bodyPr rtlCol="0"/>
          <a:lstStyle/>
          <a:p>
            <a:pPr rtl="0"/>
            <a:r>
              <a:rPr lang="en-GB"/>
              <a:t>Sample Footer Text</a:t>
            </a:r>
          </a:p>
        </p:txBody>
      </p:sp>
      <p:sp>
        <p:nvSpPr>
          <p:cNvPr id="4" name="Date Placeholder 3">
            <a:extLst>
              <a:ext uri="{FF2B5EF4-FFF2-40B4-BE49-F238E27FC236}">
                <a16:creationId xmlns:a16="http://schemas.microsoft.com/office/drawing/2014/main" id="{A55E4A6B-1966-4E57-9FB8-8B111E97BC11}"/>
              </a:ext>
            </a:extLst>
          </p:cNvPr>
          <p:cNvSpPr>
            <a:spLocks noGrp="1"/>
          </p:cNvSpPr>
          <p:nvPr>
            <p:ph type="dt" sz="half" idx="10"/>
          </p:nvPr>
        </p:nvSpPr>
        <p:spPr/>
        <p:txBody>
          <a:bodyPr rtlCol="0"/>
          <a:lstStyle/>
          <a:p>
            <a:pPr rtl="0"/>
            <a:r>
              <a:rPr lang="en-GB"/>
              <a:t>2/7/20XX</a:t>
            </a:r>
          </a:p>
        </p:txBody>
      </p:sp>
      <p:sp>
        <p:nvSpPr>
          <p:cNvPr id="6" name="Slide Number Placeholder 5">
            <a:extLst>
              <a:ext uri="{FF2B5EF4-FFF2-40B4-BE49-F238E27FC236}">
                <a16:creationId xmlns:a16="http://schemas.microsoft.com/office/drawing/2014/main" id="{A91F830C-8424-4FAF-A011-605AE1D147FC}"/>
              </a:ext>
            </a:extLst>
          </p:cNvPr>
          <p:cNvSpPr>
            <a:spLocks noGrp="1"/>
          </p:cNvSpPr>
          <p:nvPr>
            <p:ph type="sldNum" sz="quarter" idx="12"/>
          </p:nvPr>
        </p:nvSpPr>
        <p:spPr/>
        <p:txBody>
          <a:bodyPr rtlCol="0"/>
          <a:lstStyle/>
          <a:p>
            <a:pPr rtl="0"/>
            <a:fld id="{312CC964-A50B-4C29-B4E4-2C30BB34CCF3}" type="slidenum">
              <a:rPr lang="en-GB" smtClean="0"/>
              <a:t>‹#›</a:t>
            </a:fld>
            <a:endParaRPr lang="en-GB"/>
          </a:p>
        </p:txBody>
      </p:sp>
    </p:spTree>
    <p:extLst>
      <p:ext uri="{BB962C8B-B14F-4D97-AF65-F5344CB8AC3E}">
        <p14:creationId xmlns:p14="http://schemas.microsoft.com/office/powerpoint/2010/main" val="35410195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E6C90E-351F-16E8-C1D8-7E37F9141371}"/>
              </a:ext>
            </a:extLst>
          </p:cNvPr>
          <p:cNvPicPr>
            <a:picLocks noChangeAspect="1"/>
          </p:cNvPicPr>
          <p:nvPr userDrawn="1"/>
        </p:nvPicPr>
        <p:blipFill>
          <a:blip r:embed="rId2"/>
          <a:srcRect/>
          <a:stretch/>
        </p:blipFill>
        <p:spPr>
          <a:xfrm>
            <a:off x="360" y="202"/>
            <a:ext cx="12191281" cy="6853847"/>
          </a:xfrm>
          <a:prstGeom prst="rect">
            <a:avLst/>
          </a:prstGeom>
        </p:spPr>
      </p:pic>
    </p:spTree>
    <p:extLst>
      <p:ext uri="{BB962C8B-B14F-4D97-AF65-F5344CB8AC3E}">
        <p14:creationId xmlns:p14="http://schemas.microsoft.com/office/powerpoint/2010/main" val="9272727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Divider/Promo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0A4E0A4-BBD7-690E-DF12-1DE4BCC35279}"/>
              </a:ext>
            </a:extLst>
          </p:cNvPr>
          <p:cNvPicPr>
            <a:picLocks noChangeAspect="1"/>
          </p:cNvPicPr>
          <p:nvPr userDrawn="1"/>
        </p:nvPicPr>
        <p:blipFill>
          <a:blip r:embed="rId2"/>
          <a:srcRect/>
          <a:stretch/>
        </p:blipFill>
        <p:spPr>
          <a:xfrm>
            <a:off x="358" y="2075"/>
            <a:ext cx="12194620" cy="6855724"/>
          </a:xfrm>
          <a:prstGeom prst="rect">
            <a:avLst/>
          </a:prstGeom>
        </p:spPr>
      </p:pic>
      <p:sp>
        <p:nvSpPr>
          <p:cNvPr id="2" name="Title 1"/>
          <p:cNvSpPr>
            <a:spLocks noGrp="1"/>
          </p:cNvSpPr>
          <p:nvPr>
            <p:ph type="title"/>
          </p:nvPr>
        </p:nvSpPr>
        <p:spPr>
          <a:xfrm>
            <a:off x="512839" y="797008"/>
            <a:ext cx="11004855" cy="1443869"/>
          </a:xfrm>
        </p:spPr>
        <p:txBody>
          <a:bodyPr anchor="t">
            <a:normAutofit/>
          </a:bodyPr>
          <a:lstStyle>
            <a:lvl1pPr>
              <a:lnSpc>
                <a:spcPts val="4000"/>
              </a:lnSpc>
              <a:defRPr sz="4800" b="1">
                <a:solidFill>
                  <a:srgbClr val="FFFFFF"/>
                </a:solidFill>
              </a:defRPr>
            </a:lvl1pPr>
          </a:lstStyle>
          <a:p>
            <a:r>
              <a:rPr lang="en-GB"/>
              <a:t>Click to edit Master title style</a:t>
            </a:r>
            <a:endParaRPr lang="en-US"/>
          </a:p>
        </p:txBody>
      </p:sp>
      <p:sp>
        <p:nvSpPr>
          <p:cNvPr id="3" name="Text Placeholder 2"/>
          <p:cNvSpPr>
            <a:spLocks noGrp="1"/>
          </p:cNvSpPr>
          <p:nvPr>
            <p:ph type="body" idx="1"/>
          </p:nvPr>
        </p:nvSpPr>
        <p:spPr>
          <a:xfrm>
            <a:off x="512839" y="2240878"/>
            <a:ext cx="11004855" cy="837463"/>
          </a:xfrm>
        </p:spPr>
        <p:txBody>
          <a:bodyPr>
            <a:normAutofit/>
          </a:bodyPr>
          <a:lstStyle>
            <a:lvl1pPr marL="0" indent="0">
              <a:lnSpc>
                <a:spcPts val="2133"/>
              </a:lnSpc>
              <a:buNone/>
              <a:defRPr sz="2667">
                <a:solidFill>
                  <a:srgbClr val="FFFFFF"/>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1365542818"/>
      </p:ext>
    </p:extLst>
  </p:cSld>
  <p:clrMapOvr>
    <a:masterClrMapping/>
  </p:clrMapOvr>
  <p:extLst>
    <p:ext uri="{DCECCB84-F9BA-43D5-87BE-67443E8EF086}">
      <p15:sldGuideLst xmlns:p15="http://schemas.microsoft.com/office/powerpoint/2012/main">
        <p15:guide id="1" pos="393"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26BD44-2224-46FF-A4E7-9C9FFE19726B}"/>
              </a:ext>
            </a:extLst>
          </p:cNvPr>
          <p:cNvSpPr>
            <a:spLocks noGrp="1"/>
          </p:cNvSpPr>
          <p:nvPr>
            <p:ph type="title"/>
          </p:nvPr>
        </p:nvSpPr>
        <p:spPr>
          <a:xfrm>
            <a:off x="581192" y="702155"/>
            <a:ext cx="3424138" cy="1500131"/>
          </a:xfrm>
        </p:spPr>
        <p:txBody>
          <a:bodyPr rtlCol="0"/>
          <a:lstStyle>
            <a:lvl1pPr>
              <a:defRPr/>
            </a:lvl1pPr>
          </a:lstStyle>
          <a:p>
            <a:pPr rtl="0"/>
            <a:r>
              <a:rPr lang="en-US" noProof="0"/>
              <a:t>Click to edit Master title style</a:t>
            </a:r>
            <a:endParaRPr lang="en-GB" noProof="0"/>
          </a:p>
        </p:txBody>
      </p:sp>
      <p:sp>
        <p:nvSpPr>
          <p:cNvPr id="6" name="Content Placeholder 5">
            <a:extLst>
              <a:ext uri="{FF2B5EF4-FFF2-40B4-BE49-F238E27FC236}">
                <a16:creationId xmlns:a16="http://schemas.microsoft.com/office/drawing/2014/main" id="{728249B4-F572-49E8-9B53-CB4E629EB93F}"/>
              </a:ext>
            </a:extLst>
          </p:cNvPr>
          <p:cNvSpPr>
            <a:spLocks noGrp="1"/>
          </p:cNvSpPr>
          <p:nvPr>
            <p:ph idx="1"/>
          </p:nvPr>
        </p:nvSpPr>
        <p:spPr>
          <a:xfrm>
            <a:off x="581193" y="2414788"/>
            <a:ext cx="3424138" cy="3975776"/>
          </a:xfrm>
        </p:spPr>
        <p:txBody>
          <a:bodyPr rtlCol="0"/>
          <a:lstStyle>
            <a:lvl1pPr marL="0" indent="0">
              <a:buNone/>
              <a:defRPr/>
            </a:lvl1pPr>
          </a:lstStyle>
          <a:p>
            <a:pPr lvl="0" rtl="0"/>
            <a:r>
              <a:rPr lang="en-US" noProof="0"/>
              <a:t>Click to edit Master text styles</a:t>
            </a:r>
          </a:p>
        </p:txBody>
      </p:sp>
      <p:sp>
        <p:nvSpPr>
          <p:cNvPr id="10" name="Picture Placeholder 9">
            <a:extLst>
              <a:ext uri="{FF2B5EF4-FFF2-40B4-BE49-F238E27FC236}">
                <a16:creationId xmlns:a16="http://schemas.microsoft.com/office/drawing/2014/main" id="{06C12940-675F-4BDC-8733-71FEBC2FDCCF}"/>
              </a:ext>
            </a:extLst>
          </p:cNvPr>
          <p:cNvSpPr>
            <a:spLocks noGrp="1"/>
          </p:cNvSpPr>
          <p:nvPr>
            <p:ph type="pic" sz="quarter" idx="13"/>
          </p:nvPr>
        </p:nvSpPr>
        <p:spPr>
          <a:xfrm>
            <a:off x="4242815" y="640080"/>
            <a:ext cx="3703320" cy="5751576"/>
          </a:xfrm>
          <a:solidFill>
            <a:schemeClr val="accent2"/>
          </a:solidFill>
        </p:spPr>
        <p:txBody>
          <a:bodyPr rtlCol="0"/>
          <a:lstStyle/>
          <a:p>
            <a:pPr rtl="0"/>
            <a:r>
              <a:rPr lang="en-US" noProof="0"/>
              <a:t>Click icon to add picture</a:t>
            </a:r>
            <a:endParaRPr lang="en-GB" noProof="0"/>
          </a:p>
        </p:txBody>
      </p:sp>
      <p:sp>
        <p:nvSpPr>
          <p:cNvPr id="11" name="Picture Placeholder 9">
            <a:extLst>
              <a:ext uri="{FF2B5EF4-FFF2-40B4-BE49-F238E27FC236}">
                <a16:creationId xmlns:a16="http://schemas.microsoft.com/office/drawing/2014/main" id="{63AD391F-F462-4773-B9C7-B512F55F6812}"/>
              </a:ext>
            </a:extLst>
          </p:cNvPr>
          <p:cNvSpPr>
            <a:spLocks noGrp="1"/>
          </p:cNvSpPr>
          <p:nvPr>
            <p:ph type="pic" sz="quarter" idx="14"/>
          </p:nvPr>
        </p:nvSpPr>
        <p:spPr>
          <a:xfrm>
            <a:off x="8046720" y="640080"/>
            <a:ext cx="3703320" cy="5751576"/>
          </a:xfrm>
          <a:solidFill>
            <a:schemeClr val="accent2"/>
          </a:solidFill>
        </p:spPr>
        <p:txBody>
          <a:bodyPr rtlCol="0"/>
          <a:lstStyle/>
          <a:p>
            <a:pPr rtl="0"/>
            <a:r>
              <a:rPr lang="en-US" noProof="0"/>
              <a:t>Click icon to add picture</a:t>
            </a:r>
            <a:endParaRPr lang="en-GB" noProof="0"/>
          </a:p>
        </p:txBody>
      </p:sp>
      <p:sp>
        <p:nvSpPr>
          <p:cNvPr id="3" name="Footer Placeholder 2"/>
          <p:cNvSpPr>
            <a:spLocks noGrp="1"/>
          </p:cNvSpPr>
          <p:nvPr>
            <p:ph type="ftr" sz="quarter" idx="11"/>
          </p:nvPr>
        </p:nvSpPr>
        <p:spPr/>
        <p:txBody>
          <a:bodyPr rtlCol="0"/>
          <a:lstStyle/>
          <a:p>
            <a:pPr rtl="0"/>
            <a:r>
              <a:rPr lang="en-GB" noProof="0"/>
              <a:t>Sample Footer Text</a:t>
            </a:r>
          </a:p>
        </p:txBody>
      </p:sp>
      <p:sp>
        <p:nvSpPr>
          <p:cNvPr id="2" name="Date Placeholder 1"/>
          <p:cNvSpPr>
            <a:spLocks noGrp="1"/>
          </p:cNvSpPr>
          <p:nvPr>
            <p:ph type="dt" sz="half" idx="10"/>
          </p:nvPr>
        </p:nvSpPr>
        <p:spPr/>
        <p:txBody>
          <a:bodyPr rtlCol="0"/>
          <a:lstStyle/>
          <a:p>
            <a:pPr rtl="0"/>
            <a:r>
              <a:rPr lang="en-GB" noProof="0"/>
              <a:t>20XX</a:t>
            </a:r>
          </a:p>
        </p:txBody>
      </p:sp>
      <p:sp>
        <p:nvSpPr>
          <p:cNvPr id="4" name="Slide Number Placeholder 3"/>
          <p:cNvSpPr>
            <a:spLocks noGrp="1"/>
          </p:cNvSpPr>
          <p:nvPr>
            <p:ph type="sldNum" sz="quarter" idx="12"/>
          </p:nvPr>
        </p:nvSpPr>
        <p:spPr/>
        <p:txBody>
          <a:bodyPr rtlCol="0"/>
          <a:lstStyle/>
          <a:p>
            <a:pPr rtl="0"/>
            <a:fld id="{3A98EE3D-8CD1-4C3F-BD1C-C98C9596463C}" type="slidenum">
              <a:rPr lang="en-GB" noProof="0" smtClean="0"/>
              <a:t>‹#›</a:t>
            </a:fld>
            <a:endParaRPr lang="en-GB" noProof="0"/>
          </a:p>
        </p:txBody>
      </p:sp>
    </p:spTree>
    <p:extLst>
      <p:ext uri="{BB962C8B-B14F-4D97-AF65-F5344CB8AC3E}">
        <p14:creationId xmlns:p14="http://schemas.microsoft.com/office/powerpoint/2010/main" val="28889797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Divider/Promo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0A4E0A4-BBD7-690E-DF12-1DE4BCC35279}"/>
              </a:ext>
            </a:extLst>
          </p:cNvPr>
          <p:cNvPicPr>
            <a:picLocks noChangeAspect="1"/>
          </p:cNvPicPr>
          <p:nvPr userDrawn="1"/>
        </p:nvPicPr>
        <p:blipFill>
          <a:blip r:embed="rId2"/>
          <a:srcRect/>
          <a:stretch/>
        </p:blipFill>
        <p:spPr>
          <a:xfrm>
            <a:off x="357" y="2075"/>
            <a:ext cx="12194619" cy="6855723"/>
          </a:xfrm>
          <a:prstGeom prst="rect">
            <a:avLst/>
          </a:prstGeom>
        </p:spPr>
      </p:pic>
      <p:sp>
        <p:nvSpPr>
          <p:cNvPr id="2" name="Title 1"/>
          <p:cNvSpPr>
            <a:spLocks noGrp="1"/>
          </p:cNvSpPr>
          <p:nvPr>
            <p:ph type="title"/>
          </p:nvPr>
        </p:nvSpPr>
        <p:spPr>
          <a:xfrm>
            <a:off x="512840" y="797007"/>
            <a:ext cx="6802361" cy="2276851"/>
          </a:xfrm>
        </p:spPr>
        <p:txBody>
          <a:bodyPr anchor="b">
            <a:normAutofit/>
          </a:bodyPr>
          <a:lstStyle>
            <a:lvl1pPr>
              <a:lnSpc>
                <a:spcPts val="4000"/>
              </a:lnSpc>
              <a:defRPr sz="4800" b="1">
                <a:solidFill>
                  <a:srgbClr val="FFFFFF"/>
                </a:solidFill>
              </a:defRPr>
            </a:lvl1pPr>
          </a:lstStyle>
          <a:p>
            <a:r>
              <a:rPr lang="en-GB"/>
              <a:t>Click to edit Master title style</a:t>
            </a:r>
            <a:endParaRPr lang="en-US"/>
          </a:p>
        </p:txBody>
      </p:sp>
      <p:sp>
        <p:nvSpPr>
          <p:cNvPr id="3" name="Text Placeholder 2"/>
          <p:cNvSpPr>
            <a:spLocks noGrp="1"/>
          </p:cNvSpPr>
          <p:nvPr>
            <p:ph type="body" idx="1"/>
          </p:nvPr>
        </p:nvSpPr>
        <p:spPr>
          <a:xfrm>
            <a:off x="512840" y="3426892"/>
            <a:ext cx="5583161" cy="837463"/>
          </a:xfrm>
        </p:spPr>
        <p:txBody>
          <a:bodyPr>
            <a:normAutofit/>
          </a:bodyPr>
          <a:lstStyle>
            <a:lvl1pPr marL="0" indent="0">
              <a:lnSpc>
                <a:spcPts val="2133"/>
              </a:lnSpc>
              <a:buNone/>
              <a:defRPr sz="2667">
                <a:solidFill>
                  <a:srgbClr val="FFFFFF"/>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3064894483"/>
      </p:ext>
    </p:extLst>
  </p:cSld>
  <p:clrMapOvr>
    <a:masterClrMapping/>
  </p:clrMapOvr>
  <p:extLst>
    <p:ext uri="{DCECCB84-F9BA-43D5-87BE-67443E8EF086}">
      <p15:sldGuideLst xmlns:p15="http://schemas.microsoft.com/office/powerpoint/2012/main">
        <p15:guide id="1" pos="393"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Promo slide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E6C90E-351F-16E8-C1D8-7E37F9141371}"/>
              </a:ext>
            </a:extLst>
          </p:cNvPr>
          <p:cNvPicPr>
            <a:picLocks noChangeAspect="1"/>
          </p:cNvPicPr>
          <p:nvPr userDrawn="1"/>
        </p:nvPicPr>
        <p:blipFill>
          <a:blip r:embed="rId2"/>
          <a:srcRect/>
          <a:stretch/>
        </p:blipFill>
        <p:spPr>
          <a:xfrm>
            <a:off x="360" y="202"/>
            <a:ext cx="12191281" cy="6853847"/>
          </a:xfrm>
          <a:prstGeom prst="rect">
            <a:avLst/>
          </a:prstGeom>
        </p:spPr>
      </p:pic>
      <p:sp>
        <p:nvSpPr>
          <p:cNvPr id="2" name="Title 1"/>
          <p:cNvSpPr>
            <a:spLocks noGrp="1"/>
          </p:cNvSpPr>
          <p:nvPr>
            <p:ph type="ctrTitle"/>
          </p:nvPr>
        </p:nvSpPr>
        <p:spPr>
          <a:xfrm>
            <a:off x="312811" y="3652987"/>
            <a:ext cx="11566379" cy="843392"/>
          </a:xfrm>
        </p:spPr>
        <p:txBody>
          <a:bodyPr anchor="t">
            <a:normAutofit/>
          </a:bodyPr>
          <a:lstStyle>
            <a:lvl1pPr algn="ctr">
              <a:lnSpc>
                <a:spcPts val="4133"/>
              </a:lnSpc>
              <a:defRPr sz="2667" b="1">
                <a:solidFill>
                  <a:srgbClr val="FFFFFF"/>
                </a:solidFill>
              </a:defRPr>
            </a:lvl1pPr>
          </a:lstStyle>
          <a:p>
            <a:r>
              <a:rPr lang="en-GB"/>
              <a:t>Click to edit Master title style</a:t>
            </a:r>
            <a:endParaRPr lang="en-US"/>
          </a:p>
        </p:txBody>
      </p:sp>
      <p:sp>
        <p:nvSpPr>
          <p:cNvPr id="3" name="Subtitle 2"/>
          <p:cNvSpPr>
            <a:spLocks noGrp="1"/>
          </p:cNvSpPr>
          <p:nvPr>
            <p:ph type="subTitle" idx="1"/>
          </p:nvPr>
        </p:nvSpPr>
        <p:spPr>
          <a:xfrm>
            <a:off x="312811" y="2395167"/>
            <a:ext cx="11566379" cy="758408"/>
          </a:xfrm>
        </p:spPr>
        <p:txBody>
          <a:bodyPr anchor="b">
            <a:normAutofit/>
          </a:bodyPr>
          <a:lstStyle>
            <a:lvl1pPr marL="0" indent="0" algn="ctr">
              <a:lnSpc>
                <a:spcPts val="3333"/>
              </a:lnSpc>
              <a:buNone/>
              <a:defRPr sz="3200">
                <a:solidFill>
                  <a:srgbClr val="FFFFFF"/>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13679548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ts val="4133"/>
              </a:lnSpc>
              <a:defRPr b="1"/>
            </a:lvl1p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13924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9CC542F-D03C-4537-9B6E-7F653B651524}"/>
              </a:ext>
            </a:extLst>
          </p:cNvPr>
          <p:cNvSpPr>
            <a:spLocks noGrp="1"/>
          </p:cNvSpPr>
          <p:nvPr>
            <p:ph type="title"/>
          </p:nvPr>
        </p:nvSpPr>
        <p:spPr>
          <a:xfrm>
            <a:off x="581192" y="730730"/>
            <a:ext cx="3475915" cy="1478341"/>
          </a:xfrm>
        </p:spPr>
        <p:txBody>
          <a:bodyPr rtlCol="0">
            <a:normAutofit/>
          </a:bodyPr>
          <a:lstStyle/>
          <a:p>
            <a:pPr rtl="0"/>
            <a:r>
              <a:rPr lang="en-US" noProof="0">
                <a:solidFill>
                  <a:schemeClr val="tx2"/>
                </a:solidFill>
              </a:rPr>
              <a:t>Click to edit Master title style</a:t>
            </a:r>
            <a:endParaRPr lang="en-GB" noProof="0">
              <a:solidFill>
                <a:schemeClr val="tx2"/>
              </a:solidFill>
            </a:endParaRPr>
          </a:p>
        </p:txBody>
      </p:sp>
      <p:sp>
        <p:nvSpPr>
          <p:cNvPr id="6" name="Content Placeholder 2" descr="Tag=AccentColor&#10;Flavor=Light&#10;Target=Bullets">
            <a:extLst>
              <a:ext uri="{FF2B5EF4-FFF2-40B4-BE49-F238E27FC236}">
                <a16:creationId xmlns:a16="http://schemas.microsoft.com/office/drawing/2014/main" id="{C768CCB8-0718-4D4E-8EE1-1D287550057B}"/>
              </a:ext>
            </a:extLst>
          </p:cNvPr>
          <p:cNvSpPr>
            <a:spLocks noGrp="1"/>
          </p:cNvSpPr>
          <p:nvPr>
            <p:ph idx="1"/>
          </p:nvPr>
        </p:nvSpPr>
        <p:spPr>
          <a:xfrm>
            <a:off x="581192" y="2180496"/>
            <a:ext cx="3475915" cy="3678303"/>
          </a:xfrm>
        </p:spPr>
        <p:txBody>
          <a:bodyPr rtlCol="0">
            <a:normAutofit/>
          </a:bodyPr>
          <a:lstStyle>
            <a:lvl1pPr marL="0" indent="0">
              <a:buNone/>
              <a:defRPr/>
            </a:lvl1pPr>
          </a:lstStyle>
          <a:p>
            <a:pPr lvl="0" rtl="0"/>
            <a:r>
              <a:rPr lang="en-US" noProof="0"/>
              <a:t>Click to edit Master text styles</a:t>
            </a:r>
          </a:p>
        </p:txBody>
      </p:sp>
      <p:sp>
        <p:nvSpPr>
          <p:cNvPr id="11" name="Picture Placeholder 10">
            <a:extLst>
              <a:ext uri="{FF2B5EF4-FFF2-40B4-BE49-F238E27FC236}">
                <a16:creationId xmlns:a16="http://schemas.microsoft.com/office/drawing/2014/main" id="{5C3A8825-378F-41FE-A716-644287762A49}"/>
              </a:ext>
            </a:extLst>
          </p:cNvPr>
          <p:cNvSpPr>
            <a:spLocks noGrp="1"/>
          </p:cNvSpPr>
          <p:nvPr>
            <p:ph type="pic" sz="quarter" idx="13"/>
          </p:nvPr>
        </p:nvSpPr>
        <p:spPr>
          <a:xfrm>
            <a:off x="4241800" y="630936"/>
            <a:ext cx="7504113" cy="3520440"/>
          </a:xfrm>
          <a:solidFill>
            <a:schemeClr val="accent2"/>
          </a:solidFill>
        </p:spPr>
        <p:txBody>
          <a:bodyPr rtlCol="0"/>
          <a:lstStyle/>
          <a:p>
            <a:pPr rtl="0"/>
            <a:r>
              <a:rPr lang="en-US" noProof="0"/>
              <a:t>Click icon to add picture</a:t>
            </a:r>
            <a:endParaRPr lang="en-GB" noProof="0"/>
          </a:p>
        </p:txBody>
      </p:sp>
      <p:sp>
        <p:nvSpPr>
          <p:cNvPr id="12" name="Picture Placeholder 10">
            <a:extLst>
              <a:ext uri="{FF2B5EF4-FFF2-40B4-BE49-F238E27FC236}">
                <a16:creationId xmlns:a16="http://schemas.microsoft.com/office/drawing/2014/main" id="{2E6B2055-B099-48CF-84C8-2AF6D5618697}"/>
              </a:ext>
            </a:extLst>
          </p:cNvPr>
          <p:cNvSpPr>
            <a:spLocks noGrp="1"/>
          </p:cNvSpPr>
          <p:nvPr>
            <p:ph type="pic" sz="quarter" idx="14"/>
          </p:nvPr>
        </p:nvSpPr>
        <p:spPr>
          <a:xfrm>
            <a:off x="4242816" y="4234252"/>
            <a:ext cx="3703320" cy="2139696"/>
          </a:xfrm>
          <a:solidFill>
            <a:schemeClr val="accent2"/>
          </a:solidFill>
        </p:spPr>
        <p:txBody>
          <a:bodyPr rtlCol="0"/>
          <a:lstStyle/>
          <a:p>
            <a:pPr rtl="0"/>
            <a:r>
              <a:rPr lang="en-US" noProof="0"/>
              <a:t>Click icon to add picture</a:t>
            </a:r>
            <a:endParaRPr lang="en-GB" noProof="0"/>
          </a:p>
        </p:txBody>
      </p:sp>
      <p:sp>
        <p:nvSpPr>
          <p:cNvPr id="13" name="Picture Placeholder 10">
            <a:extLst>
              <a:ext uri="{FF2B5EF4-FFF2-40B4-BE49-F238E27FC236}">
                <a16:creationId xmlns:a16="http://schemas.microsoft.com/office/drawing/2014/main" id="{EED74C29-FF8A-4470-8221-FD11E7FB7D76}"/>
              </a:ext>
            </a:extLst>
          </p:cNvPr>
          <p:cNvSpPr>
            <a:spLocks noGrp="1"/>
          </p:cNvSpPr>
          <p:nvPr>
            <p:ph type="pic" sz="quarter" idx="15"/>
          </p:nvPr>
        </p:nvSpPr>
        <p:spPr>
          <a:xfrm>
            <a:off x="8046720" y="4233672"/>
            <a:ext cx="3703320" cy="2139696"/>
          </a:xfrm>
          <a:solidFill>
            <a:schemeClr val="accent2"/>
          </a:solidFill>
        </p:spPr>
        <p:txBody>
          <a:bodyPr rtlCol="0"/>
          <a:lstStyle/>
          <a:p>
            <a:pPr rtl="0"/>
            <a:r>
              <a:rPr lang="en-US" noProof="0"/>
              <a:t>Click icon to add picture</a:t>
            </a:r>
            <a:endParaRPr lang="en-GB" noProof="0"/>
          </a:p>
        </p:txBody>
      </p:sp>
      <p:sp>
        <p:nvSpPr>
          <p:cNvPr id="3" name="Footer Placeholder 2"/>
          <p:cNvSpPr>
            <a:spLocks noGrp="1"/>
          </p:cNvSpPr>
          <p:nvPr>
            <p:ph type="ftr" sz="quarter" idx="11"/>
          </p:nvPr>
        </p:nvSpPr>
        <p:spPr/>
        <p:txBody>
          <a:bodyPr rtlCol="0"/>
          <a:lstStyle/>
          <a:p>
            <a:pPr rtl="0"/>
            <a:r>
              <a:rPr lang="en-GB" noProof="0"/>
              <a:t>Sample Footer Text</a:t>
            </a:r>
          </a:p>
        </p:txBody>
      </p:sp>
      <p:sp>
        <p:nvSpPr>
          <p:cNvPr id="2" name="Date Placeholder 1"/>
          <p:cNvSpPr>
            <a:spLocks noGrp="1"/>
          </p:cNvSpPr>
          <p:nvPr>
            <p:ph type="dt" sz="half" idx="10"/>
          </p:nvPr>
        </p:nvSpPr>
        <p:spPr/>
        <p:txBody>
          <a:bodyPr rtlCol="0"/>
          <a:lstStyle/>
          <a:p>
            <a:pPr rtl="0"/>
            <a:r>
              <a:rPr lang="en-GB" noProof="0"/>
              <a:t>20XX</a:t>
            </a:r>
          </a:p>
        </p:txBody>
      </p:sp>
      <p:sp>
        <p:nvSpPr>
          <p:cNvPr id="4" name="Slide Number Placeholder 3"/>
          <p:cNvSpPr>
            <a:spLocks noGrp="1"/>
          </p:cNvSpPr>
          <p:nvPr>
            <p:ph type="sldNum" sz="quarter" idx="12"/>
          </p:nvPr>
        </p:nvSpPr>
        <p:spPr/>
        <p:txBody>
          <a:bodyPr rtlCol="0"/>
          <a:lstStyle/>
          <a:p>
            <a:pPr rtl="0"/>
            <a:fld id="{3A98EE3D-8CD1-4C3F-BD1C-C98C9596463C}" type="slidenum">
              <a:rPr lang="en-GB" noProof="0" smtClean="0"/>
              <a:t>‹#›</a:t>
            </a:fld>
            <a:endParaRPr lang="en-GB" noProof="0"/>
          </a:p>
        </p:txBody>
      </p:sp>
    </p:spTree>
    <p:extLst>
      <p:ext uri="{BB962C8B-B14F-4D97-AF65-F5344CB8AC3E}">
        <p14:creationId xmlns:p14="http://schemas.microsoft.com/office/powerpoint/2010/main" val="1874943644"/>
      </p:ext>
    </p:extLst>
  </p:cSld>
  <p:clrMapOvr>
    <a:masterClrMapping/>
  </p:clrMapOvr>
  <p:extLst>
    <p:ext uri="{DCECCB84-F9BA-43D5-87BE-67443E8EF086}">
      <p15:sldGuideLst xmlns:p15="http://schemas.microsoft.com/office/powerpoint/2012/main">
        <p15:guide id="1" orient="horz"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E787D40-90B5-470E-95A2-784F1CB479C9}"/>
              </a:ext>
            </a:extLst>
          </p:cNvPr>
          <p:cNvSpPr>
            <a:spLocks noGrp="1"/>
          </p:cNvSpPr>
          <p:nvPr>
            <p:ph type="ctrTitle"/>
          </p:nvPr>
        </p:nvSpPr>
        <p:spPr>
          <a:xfrm>
            <a:off x="581191" y="4322102"/>
            <a:ext cx="10993549" cy="1153609"/>
          </a:xfrm>
        </p:spPr>
        <p:txBody>
          <a:bodyPr rtlCol="0"/>
          <a:lstStyle/>
          <a:p>
            <a:pPr rtl="0"/>
            <a:r>
              <a:rPr lang="en-US" noProof="0"/>
              <a:t>Click to edit Master title style</a:t>
            </a:r>
            <a:endParaRPr lang="en-GB" noProof="0"/>
          </a:p>
        </p:txBody>
      </p:sp>
      <p:sp>
        <p:nvSpPr>
          <p:cNvPr id="6" name="Subtitle 2">
            <a:extLst>
              <a:ext uri="{FF2B5EF4-FFF2-40B4-BE49-F238E27FC236}">
                <a16:creationId xmlns:a16="http://schemas.microsoft.com/office/drawing/2014/main" id="{DDD90A03-8871-46F6-B527-27A279CAF3FE}"/>
              </a:ext>
            </a:extLst>
          </p:cNvPr>
          <p:cNvSpPr>
            <a:spLocks noGrp="1"/>
          </p:cNvSpPr>
          <p:nvPr>
            <p:ph type="subTitle" idx="1"/>
          </p:nvPr>
        </p:nvSpPr>
        <p:spPr>
          <a:xfrm>
            <a:off x="581194" y="5475712"/>
            <a:ext cx="10993546" cy="590321"/>
          </a:xfrm>
        </p:spPr>
        <p:txBody>
          <a:bodyPr rtlCol="0"/>
          <a:lstStyle>
            <a:lvl1pPr marL="0" indent="0">
              <a:buNone/>
              <a:defRPr/>
            </a:lvl1pPr>
          </a:lstStyle>
          <a:p>
            <a:pPr rtl="0"/>
            <a:r>
              <a:rPr lang="en-US" noProof="0"/>
              <a:t>Click to edit Master subtitle style</a:t>
            </a:r>
            <a:endParaRPr lang="en-GB" noProof="0"/>
          </a:p>
        </p:txBody>
      </p:sp>
      <p:sp>
        <p:nvSpPr>
          <p:cNvPr id="9" name="Picture Placeholder 8">
            <a:extLst>
              <a:ext uri="{FF2B5EF4-FFF2-40B4-BE49-F238E27FC236}">
                <a16:creationId xmlns:a16="http://schemas.microsoft.com/office/drawing/2014/main" id="{18C0DC8A-3006-4A75-A9BA-FCA96D2C38A9}"/>
              </a:ext>
            </a:extLst>
          </p:cNvPr>
          <p:cNvSpPr>
            <a:spLocks noGrp="1"/>
          </p:cNvSpPr>
          <p:nvPr>
            <p:ph type="pic" sz="quarter" idx="13"/>
          </p:nvPr>
        </p:nvSpPr>
        <p:spPr>
          <a:xfrm>
            <a:off x="449580" y="603504"/>
            <a:ext cx="11292840" cy="3557016"/>
          </a:xfrm>
          <a:solidFill>
            <a:schemeClr val="accent2"/>
          </a:solidFill>
        </p:spPr>
        <p:txBody>
          <a:bodyPr rtlCol="0"/>
          <a:lstStyle/>
          <a:p>
            <a:pPr rtl="0"/>
            <a:r>
              <a:rPr lang="en-US" noProof="0"/>
              <a:t>Click icon to add picture</a:t>
            </a:r>
            <a:endParaRPr lang="en-GB" noProof="0"/>
          </a:p>
        </p:txBody>
      </p:sp>
    </p:spTree>
    <p:extLst>
      <p:ext uri="{BB962C8B-B14F-4D97-AF65-F5344CB8AC3E}">
        <p14:creationId xmlns:p14="http://schemas.microsoft.com/office/powerpoint/2010/main" val="3518504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31520"/>
            <a:ext cx="11029616" cy="987552"/>
          </a:xfrm>
        </p:spPr>
        <p:txBody>
          <a:bodyPr rtlCol="0"/>
          <a:lstStyle/>
          <a:p>
            <a:pPr rtl="0"/>
            <a:r>
              <a:rPr lang="en-US" noProof="0"/>
              <a:t>Click to edit Master title style</a:t>
            </a:r>
            <a:endParaRPr lang="en-GB" noProof="0"/>
          </a:p>
        </p:txBody>
      </p:sp>
      <p:sp>
        <p:nvSpPr>
          <p:cNvPr id="3" name="Content Placeholder 2"/>
          <p:cNvSpPr>
            <a:spLocks noGrp="1"/>
          </p:cNvSpPr>
          <p:nvPr>
            <p:ph idx="1"/>
          </p:nvPr>
        </p:nvSpPr>
        <p:spPr>
          <a:xfrm>
            <a:off x="581192" y="2340864"/>
            <a:ext cx="11029615" cy="3634486"/>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rtlCol="0"/>
          <a:lstStyle/>
          <a:p>
            <a:pPr rtl="0"/>
            <a:r>
              <a:rPr lang="en-GB" noProof="0"/>
              <a:t>Sample Footer Text</a:t>
            </a:r>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rtlCol="0"/>
          <a:lstStyle/>
          <a:p>
            <a:pPr rtl="0"/>
            <a:r>
              <a:rPr lang="en-GB" noProof="0"/>
              <a:t>20XX</a:t>
            </a:r>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rtlCol="0"/>
          <a:lstStyle/>
          <a:p>
            <a:pPr rtl="0"/>
            <a:fld id="{3A98EE3D-8CD1-4C3F-BD1C-C98C9596463C}" type="slidenum">
              <a:rPr lang="en-GB" noProof="0" smtClean="0"/>
              <a:t>‹#›</a:t>
            </a:fld>
            <a:endParaRPr lang="en-GB" noProof="0"/>
          </a:p>
        </p:txBody>
      </p:sp>
    </p:spTree>
    <p:extLst>
      <p:ext uri="{BB962C8B-B14F-4D97-AF65-F5344CB8AC3E}">
        <p14:creationId xmlns:p14="http://schemas.microsoft.com/office/powerpoint/2010/main" val="2466887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9AD7E45-24A5-4020-858E-57CFA0955730}"/>
              </a:ext>
            </a:extLst>
          </p:cNvPr>
          <p:cNvSpPr>
            <a:spLocks noGrp="1"/>
          </p:cNvSpPr>
          <p:nvPr>
            <p:ph type="ctrTitle"/>
          </p:nvPr>
        </p:nvSpPr>
        <p:spPr>
          <a:xfrm>
            <a:off x="581191" y="1020431"/>
            <a:ext cx="10993549" cy="1475013"/>
          </a:xfrm>
        </p:spPr>
        <p:txBody>
          <a:bodyPr rtlCol="0"/>
          <a:lstStyle/>
          <a:p>
            <a:pPr rtl="0"/>
            <a:r>
              <a:rPr lang="en-US" noProof="0"/>
              <a:t>Click to edit Master title style</a:t>
            </a:r>
            <a:endParaRPr lang="en-GB" noProof="0"/>
          </a:p>
        </p:txBody>
      </p:sp>
      <p:sp>
        <p:nvSpPr>
          <p:cNvPr id="6" name="Subtitle 2">
            <a:extLst>
              <a:ext uri="{FF2B5EF4-FFF2-40B4-BE49-F238E27FC236}">
                <a16:creationId xmlns:a16="http://schemas.microsoft.com/office/drawing/2014/main" id="{9C213B6D-04F4-4E9D-AD86-E50884CB4CB3}"/>
              </a:ext>
            </a:extLst>
          </p:cNvPr>
          <p:cNvSpPr>
            <a:spLocks noGrp="1"/>
          </p:cNvSpPr>
          <p:nvPr>
            <p:ph type="subTitle" idx="1"/>
          </p:nvPr>
        </p:nvSpPr>
        <p:spPr>
          <a:xfrm>
            <a:off x="581194" y="2495445"/>
            <a:ext cx="10993546" cy="468233"/>
          </a:xfrm>
        </p:spPr>
        <p:txBody>
          <a:bodyPr rtlCol="0"/>
          <a:lstStyle>
            <a:lvl1pPr marL="0" indent="0">
              <a:buNone/>
              <a:defRPr/>
            </a:lvl1pPr>
          </a:lstStyle>
          <a:p>
            <a:pPr rtl="0"/>
            <a:r>
              <a:rPr lang="en-US" noProof="0"/>
              <a:t>Click to edit Master subtitle style</a:t>
            </a:r>
            <a:endParaRPr lang="en-GB" noProof="0"/>
          </a:p>
        </p:txBody>
      </p:sp>
      <p:sp>
        <p:nvSpPr>
          <p:cNvPr id="10" name="Picture Placeholder 9">
            <a:extLst>
              <a:ext uri="{FF2B5EF4-FFF2-40B4-BE49-F238E27FC236}">
                <a16:creationId xmlns:a16="http://schemas.microsoft.com/office/drawing/2014/main" id="{52DB8B62-62C2-4723-85AF-F5D87B489A63}"/>
              </a:ext>
            </a:extLst>
          </p:cNvPr>
          <p:cNvSpPr>
            <a:spLocks noGrp="1"/>
          </p:cNvSpPr>
          <p:nvPr>
            <p:ph type="pic" sz="quarter" idx="13"/>
          </p:nvPr>
        </p:nvSpPr>
        <p:spPr>
          <a:xfrm>
            <a:off x="448056" y="3081528"/>
            <a:ext cx="5486400" cy="3310128"/>
          </a:xfrm>
          <a:solidFill>
            <a:schemeClr val="accent2"/>
          </a:solidFill>
        </p:spPr>
        <p:txBody>
          <a:bodyPr rtlCol="0"/>
          <a:lstStyle/>
          <a:p>
            <a:pPr rtl="0"/>
            <a:r>
              <a:rPr lang="en-US" noProof="0"/>
              <a:t>Click icon to add picture</a:t>
            </a:r>
            <a:endParaRPr lang="en-GB" noProof="0"/>
          </a:p>
        </p:txBody>
      </p:sp>
      <p:sp>
        <p:nvSpPr>
          <p:cNvPr id="11" name="Picture Placeholder 9">
            <a:extLst>
              <a:ext uri="{FF2B5EF4-FFF2-40B4-BE49-F238E27FC236}">
                <a16:creationId xmlns:a16="http://schemas.microsoft.com/office/drawing/2014/main" id="{D1329640-D9D1-44D4-8E40-04E753A2B826}"/>
              </a:ext>
            </a:extLst>
          </p:cNvPr>
          <p:cNvSpPr>
            <a:spLocks noGrp="1"/>
          </p:cNvSpPr>
          <p:nvPr>
            <p:ph type="pic" sz="quarter" idx="14"/>
          </p:nvPr>
        </p:nvSpPr>
        <p:spPr>
          <a:xfrm>
            <a:off x="6254496" y="3081528"/>
            <a:ext cx="5486400" cy="3310128"/>
          </a:xfrm>
          <a:solidFill>
            <a:schemeClr val="accent2"/>
          </a:solidFill>
        </p:spPr>
        <p:txBody>
          <a:bodyPr rtlCol="0"/>
          <a:lstStyle/>
          <a:p>
            <a:pPr rtl="0"/>
            <a:r>
              <a:rPr lang="en-US" noProof="0"/>
              <a:t>Click icon to add picture</a:t>
            </a:r>
            <a:endParaRPr lang="en-GB" noProof="0"/>
          </a:p>
        </p:txBody>
      </p:sp>
      <p:sp>
        <p:nvSpPr>
          <p:cNvPr id="3" name="Footer Placeholder 2"/>
          <p:cNvSpPr>
            <a:spLocks noGrp="1"/>
          </p:cNvSpPr>
          <p:nvPr>
            <p:ph type="ftr" sz="quarter" idx="11"/>
          </p:nvPr>
        </p:nvSpPr>
        <p:spPr/>
        <p:txBody>
          <a:bodyPr rtlCol="0"/>
          <a:lstStyle/>
          <a:p>
            <a:pPr rtl="0"/>
            <a:r>
              <a:rPr lang="en-GB" noProof="0"/>
              <a:t>Sample Footer Text</a:t>
            </a:r>
          </a:p>
        </p:txBody>
      </p:sp>
      <p:sp>
        <p:nvSpPr>
          <p:cNvPr id="2" name="Date Placeholder 1"/>
          <p:cNvSpPr>
            <a:spLocks noGrp="1"/>
          </p:cNvSpPr>
          <p:nvPr>
            <p:ph type="dt" sz="half" idx="10"/>
          </p:nvPr>
        </p:nvSpPr>
        <p:spPr/>
        <p:txBody>
          <a:bodyPr rtlCol="0"/>
          <a:lstStyle/>
          <a:p>
            <a:pPr rtl="0"/>
            <a:r>
              <a:rPr lang="en-GB" noProof="0"/>
              <a:t>20XX</a:t>
            </a:r>
          </a:p>
        </p:txBody>
      </p:sp>
      <p:sp>
        <p:nvSpPr>
          <p:cNvPr id="4" name="Slide Number Placeholder 3"/>
          <p:cNvSpPr>
            <a:spLocks noGrp="1"/>
          </p:cNvSpPr>
          <p:nvPr>
            <p:ph type="sldNum" sz="quarter" idx="12"/>
          </p:nvPr>
        </p:nvSpPr>
        <p:spPr/>
        <p:txBody>
          <a:bodyPr rtlCol="0"/>
          <a:lstStyle/>
          <a:p>
            <a:pPr rtl="0"/>
            <a:fld id="{3A98EE3D-8CD1-4C3F-BD1C-C98C9596463C}" type="slidenum">
              <a:rPr lang="en-GB" noProof="0" smtClean="0"/>
              <a:t>‹#›</a:t>
            </a:fld>
            <a:endParaRPr lang="en-GB" noProof="0"/>
          </a:p>
        </p:txBody>
      </p:sp>
    </p:spTree>
    <p:extLst>
      <p:ext uri="{BB962C8B-B14F-4D97-AF65-F5344CB8AC3E}">
        <p14:creationId xmlns:p14="http://schemas.microsoft.com/office/powerpoint/2010/main" val="2557857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rtlCol="0"/>
          <a:lstStyle/>
          <a:p>
            <a:pPr rtl="0"/>
            <a:r>
              <a:rPr lang="en-US" noProof="0"/>
              <a:t>Click to edit Master title style</a:t>
            </a:r>
            <a:endParaRPr lang="en-GB" noProof="0"/>
          </a:p>
        </p:txBody>
      </p:sp>
      <p:sp>
        <p:nvSpPr>
          <p:cNvPr id="15" name="SmartArt Placeholder 14">
            <a:extLst>
              <a:ext uri="{FF2B5EF4-FFF2-40B4-BE49-F238E27FC236}">
                <a16:creationId xmlns:a16="http://schemas.microsoft.com/office/drawing/2014/main" id="{1A07AFA2-B97F-4965-B3E3-0399F8696B92}"/>
              </a:ext>
            </a:extLst>
          </p:cNvPr>
          <p:cNvSpPr>
            <a:spLocks noGrp="1"/>
          </p:cNvSpPr>
          <p:nvPr>
            <p:ph type="dgm" sz="quarter" idx="13"/>
          </p:nvPr>
        </p:nvSpPr>
        <p:spPr>
          <a:xfrm>
            <a:off x="576263" y="2290762"/>
            <a:ext cx="2286000" cy="2514600"/>
          </a:xfrm>
          <a:solidFill>
            <a:schemeClr val="accent2"/>
          </a:solidFill>
        </p:spPr>
        <p:txBody>
          <a:bodyPr rtlCol="0"/>
          <a:lstStyle/>
          <a:p>
            <a:pPr rtl="0"/>
            <a:r>
              <a:rPr lang="en-US" noProof="0"/>
              <a:t>Click icon to add SmartArt graphic</a:t>
            </a:r>
            <a:endParaRPr lang="en-GB" noProof="0"/>
          </a:p>
        </p:txBody>
      </p:sp>
      <p:sp>
        <p:nvSpPr>
          <p:cNvPr id="16" name="SmartArt Placeholder 14">
            <a:extLst>
              <a:ext uri="{FF2B5EF4-FFF2-40B4-BE49-F238E27FC236}">
                <a16:creationId xmlns:a16="http://schemas.microsoft.com/office/drawing/2014/main" id="{FBD83F25-25EA-4FCB-9180-B7567885BE7A}"/>
              </a:ext>
            </a:extLst>
          </p:cNvPr>
          <p:cNvSpPr>
            <a:spLocks noGrp="1"/>
          </p:cNvSpPr>
          <p:nvPr>
            <p:ph type="dgm" sz="quarter" idx="14"/>
          </p:nvPr>
        </p:nvSpPr>
        <p:spPr>
          <a:xfrm>
            <a:off x="3486759" y="2290762"/>
            <a:ext cx="2286000" cy="2514600"/>
          </a:xfrm>
          <a:solidFill>
            <a:schemeClr val="accent2"/>
          </a:solidFill>
        </p:spPr>
        <p:txBody>
          <a:bodyPr rtlCol="0"/>
          <a:lstStyle/>
          <a:p>
            <a:pPr rtl="0"/>
            <a:r>
              <a:rPr lang="en-US" noProof="0"/>
              <a:t>Click icon to add SmartArt graphic</a:t>
            </a:r>
            <a:endParaRPr lang="en-GB" noProof="0"/>
          </a:p>
        </p:txBody>
      </p:sp>
      <p:sp>
        <p:nvSpPr>
          <p:cNvPr id="17" name="SmartArt Placeholder 14">
            <a:extLst>
              <a:ext uri="{FF2B5EF4-FFF2-40B4-BE49-F238E27FC236}">
                <a16:creationId xmlns:a16="http://schemas.microsoft.com/office/drawing/2014/main" id="{C19AF1FD-578A-4AC1-8006-BF395C098188}"/>
              </a:ext>
            </a:extLst>
          </p:cNvPr>
          <p:cNvSpPr>
            <a:spLocks noGrp="1"/>
          </p:cNvSpPr>
          <p:nvPr>
            <p:ph type="dgm" sz="quarter" idx="15"/>
          </p:nvPr>
        </p:nvSpPr>
        <p:spPr>
          <a:xfrm>
            <a:off x="6397255" y="2290762"/>
            <a:ext cx="2286000" cy="2514600"/>
          </a:xfrm>
          <a:solidFill>
            <a:schemeClr val="accent2"/>
          </a:solidFill>
        </p:spPr>
        <p:txBody>
          <a:bodyPr rtlCol="0"/>
          <a:lstStyle/>
          <a:p>
            <a:pPr rtl="0"/>
            <a:r>
              <a:rPr lang="en-US" noProof="0"/>
              <a:t>Click icon to add SmartArt graphic</a:t>
            </a:r>
            <a:endParaRPr lang="en-GB" noProof="0"/>
          </a:p>
        </p:txBody>
      </p:sp>
      <p:sp>
        <p:nvSpPr>
          <p:cNvPr id="18" name="SmartArt Placeholder 14">
            <a:extLst>
              <a:ext uri="{FF2B5EF4-FFF2-40B4-BE49-F238E27FC236}">
                <a16:creationId xmlns:a16="http://schemas.microsoft.com/office/drawing/2014/main" id="{A30FAB41-D651-4537-9674-A090F9541E38}"/>
              </a:ext>
            </a:extLst>
          </p:cNvPr>
          <p:cNvSpPr>
            <a:spLocks noGrp="1"/>
          </p:cNvSpPr>
          <p:nvPr>
            <p:ph type="dgm" sz="quarter" idx="16"/>
          </p:nvPr>
        </p:nvSpPr>
        <p:spPr>
          <a:xfrm>
            <a:off x="9307750" y="2290762"/>
            <a:ext cx="2286000" cy="2514600"/>
          </a:xfrm>
          <a:solidFill>
            <a:schemeClr val="accent2"/>
          </a:solidFill>
        </p:spPr>
        <p:txBody>
          <a:bodyPr rtlCol="0"/>
          <a:lstStyle/>
          <a:p>
            <a:pPr rtl="0"/>
            <a:r>
              <a:rPr lang="en-US" noProof="0"/>
              <a:t>Click icon to add SmartArt graphic</a:t>
            </a:r>
            <a:endParaRPr lang="en-GB" noProof="0"/>
          </a:p>
        </p:txBody>
      </p:sp>
      <p:sp>
        <p:nvSpPr>
          <p:cNvPr id="20" name="Text Placeholder 19">
            <a:extLst>
              <a:ext uri="{FF2B5EF4-FFF2-40B4-BE49-F238E27FC236}">
                <a16:creationId xmlns:a16="http://schemas.microsoft.com/office/drawing/2014/main" id="{6FF70985-87A5-4813-BB21-CD79732947F5}"/>
              </a:ext>
            </a:extLst>
          </p:cNvPr>
          <p:cNvSpPr>
            <a:spLocks noGrp="1"/>
          </p:cNvSpPr>
          <p:nvPr>
            <p:ph type="body" sz="quarter" idx="17" hasCustomPrompt="1"/>
          </p:nvPr>
        </p:nvSpPr>
        <p:spPr>
          <a:xfrm>
            <a:off x="576263" y="4943475"/>
            <a:ext cx="2286000" cy="365760"/>
          </a:xfrm>
        </p:spPr>
        <p:txBody>
          <a:bodyPr rtlCol="0">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rtl="0"/>
            <a:r>
              <a:rPr lang="en-GB" noProof="0"/>
              <a:t>Name</a:t>
            </a:r>
          </a:p>
        </p:txBody>
      </p:sp>
      <p:sp>
        <p:nvSpPr>
          <p:cNvPr id="22" name="Text Placeholder 21">
            <a:extLst>
              <a:ext uri="{FF2B5EF4-FFF2-40B4-BE49-F238E27FC236}">
                <a16:creationId xmlns:a16="http://schemas.microsoft.com/office/drawing/2014/main" id="{8F30C930-1919-4A13-98BD-6CB6119CC11A}"/>
              </a:ext>
            </a:extLst>
          </p:cNvPr>
          <p:cNvSpPr>
            <a:spLocks noGrp="1"/>
          </p:cNvSpPr>
          <p:nvPr>
            <p:ph type="body" sz="quarter" idx="18" hasCustomPrompt="1"/>
          </p:nvPr>
        </p:nvSpPr>
        <p:spPr>
          <a:xfrm>
            <a:off x="575894" y="5447348"/>
            <a:ext cx="2286000" cy="365760"/>
          </a:xfrm>
        </p:spPr>
        <p:txBody>
          <a:bodyPr rtlCol="0">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rtl="0"/>
            <a:r>
              <a:rPr lang="en-GB" noProof="0"/>
              <a:t>Title</a:t>
            </a:r>
          </a:p>
        </p:txBody>
      </p:sp>
      <p:sp>
        <p:nvSpPr>
          <p:cNvPr id="23" name="Text Placeholder 19">
            <a:extLst>
              <a:ext uri="{FF2B5EF4-FFF2-40B4-BE49-F238E27FC236}">
                <a16:creationId xmlns:a16="http://schemas.microsoft.com/office/drawing/2014/main" id="{6E4126AC-7681-4156-8274-2A6414894394}"/>
              </a:ext>
            </a:extLst>
          </p:cNvPr>
          <p:cNvSpPr>
            <a:spLocks noGrp="1"/>
          </p:cNvSpPr>
          <p:nvPr>
            <p:ph type="body" sz="quarter" idx="19" hasCustomPrompt="1"/>
          </p:nvPr>
        </p:nvSpPr>
        <p:spPr>
          <a:xfrm>
            <a:off x="3487128" y="4943475"/>
            <a:ext cx="2286000" cy="365760"/>
          </a:xfrm>
        </p:spPr>
        <p:txBody>
          <a:bodyPr rtlCol="0">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rtl="0"/>
            <a:r>
              <a:rPr lang="en-GB" noProof="0"/>
              <a:t>Name</a:t>
            </a:r>
          </a:p>
        </p:txBody>
      </p:sp>
      <p:sp>
        <p:nvSpPr>
          <p:cNvPr id="24" name="Text Placeholder 21">
            <a:extLst>
              <a:ext uri="{FF2B5EF4-FFF2-40B4-BE49-F238E27FC236}">
                <a16:creationId xmlns:a16="http://schemas.microsoft.com/office/drawing/2014/main" id="{D03485ED-1755-41FA-942B-ED95B3913DBF}"/>
              </a:ext>
            </a:extLst>
          </p:cNvPr>
          <p:cNvSpPr>
            <a:spLocks noGrp="1"/>
          </p:cNvSpPr>
          <p:nvPr>
            <p:ph type="body" sz="quarter" idx="20" hasCustomPrompt="1"/>
          </p:nvPr>
        </p:nvSpPr>
        <p:spPr>
          <a:xfrm>
            <a:off x="3486759" y="5447348"/>
            <a:ext cx="2286000" cy="365760"/>
          </a:xfrm>
        </p:spPr>
        <p:txBody>
          <a:bodyPr rtlCol="0">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rtl="0"/>
            <a:r>
              <a:rPr lang="en-GB" noProof="0"/>
              <a:t>Title</a:t>
            </a:r>
          </a:p>
        </p:txBody>
      </p:sp>
      <p:sp>
        <p:nvSpPr>
          <p:cNvPr id="25" name="Text Placeholder 19">
            <a:extLst>
              <a:ext uri="{FF2B5EF4-FFF2-40B4-BE49-F238E27FC236}">
                <a16:creationId xmlns:a16="http://schemas.microsoft.com/office/drawing/2014/main" id="{42AFEFC9-586E-4B97-AD51-F02AC6AC6A60}"/>
              </a:ext>
            </a:extLst>
          </p:cNvPr>
          <p:cNvSpPr>
            <a:spLocks noGrp="1"/>
          </p:cNvSpPr>
          <p:nvPr>
            <p:ph type="body" sz="quarter" idx="21" hasCustomPrompt="1"/>
          </p:nvPr>
        </p:nvSpPr>
        <p:spPr>
          <a:xfrm>
            <a:off x="6397624" y="4943475"/>
            <a:ext cx="2286000" cy="365760"/>
          </a:xfrm>
        </p:spPr>
        <p:txBody>
          <a:bodyPr rtlCol="0">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rtl="0"/>
            <a:r>
              <a:rPr lang="en-GB" noProof="0"/>
              <a:t>Name</a:t>
            </a:r>
          </a:p>
        </p:txBody>
      </p:sp>
      <p:sp>
        <p:nvSpPr>
          <p:cNvPr id="26" name="Text Placeholder 21">
            <a:extLst>
              <a:ext uri="{FF2B5EF4-FFF2-40B4-BE49-F238E27FC236}">
                <a16:creationId xmlns:a16="http://schemas.microsoft.com/office/drawing/2014/main" id="{E94B1769-BE23-4EBA-A0DA-9A01476DAC50}"/>
              </a:ext>
            </a:extLst>
          </p:cNvPr>
          <p:cNvSpPr>
            <a:spLocks noGrp="1"/>
          </p:cNvSpPr>
          <p:nvPr>
            <p:ph type="body" sz="quarter" idx="22" hasCustomPrompt="1"/>
          </p:nvPr>
        </p:nvSpPr>
        <p:spPr>
          <a:xfrm>
            <a:off x="6397255" y="5447348"/>
            <a:ext cx="2286000" cy="365760"/>
          </a:xfrm>
        </p:spPr>
        <p:txBody>
          <a:bodyPr rtlCol="0">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rtl="0"/>
            <a:r>
              <a:rPr lang="en-GB" noProof="0"/>
              <a:t>Title</a:t>
            </a:r>
          </a:p>
        </p:txBody>
      </p:sp>
      <p:sp>
        <p:nvSpPr>
          <p:cNvPr id="27" name="Text Placeholder 19">
            <a:extLst>
              <a:ext uri="{FF2B5EF4-FFF2-40B4-BE49-F238E27FC236}">
                <a16:creationId xmlns:a16="http://schemas.microsoft.com/office/drawing/2014/main" id="{9A7362AB-6137-4C5C-9219-392C3875AD9B}"/>
              </a:ext>
            </a:extLst>
          </p:cNvPr>
          <p:cNvSpPr>
            <a:spLocks noGrp="1"/>
          </p:cNvSpPr>
          <p:nvPr>
            <p:ph type="body" sz="quarter" idx="23" hasCustomPrompt="1"/>
          </p:nvPr>
        </p:nvSpPr>
        <p:spPr>
          <a:xfrm>
            <a:off x="9308119" y="4957131"/>
            <a:ext cx="2286000" cy="365760"/>
          </a:xfrm>
        </p:spPr>
        <p:txBody>
          <a:bodyPr rtlCol="0">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rtl="0"/>
            <a:r>
              <a:rPr lang="en-GB" noProof="0"/>
              <a:t>Name</a:t>
            </a:r>
          </a:p>
        </p:txBody>
      </p:sp>
      <p:sp>
        <p:nvSpPr>
          <p:cNvPr id="28" name="Text Placeholder 21">
            <a:extLst>
              <a:ext uri="{FF2B5EF4-FFF2-40B4-BE49-F238E27FC236}">
                <a16:creationId xmlns:a16="http://schemas.microsoft.com/office/drawing/2014/main" id="{DA6F45F2-E17A-4027-AAA9-B9B703C26A2F}"/>
              </a:ext>
            </a:extLst>
          </p:cNvPr>
          <p:cNvSpPr>
            <a:spLocks noGrp="1"/>
          </p:cNvSpPr>
          <p:nvPr>
            <p:ph type="body" sz="quarter" idx="24" hasCustomPrompt="1"/>
          </p:nvPr>
        </p:nvSpPr>
        <p:spPr>
          <a:xfrm>
            <a:off x="9307750" y="5461004"/>
            <a:ext cx="2286000" cy="365760"/>
          </a:xfrm>
        </p:spPr>
        <p:txBody>
          <a:bodyPr rtlCol="0">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rtl="0"/>
            <a:r>
              <a:rPr lang="en-GB" noProof="0"/>
              <a:t>Title</a:t>
            </a:r>
          </a:p>
        </p:txBody>
      </p:sp>
      <p:sp>
        <p:nvSpPr>
          <p:cNvPr id="4" name="Footer Placeholder 3"/>
          <p:cNvSpPr>
            <a:spLocks noGrp="1"/>
          </p:cNvSpPr>
          <p:nvPr>
            <p:ph type="ftr" sz="quarter" idx="11"/>
          </p:nvPr>
        </p:nvSpPr>
        <p:spPr/>
        <p:txBody>
          <a:bodyPr rtlCol="0"/>
          <a:lstStyle/>
          <a:p>
            <a:pPr rtl="0"/>
            <a:r>
              <a:rPr lang="en-GB" noProof="0"/>
              <a:t>Sample Footer Text</a:t>
            </a:r>
          </a:p>
        </p:txBody>
      </p:sp>
      <p:sp>
        <p:nvSpPr>
          <p:cNvPr id="3" name="Date Placeholder 2"/>
          <p:cNvSpPr>
            <a:spLocks noGrp="1"/>
          </p:cNvSpPr>
          <p:nvPr>
            <p:ph type="dt" sz="half" idx="10"/>
          </p:nvPr>
        </p:nvSpPr>
        <p:spPr/>
        <p:txBody>
          <a:bodyPr rtlCol="0"/>
          <a:lstStyle/>
          <a:p>
            <a:pPr rtl="0"/>
            <a:r>
              <a:rPr lang="en-GB" noProof="0"/>
              <a:t>20XX</a:t>
            </a:r>
          </a:p>
        </p:txBody>
      </p:sp>
      <p:sp>
        <p:nvSpPr>
          <p:cNvPr id="5" name="Slide Number Placeholder 4"/>
          <p:cNvSpPr>
            <a:spLocks noGrp="1"/>
          </p:cNvSpPr>
          <p:nvPr>
            <p:ph type="sldNum" sz="quarter" idx="12"/>
          </p:nvPr>
        </p:nvSpPr>
        <p:spPr/>
        <p:txBody>
          <a:bodyPr rtlCol="0"/>
          <a:lstStyle/>
          <a:p>
            <a:pPr rtl="0"/>
            <a:fld id="{3A98EE3D-8CD1-4C3F-BD1C-C98C9596463C}" type="slidenum">
              <a:rPr lang="en-GB" noProof="0" smtClean="0"/>
              <a:t>‹#›</a:t>
            </a:fld>
            <a:endParaRPr lang="en-GB" noProof="0"/>
          </a:p>
        </p:txBody>
      </p:sp>
    </p:spTree>
    <p:extLst>
      <p:ext uri="{BB962C8B-B14F-4D97-AF65-F5344CB8AC3E}">
        <p14:creationId xmlns:p14="http://schemas.microsoft.com/office/powerpoint/2010/main" val="139263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rtlCol="0"/>
          <a:lstStyle/>
          <a:p>
            <a:pPr rtl="0"/>
            <a:r>
              <a:rPr lang="en-US" noProof="0"/>
              <a:t>Click to edit Master title style</a:t>
            </a:r>
            <a:endParaRPr lang="en-GB" noProof="0"/>
          </a:p>
        </p:txBody>
      </p:sp>
      <p:sp>
        <p:nvSpPr>
          <p:cNvPr id="3" name="Text Placeholder 2"/>
          <p:cNvSpPr>
            <a:spLocks noGrp="1"/>
          </p:cNvSpPr>
          <p:nvPr>
            <p:ph type="body" idx="1"/>
          </p:nvPr>
        </p:nvSpPr>
        <p:spPr>
          <a:xfrm>
            <a:off x="581191" y="2250891"/>
            <a:ext cx="5194769" cy="557784"/>
          </a:xfrm>
        </p:spPr>
        <p:txBody>
          <a:bodyPr rtlCol="0"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4" name="Content Placeholder 3"/>
          <p:cNvSpPr>
            <a:spLocks noGrp="1"/>
          </p:cNvSpPr>
          <p:nvPr>
            <p:ph sz="half" idx="2"/>
          </p:nvPr>
        </p:nvSpPr>
        <p:spPr>
          <a:xfrm>
            <a:off x="581194" y="2926052"/>
            <a:ext cx="5194766" cy="2934999"/>
          </a:xfrm>
        </p:spPr>
        <p:txBody>
          <a:bodyPr rtlCol="0" anchor="t">
            <a:normAutofit/>
          </a:body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5" name="Text Placeholder 4"/>
          <p:cNvSpPr>
            <a:spLocks noGrp="1"/>
          </p:cNvSpPr>
          <p:nvPr>
            <p:ph type="body" sz="quarter" idx="3"/>
          </p:nvPr>
        </p:nvSpPr>
        <p:spPr>
          <a:xfrm>
            <a:off x="6416039" y="2250892"/>
            <a:ext cx="5194770" cy="553373"/>
          </a:xfrm>
        </p:spPr>
        <p:txBody>
          <a:bodyPr rtlCol="0"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noProof="0"/>
              <a:t>Click to edit Master text styles</a:t>
            </a:r>
          </a:p>
        </p:txBody>
      </p:sp>
      <p:sp>
        <p:nvSpPr>
          <p:cNvPr id="6" name="Content Placeholder 5"/>
          <p:cNvSpPr>
            <a:spLocks noGrp="1"/>
          </p:cNvSpPr>
          <p:nvPr>
            <p:ph sz="quarter" idx="4"/>
          </p:nvPr>
        </p:nvSpPr>
        <p:spPr>
          <a:xfrm>
            <a:off x="6416037" y="2926052"/>
            <a:ext cx="5194771" cy="2934999"/>
          </a:xfrm>
        </p:spPr>
        <p:txBody>
          <a:bodyPr rtlCol="0" anchor="t">
            <a:normAutofit/>
          </a:body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8" name="Footer Placeholder 7"/>
          <p:cNvSpPr>
            <a:spLocks noGrp="1"/>
          </p:cNvSpPr>
          <p:nvPr>
            <p:ph type="ftr" sz="quarter" idx="11"/>
          </p:nvPr>
        </p:nvSpPr>
        <p:spPr/>
        <p:txBody>
          <a:bodyPr rtlCol="0"/>
          <a:lstStyle/>
          <a:p>
            <a:pPr rtl="0"/>
            <a:r>
              <a:rPr lang="en-GB" noProof="0"/>
              <a:t>Sample Footer Text</a:t>
            </a:r>
          </a:p>
        </p:txBody>
      </p:sp>
      <p:sp>
        <p:nvSpPr>
          <p:cNvPr id="7" name="Date Placeholder 6"/>
          <p:cNvSpPr>
            <a:spLocks noGrp="1"/>
          </p:cNvSpPr>
          <p:nvPr>
            <p:ph type="dt" sz="half" idx="10"/>
          </p:nvPr>
        </p:nvSpPr>
        <p:spPr/>
        <p:txBody>
          <a:bodyPr rtlCol="0"/>
          <a:lstStyle/>
          <a:p>
            <a:pPr rtl="0"/>
            <a:r>
              <a:rPr lang="en-GB" noProof="0"/>
              <a:t>20XX</a:t>
            </a:r>
          </a:p>
        </p:txBody>
      </p:sp>
      <p:sp>
        <p:nvSpPr>
          <p:cNvPr id="9" name="Slide Number Placeholder 8"/>
          <p:cNvSpPr>
            <a:spLocks noGrp="1"/>
          </p:cNvSpPr>
          <p:nvPr>
            <p:ph type="sldNum" sz="quarter" idx="12"/>
          </p:nvPr>
        </p:nvSpPr>
        <p:spPr/>
        <p:txBody>
          <a:bodyPr rtlCol="0"/>
          <a:lstStyle/>
          <a:p>
            <a:pPr rtl="0"/>
            <a:fld id="{3A98EE3D-8CD1-4C3F-BD1C-C98C9596463C}" type="slidenum">
              <a:rPr lang="en-GB" noProof="0" smtClean="0"/>
              <a:t>‹#›</a:t>
            </a:fld>
            <a:endParaRPr lang="en-GB" noProof="0"/>
          </a:p>
        </p:txBody>
      </p:sp>
    </p:spTree>
    <p:extLst>
      <p:ext uri="{BB962C8B-B14F-4D97-AF65-F5344CB8AC3E}">
        <p14:creationId xmlns:p14="http://schemas.microsoft.com/office/powerpoint/2010/main" val="614280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rtlCol="0"/>
          <a:lstStyle/>
          <a:p>
            <a:pPr rtl="0"/>
            <a:r>
              <a:rPr lang="en-US" noProof="0"/>
              <a:t>Click to edit Master title style</a:t>
            </a:r>
            <a:endParaRPr lang="en-GB" noProof="0"/>
          </a:p>
        </p:txBody>
      </p:sp>
      <p:sp>
        <p:nvSpPr>
          <p:cNvPr id="3" name="Text Placeholder 2"/>
          <p:cNvSpPr>
            <a:spLocks noGrp="1"/>
          </p:cNvSpPr>
          <p:nvPr>
            <p:ph type="body" idx="1"/>
          </p:nvPr>
        </p:nvSpPr>
        <p:spPr>
          <a:xfrm>
            <a:off x="581191" y="2250891"/>
            <a:ext cx="3200400" cy="557784"/>
          </a:xfrm>
        </p:spPr>
        <p:txBody>
          <a:bodyPr rtlCol="0"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4" name="Content Placeholder 3"/>
          <p:cNvSpPr>
            <a:spLocks noGrp="1"/>
          </p:cNvSpPr>
          <p:nvPr>
            <p:ph sz="half" idx="2"/>
          </p:nvPr>
        </p:nvSpPr>
        <p:spPr>
          <a:xfrm>
            <a:off x="581194" y="2926052"/>
            <a:ext cx="3200400" cy="2934999"/>
          </a:xfrm>
        </p:spPr>
        <p:txBody>
          <a:bodyPr rtlCol="0" anchor="t">
            <a:normAutofit/>
          </a:body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5" name="Text Placeholder 4"/>
          <p:cNvSpPr>
            <a:spLocks noGrp="1"/>
          </p:cNvSpPr>
          <p:nvPr>
            <p:ph type="body" sz="quarter" idx="3"/>
          </p:nvPr>
        </p:nvSpPr>
        <p:spPr>
          <a:xfrm>
            <a:off x="4412343" y="2250891"/>
            <a:ext cx="3200400" cy="553373"/>
          </a:xfrm>
        </p:spPr>
        <p:txBody>
          <a:bodyPr rtlCol="0"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noProof="0"/>
              <a:t>Click to edit Master text styles</a:t>
            </a:r>
          </a:p>
        </p:txBody>
      </p:sp>
      <p:sp>
        <p:nvSpPr>
          <p:cNvPr id="6" name="Content Placeholder 5"/>
          <p:cNvSpPr>
            <a:spLocks noGrp="1"/>
          </p:cNvSpPr>
          <p:nvPr>
            <p:ph sz="quarter" idx="4"/>
          </p:nvPr>
        </p:nvSpPr>
        <p:spPr>
          <a:xfrm>
            <a:off x="4412341" y="2926051"/>
            <a:ext cx="3200400" cy="2934999"/>
          </a:xfrm>
        </p:spPr>
        <p:txBody>
          <a:bodyPr rtlCol="0" anchor="t">
            <a:normAutofit/>
          </a:body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0" name="Text Placeholder 4">
            <a:extLst>
              <a:ext uri="{FF2B5EF4-FFF2-40B4-BE49-F238E27FC236}">
                <a16:creationId xmlns:a16="http://schemas.microsoft.com/office/drawing/2014/main" id="{4F00371C-297D-40EF-8A7B-A4A10A3E0F58}"/>
              </a:ext>
            </a:extLst>
          </p:cNvPr>
          <p:cNvSpPr>
            <a:spLocks noGrp="1"/>
          </p:cNvSpPr>
          <p:nvPr>
            <p:ph type="body" sz="quarter" idx="13"/>
          </p:nvPr>
        </p:nvSpPr>
        <p:spPr>
          <a:xfrm>
            <a:off x="8243499" y="2250891"/>
            <a:ext cx="3200400" cy="553373"/>
          </a:xfrm>
        </p:spPr>
        <p:txBody>
          <a:bodyPr rtlCol="0"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noProof="0"/>
              <a:t>Click to edit Master text styles</a:t>
            </a:r>
          </a:p>
        </p:txBody>
      </p:sp>
      <p:sp>
        <p:nvSpPr>
          <p:cNvPr id="11" name="Content Placeholder 5">
            <a:extLst>
              <a:ext uri="{FF2B5EF4-FFF2-40B4-BE49-F238E27FC236}">
                <a16:creationId xmlns:a16="http://schemas.microsoft.com/office/drawing/2014/main" id="{54C654D6-9180-439B-AA80-A486173B740A}"/>
              </a:ext>
            </a:extLst>
          </p:cNvPr>
          <p:cNvSpPr>
            <a:spLocks noGrp="1"/>
          </p:cNvSpPr>
          <p:nvPr>
            <p:ph sz="quarter" idx="14"/>
          </p:nvPr>
        </p:nvSpPr>
        <p:spPr>
          <a:xfrm>
            <a:off x="8243497" y="2926051"/>
            <a:ext cx="3200400" cy="2934999"/>
          </a:xfrm>
        </p:spPr>
        <p:txBody>
          <a:bodyPr rtlCol="0" anchor="t">
            <a:normAutofit/>
          </a:body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8" name="Footer Placeholder 7"/>
          <p:cNvSpPr>
            <a:spLocks noGrp="1"/>
          </p:cNvSpPr>
          <p:nvPr>
            <p:ph type="ftr" sz="quarter" idx="11"/>
          </p:nvPr>
        </p:nvSpPr>
        <p:spPr/>
        <p:txBody>
          <a:bodyPr rtlCol="0"/>
          <a:lstStyle/>
          <a:p>
            <a:pPr rtl="0"/>
            <a:r>
              <a:rPr lang="en-GB" noProof="0"/>
              <a:t>Sample Footer Text</a:t>
            </a:r>
          </a:p>
        </p:txBody>
      </p:sp>
      <p:sp>
        <p:nvSpPr>
          <p:cNvPr id="7" name="Date Placeholder 6"/>
          <p:cNvSpPr>
            <a:spLocks noGrp="1"/>
          </p:cNvSpPr>
          <p:nvPr>
            <p:ph type="dt" sz="half" idx="10"/>
          </p:nvPr>
        </p:nvSpPr>
        <p:spPr/>
        <p:txBody>
          <a:bodyPr rtlCol="0"/>
          <a:lstStyle/>
          <a:p>
            <a:pPr rtl="0"/>
            <a:r>
              <a:rPr lang="en-GB" noProof="0"/>
              <a:t>20XX</a:t>
            </a:r>
          </a:p>
        </p:txBody>
      </p:sp>
      <p:sp>
        <p:nvSpPr>
          <p:cNvPr id="9" name="Slide Number Placeholder 8"/>
          <p:cNvSpPr>
            <a:spLocks noGrp="1"/>
          </p:cNvSpPr>
          <p:nvPr>
            <p:ph type="sldNum" sz="quarter" idx="12"/>
          </p:nvPr>
        </p:nvSpPr>
        <p:spPr/>
        <p:txBody>
          <a:bodyPr rtlCol="0"/>
          <a:lstStyle/>
          <a:p>
            <a:pPr rtl="0"/>
            <a:fld id="{3A98EE3D-8CD1-4C3F-BD1C-C98C9596463C}" type="slidenum">
              <a:rPr lang="en-GB" noProof="0" smtClean="0"/>
              <a:t>‹#›</a:t>
            </a:fld>
            <a:endParaRPr lang="en-GB" noProof="0"/>
          </a:p>
        </p:txBody>
      </p:sp>
    </p:spTree>
    <p:extLst>
      <p:ext uri="{BB962C8B-B14F-4D97-AF65-F5344CB8AC3E}">
        <p14:creationId xmlns:p14="http://schemas.microsoft.com/office/powerpoint/2010/main" val="3119735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1.jpe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2.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DA78C165-B12A-4B46-AC7E-8E730F42CBBA}"/>
              </a:ext>
            </a:extLst>
          </p:cNvPr>
          <p:cNvCxnSpPr>
            <a:cxnSpLocks/>
          </p:cNvCxnSpPr>
          <p:nvPr userDrawn="1"/>
        </p:nvCxnSpPr>
        <p:spPr>
          <a:xfrm>
            <a:off x="4241830" y="495574"/>
            <a:ext cx="3703320" cy="0"/>
          </a:xfrm>
          <a:prstGeom prst="line">
            <a:avLst/>
          </a:prstGeom>
          <a:ln w="82550" cap="flat">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15F2DE1-F272-49DD-84C1-C2FB82B723E3}"/>
              </a:ext>
            </a:extLst>
          </p:cNvPr>
          <p:cNvCxnSpPr>
            <a:cxnSpLocks/>
          </p:cNvCxnSpPr>
          <p:nvPr userDrawn="1"/>
        </p:nvCxnSpPr>
        <p:spPr>
          <a:xfrm>
            <a:off x="8042147" y="495574"/>
            <a:ext cx="3703320" cy="0"/>
          </a:xfrm>
          <a:prstGeom prst="line">
            <a:avLst/>
          </a:prstGeom>
          <a:ln w="82550" cap="flat">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20BB053-86D6-405E-A719-7B6EF23E7207}"/>
              </a:ext>
            </a:extLst>
          </p:cNvPr>
          <p:cNvCxnSpPr>
            <a:cxnSpLocks/>
          </p:cNvCxnSpPr>
          <p:nvPr userDrawn="1"/>
        </p:nvCxnSpPr>
        <p:spPr>
          <a:xfrm>
            <a:off x="437009" y="495574"/>
            <a:ext cx="3703320" cy="0"/>
          </a:xfrm>
          <a:prstGeom prst="line">
            <a:avLst/>
          </a:prstGeom>
          <a:ln w="82550" cap="flat">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pPr rtl="0"/>
            <a:r>
              <a:rPr lang="en-US" noProof="0"/>
              <a:t>Click to edit Master title style</a:t>
            </a:r>
            <a:endParaRPr lang="en-GB" noProof="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r>
              <a:rPr lang="en-GB" noProof="0"/>
              <a:t>20XX</a:t>
            </a:r>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pPr rtl="0"/>
            <a:r>
              <a:rPr lang="en-GB" noProof="0"/>
              <a:t>Sample Footer Text</a:t>
            </a:r>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3A98EE3D-8CD1-4C3F-BD1C-C98C9596463C}" type="slidenum">
              <a:rPr lang="en-GB" noProof="0" smtClean="0"/>
              <a:t>‹#›</a:t>
            </a:fld>
            <a:endParaRPr lang="en-GB" noProof="0"/>
          </a:p>
        </p:txBody>
      </p:sp>
    </p:spTree>
    <p:extLst>
      <p:ext uri="{BB962C8B-B14F-4D97-AF65-F5344CB8AC3E}">
        <p14:creationId xmlns:p14="http://schemas.microsoft.com/office/powerpoint/2010/main" val="2179292126"/>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7" r:id="rId3"/>
    <p:sldLayoutId id="2147483780" r:id="rId4"/>
    <p:sldLayoutId id="2147483764" r:id="rId5"/>
    <p:sldLayoutId id="2147483783" r:id="rId6"/>
    <p:sldLayoutId id="2147483784" r:id="rId7"/>
    <p:sldLayoutId id="2147483767" r:id="rId8"/>
    <p:sldLayoutId id="2147483782" r:id="rId9"/>
    <p:sldLayoutId id="2147483778" r:id="rId10"/>
    <p:sldLayoutId id="2147483779" r:id="rId11"/>
    <p:sldLayoutId id="2147483765" r:id="rId12"/>
    <p:sldLayoutId id="2147483766" r:id="rId13"/>
    <p:sldLayoutId id="2147483769" r:id="rId14"/>
    <p:sldLayoutId id="2147483770" r:id="rId15"/>
    <p:sldLayoutId id="2147483771" r:id="rId16"/>
    <p:sldLayoutId id="2147483785" r:id="rId17"/>
  </p:sldLayoutIdLst>
  <p:hf hdr="0"/>
  <p:txStyles>
    <p:title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6469" y="365125"/>
            <a:ext cx="11351172"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76469" y="1825625"/>
            <a:ext cx="11351172" cy="4080499"/>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8" name="Picture 7">
            <a:extLst>
              <a:ext uri="{FF2B5EF4-FFF2-40B4-BE49-F238E27FC236}">
                <a16:creationId xmlns:a16="http://schemas.microsoft.com/office/drawing/2014/main" id="{B759B001-A669-913B-4430-1B8A3A80C162}"/>
              </a:ext>
            </a:extLst>
          </p:cNvPr>
          <p:cNvPicPr>
            <a:picLocks noChangeAspect="1"/>
          </p:cNvPicPr>
          <p:nvPr userDrawn="1"/>
        </p:nvPicPr>
        <p:blipFill>
          <a:blip r:embed="rId7"/>
          <a:srcRect t="6310" b="6310"/>
          <a:stretch/>
        </p:blipFill>
        <p:spPr>
          <a:xfrm>
            <a:off x="0" y="6273079"/>
            <a:ext cx="12192000" cy="584923"/>
          </a:xfrm>
          <a:prstGeom prst="rect">
            <a:avLst/>
          </a:prstGeom>
        </p:spPr>
      </p:pic>
    </p:spTree>
    <p:extLst>
      <p:ext uri="{BB962C8B-B14F-4D97-AF65-F5344CB8AC3E}">
        <p14:creationId xmlns:p14="http://schemas.microsoft.com/office/powerpoint/2010/main" val="4160657856"/>
      </p:ext>
    </p:extLst>
  </p:cSld>
  <p:clrMap bg1="lt1" tx1="dk1" bg2="lt2" tx2="dk2" accent1="accent1" accent2="accent2" accent3="accent3" accent4="accent4" accent5="accent5" accent6="accent6" hlink="hlink" folHlink="folHlink"/>
  <p:sldLayoutIdLst>
    <p:sldLayoutId id="2147483715" r:id="rId1"/>
    <p:sldLayoutId id="2147483710" r:id="rId2"/>
    <p:sldLayoutId id="2147483712" r:id="rId3"/>
    <p:sldLayoutId id="2147483714" r:id="rId4"/>
    <p:sldLayoutId id="2147483709" r:id="rId5"/>
  </p:sldLayoutIdLst>
  <p:txStyles>
    <p:titleStyle>
      <a:lvl1pPr algn="l" defTabSz="685800" rtl="0" eaLnBrk="1" latinLnBrk="0" hangingPunct="1">
        <a:lnSpc>
          <a:spcPts val="3000"/>
        </a:lnSpc>
        <a:spcBef>
          <a:spcPct val="0"/>
        </a:spcBef>
        <a:buNone/>
        <a:defRPr sz="3000" b="1"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41.png"/><Relationship Id="rId5" Type="http://schemas.openxmlformats.org/officeDocument/2006/relationships/image" Target="../media/image8.jpeg"/><Relationship Id="rId4" Type="http://schemas.openxmlformats.org/officeDocument/2006/relationships/image" Target="../media/image40.jpeg"/></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5DE782C-7100-7D79-1228-9F7C235558BC}"/>
              </a:ext>
            </a:extLst>
          </p:cNvPr>
          <p:cNvSpPr>
            <a:spLocks noGrp="1"/>
          </p:cNvSpPr>
          <p:nvPr>
            <p:ph type="body" idx="1"/>
          </p:nvPr>
        </p:nvSpPr>
        <p:spPr>
          <a:xfrm>
            <a:off x="512839" y="2591538"/>
            <a:ext cx="11004855" cy="837463"/>
          </a:xfr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a:t>Jay Dhaliwal</a:t>
            </a:r>
          </a:p>
          <a:p>
            <a:r>
              <a:rPr lang="en-US" sz="2400" i="1"/>
              <a:t>Chase de Vere</a:t>
            </a:r>
          </a:p>
        </p:txBody>
      </p:sp>
      <p:pic>
        <p:nvPicPr>
          <p:cNvPr id="6" name="Picture 5" descr="A person with long hair wearing a white shirt&#10;&#10;AI-generated content may be incorrect.">
            <a:extLst>
              <a:ext uri="{FF2B5EF4-FFF2-40B4-BE49-F238E27FC236}">
                <a16:creationId xmlns:a16="http://schemas.microsoft.com/office/drawing/2014/main" id="{BC253A4B-ADC8-6DCB-258E-26F03E360273}"/>
              </a:ext>
            </a:extLst>
          </p:cNvPr>
          <p:cNvPicPr>
            <a:picLocks noChangeAspect="1"/>
          </p:cNvPicPr>
          <p:nvPr/>
        </p:nvPicPr>
        <p:blipFill>
          <a:blip r:embed="rId2"/>
          <a:srcRect l="23529" r="20617" b="4436"/>
          <a:stretch>
            <a:fillRect/>
          </a:stretch>
        </p:blipFill>
        <p:spPr>
          <a:xfrm>
            <a:off x="8260215" y="403381"/>
            <a:ext cx="3257479" cy="3134476"/>
          </a:xfrm>
          <a:prstGeom prst="rect">
            <a:avLst/>
          </a:prstGeom>
          <a:ln>
            <a:noFill/>
          </a:ln>
          <a:effectLst>
            <a:outerShdw blurRad="190500" algn="tl" rotWithShape="0">
              <a:srgbClr val="000000">
                <a:alpha val="70000"/>
              </a:srgbClr>
            </a:outerShdw>
          </a:effectLst>
        </p:spPr>
      </p:pic>
      <p:sp>
        <p:nvSpPr>
          <p:cNvPr id="8" name="Text Placeholder 2">
            <a:extLst>
              <a:ext uri="{FF2B5EF4-FFF2-40B4-BE49-F238E27FC236}">
                <a16:creationId xmlns:a16="http://schemas.microsoft.com/office/drawing/2014/main" id="{D5DE782C-7100-7D79-1228-9F7C235558BC}"/>
              </a:ext>
            </a:extLst>
          </p:cNvPr>
          <p:cNvSpPr>
            <a:spLocks noGrp="1"/>
          </p:cNvSpPr>
          <p:nvPr/>
        </p:nvSpPr>
        <p:spPr>
          <a:xfrm>
            <a:off x="384629" y="2803825"/>
            <a:ext cx="8253641" cy="628097"/>
          </a:xfrm>
          <a:prstGeom prst="rect">
            <a:avLst/>
          </a:prstGeom>
        </p:spPr>
        <p:txBody>
          <a:bodyPr vert="horz" lIns="91440" tIns="45720" rIns="91440" bIns="45720" rtlCol="0">
            <a:normAutofit/>
          </a:bodyPr>
          <a:lstStyle>
            <a:lvl1pPr marL="0" indent="0" algn="l" defTabSz="685800" rtl="0" eaLnBrk="1" latinLnBrk="0" hangingPunct="1">
              <a:lnSpc>
                <a:spcPts val="1600"/>
              </a:lnSpc>
              <a:spcBef>
                <a:spcPts val="750"/>
              </a:spcBef>
              <a:buFont typeface="Arial" panose="020B0604020202020204" pitchFamily="34" charset="0"/>
              <a:buNone/>
              <a:defRPr sz="2000" kern="1200">
                <a:solidFill>
                  <a:srgbClr val="FFFFFF"/>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r>
              <a:rPr lang="en-US" sz="2800"/>
              <a:t>Jay Dhaliwal</a:t>
            </a:r>
          </a:p>
          <a:p>
            <a:r>
              <a:rPr lang="en-US" sz="2400" i="1"/>
              <a:t>Chase de Vere</a:t>
            </a:r>
          </a:p>
        </p:txBody>
      </p:sp>
      <p:sp>
        <p:nvSpPr>
          <p:cNvPr id="2" name="Title 1">
            <a:extLst>
              <a:ext uri="{FF2B5EF4-FFF2-40B4-BE49-F238E27FC236}">
                <a16:creationId xmlns:a16="http://schemas.microsoft.com/office/drawing/2014/main" id="{E6BDB36E-5E3F-5E56-8637-4142D0E1FC56}"/>
              </a:ext>
            </a:extLst>
          </p:cNvPr>
          <p:cNvSpPr>
            <a:spLocks noGrp="1"/>
          </p:cNvSpPr>
          <p:nvPr/>
        </p:nvSpPr>
        <p:spPr>
          <a:xfrm>
            <a:off x="384629" y="501800"/>
            <a:ext cx="6621652" cy="2109946"/>
          </a:xfrm>
          <a:prstGeom prst="rect">
            <a:avLst/>
          </a:prstGeom>
        </p:spPr>
        <p:txBody>
          <a:bodyPr vert="horz" lIns="91440" tIns="45720" rIns="91440" bIns="45720" rtlCol="0" anchor="t">
            <a:noAutofit/>
          </a:bodyPr>
          <a:lstStyle>
            <a:lvl1pPr algn="l" defTabSz="685800" rtl="0" eaLnBrk="1" latinLnBrk="0" hangingPunct="1">
              <a:lnSpc>
                <a:spcPts val="3000"/>
              </a:lnSpc>
              <a:spcBef>
                <a:spcPct val="0"/>
              </a:spcBef>
              <a:buNone/>
              <a:defRPr sz="3600" b="1" kern="1200">
                <a:solidFill>
                  <a:srgbClr val="FFFFFF"/>
                </a:solidFill>
                <a:latin typeface="+mj-lt"/>
                <a:ea typeface="+mj-ea"/>
                <a:cs typeface="+mj-cs"/>
              </a:defRPr>
            </a:lvl1pPr>
          </a:lstStyle>
          <a:p>
            <a:pPr>
              <a:lnSpc>
                <a:spcPts val="4200"/>
              </a:lnSpc>
            </a:pPr>
            <a:r>
              <a:rPr lang="en-GB" sz="4400" dirty="0"/>
              <a:t>Niche to win - How I found my niche &amp; steps to finding yours</a:t>
            </a:r>
            <a:endParaRPr lang="en-US" sz="4400" dirty="0">
              <a:cs typeface="Arial" panose="020B0604020202020204"/>
            </a:endParaRPr>
          </a:p>
        </p:txBody>
      </p:sp>
    </p:spTree>
    <p:extLst>
      <p:ext uri="{BB962C8B-B14F-4D97-AF65-F5344CB8AC3E}">
        <p14:creationId xmlns:p14="http://schemas.microsoft.com/office/powerpoint/2010/main" val="178133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821A7A93-F0F0-105E-CCF0-122A65C5B3D2}"/>
              </a:ext>
            </a:extLst>
          </p:cNvPr>
          <p:cNvSpPr>
            <a:spLocks noGrp="1"/>
          </p:cNvSpPr>
          <p:nvPr>
            <p:ph type="title"/>
          </p:nvPr>
        </p:nvSpPr>
        <p:spPr/>
        <p:txBody>
          <a:bodyPr/>
          <a:lstStyle/>
          <a:p>
            <a:pPr algn="ctr"/>
            <a:r>
              <a:rPr lang="en-GB" u="sng"/>
              <a:t>Specialist knowledge: profession examples</a:t>
            </a:r>
            <a:endParaRPr lang="en-GB"/>
          </a:p>
        </p:txBody>
      </p:sp>
      <p:sp>
        <p:nvSpPr>
          <p:cNvPr id="16" name="Text Placeholder 15">
            <a:extLst>
              <a:ext uri="{FF2B5EF4-FFF2-40B4-BE49-F238E27FC236}">
                <a16:creationId xmlns:a16="http://schemas.microsoft.com/office/drawing/2014/main" id="{46ECA343-62A0-B45F-81E5-CB46D71FA1A8}"/>
              </a:ext>
            </a:extLst>
          </p:cNvPr>
          <p:cNvSpPr>
            <a:spLocks noGrp="1"/>
          </p:cNvSpPr>
          <p:nvPr>
            <p:ph type="body" idx="1"/>
          </p:nvPr>
        </p:nvSpPr>
        <p:spPr/>
        <p:txBody>
          <a:bodyPr/>
          <a:lstStyle/>
          <a:p>
            <a:r>
              <a:rPr lang="en-GB" b="1"/>
              <a:t>Medical Professionals</a:t>
            </a:r>
          </a:p>
        </p:txBody>
      </p:sp>
      <p:sp>
        <p:nvSpPr>
          <p:cNvPr id="17" name="Content Placeholder 16">
            <a:extLst>
              <a:ext uri="{FF2B5EF4-FFF2-40B4-BE49-F238E27FC236}">
                <a16:creationId xmlns:a16="http://schemas.microsoft.com/office/drawing/2014/main" id="{D9C5B610-1395-835B-6D7F-E3AA336B87A3}"/>
              </a:ext>
            </a:extLst>
          </p:cNvPr>
          <p:cNvSpPr>
            <a:spLocks noGrp="1"/>
          </p:cNvSpPr>
          <p:nvPr>
            <p:ph sz="half" idx="2"/>
          </p:nvPr>
        </p:nvSpPr>
        <p:spPr>
          <a:xfrm>
            <a:off x="581194" y="2926052"/>
            <a:ext cx="5194766" cy="3497862"/>
          </a:xfrm>
        </p:spPr>
        <p:txBody>
          <a:bodyPr>
            <a:normAutofit/>
          </a:bodyPr>
          <a:lstStyle/>
          <a:p>
            <a:r>
              <a:rPr lang="en-GB"/>
              <a:t>NHS Pension Scheme (including McCloud Remedy, Annual / Lifetime Allowance (TTFC))</a:t>
            </a:r>
          </a:p>
          <a:p>
            <a:r>
              <a:rPr lang="en-GB"/>
              <a:t>Locum / self-employed income structures</a:t>
            </a:r>
          </a:p>
          <a:p>
            <a:r>
              <a:rPr lang="en-GB"/>
              <a:t>Extracting profits from a limited company</a:t>
            </a:r>
          </a:p>
          <a:p>
            <a:r>
              <a:rPr lang="en-GB"/>
              <a:t>Protection planning (income protection, critical illness cover, life insurances – FIB / WOL )</a:t>
            </a:r>
          </a:p>
          <a:p>
            <a:r>
              <a:rPr lang="en-GB"/>
              <a:t>Tax planning for high earners (e.g. tapering, tax-free childcare)</a:t>
            </a:r>
          </a:p>
          <a:p>
            <a:r>
              <a:rPr lang="en-GB"/>
              <a:t>Understanding of medical career pathways and pressures</a:t>
            </a:r>
          </a:p>
        </p:txBody>
      </p:sp>
      <p:sp>
        <p:nvSpPr>
          <p:cNvPr id="18" name="Text Placeholder 17">
            <a:extLst>
              <a:ext uri="{FF2B5EF4-FFF2-40B4-BE49-F238E27FC236}">
                <a16:creationId xmlns:a16="http://schemas.microsoft.com/office/drawing/2014/main" id="{AC12798D-D707-3D0F-1A6A-F827650D7E4A}"/>
              </a:ext>
            </a:extLst>
          </p:cNvPr>
          <p:cNvSpPr>
            <a:spLocks noGrp="1"/>
          </p:cNvSpPr>
          <p:nvPr>
            <p:ph type="body" sz="quarter" idx="3"/>
          </p:nvPr>
        </p:nvSpPr>
        <p:spPr/>
        <p:txBody>
          <a:bodyPr/>
          <a:lstStyle/>
          <a:p>
            <a:r>
              <a:rPr lang="en-GB" b="1"/>
              <a:t>Legal Professionals</a:t>
            </a:r>
          </a:p>
        </p:txBody>
      </p:sp>
      <p:sp>
        <p:nvSpPr>
          <p:cNvPr id="19" name="Content Placeholder 18">
            <a:extLst>
              <a:ext uri="{FF2B5EF4-FFF2-40B4-BE49-F238E27FC236}">
                <a16:creationId xmlns:a16="http://schemas.microsoft.com/office/drawing/2014/main" id="{A70237B9-1D37-4F6A-1D40-C43F85056BD8}"/>
              </a:ext>
            </a:extLst>
          </p:cNvPr>
          <p:cNvSpPr>
            <a:spLocks noGrp="1"/>
          </p:cNvSpPr>
          <p:nvPr>
            <p:ph sz="quarter" idx="4"/>
          </p:nvPr>
        </p:nvSpPr>
        <p:spPr>
          <a:xfrm>
            <a:off x="6416037" y="2926052"/>
            <a:ext cx="5194771" cy="3497862"/>
          </a:xfrm>
        </p:spPr>
        <p:txBody>
          <a:bodyPr/>
          <a:lstStyle/>
          <a:p>
            <a:r>
              <a:rPr lang="en-GB"/>
              <a:t>Partnership structures and profit shares</a:t>
            </a:r>
          </a:p>
          <a:p>
            <a:r>
              <a:rPr lang="en-GB"/>
              <a:t>SRA rules and compliance</a:t>
            </a:r>
          </a:p>
          <a:p>
            <a:r>
              <a:rPr lang="en-GB"/>
              <a:t>Protection planning (income protection, critical illness cover, life insurances – FIB / WOL )</a:t>
            </a:r>
          </a:p>
          <a:p>
            <a:r>
              <a:rPr lang="en-GB"/>
              <a:t>Tax planning for high earners (e.g. tapering, tax-free childcare)</a:t>
            </a:r>
          </a:p>
          <a:p>
            <a:r>
              <a:rPr lang="en-GB"/>
              <a:t>Retirement planning for self-employed solicitors</a:t>
            </a:r>
          </a:p>
          <a:p>
            <a:r>
              <a:rPr lang="en-GB"/>
              <a:t>Bonuses </a:t>
            </a:r>
          </a:p>
        </p:txBody>
      </p:sp>
      <p:sp>
        <p:nvSpPr>
          <p:cNvPr id="6" name="Slide Number Placeholder 5">
            <a:extLst>
              <a:ext uri="{FF2B5EF4-FFF2-40B4-BE49-F238E27FC236}">
                <a16:creationId xmlns:a16="http://schemas.microsoft.com/office/drawing/2014/main" id="{78F68A20-5127-FF7F-0167-6471C48A1058}"/>
              </a:ext>
            </a:extLst>
          </p:cNvPr>
          <p:cNvSpPr>
            <a:spLocks noGrp="1"/>
          </p:cNvSpPr>
          <p:nvPr>
            <p:ph type="sldNum" sz="quarter" idx="12"/>
          </p:nvPr>
        </p:nvSpPr>
        <p:spPr/>
        <p:txBody>
          <a:bodyPr/>
          <a:lstStyle/>
          <a:p>
            <a:pPr rtl="0"/>
            <a:fld id="{312CC964-A50B-4C29-B4E4-2C30BB34CCF3}" type="slidenum">
              <a:rPr lang="en-GB" smtClean="0"/>
              <a:t>10</a:t>
            </a:fld>
            <a:endParaRPr lang="en-GB"/>
          </a:p>
        </p:txBody>
      </p:sp>
    </p:spTree>
    <p:extLst>
      <p:ext uri="{BB962C8B-B14F-4D97-AF65-F5344CB8AC3E}">
        <p14:creationId xmlns:p14="http://schemas.microsoft.com/office/powerpoint/2010/main" val="751141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79F40A-02DE-56ED-E59D-5EF5E6148A37}"/>
            </a:ext>
          </a:extLst>
        </p:cNvPr>
        <p:cNvGrpSpPr/>
        <p:nvPr/>
      </p:nvGrpSpPr>
      <p:grpSpPr>
        <a:xfrm>
          <a:off x="0" y="0"/>
          <a:ext cx="0" cy="0"/>
          <a:chOff x="0" y="0"/>
          <a:chExt cx="0" cy="0"/>
        </a:xfrm>
      </p:grpSpPr>
      <p:sp>
        <p:nvSpPr>
          <p:cNvPr id="15" name="Title 14">
            <a:extLst>
              <a:ext uri="{FF2B5EF4-FFF2-40B4-BE49-F238E27FC236}">
                <a16:creationId xmlns:a16="http://schemas.microsoft.com/office/drawing/2014/main" id="{96EB8855-E8B7-D3EE-C2B0-832430BA5D68}"/>
              </a:ext>
            </a:extLst>
          </p:cNvPr>
          <p:cNvSpPr>
            <a:spLocks noGrp="1"/>
          </p:cNvSpPr>
          <p:nvPr>
            <p:ph type="title"/>
          </p:nvPr>
        </p:nvSpPr>
        <p:spPr/>
        <p:txBody>
          <a:bodyPr/>
          <a:lstStyle/>
          <a:p>
            <a:pPr algn="ctr"/>
            <a:r>
              <a:rPr lang="en-GB" u="sng"/>
              <a:t>Specialist knowledge: life stages examples</a:t>
            </a:r>
            <a:endParaRPr lang="en-GB"/>
          </a:p>
        </p:txBody>
      </p:sp>
      <p:sp>
        <p:nvSpPr>
          <p:cNvPr id="16" name="Text Placeholder 15">
            <a:extLst>
              <a:ext uri="{FF2B5EF4-FFF2-40B4-BE49-F238E27FC236}">
                <a16:creationId xmlns:a16="http://schemas.microsoft.com/office/drawing/2014/main" id="{081AD100-6FF6-A8ED-19C1-FDCB34B5E58E}"/>
              </a:ext>
            </a:extLst>
          </p:cNvPr>
          <p:cNvSpPr>
            <a:spLocks noGrp="1"/>
          </p:cNvSpPr>
          <p:nvPr>
            <p:ph type="body" idx="1"/>
          </p:nvPr>
        </p:nvSpPr>
        <p:spPr/>
        <p:txBody>
          <a:bodyPr/>
          <a:lstStyle/>
          <a:p>
            <a:r>
              <a:rPr lang="en-GB" b="1"/>
              <a:t>Young Professionals</a:t>
            </a:r>
          </a:p>
        </p:txBody>
      </p:sp>
      <p:sp>
        <p:nvSpPr>
          <p:cNvPr id="17" name="Content Placeholder 16">
            <a:extLst>
              <a:ext uri="{FF2B5EF4-FFF2-40B4-BE49-F238E27FC236}">
                <a16:creationId xmlns:a16="http://schemas.microsoft.com/office/drawing/2014/main" id="{2A2A5878-E4C4-5410-8741-0D00CC902C64}"/>
              </a:ext>
            </a:extLst>
          </p:cNvPr>
          <p:cNvSpPr>
            <a:spLocks noGrp="1"/>
          </p:cNvSpPr>
          <p:nvPr>
            <p:ph sz="half" idx="2"/>
          </p:nvPr>
        </p:nvSpPr>
        <p:spPr/>
        <p:txBody>
          <a:bodyPr/>
          <a:lstStyle/>
          <a:p>
            <a:r>
              <a:rPr lang="en-GB"/>
              <a:t>Budgeting and cashflow planning</a:t>
            </a:r>
          </a:p>
          <a:p>
            <a:r>
              <a:rPr lang="en-GB"/>
              <a:t>Student loan repayment strategies</a:t>
            </a:r>
          </a:p>
          <a:p>
            <a:r>
              <a:rPr lang="en-GB"/>
              <a:t>First-time home buying and mortgage advice</a:t>
            </a:r>
          </a:p>
          <a:p>
            <a:r>
              <a:rPr lang="en-GB"/>
              <a:t>Protection (income protection, critical illness cover, life insurances – FIB / WOL )</a:t>
            </a:r>
          </a:p>
          <a:p>
            <a:r>
              <a:rPr lang="en-GB"/>
              <a:t>Building financial literacy and good habits</a:t>
            </a:r>
          </a:p>
        </p:txBody>
      </p:sp>
      <p:sp>
        <p:nvSpPr>
          <p:cNvPr id="18" name="Text Placeholder 17">
            <a:extLst>
              <a:ext uri="{FF2B5EF4-FFF2-40B4-BE49-F238E27FC236}">
                <a16:creationId xmlns:a16="http://schemas.microsoft.com/office/drawing/2014/main" id="{30A33ED4-3BA6-451C-98E0-011FCE2DF05B}"/>
              </a:ext>
            </a:extLst>
          </p:cNvPr>
          <p:cNvSpPr>
            <a:spLocks noGrp="1"/>
          </p:cNvSpPr>
          <p:nvPr>
            <p:ph type="body" sz="quarter" idx="3"/>
          </p:nvPr>
        </p:nvSpPr>
        <p:spPr/>
        <p:txBody>
          <a:bodyPr/>
          <a:lstStyle/>
          <a:p>
            <a:r>
              <a:rPr lang="en-GB" b="1"/>
              <a:t>Pre-retirees </a:t>
            </a:r>
          </a:p>
        </p:txBody>
      </p:sp>
      <p:sp>
        <p:nvSpPr>
          <p:cNvPr id="19" name="Content Placeholder 18">
            <a:extLst>
              <a:ext uri="{FF2B5EF4-FFF2-40B4-BE49-F238E27FC236}">
                <a16:creationId xmlns:a16="http://schemas.microsoft.com/office/drawing/2014/main" id="{9EE67A93-2B3B-4A95-AB4A-048C57732783}"/>
              </a:ext>
            </a:extLst>
          </p:cNvPr>
          <p:cNvSpPr>
            <a:spLocks noGrp="1"/>
          </p:cNvSpPr>
          <p:nvPr>
            <p:ph sz="quarter" idx="4"/>
          </p:nvPr>
        </p:nvSpPr>
        <p:spPr/>
        <p:txBody>
          <a:bodyPr/>
          <a:lstStyle/>
          <a:p>
            <a:r>
              <a:rPr lang="en-GB"/>
              <a:t>Pension consolidation and drawdown strategies</a:t>
            </a:r>
          </a:p>
          <a:p>
            <a:r>
              <a:rPr lang="en-GB"/>
              <a:t>Cashflow modelling for retirement</a:t>
            </a:r>
          </a:p>
          <a:p>
            <a:r>
              <a:rPr lang="en-GB"/>
              <a:t>Tax-efficient decumulation</a:t>
            </a:r>
          </a:p>
          <a:p>
            <a:r>
              <a:rPr lang="en-GB"/>
              <a:t>Inheritance and estate planning</a:t>
            </a:r>
          </a:p>
        </p:txBody>
      </p:sp>
      <p:sp>
        <p:nvSpPr>
          <p:cNvPr id="6" name="Slide Number Placeholder 5">
            <a:extLst>
              <a:ext uri="{FF2B5EF4-FFF2-40B4-BE49-F238E27FC236}">
                <a16:creationId xmlns:a16="http://schemas.microsoft.com/office/drawing/2014/main" id="{6F0D9C89-571C-99CB-8893-19BEBB0A35BC}"/>
              </a:ext>
            </a:extLst>
          </p:cNvPr>
          <p:cNvSpPr>
            <a:spLocks noGrp="1"/>
          </p:cNvSpPr>
          <p:nvPr>
            <p:ph type="sldNum" sz="quarter" idx="12"/>
          </p:nvPr>
        </p:nvSpPr>
        <p:spPr/>
        <p:txBody>
          <a:bodyPr/>
          <a:lstStyle/>
          <a:p>
            <a:pPr rtl="0"/>
            <a:fld id="{312CC964-A50B-4C29-B4E4-2C30BB34CCF3}" type="slidenum">
              <a:rPr lang="en-GB" smtClean="0"/>
              <a:t>11</a:t>
            </a:fld>
            <a:endParaRPr lang="en-GB"/>
          </a:p>
        </p:txBody>
      </p:sp>
    </p:spTree>
    <p:extLst>
      <p:ext uri="{BB962C8B-B14F-4D97-AF65-F5344CB8AC3E}">
        <p14:creationId xmlns:p14="http://schemas.microsoft.com/office/powerpoint/2010/main" val="4086377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FAFD4-093E-1AD3-74F8-9874A0357B04}"/>
            </a:ext>
          </a:extLst>
        </p:cNvPr>
        <p:cNvGrpSpPr/>
        <p:nvPr/>
      </p:nvGrpSpPr>
      <p:grpSpPr>
        <a:xfrm>
          <a:off x="0" y="0"/>
          <a:ext cx="0" cy="0"/>
          <a:chOff x="0" y="0"/>
          <a:chExt cx="0" cy="0"/>
        </a:xfrm>
      </p:grpSpPr>
      <p:sp>
        <p:nvSpPr>
          <p:cNvPr id="15" name="Title 14">
            <a:extLst>
              <a:ext uri="{FF2B5EF4-FFF2-40B4-BE49-F238E27FC236}">
                <a16:creationId xmlns:a16="http://schemas.microsoft.com/office/drawing/2014/main" id="{D8592673-1360-A0DA-9430-CE365DCAD1C7}"/>
              </a:ext>
            </a:extLst>
          </p:cNvPr>
          <p:cNvSpPr>
            <a:spLocks noGrp="1"/>
          </p:cNvSpPr>
          <p:nvPr>
            <p:ph type="title"/>
          </p:nvPr>
        </p:nvSpPr>
        <p:spPr/>
        <p:txBody>
          <a:bodyPr/>
          <a:lstStyle/>
          <a:p>
            <a:pPr algn="ctr"/>
            <a:r>
              <a:rPr lang="en-GB" u="sng"/>
              <a:t>Specialist knowledge: financial goals examples</a:t>
            </a:r>
            <a:endParaRPr lang="en-GB"/>
          </a:p>
        </p:txBody>
      </p:sp>
      <p:sp>
        <p:nvSpPr>
          <p:cNvPr id="16" name="Text Placeholder 15">
            <a:extLst>
              <a:ext uri="{FF2B5EF4-FFF2-40B4-BE49-F238E27FC236}">
                <a16:creationId xmlns:a16="http://schemas.microsoft.com/office/drawing/2014/main" id="{C752B5EF-C883-7B25-1325-068069218C89}"/>
              </a:ext>
            </a:extLst>
          </p:cNvPr>
          <p:cNvSpPr>
            <a:spLocks noGrp="1"/>
          </p:cNvSpPr>
          <p:nvPr>
            <p:ph type="body" idx="1"/>
          </p:nvPr>
        </p:nvSpPr>
        <p:spPr/>
        <p:txBody>
          <a:bodyPr/>
          <a:lstStyle/>
          <a:p>
            <a:r>
              <a:rPr lang="en-GB" b="1"/>
              <a:t>Early Retirement (FIRE)</a:t>
            </a:r>
          </a:p>
        </p:txBody>
      </p:sp>
      <p:sp>
        <p:nvSpPr>
          <p:cNvPr id="17" name="Content Placeholder 16">
            <a:extLst>
              <a:ext uri="{FF2B5EF4-FFF2-40B4-BE49-F238E27FC236}">
                <a16:creationId xmlns:a16="http://schemas.microsoft.com/office/drawing/2014/main" id="{95334CC7-7762-9493-7DEC-2F9ABE770C3B}"/>
              </a:ext>
            </a:extLst>
          </p:cNvPr>
          <p:cNvSpPr>
            <a:spLocks noGrp="1"/>
          </p:cNvSpPr>
          <p:nvPr>
            <p:ph sz="half" idx="2"/>
          </p:nvPr>
        </p:nvSpPr>
        <p:spPr/>
        <p:txBody>
          <a:bodyPr/>
          <a:lstStyle/>
          <a:p>
            <a:r>
              <a:rPr lang="en-GB"/>
              <a:t>Financial Independence, Retire Early </a:t>
            </a:r>
          </a:p>
          <a:p>
            <a:r>
              <a:rPr lang="en-GB"/>
              <a:t>Aggressive saving strategies (50 – 70% of income)</a:t>
            </a:r>
          </a:p>
          <a:p>
            <a:r>
              <a:rPr lang="en-GB"/>
              <a:t>Tax wrappers (ISAs, Pensions)</a:t>
            </a:r>
          </a:p>
          <a:p>
            <a:r>
              <a:rPr lang="en-GB"/>
              <a:t>Passive income planning </a:t>
            </a:r>
          </a:p>
          <a:p>
            <a:r>
              <a:rPr lang="en-GB"/>
              <a:t>Withdrawal rate modelling (4% rule)</a:t>
            </a:r>
          </a:p>
          <a:p>
            <a:r>
              <a:rPr lang="en-GB"/>
              <a:t>To retire early, usually 30’s – 40’s </a:t>
            </a:r>
          </a:p>
        </p:txBody>
      </p:sp>
      <p:sp>
        <p:nvSpPr>
          <p:cNvPr id="18" name="Text Placeholder 17">
            <a:extLst>
              <a:ext uri="{FF2B5EF4-FFF2-40B4-BE49-F238E27FC236}">
                <a16:creationId xmlns:a16="http://schemas.microsoft.com/office/drawing/2014/main" id="{67FB863C-CD10-8D80-F3D8-73661E18C035}"/>
              </a:ext>
            </a:extLst>
          </p:cNvPr>
          <p:cNvSpPr>
            <a:spLocks noGrp="1"/>
          </p:cNvSpPr>
          <p:nvPr>
            <p:ph type="body" sz="quarter" idx="3"/>
          </p:nvPr>
        </p:nvSpPr>
        <p:spPr/>
        <p:txBody>
          <a:bodyPr/>
          <a:lstStyle/>
          <a:p>
            <a:r>
              <a:rPr lang="en-GB" b="1"/>
              <a:t>Business Exit Planning </a:t>
            </a:r>
          </a:p>
        </p:txBody>
      </p:sp>
      <p:sp>
        <p:nvSpPr>
          <p:cNvPr id="19" name="Content Placeholder 18">
            <a:extLst>
              <a:ext uri="{FF2B5EF4-FFF2-40B4-BE49-F238E27FC236}">
                <a16:creationId xmlns:a16="http://schemas.microsoft.com/office/drawing/2014/main" id="{95F24808-8D40-C974-A1A4-45442E53D50A}"/>
              </a:ext>
            </a:extLst>
          </p:cNvPr>
          <p:cNvSpPr>
            <a:spLocks noGrp="1"/>
          </p:cNvSpPr>
          <p:nvPr>
            <p:ph sz="quarter" idx="4"/>
          </p:nvPr>
        </p:nvSpPr>
        <p:spPr/>
        <p:txBody>
          <a:bodyPr/>
          <a:lstStyle/>
          <a:p>
            <a:r>
              <a:rPr lang="en-GB"/>
              <a:t>Business valuation and succession planning</a:t>
            </a:r>
          </a:p>
          <a:p>
            <a:r>
              <a:rPr lang="en-GB"/>
              <a:t>Tax-efficient extraction of profits</a:t>
            </a:r>
          </a:p>
          <a:p>
            <a:r>
              <a:rPr lang="en-GB"/>
              <a:t>Use of trusts and IHT planning</a:t>
            </a:r>
          </a:p>
          <a:p>
            <a:r>
              <a:rPr lang="en-GB"/>
              <a:t>Coordination with legal and accountancy professionals</a:t>
            </a:r>
          </a:p>
        </p:txBody>
      </p:sp>
      <p:sp>
        <p:nvSpPr>
          <p:cNvPr id="6" name="Slide Number Placeholder 5">
            <a:extLst>
              <a:ext uri="{FF2B5EF4-FFF2-40B4-BE49-F238E27FC236}">
                <a16:creationId xmlns:a16="http://schemas.microsoft.com/office/drawing/2014/main" id="{7788EDF0-BA68-02C4-2BBE-E832171467BF}"/>
              </a:ext>
            </a:extLst>
          </p:cNvPr>
          <p:cNvSpPr>
            <a:spLocks noGrp="1"/>
          </p:cNvSpPr>
          <p:nvPr>
            <p:ph type="sldNum" sz="quarter" idx="12"/>
          </p:nvPr>
        </p:nvSpPr>
        <p:spPr/>
        <p:txBody>
          <a:bodyPr/>
          <a:lstStyle/>
          <a:p>
            <a:pPr rtl="0"/>
            <a:fld id="{312CC964-A50B-4C29-B4E4-2C30BB34CCF3}" type="slidenum">
              <a:rPr lang="en-GB" smtClean="0"/>
              <a:t>12</a:t>
            </a:fld>
            <a:endParaRPr lang="en-GB"/>
          </a:p>
        </p:txBody>
      </p:sp>
    </p:spTree>
    <p:extLst>
      <p:ext uri="{BB962C8B-B14F-4D97-AF65-F5344CB8AC3E}">
        <p14:creationId xmlns:p14="http://schemas.microsoft.com/office/powerpoint/2010/main" val="1582362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itle 1">
            <a:extLst>
              <a:ext uri="{FF2B5EF4-FFF2-40B4-BE49-F238E27FC236}">
                <a16:creationId xmlns:a16="http://schemas.microsoft.com/office/drawing/2014/main" id="{6A9D666B-69CC-9AA8-085E-7B62AF9B31A5}"/>
              </a:ext>
            </a:extLst>
          </p:cNvPr>
          <p:cNvSpPr>
            <a:spLocks noGrp="1"/>
          </p:cNvSpPr>
          <p:nvPr>
            <p:ph type="title"/>
          </p:nvPr>
        </p:nvSpPr>
        <p:spPr>
          <a:xfrm>
            <a:off x="581192" y="989317"/>
            <a:ext cx="11029616" cy="780581"/>
          </a:xfrm>
        </p:spPr>
        <p:txBody>
          <a:bodyPr anchor="b">
            <a:normAutofit/>
          </a:bodyPr>
          <a:lstStyle/>
          <a:p>
            <a:pPr algn="ctr">
              <a:lnSpc>
                <a:spcPct val="90000"/>
              </a:lnSpc>
            </a:pPr>
            <a:r>
              <a:rPr lang="en-GB" sz="3600" u="sng"/>
              <a:t>The Key Elements of establishing a Niche</a:t>
            </a:r>
            <a:endParaRPr lang="en-US" sz="3600" b="1" u="sng"/>
          </a:p>
        </p:txBody>
      </p:sp>
      <p:sp>
        <p:nvSpPr>
          <p:cNvPr id="9" name="Slide Number Placeholder 8">
            <a:extLst>
              <a:ext uri="{FF2B5EF4-FFF2-40B4-BE49-F238E27FC236}">
                <a16:creationId xmlns:a16="http://schemas.microsoft.com/office/drawing/2014/main" id="{AF0134AC-FDB2-3361-2393-F9ECCFC3C106}"/>
              </a:ext>
            </a:extLst>
          </p:cNvPr>
          <p:cNvSpPr>
            <a:spLocks noGrp="1"/>
          </p:cNvSpPr>
          <p:nvPr>
            <p:ph type="sldNum" sz="quarter" idx="12"/>
          </p:nvPr>
        </p:nvSpPr>
        <p:spPr>
          <a:xfrm>
            <a:off x="10558300" y="6423914"/>
            <a:ext cx="1052510" cy="365125"/>
          </a:xfrm>
        </p:spPr>
        <p:txBody>
          <a:bodyPr anchor="ctr">
            <a:normAutofit/>
          </a:bodyPr>
          <a:lstStyle/>
          <a:p>
            <a:pPr rtl="0">
              <a:spcAft>
                <a:spcPts val="600"/>
              </a:spcAft>
            </a:pPr>
            <a:fld id="{3A98EE3D-8CD1-4C3F-BD1C-C98C9596463C}" type="slidenum">
              <a:rPr lang="en-GB" noProof="0" smtClean="0"/>
              <a:pPr rtl="0">
                <a:spcAft>
                  <a:spcPts val="600"/>
                </a:spcAft>
              </a:pPr>
              <a:t>13</a:t>
            </a:fld>
            <a:endParaRPr lang="en-GB" noProof="0"/>
          </a:p>
        </p:txBody>
      </p:sp>
      <p:graphicFrame>
        <p:nvGraphicFramePr>
          <p:cNvPr id="69" name="Rectangle 1">
            <a:extLst>
              <a:ext uri="{FF2B5EF4-FFF2-40B4-BE49-F238E27FC236}">
                <a16:creationId xmlns:a16="http://schemas.microsoft.com/office/drawing/2014/main" id="{DD9C44D3-0604-3C2E-D024-4FFE189996CA}"/>
              </a:ext>
            </a:extLst>
          </p:cNvPr>
          <p:cNvGraphicFramePr>
            <a:graphicFrameLocks noGrp="1"/>
          </p:cNvGraphicFramePr>
          <p:nvPr>
            <p:ph idx="1"/>
            <p:extLst>
              <p:ext uri="{D42A27DB-BD31-4B8C-83A1-F6EECF244321}">
                <p14:modId xmlns:p14="http://schemas.microsoft.com/office/powerpoint/2010/main" val="3992653201"/>
              </p:ext>
            </p:extLst>
          </p:nvPr>
        </p:nvGraphicFramePr>
        <p:xfrm>
          <a:off x="838200" y="1825625"/>
          <a:ext cx="1069281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03445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F8AB32-7442-D913-2C77-DBC81CE9735B}"/>
            </a:ext>
          </a:extLst>
        </p:cNvPr>
        <p:cNvGrpSpPr/>
        <p:nvPr/>
      </p:nvGrpSpPr>
      <p:grpSpPr>
        <a:xfrm>
          <a:off x="0" y="0"/>
          <a:ext cx="0" cy="0"/>
          <a:chOff x="0" y="0"/>
          <a:chExt cx="0" cy="0"/>
        </a:xfrm>
      </p:grpSpPr>
      <p:sp>
        <p:nvSpPr>
          <p:cNvPr id="58" name="Title 1">
            <a:extLst>
              <a:ext uri="{FF2B5EF4-FFF2-40B4-BE49-F238E27FC236}">
                <a16:creationId xmlns:a16="http://schemas.microsoft.com/office/drawing/2014/main" id="{08129322-346B-94ED-0659-5566A790475B}"/>
              </a:ext>
            </a:extLst>
          </p:cNvPr>
          <p:cNvSpPr>
            <a:spLocks noGrp="1"/>
          </p:cNvSpPr>
          <p:nvPr>
            <p:ph type="title"/>
          </p:nvPr>
        </p:nvSpPr>
        <p:spPr>
          <a:xfrm>
            <a:off x="581192" y="989317"/>
            <a:ext cx="11029616" cy="780581"/>
          </a:xfrm>
        </p:spPr>
        <p:txBody>
          <a:bodyPr anchor="b">
            <a:normAutofit/>
          </a:bodyPr>
          <a:lstStyle/>
          <a:p>
            <a:pPr algn="ctr">
              <a:lnSpc>
                <a:spcPct val="90000"/>
              </a:lnSpc>
            </a:pPr>
            <a:r>
              <a:rPr lang="en-GB" sz="3600" u="sng"/>
              <a:t>The Key Elements of establishing a Niche</a:t>
            </a:r>
            <a:endParaRPr lang="en-US" sz="3600" b="1" u="sng"/>
          </a:p>
        </p:txBody>
      </p:sp>
      <p:sp>
        <p:nvSpPr>
          <p:cNvPr id="9" name="Slide Number Placeholder 8">
            <a:extLst>
              <a:ext uri="{FF2B5EF4-FFF2-40B4-BE49-F238E27FC236}">
                <a16:creationId xmlns:a16="http://schemas.microsoft.com/office/drawing/2014/main" id="{66342E8D-3B68-5F2A-6483-04BB0D9E06A8}"/>
              </a:ext>
            </a:extLst>
          </p:cNvPr>
          <p:cNvSpPr>
            <a:spLocks noGrp="1"/>
          </p:cNvSpPr>
          <p:nvPr>
            <p:ph type="sldNum" sz="quarter" idx="12"/>
          </p:nvPr>
        </p:nvSpPr>
        <p:spPr>
          <a:xfrm>
            <a:off x="10558300" y="6423914"/>
            <a:ext cx="1052510" cy="365125"/>
          </a:xfrm>
        </p:spPr>
        <p:txBody>
          <a:bodyPr anchor="ctr">
            <a:normAutofit/>
          </a:bodyPr>
          <a:lstStyle/>
          <a:p>
            <a:pPr rtl="0">
              <a:spcAft>
                <a:spcPts val="600"/>
              </a:spcAft>
            </a:pPr>
            <a:fld id="{3A98EE3D-8CD1-4C3F-BD1C-C98C9596463C}" type="slidenum">
              <a:rPr lang="en-GB" noProof="0" smtClean="0"/>
              <a:pPr rtl="0">
                <a:spcAft>
                  <a:spcPts val="600"/>
                </a:spcAft>
              </a:pPr>
              <a:t>14</a:t>
            </a:fld>
            <a:endParaRPr lang="en-GB" noProof="0"/>
          </a:p>
        </p:txBody>
      </p:sp>
      <p:graphicFrame>
        <p:nvGraphicFramePr>
          <p:cNvPr id="69" name="Rectangle 1">
            <a:extLst>
              <a:ext uri="{FF2B5EF4-FFF2-40B4-BE49-F238E27FC236}">
                <a16:creationId xmlns:a16="http://schemas.microsoft.com/office/drawing/2014/main" id="{5FA6130B-6798-4783-694F-72DD0C01300C}"/>
              </a:ext>
            </a:extLst>
          </p:cNvPr>
          <p:cNvGraphicFramePr>
            <a:graphicFrameLocks noGrp="1"/>
          </p:cNvGraphicFramePr>
          <p:nvPr>
            <p:ph idx="1"/>
            <p:extLst>
              <p:ext uri="{D42A27DB-BD31-4B8C-83A1-F6EECF244321}">
                <p14:modId xmlns:p14="http://schemas.microsoft.com/office/powerpoint/2010/main" val="944648929"/>
              </p:ext>
            </p:extLst>
          </p:nvPr>
        </p:nvGraphicFramePr>
        <p:xfrm>
          <a:off x="838200" y="1825625"/>
          <a:ext cx="1069281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6639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E79EBEB-B883-CC8D-2C15-10CD2551483F}"/>
              </a:ext>
            </a:extLst>
          </p:cNvPr>
          <p:cNvSpPr>
            <a:spLocks noGrp="1"/>
          </p:cNvSpPr>
          <p:nvPr>
            <p:ph type="title"/>
          </p:nvPr>
        </p:nvSpPr>
        <p:spPr/>
        <p:txBody>
          <a:bodyPr>
            <a:normAutofit/>
          </a:bodyPr>
          <a:lstStyle/>
          <a:p>
            <a:r>
              <a:rPr lang="en-GB" sz="4000" u="sng"/>
              <a:t>challenges</a:t>
            </a:r>
          </a:p>
        </p:txBody>
      </p:sp>
      <p:pic>
        <p:nvPicPr>
          <p:cNvPr id="11" name="Picture Placeholder 10" descr="A group of doctors looking at a tablet&#10;&#10;AI-generated content may be incorrect.">
            <a:extLst>
              <a:ext uri="{FF2B5EF4-FFF2-40B4-BE49-F238E27FC236}">
                <a16:creationId xmlns:a16="http://schemas.microsoft.com/office/drawing/2014/main" id="{FAF41966-004D-D8A1-E59D-1C8A924CE8ED}"/>
              </a:ext>
            </a:extLst>
          </p:cNvPr>
          <p:cNvPicPr>
            <a:picLocks noGrp="1" noChangeAspect="1"/>
          </p:cNvPicPr>
          <p:nvPr>
            <p:ph type="pic" sz="quarter" idx="13"/>
          </p:nvPr>
        </p:nvPicPr>
        <p:blipFill>
          <a:blip r:embed="rId2"/>
          <a:srcRect l="19124" r="19124"/>
          <a:stretch>
            <a:fillRect/>
          </a:stretch>
        </p:blipFill>
        <p:spPr/>
      </p:pic>
      <p:sp>
        <p:nvSpPr>
          <p:cNvPr id="6" name="Slide Number Placeholder 5">
            <a:extLst>
              <a:ext uri="{FF2B5EF4-FFF2-40B4-BE49-F238E27FC236}">
                <a16:creationId xmlns:a16="http://schemas.microsoft.com/office/drawing/2014/main" id="{DB0F930B-16EB-FD57-3169-BEEEB69CAB86}"/>
              </a:ext>
            </a:extLst>
          </p:cNvPr>
          <p:cNvSpPr>
            <a:spLocks noGrp="1"/>
          </p:cNvSpPr>
          <p:nvPr>
            <p:ph type="sldNum" sz="quarter" idx="12"/>
          </p:nvPr>
        </p:nvSpPr>
        <p:spPr/>
        <p:txBody>
          <a:bodyPr/>
          <a:lstStyle/>
          <a:p>
            <a:pPr rtl="0"/>
            <a:fld id="{312CC964-A50B-4C29-B4E4-2C30BB34CCF3}" type="slidenum">
              <a:rPr lang="en-GB" smtClean="0"/>
              <a:t>15</a:t>
            </a:fld>
            <a:endParaRPr lang="en-GB"/>
          </a:p>
        </p:txBody>
      </p:sp>
    </p:spTree>
    <p:extLst>
      <p:ext uri="{BB962C8B-B14F-4D97-AF65-F5344CB8AC3E}">
        <p14:creationId xmlns:p14="http://schemas.microsoft.com/office/powerpoint/2010/main" val="2066567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70132A2-1BA2-5D1A-AD79-5494E180FE88}"/>
              </a:ext>
            </a:extLst>
          </p:cNvPr>
          <p:cNvSpPr>
            <a:spLocks noGrp="1"/>
          </p:cNvSpPr>
          <p:nvPr>
            <p:ph type="title"/>
          </p:nvPr>
        </p:nvSpPr>
        <p:spPr>
          <a:xfrm>
            <a:off x="581193" y="729658"/>
            <a:ext cx="11029616" cy="988332"/>
          </a:xfrm>
        </p:spPr>
        <p:txBody>
          <a:bodyPr anchor="b">
            <a:normAutofit/>
          </a:bodyPr>
          <a:lstStyle/>
          <a:p>
            <a:pPr algn="ctr"/>
            <a:r>
              <a:rPr lang="en-US" u="sng"/>
              <a:t>Fear of exclusion</a:t>
            </a:r>
          </a:p>
        </p:txBody>
      </p:sp>
      <p:sp>
        <p:nvSpPr>
          <p:cNvPr id="28" name="Content Placeholder 2">
            <a:extLst>
              <a:ext uri="{FF2B5EF4-FFF2-40B4-BE49-F238E27FC236}">
                <a16:creationId xmlns:a16="http://schemas.microsoft.com/office/drawing/2014/main" id="{32B31238-D56E-84E5-00E8-45B6B35DED1B}"/>
              </a:ext>
            </a:extLst>
          </p:cNvPr>
          <p:cNvSpPr>
            <a:spLocks noGrp="1"/>
          </p:cNvSpPr>
          <p:nvPr>
            <p:ph sz="half" idx="1"/>
          </p:nvPr>
        </p:nvSpPr>
        <p:spPr>
          <a:xfrm>
            <a:off x="581193" y="1717990"/>
            <a:ext cx="11029616" cy="4896819"/>
          </a:xfrm>
        </p:spPr>
        <p:txBody>
          <a:bodyPr anchor="ctr">
            <a:normAutofit/>
          </a:bodyPr>
          <a:lstStyle/>
          <a:p>
            <a:pPr>
              <a:lnSpc>
                <a:spcPct val="90000"/>
              </a:lnSpc>
            </a:pPr>
            <a:r>
              <a:rPr lang="en-GB" sz="2000"/>
              <a:t>You might be worried about turning away potential clients and limiting growth…</a:t>
            </a:r>
          </a:p>
          <a:p>
            <a:pPr>
              <a:lnSpc>
                <a:spcPct val="90000"/>
              </a:lnSpc>
            </a:pPr>
            <a:r>
              <a:rPr lang="en-GB" sz="2000"/>
              <a:t>Or be concerned that narrowing focus might reduce opportunities</a:t>
            </a:r>
          </a:p>
          <a:p>
            <a:pPr>
              <a:lnSpc>
                <a:spcPct val="90000"/>
              </a:lnSpc>
            </a:pPr>
            <a:endParaRPr lang="en-GB" sz="2000"/>
          </a:p>
          <a:p>
            <a:pPr marL="0" indent="0">
              <a:lnSpc>
                <a:spcPct val="90000"/>
              </a:lnSpc>
              <a:buNone/>
            </a:pPr>
            <a:r>
              <a:rPr lang="en-GB" sz="2000"/>
              <a:t>But, in reality…</a:t>
            </a:r>
          </a:p>
          <a:p>
            <a:pPr marL="0" indent="0">
              <a:lnSpc>
                <a:spcPct val="90000"/>
              </a:lnSpc>
              <a:buNone/>
            </a:pPr>
            <a:endParaRPr lang="en-GB" sz="2000"/>
          </a:p>
          <a:p>
            <a:pPr marL="0" indent="0">
              <a:lnSpc>
                <a:spcPct val="90000"/>
              </a:lnSpc>
              <a:buNone/>
            </a:pPr>
            <a:r>
              <a:rPr lang="en-GB" sz="2000"/>
              <a:t>You are positioning yourself as a subject matter expert.</a:t>
            </a:r>
          </a:p>
          <a:p>
            <a:pPr marL="0" indent="0">
              <a:lnSpc>
                <a:spcPct val="90000"/>
              </a:lnSpc>
              <a:buNone/>
            </a:pPr>
            <a:r>
              <a:rPr lang="en-GB" sz="2000"/>
              <a:t>You are able to pitch presentations to colleagues in a similar position</a:t>
            </a:r>
          </a:p>
          <a:p>
            <a:pPr marL="0" indent="0">
              <a:lnSpc>
                <a:spcPct val="90000"/>
              </a:lnSpc>
              <a:buNone/>
            </a:pPr>
            <a:r>
              <a:rPr lang="en-GB" sz="2000"/>
              <a:t>Or conducting joint client meetings with both spouses present will open new doors.</a:t>
            </a:r>
          </a:p>
          <a:p>
            <a:pPr marL="0" indent="0">
              <a:lnSpc>
                <a:spcPct val="90000"/>
              </a:lnSpc>
              <a:buNone/>
            </a:pPr>
            <a:r>
              <a:rPr lang="en-GB" sz="2000"/>
              <a:t>Niching doesn’t mean saying “no” to everyone else - it means saying “yes” more confidently to the clients you serve best. Over time, this clarity attracts more of the right clients and builds a stronger, more sustainable practice.</a:t>
            </a:r>
          </a:p>
        </p:txBody>
      </p:sp>
      <p:sp>
        <p:nvSpPr>
          <p:cNvPr id="7" name="Slide Number Placeholder 6">
            <a:extLst>
              <a:ext uri="{FF2B5EF4-FFF2-40B4-BE49-F238E27FC236}">
                <a16:creationId xmlns:a16="http://schemas.microsoft.com/office/drawing/2014/main" id="{9C0B970F-8423-D302-703F-9D9AD6390FC3}"/>
              </a:ext>
            </a:extLst>
          </p:cNvPr>
          <p:cNvSpPr>
            <a:spLocks noGrp="1"/>
          </p:cNvSpPr>
          <p:nvPr>
            <p:ph type="sldNum" sz="quarter" idx="12"/>
          </p:nvPr>
        </p:nvSpPr>
        <p:spPr>
          <a:xfrm>
            <a:off x="10558300" y="6423914"/>
            <a:ext cx="1052510" cy="365125"/>
          </a:xfrm>
        </p:spPr>
        <p:txBody>
          <a:bodyPr anchor="ctr">
            <a:normAutofit/>
          </a:bodyPr>
          <a:lstStyle/>
          <a:p>
            <a:pPr rtl="0">
              <a:spcAft>
                <a:spcPts val="600"/>
              </a:spcAft>
            </a:pPr>
            <a:fld id="{3A98EE3D-8CD1-4C3F-BD1C-C98C9596463C}" type="slidenum">
              <a:rPr lang="en-GB" noProof="0" smtClean="0"/>
              <a:pPr rtl="0">
                <a:spcAft>
                  <a:spcPts val="600"/>
                </a:spcAft>
              </a:pPr>
              <a:t>16</a:t>
            </a:fld>
            <a:endParaRPr lang="en-GB" noProof="0"/>
          </a:p>
        </p:txBody>
      </p:sp>
    </p:spTree>
    <p:extLst>
      <p:ext uri="{BB962C8B-B14F-4D97-AF65-F5344CB8AC3E}">
        <p14:creationId xmlns:p14="http://schemas.microsoft.com/office/powerpoint/2010/main" val="3626983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C5193E-DED3-6428-8500-2DDEFE8F57AE}"/>
            </a:ext>
          </a:extLst>
        </p:cNvPr>
        <p:cNvGrpSpPr/>
        <p:nvPr/>
      </p:nvGrpSpPr>
      <p:grpSpPr>
        <a:xfrm>
          <a:off x="0" y="0"/>
          <a:ext cx="0" cy="0"/>
          <a:chOff x="0" y="0"/>
          <a:chExt cx="0" cy="0"/>
        </a:xfrm>
      </p:grpSpPr>
      <p:sp>
        <p:nvSpPr>
          <p:cNvPr id="12" name="Title 1">
            <a:extLst>
              <a:ext uri="{FF2B5EF4-FFF2-40B4-BE49-F238E27FC236}">
                <a16:creationId xmlns:a16="http://schemas.microsoft.com/office/drawing/2014/main" id="{7DA6C330-6141-D41D-2F06-E4D22C83B3E8}"/>
              </a:ext>
            </a:extLst>
          </p:cNvPr>
          <p:cNvSpPr>
            <a:spLocks noGrp="1"/>
          </p:cNvSpPr>
          <p:nvPr>
            <p:ph type="title"/>
          </p:nvPr>
        </p:nvSpPr>
        <p:spPr>
          <a:xfrm>
            <a:off x="581193" y="729658"/>
            <a:ext cx="11029616" cy="988332"/>
          </a:xfrm>
        </p:spPr>
        <p:txBody>
          <a:bodyPr anchor="b">
            <a:normAutofit/>
          </a:bodyPr>
          <a:lstStyle/>
          <a:p>
            <a:pPr lvl="0" algn="ctr"/>
            <a:r>
              <a:rPr lang="en-GB" u="sng"/>
              <a:t>Understanding the niche deeply</a:t>
            </a:r>
            <a:endParaRPr lang="en-US" u="sng"/>
          </a:p>
        </p:txBody>
      </p:sp>
      <p:sp>
        <p:nvSpPr>
          <p:cNvPr id="28" name="Content Placeholder 2">
            <a:extLst>
              <a:ext uri="{FF2B5EF4-FFF2-40B4-BE49-F238E27FC236}">
                <a16:creationId xmlns:a16="http://schemas.microsoft.com/office/drawing/2014/main" id="{E99B621A-75E8-0862-6E4C-7EA20F4EAFC7}"/>
              </a:ext>
            </a:extLst>
          </p:cNvPr>
          <p:cNvSpPr>
            <a:spLocks noGrp="1"/>
          </p:cNvSpPr>
          <p:nvPr>
            <p:ph sz="half" idx="1"/>
          </p:nvPr>
        </p:nvSpPr>
        <p:spPr>
          <a:xfrm>
            <a:off x="581193" y="1789889"/>
            <a:ext cx="11160092" cy="4873558"/>
          </a:xfrm>
        </p:spPr>
        <p:txBody>
          <a:bodyPr anchor="ctr">
            <a:normAutofit lnSpcReduction="10000"/>
          </a:bodyPr>
          <a:lstStyle/>
          <a:p>
            <a:r>
              <a:rPr lang="en-GB" sz="2000"/>
              <a:t>Know Their World</a:t>
            </a:r>
          </a:p>
          <a:p>
            <a:pPr lvl="1"/>
            <a:r>
              <a:rPr lang="en-GB" sz="1800"/>
              <a:t>Learn the career paths, pressures, and lifestyle of your niche group.</a:t>
            </a:r>
          </a:p>
          <a:p>
            <a:pPr lvl="1"/>
            <a:r>
              <a:rPr lang="en-GB" sz="1800"/>
              <a:t>For example, medical professionals often face long hours, irregular income, and complex pension schemes.</a:t>
            </a:r>
          </a:p>
          <a:p>
            <a:r>
              <a:rPr lang="en-GB" sz="2000"/>
              <a:t>Master Their Financial Challenges </a:t>
            </a:r>
          </a:p>
          <a:p>
            <a:pPr lvl="1"/>
            <a:r>
              <a:rPr lang="en-GB" sz="1800"/>
              <a:t>Identify the recurring financial pain points they face.</a:t>
            </a:r>
          </a:p>
          <a:p>
            <a:pPr lvl="1"/>
            <a:r>
              <a:rPr lang="en-GB" sz="1800"/>
              <a:t>This could include NHS pension complexities, tax planning for high earners, or protection gaps.</a:t>
            </a:r>
          </a:p>
          <a:p>
            <a:r>
              <a:rPr lang="en-GB" sz="2000"/>
              <a:t>Stay Current</a:t>
            </a:r>
          </a:p>
          <a:p>
            <a:pPr lvl="1"/>
            <a:r>
              <a:rPr lang="en-GB" sz="1800"/>
              <a:t>Keep up with industry-specific changes, legislation, and trends.</a:t>
            </a:r>
          </a:p>
          <a:p>
            <a:pPr lvl="1"/>
            <a:r>
              <a:rPr lang="en-GB" sz="1800"/>
              <a:t>For example, understanding the McCloud Remedy or changes to Annual/Lifetime Allowance is crucial for advising doctors.</a:t>
            </a:r>
          </a:p>
          <a:p>
            <a:r>
              <a:rPr lang="en-GB" sz="2000"/>
              <a:t>Use Their Language</a:t>
            </a:r>
          </a:p>
          <a:p>
            <a:pPr lvl="1"/>
            <a:r>
              <a:rPr lang="en-GB" sz="1800"/>
              <a:t>Speak in terms they understand and relate to.</a:t>
            </a:r>
          </a:p>
          <a:p>
            <a:pPr lvl="1"/>
            <a:r>
              <a:rPr lang="en-GB" sz="1800"/>
              <a:t>Avoid jargon unless it’s familiar to them - this builds trust and clarity. </a:t>
            </a:r>
          </a:p>
        </p:txBody>
      </p:sp>
      <p:sp>
        <p:nvSpPr>
          <p:cNvPr id="7" name="Slide Number Placeholder 6">
            <a:extLst>
              <a:ext uri="{FF2B5EF4-FFF2-40B4-BE49-F238E27FC236}">
                <a16:creationId xmlns:a16="http://schemas.microsoft.com/office/drawing/2014/main" id="{11395ADC-BDB2-2B5D-F0DB-0A141D4E66B2}"/>
              </a:ext>
            </a:extLst>
          </p:cNvPr>
          <p:cNvSpPr>
            <a:spLocks noGrp="1"/>
          </p:cNvSpPr>
          <p:nvPr>
            <p:ph type="sldNum" sz="quarter" idx="12"/>
          </p:nvPr>
        </p:nvSpPr>
        <p:spPr>
          <a:xfrm>
            <a:off x="10558300" y="6423914"/>
            <a:ext cx="1052510" cy="365125"/>
          </a:xfrm>
        </p:spPr>
        <p:txBody>
          <a:bodyPr anchor="ctr">
            <a:normAutofit/>
          </a:bodyPr>
          <a:lstStyle/>
          <a:p>
            <a:pPr rtl="0">
              <a:spcAft>
                <a:spcPts val="600"/>
              </a:spcAft>
            </a:pPr>
            <a:fld id="{3A98EE3D-8CD1-4C3F-BD1C-C98C9596463C}" type="slidenum">
              <a:rPr lang="en-GB" noProof="0" smtClean="0"/>
              <a:pPr rtl="0">
                <a:spcAft>
                  <a:spcPts val="600"/>
                </a:spcAft>
              </a:pPr>
              <a:t>17</a:t>
            </a:fld>
            <a:endParaRPr lang="en-GB" noProof="0"/>
          </a:p>
        </p:txBody>
      </p:sp>
    </p:spTree>
    <p:extLst>
      <p:ext uri="{BB962C8B-B14F-4D97-AF65-F5344CB8AC3E}">
        <p14:creationId xmlns:p14="http://schemas.microsoft.com/office/powerpoint/2010/main" val="1982446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BDC4D-4524-9F88-EDE1-DA8A135B74BF}"/>
            </a:ext>
          </a:extLst>
        </p:cNvPr>
        <p:cNvGrpSpPr/>
        <p:nvPr/>
      </p:nvGrpSpPr>
      <p:grpSpPr>
        <a:xfrm>
          <a:off x="0" y="0"/>
          <a:ext cx="0" cy="0"/>
          <a:chOff x="0" y="0"/>
          <a:chExt cx="0" cy="0"/>
        </a:xfrm>
      </p:grpSpPr>
      <p:sp>
        <p:nvSpPr>
          <p:cNvPr id="12" name="Title 1">
            <a:extLst>
              <a:ext uri="{FF2B5EF4-FFF2-40B4-BE49-F238E27FC236}">
                <a16:creationId xmlns:a16="http://schemas.microsoft.com/office/drawing/2014/main" id="{9B9DD49F-01C0-4BA4-74E2-436E0BAB0067}"/>
              </a:ext>
            </a:extLst>
          </p:cNvPr>
          <p:cNvSpPr>
            <a:spLocks noGrp="1"/>
          </p:cNvSpPr>
          <p:nvPr>
            <p:ph type="title"/>
          </p:nvPr>
        </p:nvSpPr>
        <p:spPr>
          <a:xfrm>
            <a:off x="581193" y="729658"/>
            <a:ext cx="11029616" cy="988332"/>
          </a:xfrm>
        </p:spPr>
        <p:txBody>
          <a:bodyPr anchor="b">
            <a:normAutofit/>
          </a:bodyPr>
          <a:lstStyle/>
          <a:p>
            <a:pPr lvl="0" algn="ctr"/>
            <a:r>
              <a:rPr lang="en-GB" u="sng"/>
              <a:t>Understanding the niche deeply</a:t>
            </a:r>
            <a:endParaRPr lang="en-US" u="sng"/>
          </a:p>
        </p:txBody>
      </p:sp>
      <p:sp>
        <p:nvSpPr>
          <p:cNvPr id="28" name="Content Placeholder 2">
            <a:extLst>
              <a:ext uri="{FF2B5EF4-FFF2-40B4-BE49-F238E27FC236}">
                <a16:creationId xmlns:a16="http://schemas.microsoft.com/office/drawing/2014/main" id="{AB62B9E9-D150-8BED-51C3-4992D3C8CB93}"/>
              </a:ext>
            </a:extLst>
          </p:cNvPr>
          <p:cNvSpPr>
            <a:spLocks noGrp="1"/>
          </p:cNvSpPr>
          <p:nvPr>
            <p:ph sz="half" idx="1"/>
          </p:nvPr>
        </p:nvSpPr>
        <p:spPr>
          <a:xfrm>
            <a:off x="581193" y="2228003"/>
            <a:ext cx="11160092" cy="3633047"/>
          </a:xfrm>
        </p:spPr>
        <p:txBody>
          <a:bodyPr anchor="ctr">
            <a:normAutofit/>
          </a:bodyPr>
          <a:lstStyle/>
          <a:p>
            <a:pPr lvl="0"/>
            <a:r>
              <a:rPr lang="en-GB" sz="2000"/>
              <a:t>It takes time to build the technical knowledge and confidence to advise.</a:t>
            </a:r>
          </a:p>
          <a:p>
            <a:pPr lvl="0"/>
            <a:endParaRPr lang="en-GB" sz="2000"/>
          </a:p>
          <a:p>
            <a:pPr marL="0" lvl="0" indent="0">
              <a:buNone/>
            </a:pPr>
            <a:r>
              <a:rPr lang="en-GB" sz="2000"/>
              <a:t>At first, I was disadvantaged by my age and imposter syndrome… </a:t>
            </a:r>
          </a:p>
          <a:p>
            <a:pPr marL="0" lvl="0" indent="0">
              <a:buNone/>
            </a:pPr>
            <a:r>
              <a:rPr lang="en-GB" sz="2000"/>
              <a:t>But I’m very lucky as I’ve received internal training on the NHS Pension Scheme, Annual Allowance, Lifetime Allowance, Transitional Tax-Free Cash Certificates, the McCloud Remedy Period etc.</a:t>
            </a:r>
          </a:p>
          <a:p>
            <a:pPr marL="0" lvl="0" indent="0">
              <a:buNone/>
            </a:pPr>
            <a:r>
              <a:rPr lang="en-GB" sz="2000"/>
              <a:t>However, a lot of learning has also been done on the job…</a:t>
            </a:r>
          </a:p>
          <a:p>
            <a:pPr marL="0" indent="0">
              <a:lnSpc>
                <a:spcPct val="90000"/>
              </a:lnSpc>
              <a:buNone/>
            </a:pPr>
            <a:r>
              <a:rPr lang="en-GB" sz="2000"/>
              <a:t>Clients will often face very similar issues, and as your experience grows, so does your knowledge.</a:t>
            </a:r>
          </a:p>
        </p:txBody>
      </p:sp>
      <p:sp>
        <p:nvSpPr>
          <p:cNvPr id="7" name="Slide Number Placeholder 6">
            <a:extLst>
              <a:ext uri="{FF2B5EF4-FFF2-40B4-BE49-F238E27FC236}">
                <a16:creationId xmlns:a16="http://schemas.microsoft.com/office/drawing/2014/main" id="{80A7B37E-A32D-BC83-2AFA-5D06D6B93D45}"/>
              </a:ext>
            </a:extLst>
          </p:cNvPr>
          <p:cNvSpPr>
            <a:spLocks noGrp="1"/>
          </p:cNvSpPr>
          <p:nvPr>
            <p:ph type="sldNum" sz="quarter" idx="12"/>
          </p:nvPr>
        </p:nvSpPr>
        <p:spPr>
          <a:xfrm>
            <a:off x="10558300" y="6423914"/>
            <a:ext cx="1052510" cy="365125"/>
          </a:xfrm>
        </p:spPr>
        <p:txBody>
          <a:bodyPr anchor="ctr">
            <a:normAutofit/>
          </a:bodyPr>
          <a:lstStyle/>
          <a:p>
            <a:pPr rtl="0">
              <a:spcAft>
                <a:spcPts val="600"/>
              </a:spcAft>
            </a:pPr>
            <a:fld id="{3A98EE3D-8CD1-4C3F-BD1C-C98C9596463C}" type="slidenum">
              <a:rPr lang="en-GB" noProof="0" smtClean="0"/>
              <a:pPr rtl="0">
                <a:spcAft>
                  <a:spcPts val="600"/>
                </a:spcAft>
              </a:pPr>
              <a:t>18</a:t>
            </a:fld>
            <a:endParaRPr lang="en-GB" noProof="0"/>
          </a:p>
        </p:txBody>
      </p:sp>
    </p:spTree>
    <p:extLst>
      <p:ext uri="{BB962C8B-B14F-4D97-AF65-F5344CB8AC3E}">
        <p14:creationId xmlns:p14="http://schemas.microsoft.com/office/powerpoint/2010/main" val="2476817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9B2864-7076-053A-9E5B-C59E42C354E6}"/>
            </a:ext>
          </a:extLst>
        </p:cNvPr>
        <p:cNvGrpSpPr/>
        <p:nvPr/>
      </p:nvGrpSpPr>
      <p:grpSpPr>
        <a:xfrm>
          <a:off x="0" y="0"/>
          <a:ext cx="0" cy="0"/>
          <a:chOff x="0" y="0"/>
          <a:chExt cx="0" cy="0"/>
        </a:xfrm>
      </p:grpSpPr>
      <p:sp>
        <p:nvSpPr>
          <p:cNvPr id="12" name="Title 1">
            <a:extLst>
              <a:ext uri="{FF2B5EF4-FFF2-40B4-BE49-F238E27FC236}">
                <a16:creationId xmlns:a16="http://schemas.microsoft.com/office/drawing/2014/main" id="{67345C61-1AB5-295D-019C-F6F6A5F118AF}"/>
              </a:ext>
            </a:extLst>
          </p:cNvPr>
          <p:cNvSpPr>
            <a:spLocks noGrp="1"/>
          </p:cNvSpPr>
          <p:nvPr>
            <p:ph type="title"/>
          </p:nvPr>
        </p:nvSpPr>
        <p:spPr>
          <a:xfrm>
            <a:off x="581193" y="729658"/>
            <a:ext cx="11029616" cy="988332"/>
          </a:xfrm>
        </p:spPr>
        <p:txBody>
          <a:bodyPr anchor="b">
            <a:normAutofit/>
          </a:bodyPr>
          <a:lstStyle/>
          <a:p>
            <a:pPr lvl="0" algn="ctr"/>
            <a:r>
              <a:rPr lang="en-GB" u="sng"/>
              <a:t>Building credibility </a:t>
            </a:r>
            <a:endParaRPr lang="en-US" u="sng"/>
          </a:p>
        </p:txBody>
      </p:sp>
      <p:sp>
        <p:nvSpPr>
          <p:cNvPr id="28" name="Content Placeholder 2">
            <a:extLst>
              <a:ext uri="{FF2B5EF4-FFF2-40B4-BE49-F238E27FC236}">
                <a16:creationId xmlns:a16="http://schemas.microsoft.com/office/drawing/2014/main" id="{522F981B-358D-FBF5-0404-C371D1FD65F5}"/>
              </a:ext>
            </a:extLst>
          </p:cNvPr>
          <p:cNvSpPr>
            <a:spLocks noGrp="1"/>
          </p:cNvSpPr>
          <p:nvPr>
            <p:ph sz="half" idx="1"/>
          </p:nvPr>
        </p:nvSpPr>
        <p:spPr>
          <a:xfrm>
            <a:off x="581190" y="1835668"/>
            <a:ext cx="11160092" cy="4770808"/>
          </a:xfrm>
        </p:spPr>
        <p:txBody>
          <a:bodyPr anchor="ctr">
            <a:normAutofit fontScale="92500" lnSpcReduction="10000"/>
          </a:bodyPr>
          <a:lstStyle/>
          <a:p>
            <a:r>
              <a:rPr lang="en-GB" sz="2000"/>
              <a:t>Immerse Yourself in the Community</a:t>
            </a:r>
          </a:p>
          <a:p>
            <a:pPr lvl="1"/>
            <a:r>
              <a:rPr lang="en-GB" sz="1800"/>
              <a:t>Attend industry-specific events, webinars, and conferences. </a:t>
            </a:r>
          </a:p>
          <a:p>
            <a:pPr lvl="1"/>
            <a:r>
              <a:rPr lang="en-GB" sz="1800"/>
              <a:t>For example, if your niche is medical professionals, show up at events or hospital seminars. This builds visibility and trust.</a:t>
            </a:r>
          </a:p>
          <a:p>
            <a:r>
              <a:rPr lang="en-GB" sz="2000"/>
              <a:t>Create targeted content </a:t>
            </a:r>
          </a:p>
          <a:p>
            <a:pPr lvl="1"/>
            <a:r>
              <a:rPr lang="en-GB" sz="1800"/>
              <a:t>Write blogs, record videos, or host webinars that address niche-specific issues. This positions you as a thought leader and builds authority.</a:t>
            </a:r>
          </a:p>
          <a:p>
            <a:r>
              <a:rPr lang="en-GB" sz="2000"/>
              <a:t>Collaborate with Trusted Professionals as Introducers</a:t>
            </a:r>
          </a:p>
          <a:p>
            <a:pPr lvl="1"/>
            <a:r>
              <a:rPr lang="en-GB" sz="1800"/>
              <a:t>Partner with accountants or solicitors who already serve your niche. </a:t>
            </a:r>
          </a:p>
          <a:p>
            <a:pPr lvl="1"/>
            <a:r>
              <a:rPr lang="en-GB" sz="1800"/>
              <a:t>Their endorsement can accelerate your credibility.</a:t>
            </a:r>
          </a:p>
          <a:p>
            <a:r>
              <a:rPr lang="en-GB" sz="2000"/>
              <a:t>Leverage Testimonials and Case Studies</a:t>
            </a:r>
          </a:p>
          <a:p>
            <a:pPr lvl="1"/>
            <a:r>
              <a:rPr lang="en-GB" sz="1800"/>
              <a:t>Share anonymised success stories that demonstrate your expertise and impact. </a:t>
            </a:r>
          </a:p>
          <a:p>
            <a:pPr lvl="1"/>
            <a:r>
              <a:rPr lang="en-GB" sz="1800"/>
              <a:t>Social proof is powerful in building trust.</a:t>
            </a:r>
          </a:p>
        </p:txBody>
      </p:sp>
      <p:sp>
        <p:nvSpPr>
          <p:cNvPr id="7" name="Slide Number Placeholder 6">
            <a:extLst>
              <a:ext uri="{FF2B5EF4-FFF2-40B4-BE49-F238E27FC236}">
                <a16:creationId xmlns:a16="http://schemas.microsoft.com/office/drawing/2014/main" id="{E283E216-6E16-79A3-F3B5-D424F02ADFD1}"/>
              </a:ext>
            </a:extLst>
          </p:cNvPr>
          <p:cNvSpPr>
            <a:spLocks noGrp="1"/>
          </p:cNvSpPr>
          <p:nvPr>
            <p:ph type="sldNum" sz="quarter" idx="12"/>
          </p:nvPr>
        </p:nvSpPr>
        <p:spPr>
          <a:xfrm>
            <a:off x="10558300" y="6423914"/>
            <a:ext cx="1052510" cy="365125"/>
          </a:xfrm>
        </p:spPr>
        <p:txBody>
          <a:bodyPr anchor="ctr">
            <a:normAutofit/>
          </a:bodyPr>
          <a:lstStyle/>
          <a:p>
            <a:pPr rtl="0">
              <a:spcAft>
                <a:spcPts val="600"/>
              </a:spcAft>
            </a:pPr>
            <a:fld id="{3A98EE3D-8CD1-4C3F-BD1C-C98C9596463C}" type="slidenum">
              <a:rPr lang="en-GB" noProof="0" smtClean="0"/>
              <a:pPr rtl="0">
                <a:spcAft>
                  <a:spcPts val="600"/>
                </a:spcAft>
              </a:pPr>
              <a:t>19</a:t>
            </a:fld>
            <a:endParaRPr lang="en-GB" noProof="0"/>
          </a:p>
        </p:txBody>
      </p:sp>
    </p:spTree>
    <p:extLst>
      <p:ext uri="{BB962C8B-B14F-4D97-AF65-F5344CB8AC3E}">
        <p14:creationId xmlns:p14="http://schemas.microsoft.com/office/powerpoint/2010/main" val="2127422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59453A-78E9-42AE-AE23-C9D218CBC378}"/>
              </a:ext>
            </a:extLst>
          </p:cNvPr>
          <p:cNvSpPr>
            <a:spLocks noGrp="1"/>
          </p:cNvSpPr>
          <p:nvPr>
            <p:ph type="ctrTitle"/>
          </p:nvPr>
        </p:nvSpPr>
        <p:spPr>
          <a:xfrm>
            <a:off x="581191" y="704088"/>
            <a:ext cx="10993549" cy="1499616"/>
          </a:xfrm>
        </p:spPr>
        <p:txBody>
          <a:bodyPr rtlCol="0"/>
          <a:lstStyle/>
          <a:p>
            <a:pPr rtl="0"/>
            <a:r>
              <a:rPr lang="en-GB" b="1"/>
              <a:t>Niche to Win…</a:t>
            </a:r>
            <a:br>
              <a:rPr lang="en-GB" b="1"/>
            </a:br>
            <a:r>
              <a:rPr lang="en-GB" b="1"/>
              <a:t>How I Found My Niche &amp; Steps To Find Yours!</a:t>
            </a:r>
          </a:p>
        </p:txBody>
      </p:sp>
      <p:sp>
        <p:nvSpPr>
          <p:cNvPr id="5" name="Subtitle 4">
            <a:extLst>
              <a:ext uri="{FF2B5EF4-FFF2-40B4-BE49-F238E27FC236}">
                <a16:creationId xmlns:a16="http://schemas.microsoft.com/office/drawing/2014/main" id="{639AF166-E191-409C-98AE-C2A47C576895}"/>
              </a:ext>
            </a:extLst>
          </p:cNvPr>
          <p:cNvSpPr>
            <a:spLocks noGrp="1"/>
          </p:cNvSpPr>
          <p:nvPr>
            <p:ph type="subTitle" idx="1"/>
          </p:nvPr>
        </p:nvSpPr>
        <p:spPr>
          <a:xfrm>
            <a:off x="581191" y="2408499"/>
            <a:ext cx="10993546" cy="468233"/>
          </a:xfrm>
        </p:spPr>
        <p:txBody>
          <a:bodyPr rtlCol="0"/>
          <a:lstStyle/>
          <a:p>
            <a:pPr rtl="0"/>
            <a:r>
              <a:rPr lang="en-GB"/>
              <a:t>JAY DHALIWAL – CHARTERED INDEPENDENT FINANCIAL PLANNER</a:t>
            </a:r>
          </a:p>
        </p:txBody>
      </p:sp>
      <p:pic>
        <p:nvPicPr>
          <p:cNvPr id="8" name="Picture Placeholder 7" descr="Medical equipment with a stethoscope">
            <a:extLst>
              <a:ext uri="{FF2B5EF4-FFF2-40B4-BE49-F238E27FC236}">
                <a16:creationId xmlns:a16="http://schemas.microsoft.com/office/drawing/2014/main" id="{D9011B7D-CD6B-49C3-8163-9672E7B5EB9C}"/>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448056" y="3081528"/>
            <a:ext cx="11265408" cy="3310128"/>
          </a:xfrm>
        </p:spPr>
      </p:pic>
    </p:spTree>
    <p:extLst>
      <p:ext uri="{BB962C8B-B14F-4D97-AF65-F5344CB8AC3E}">
        <p14:creationId xmlns:p14="http://schemas.microsoft.com/office/powerpoint/2010/main" val="10397590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71CB0C-D4C3-5220-4B5D-6C2CE68532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3CFFD1-0A8C-16DC-1A7C-F853573F74EF}"/>
              </a:ext>
            </a:extLst>
          </p:cNvPr>
          <p:cNvSpPr>
            <a:spLocks noGrp="1"/>
          </p:cNvSpPr>
          <p:nvPr>
            <p:ph type="title"/>
          </p:nvPr>
        </p:nvSpPr>
        <p:spPr>
          <a:xfrm>
            <a:off x="767857" y="933450"/>
            <a:ext cx="3031852" cy="1722419"/>
          </a:xfrm>
        </p:spPr>
        <p:txBody>
          <a:bodyPr rtlCol="0" anchor="b">
            <a:normAutofit/>
          </a:bodyPr>
          <a:lstStyle/>
          <a:p>
            <a:pPr rtl="0"/>
            <a:r>
              <a:rPr lang="en-GB" u="sng"/>
              <a:t>Challenges</a:t>
            </a:r>
            <a:br>
              <a:rPr lang="en-GB" u="sng"/>
            </a:br>
            <a:r>
              <a:rPr lang="en-GB" u="sng"/>
              <a:t>overview</a:t>
            </a:r>
          </a:p>
        </p:txBody>
      </p:sp>
      <p:sp>
        <p:nvSpPr>
          <p:cNvPr id="9" name="Slide Number Placeholder 8">
            <a:extLst>
              <a:ext uri="{FF2B5EF4-FFF2-40B4-BE49-F238E27FC236}">
                <a16:creationId xmlns:a16="http://schemas.microsoft.com/office/drawing/2014/main" id="{77907FB5-61A9-E1A4-D50D-8E4013DC0BAE}"/>
              </a:ext>
            </a:extLst>
          </p:cNvPr>
          <p:cNvSpPr>
            <a:spLocks noGrp="1"/>
          </p:cNvSpPr>
          <p:nvPr>
            <p:ph type="sldNum" sz="quarter" idx="12"/>
          </p:nvPr>
        </p:nvSpPr>
        <p:spPr>
          <a:xfrm>
            <a:off x="10558300" y="6456916"/>
            <a:ext cx="1052510" cy="365125"/>
          </a:xfrm>
        </p:spPr>
        <p:txBody>
          <a:bodyPr rtlCol="0" anchor="ctr">
            <a:normAutofit/>
          </a:bodyPr>
          <a:lstStyle/>
          <a:p>
            <a:pPr rtl="0">
              <a:spcAft>
                <a:spcPts val="600"/>
              </a:spcAft>
            </a:pPr>
            <a:fld id="{3A98EE3D-8CD1-4C3F-BD1C-C98C9596463C}" type="slidenum">
              <a:rPr lang="en-GB" smtClean="0"/>
              <a:pPr rtl="0">
                <a:spcAft>
                  <a:spcPts val="600"/>
                </a:spcAft>
              </a:pPr>
              <a:t>20</a:t>
            </a:fld>
            <a:endParaRPr lang="en-GB"/>
          </a:p>
        </p:txBody>
      </p:sp>
      <p:graphicFrame>
        <p:nvGraphicFramePr>
          <p:cNvPr id="19" name="Content Placeholder 5">
            <a:extLst>
              <a:ext uri="{FF2B5EF4-FFF2-40B4-BE49-F238E27FC236}">
                <a16:creationId xmlns:a16="http://schemas.microsoft.com/office/drawing/2014/main" id="{338CB448-0FF2-0007-1706-831DF1C876CE}"/>
              </a:ext>
            </a:extLst>
          </p:cNvPr>
          <p:cNvGraphicFramePr>
            <a:graphicFrameLocks noGrp="1"/>
          </p:cNvGraphicFramePr>
          <p:nvPr>
            <p:ph idx="1"/>
            <p:extLst>
              <p:ext uri="{D42A27DB-BD31-4B8C-83A1-F6EECF244321}">
                <p14:modId xmlns:p14="http://schemas.microsoft.com/office/powerpoint/2010/main" val="245359444"/>
              </p:ext>
            </p:extLst>
          </p:nvPr>
        </p:nvGraphicFramePr>
        <p:xfrm>
          <a:off x="4900928" y="1179829"/>
          <a:ext cx="6650991" cy="4658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186144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8DC4F-42F1-78AE-F966-A434E2F65676}"/>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55737489-C521-3F3A-0D38-EE82C0599C79}"/>
              </a:ext>
            </a:extLst>
          </p:cNvPr>
          <p:cNvSpPr>
            <a:spLocks noGrp="1"/>
          </p:cNvSpPr>
          <p:nvPr>
            <p:ph type="title"/>
          </p:nvPr>
        </p:nvSpPr>
        <p:spPr>
          <a:xfrm>
            <a:off x="161925" y="692631"/>
            <a:ext cx="4562094" cy="1188720"/>
          </a:xfrm>
        </p:spPr>
        <p:txBody>
          <a:bodyPr>
            <a:normAutofit fontScale="90000"/>
          </a:bodyPr>
          <a:lstStyle/>
          <a:p>
            <a:r>
              <a:rPr lang="en-GB" sz="4400" u="sng"/>
              <a:t>breakthroughs</a:t>
            </a:r>
            <a:endParaRPr lang="en-GB" sz="4000" u="sng"/>
          </a:p>
        </p:txBody>
      </p:sp>
      <p:sp>
        <p:nvSpPr>
          <p:cNvPr id="6" name="Slide Number Placeholder 5">
            <a:extLst>
              <a:ext uri="{FF2B5EF4-FFF2-40B4-BE49-F238E27FC236}">
                <a16:creationId xmlns:a16="http://schemas.microsoft.com/office/drawing/2014/main" id="{58A28758-068D-D8B7-D240-8EDBEE4B5FB9}"/>
              </a:ext>
            </a:extLst>
          </p:cNvPr>
          <p:cNvSpPr>
            <a:spLocks noGrp="1"/>
          </p:cNvSpPr>
          <p:nvPr>
            <p:ph type="sldNum" sz="quarter" idx="12"/>
          </p:nvPr>
        </p:nvSpPr>
        <p:spPr/>
        <p:txBody>
          <a:bodyPr/>
          <a:lstStyle/>
          <a:p>
            <a:pPr rtl="0"/>
            <a:fld id="{312CC964-A50B-4C29-B4E4-2C30BB34CCF3}" type="slidenum">
              <a:rPr lang="en-GB" smtClean="0"/>
              <a:t>21</a:t>
            </a:fld>
            <a:endParaRPr lang="en-GB"/>
          </a:p>
        </p:txBody>
      </p:sp>
      <p:pic>
        <p:nvPicPr>
          <p:cNvPr id="5" name="Picture Placeholder 4" descr="A person wearing a mask and goggles holding a tube with a blue liquid&#10;&#10;AI-generated content may be incorrect.">
            <a:extLst>
              <a:ext uri="{FF2B5EF4-FFF2-40B4-BE49-F238E27FC236}">
                <a16:creationId xmlns:a16="http://schemas.microsoft.com/office/drawing/2014/main" id="{6B589109-2901-E24F-E62F-ADC14DFE9FA5}"/>
              </a:ext>
            </a:extLst>
          </p:cNvPr>
          <p:cNvPicPr>
            <a:picLocks noGrp="1" noChangeAspect="1"/>
          </p:cNvPicPr>
          <p:nvPr>
            <p:ph type="pic" sz="quarter" idx="13"/>
          </p:nvPr>
        </p:nvPicPr>
        <p:blipFill>
          <a:blip r:embed="rId2"/>
          <a:srcRect l="13380" r="13380"/>
          <a:stretch>
            <a:fillRect/>
          </a:stretch>
        </p:blipFill>
        <p:spPr/>
      </p:pic>
    </p:spTree>
    <p:extLst>
      <p:ext uri="{BB962C8B-B14F-4D97-AF65-F5344CB8AC3E}">
        <p14:creationId xmlns:p14="http://schemas.microsoft.com/office/powerpoint/2010/main" val="27751588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0F2424-63FA-3F5B-AB1F-DAD230CC57F4}"/>
            </a:ext>
          </a:extLst>
        </p:cNvPr>
        <p:cNvGrpSpPr/>
        <p:nvPr/>
      </p:nvGrpSpPr>
      <p:grpSpPr>
        <a:xfrm>
          <a:off x="0" y="0"/>
          <a:ext cx="0" cy="0"/>
          <a:chOff x="0" y="0"/>
          <a:chExt cx="0" cy="0"/>
        </a:xfrm>
      </p:grpSpPr>
      <p:sp>
        <p:nvSpPr>
          <p:cNvPr id="12" name="Title 1">
            <a:extLst>
              <a:ext uri="{FF2B5EF4-FFF2-40B4-BE49-F238E27FC236}">
                <a16:creationId xmlns:a16="http://schemas.microsoft.com/office/drawing/2014/main" id="{474DC39D-9EBE-E179-5A42-B02C0C2228E9}"/>
              </a:ext>
            </a:extLst>
          </p:cNvPr>
          <p:cNvSpPr>
            <a:spLocks noGrp="1"/>
          </p:cNvSpPr>
          <p:nvPr>
            <p:ph type="title"/>
          </p:nvPr>
        </p:nvSpPr>
        <p:spPr>
          <a:xfrm>
            <a:off x="581193" y="729658"/>
            <a:ext cx="11029616" cy="988332"/>
          </a:xfrm>
        </p:spPr>
        <p:txBody>
          <a:bodyPr anchor="b">
            <a:normAutofit/>
          </a:bodyPr>
          <a:lstStyle/>
          <a:p>
            <a:pPr lvl="0" algn="ctr"/>
            <a:r>
              <a:rPr lang="en-GB" u="sng"/>
              <a:t>Deeper client relationships</a:t>
            </a:r>
            <a:endParaRPr lang="en-US" u="sng"/>
          </a:p>
        </p:txBody>
      </p:sp>
      <p:sp>
        <p:nvSpPr>
          <p:cNvPr id="28" name="Content Placeholder 2">
            <a:extLst>
              <a:ext uri="{FF2B5EF4-FFF2-40B4-BE49-F238E27FC236}">
                <a16:creationId xmlns:a16="http://schemas.microsoft.com/office/drawing/2014/main" id="{041AED30-9728-9459-F1AC-E4B6BB3F1ED4}"/>
              </a:ext>
            </a:extLst>
          </p:cNvPr>
          <p:cNvSpPr>
            <a:spLocks noGrp="1"/>
          </p:cNvSpPr>
          <p:nvPr>
            <p:ph sz="half" idx="1"/>
          </p:nvPr>
        </p:nvSpPr>
        <p:spPr>
          <a:xfrm>
            <a:off x="581193" y="1887167"/>
            <a:ext cx="11160092" cy="4536748"/>
          </a:xfrm>
        </p:spPr>
        <p:txBody>
          <a:bodyPr anchor="ctr">
            <a:normAutofit/>
          </a:bodyPr>
          <a:lstStyle/>
          <a:p>
            <a:r>
              <a:rPr lang="en-GB" sz="2000"/>
              <a:t>Clients feel genuinely </a:t>
            </a:r>
            <a:r>
              <a:rPr lang="en-GB" sz="2000" b="1"/>
              <a:t>understood</a:t>
            </a:r>
            <a:r>
              <a:rPr lang="en-GB" sz="2000"/>
              <a:t> when you speak their language and know their world…</a:t>
            </a:r>
          </a:p>
          <a:p>
            <a:r>
              <a:rPr lang="en-GB" sz="2000"/>
              <a:t>Advice becomes more </a:t>
            </a:r>
            <a:r>
              <a:rPr lang="en-GB" sz="2000" b="1"/>
              <a:t>proactive</a:t>
            </a:r>
            <a:r>
              <a:rPr lang="en-GB" sz="2000"/>
              <a:t> and </a:t>
            </a:r>
            <a:r>
              <a:rPr lang="en-GB" sz="2000" b="1"/>
              <a:t>relevant</a:t>
            </a:r>
            <a:r>
              <a:rPr lang="en-GB" sz="2000"/>
              <a:t>.</a:t>
            </a:r>
          </a:p>
          <a:p>
            <a:r>
              <a:rPr lang="en-GB" sz="2000"/>
              <a:t>You can </a:t>
            </a:r>
            <a:r>
              <a:rPr lang="en-GB" sz="2000" b="1"/>
              <a:t>anticipate</a:t>
            </a:r>
            <a:r>
              <a:rPr lang="en-GB" sz="2000"/>
              <a:t> common concerns and offer tailored solutions with </a:t>
            </a:r>
            <a:r>
              <a:rPr lang="en-GB" sz="2000" b="1"/>
              <a:t>confidence</a:t>
            </a:r>
            <a:r>
              <a:rPr lang="en-GB" sz="2000"/>
              <a:t>.</a:t>
            </a:r>
          </a:p>
          <a:p>
            <a:r>
              <a:rPr lang="en-GB" sz="2000" b="1"/>
              <a:t>Trust</a:t>
            </a:r>
            <a:r>
              <a:rPr lang="en-GB" sz="2000"/>
              <a:t> builds faster, leading to more open conversations and long-term engagement.</a:t>
            </a:r>
          </a:p>
          <a:p>
            <a:r>
              <a:rPr lang="en-GB" sz="2000"/>
              <a:t>Stronger relationships result in </a:t>
            </a:r>
            <a:r>
              <a:rPr lang="en-GB" sz="2000" b="1"/>
              <a:t>higher client retention and satisfaction</a:t>
            </a:r>
            <a:r>
              <a:rPr lang="en-GB" sz="2000"/>
              <a:t>.</a:t>
            </a:r>
          </a:p>
        </p:txBody>
      </p:sp>
      <p:sp>
        <p:nvSpPr>
          <p:cNvPr id="7" name="Slide Number Placeholder 6">
            <a:extLst>
              <a:ext uri="{FF2B5EF4-FFF2-40B4-BE49-F238E27FC236}">
                <a16:creationId xmlns:a16="http://schemas.microsoft.com/office/drawing/2014/main" id="{EC7BB41C-4B47-2C00-E320-C3505CA84F96}"/>
              </a:ext>
            </a:extLst>
          </p:cNvPr>
          <p:cNvSpPr>
            <a:spLocks noGrp="1"/>
          </p:cNvSpPr>
          <p:nvPr>
            <p:ph type="sldNum" sz="quarter" idx="12"/>
          </p:nvPr>
        </p:nvSpPr>
        <p:spPr>
          <a:xfrm>
            <a:off x="10558300" y="6423914"/>
            <a:ext cx="1052510" cy="365125"/>
          </a:xfrm>
        </p:spPr>
        <p:txBody>
          <a:bodyPr anchor="ctr">
            <a:normAutofit/>
          </a:bodyPr>
          <a:lstStyle/>
          <a:p>
            <a:pPr rtl="0">
              <a:spcAft>
                <a:spcPts val="600"/>
              </a:spcAft>
            </a:pPr>
            <a:fld id="{3A98EE3D-8CD1-4C3F-BD1C-C98C9596463C}" type="slidenum">
              <a:rPr lang="en-GB" noProof="0" smtClean="0"/>
              <a:pPr rtl="0">
                <a:spcAft>
                  <a:spcPts val="600"/>
                </a:spcAft>
              </a:pPr>
              <a:t>22</a:t>
            </a:fld>
            <a:endParaRPr lang="en-GB" noProof="0"/>
          </a:p>
        </p:txBody>
      </p:sp>
    </p:spTree>
    <p:extLst>
      <p:ext uri="{BB962C8B-B14F-4D97-AF65-F5344CB8AC3E}">
        <p14:creationId xmlns:p14="http://schemas.microsoft.com/office/powerpoint/2010/main" val="26251909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DC1BB0-1A98-5C6F-286C-5FE2BDF2C769}"/>
            </a:ext>
          </a:extLst>
        </p:cNvPr>
        <p:cNvGrpSpPr/>
        <p:nvPr/>
      </p:nvGrpSpPr>
      <p:grpSpPr>
        <a:xfrm>
          <a:off x="0" y="0"/>
          <a:ext cx="0" cy="0"/>
          <a:chOff x="0" y="0"/>
          <a:chExt cx="0" cy="0"/>
        </a:xfrm>
      </p:grpSpPr>
      <p:sp>
        <p:nvSpPr>
          <p:cNvPr id="12" name="Title 1">
            <a:extLst>
              <a:ext uri="{FF2B5EF4-FFF2-40B4-BE49-F238E27FC236}">
                <a16:creationId xmlns:a16="http://schemas.microsoft.com/office/drawing/2014/main" id="{BDDE1579-8CA1-D944-DF85-1F76BBF0BBF9}"/>
              </a:ext>
            </a:extLst>
          </p:cNvPr>
          <p:cNvSpPr>
            <a:spLocks noGrp="1"/>
          </p:cNvSpPr>
          <p:nvPr>
            <p:ph type="title"/>
          </p:nvPr>
        </p:nvSpPr>
        <p:spPr>
          <a:xfrm>
            <a:off x="581193" y="729658"/>
            <a:ext cx="11029616" cy="988332"/>
          </a:xfrm>
        </p:spPr>
        <p:txBody>
          <a:bodyPr anchor="b">
            <a:normAutofit/>
          </a:bodyPr>
          <a:lstStyle/>
          <a:p>
            <a:pPr lvl="0" algn="ctr"/>
            <a:r>
              <a:rPr lang="en-GB" u="sng"/>
              <a:t>Personal brand recognition</a:t>
            </a:r>
            <a:endParaRPr lang="en-US" u="sng"/>
          </a:p>
        </p:txBody>
      </p:sp>
      <p:sp>
        <p:nvSpPr>
          <p:cNvPr id="28" name="Content Placeholder 2">
            <a:extLst>
              <a:ext uri="{FF2B5EF4-FFF2-40B4-BE49-F238E27FC236}">
                <a16:creationId xmlns:a16="http://schemas.microsoft.com/office/drawing/2014/main" id="{D82F6917-671B-7E0C-98AA-573D3DEA7655}"/>
              </a:ext>
            </a:extLst>
          </p:cNvPr>
          <p:cNvSpPr>
            <a:spLocks noGrp="1"/>
          </p:cNvSpPr>
          <p:nvPr>
            <p:ph sz="half" idx="1"/>
          </p:nvPr>
        </p:nvSpPr>
        <p:spPr>
          <a:xfrm>
            <a:off x="515954" y="2038350"/>
            <a:ext cx="11160092" cy="4568126"/>
          </a:xfrm>
        </p:spPr>
        <p:txBody>
          <a:bodyPr anchor="ctr">
            <a:normAutofit/>
          </a:bodyPr>
          <a:lstStyle/>
          <a:p>
            <a:r>
              <a:rPr lang="en-GB" sz="2000"/>
              <a:t>You become known as the </a:t>
            </a:r>
            <a:r>
              <a:rPr lang="en-GB" sz="2000" b="1"/>
              <a:t>go-to expert for your niche</a:t>
            </a:r>
          </a:p>
          <a:p>
            <a:pPr lvl="1"/>
            <a:r>
              <a:rPr lang="en-GB" sz="1800"/>
              <a:t>Whether it's professionals, life stages, financial goals or value based. </a:t>
            </a:r>
          </a:p>
          <a:p>
            <a:r>
              <a:rPr lang="en-GB" sz="2000"/>
              <a:t>Your messaging becomes </a:t>
            </a:r>
            <a:r>
              <a:rPr lang="en-GB" sz="2000" b="1"/>
              <a:t>clearer and more consistent</a:t>
            </a:r>
          </a:p>
          <a:p>
            <a:pPr lvl="1"/>
            <a:r>
              <a:rPr lang="en-GB" sz="1800"/>
              <a:t>Making it easier for clients and peers to understand what you do and who you help.</a:t>
            </a:r>
          </a:p>
          <a:p>
            <a:r>
              <a:rPr lang="en-GB" sz="2000"/>
              <a:t>Opportunities for </a:t>
            </a:r>
            <a:r>
              <a:rPr lang="en-GB" sz="2000" b="1"/>
              <a:t>visibility</a:t>
            </a:r>
            <a:r>
              <a:rPr lang="en-GB" sz="2000"/>
              <a:t> increase</a:t>
            </a:r>
          </a:p>
          <a:p>
            <a:pPr lvl="1"/>
            <a:r>
              <a:rPr lang="en-GB" sz="1800"/>
              <a:t>Including speaking engagements, media features, and professional panels.</a:t>
            </a:r>
          </a:p>
          <a:p>
            <a:r>
              <a:rPr lang="en-GB" sz="2000" b="1"/>
              <a:t>Marketing</a:t>
            </a:r>
            <a:r>
              <a:rPr lang="en-GB" sz="2000"/>
              <a:t> becomes more effective, as your brand speaks directly to the needs and values of your ideal client.</a:t>
            </a:r>
          </a:p>
          <a:p>
            <a:r>
              <a:rPr lang="en-GB" sz="2000"/>
              <a:t>You build </a:t>
            </a:r>
            <a:r>
              <a:rPr lang="en-GB" sz="2000" b="1"/>
              <a:t>trust</a:t>
            </a:r>
            <a:r>
              <a:rPr lang="en-GB" sz="2000"/>
              <a:t> faster, because your brand reflects deep understanding and alignment with your audience.</a:t>
            </a:r>
          </a:p>
          <a:p>
            <a:endParaRPr lang="en-GB" sz="2000"/>
          </a:p>
        </p:txBody>
      </p:sp>
      <p:sp>
        <p:nvSpPr>
          <p:cNvPr id="7" name="Slide Number Placeholder 6">
            <a:extLst>
              <a:ext uri="{FF2B5EF4-FFF2-40B4-BE49-F238E27FC236}">
                <a16:creationId xmlns:a16="http://schemas.microsoft.com/office/drawing/2014/main" id="{1C0FFC49-D36A-89C7-24CE-B636D253369C}"/>
              </a:ext>
            </a:extLst>
          </p:cNvPr>
          <p:cNvSpPr>
            <a:spLocks noGrp="1"/>
          </p:cNvSpPr>
          <p:nvPr>
            <p:ph type="sldNum" sz="quarter" idx="12"/>
          </p:nvPr>
        </p:nvSpPr>
        <p:spPr>
          <a:xfrm>
            <a:off x="10558300" y="6423914"/>
            <a:ext cx="1052510" cy="365125"/>
          </a:xfrm>
        </p:spPr>
        <p:txBody>
          <a:bodyPr anchor="ctr">
            <a:normAutofit/>
          </a:bodyPr>
          <a:lstStyle/>
          <a:p>
            <a:pPr rtl="0">
              <a:spcAft>
                <a:spcPts val="600"/>
              </a:spcAft>
            </a:pPr>
            <a:fld id="{3A98EE3D-8CD1-4C3F-BD1C-C98C9596463C}" type="slidenum">
              <a:rPr lang="en-GB" noProof="0" smtClean="0"/>
              <a:pPr rtl="0">
                <a:spcAft>
                  <a:spcPts val="600"/>
                </a:spcAft>
              </a:pPr>
              <a:t>23</a:t>
            </a:fld>
            <a:endParaRPr lang="en-GB" noProof="0"/>
          </a:p>
        </p:txBody>
      </p:sp>
    </p:spTree>
    <p:extLst>
      <p:ext uri="{BB962C8B-B14F-4D97-AF65-F5344CB8AC3E}">
        <p14:creationId xmlns:p14="http://schemas.microsoft.com/office/powerpoint/2010/main" val="35705136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50B277-00EF-51B1-1F30-27DC3B48A3B7}"/>
            </a:ext>
          </a:extLst>
        </p:cNvPr>
        <p:cNvGrpSpPr/>
        <p:nvPr/>
      </p:nvGrpSpPr>
      <p:grpSpPr>
        <a:xfrm>
          <a:off x="0" y="0"/>
          <a:ext cx="0" cy="0"/>
          <a:chOff x="0" y="0"/>
          <a:chExt cx="0" cy="0"/>
        </a:xfrm>
      </p:grpSpPr>
      <p:sp>
        <p:nvSpPr>
          <p:cNvPr id="12" name="Title 1">
            <a:extLst>
              <a:ext uri="{FF2B5EF4-FFF2-40B4-BE49-F238E27FC236}">
                <a16:creationId xmlns:a16="http://schemas.microsoft.com/office/drawing/2014/main" id="{4997AA5C-2AD3-1C4C-56D0-44333D8648E8}"/>
              </a:ext>
            </a:extLst>
          </p:cNvPr>
          <p:cNvSpPr>
            <a:spLocks noGrp="1"/>
          </p:cNvSpPr>
          <p:nvPr>
            <p:ph type="title"/>
          </p:nvPr>
        </p:nvSpPr>
        <p:spPr>
          <a:xfrm>
            <a:off x="581193" y="729658"/>
            <a:ext cx="11029616" cy="988332"/>
          </a:xfrm>
        </p:spPr>
        <p:txBody>
          <a:bodyPr anchor="b">
            <a:normAutofit/>
          </a:bodyPr>
          <a:lstStyle/>
          <a:p>
            <a:pPr lvl="0" algn="ctr"/>
            <a:r>
              <a:rPr lang="en-GB" u="sng"/>
              <a:t>Increased referrals</a:t>
            </a:r>
            <a:endParaRPr lang="en-US" u="sng"/>
          </a:p>
        </p:txBody>
      </p:sp>
      <p:sp>
        <p:nvSpPr>
          <p:cNvPr id="28" name="Content Placeholder 2">
            <a:extLst>
              <a:ext uri="{FF2B5EF4-FFF2-40B4-BE49-F238E27FC236}">
                <a16:creationId xmlns:a16="http://schemas.microsoft.com/office/drawing/2014/main" id="{139232EC-1E33-437F-DBFE-3DA02A5090AD}"/>
              </a:ext>
            </a:extLst>
          </p:cNvPr>
          <p:cNvSpPr>
            <a:spLocks noGrp="1"/>
          </p:cNvSpPr>
          <p:nvPr>
            <p:ph sz="half" idx="1"/>
          </p:nvPr>
        </p:nvSpPr>
        <p:spPr>
          <a:xfrm>
            <a:off x="515954" y="2038350"/>
            <a:ext cx="11160092" cy="4568126"/>
          </a:xfrm>
        </p:spPr>
        <p:txBody>
          <a:bodyPr anchor="ctr">
            <a:normAutofit/>
          </a:bodyPr>
          <a:lstStyle/>
          <a:p>
            <a:r>
              <a:rPr lang="en-GB" sz="2000"/>
              <a:t>Specialisation builds trust - clients feel confident recommending you to others in their community.</a:t>
            </a:r>
          </a:p>
          <a:p>
            <a:r>
              <a:rPr lang="en-GB" sz="2000"/>
              <a:t>Niche </a:t>
            </a:r>
            <a:r>
              <a:rPr lang="en-GB" sz="2000" b="1"/>
              <a:t>communities are tightly connected</a:t>
            </a:r>
            <a:r>
              <a:rPr lang="en-GB" sz="2000"/>
              <a:t>, making word-of-mouth more powerful.</a:t>
            </a:r>
          </a:p>
          <a:p>
            <a:r>
              <a:rPr lang="en-GB" sz="2000"/>
              <a:t>Your expertise becomes known within the group, leading to </a:t>
            </a:r>
            <a:r>
              <a:rPr lang="en-GB" sz="2000" b="1"/>
              <a:t>organic growth</a:t>
            </a:r>
            <a:r>
              <a:rPr lang="en-GB" sz="2000"/>
              <a:t>.</a:t>
            </a:r>
          </a:p>
          <a:p>
            <a:r>
              <a:rPr lang="en-GB" sz="2000"/>
              <a:t>Referrals are more targeted and </a:t>
            </a:r>
            <a:r>
              <a:rPr lang="en-GB" sz="2000" b="1"/>
              <a:t>qualified</a:t>
            </a:r>
            <a:r>
              <a:rPr lang="en-GB" sz="2000"/>
              <a:t>, as they come from people who understand your </a:t>
            </a:r>
            <a:r>
              <a:rPr lang="en-GB" sz="2000" b="1"/>
              <a:t>value</a:t>
            </a:r>
            <a:r>
              <a:rPr lang="en-GB" sz="2000"/>
              <a:t>.</a:t>
            </a:r>
          </a:p>
          <a:p>
            <a:r>
              <a:rPr lang="en-GB" sz="2000"/>
              <a:t>You spend </a:t>
            </a:r>
            <a:r>
              <a:rPr lang="en-GB" sz="2000" b="1"/>
              <a:t>less time chasing leads</a:t>
            </a:r>
            <a:r>
              <a:rPr lang="en-GB" sz="2000"/>
              <a:t>, and more time deepening relationships with ideal clients.</a:t>
            </a:r>
          </a:p>
          <a:p>
            <a:r>
              <a:rPr lang="en-GB" sz="2000"/>
              <a:t>Your reputation compounds, as each successful client experience reinforces your </a:t>
            </a:r>
            <a:r>
              <a:rPr lang="en-GB" sz="2000" b="1"/>
              <a:t>credibility</a:t>
            </a:r>
            <a:r>
              <a:rPr lang="en-GB" sz="2000"/>
              <a:t>.</a:t>
            </a:r>
          </a:p>
        </p:txBody>
      </p:sp>
      <p:sp>
        <p:nvSpPr>
          <p:cNvPr id="7" name="Slide Number Placeholder 6">
            <a:extLst>
              <a:ext uri="{FF2B5EF4-FFF2-40B4-BE49-F238E27FC236}">
                <a16:creationId xmlns:a16="http://schemas.microsoft.com/office/drawing/2014/main" id="{B90B4D52-4BDA-4189-B344-CC5DEFF53D77}"/>
              </a:ext>
            </a:extLst>
          </p:cNvPr>
          <p:cNvSpPr>
            <a:spLocks noGrp="1"/>
          </p:cNvSpPr>
          <p:nvPr>
            <p:ph type="sldNum" sz="quarter" idx="12"/>
          </p:nvPr>
        </p:nvSpPr>
        <p:spPr>
          <a:xfrm>
            <a:off x="10558300" y="6423914"/>
            <a:ext cx="1052510" cy="365125"/>
          </a:xfrm>
        </p:spPr>
        <p:txBody>
          <a:bodyPr anchor="ctr">
            <a:normAutofit/>
          </a:bodyPr>
          <a:lstStyle/>
          <a:p>
            <a:pPr rtl="0">
              <a:spcAft>
                <a:spcPts val="600"/>
              </a:spcAft>
            </a:pPr>
            <a:fld id="{3A98EE3D-8CD1-4C3F-BD1C-C98C9596463C}" type="slidenum">
              <a:rPr lang="en-GB" noProof="0" smtClean="0"/>
              <a:pPr rtl="0">
                <a:spcAft>
                  <a:spcPts val="600"/>
                </a:spcAft>
              </a:pPr>
              <a:t>24</a:t>
            </a:fld>
            <a:endParaRPr lang="en-GB" noProof="0"/>
          </a:p>
        </p:txBody>
      </p:sp>
    </p:spTree>
    <p:extLst>
      <p:ext uri="{BB962C8B-B14F-4D97-AF65-F5344CB8AC3E}">
        <p14:creationId xmlns:p14="http://schemas.microsoft.com/office/powerpoint/2010/main" val="25215969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BD51EFD2-8E57-D3E0-C412-7A784EC9B904}"/>
              </a:ext>
            </a:extLst>
          </p:cNvPr>
          <p:cNvSpPr>
            <a:spLocks noGrp="1"/>
          </p:cNvSpPr>
          <p:nvPr>
            <p:ph type="sldNum" sz="quarter" idx="12"/>
          </p:nvPr>
        </p:nvSpPr>
        <p:spPr/>
        <p:txBody>
          <a:bodyPr/>
          <a:lstStyle/>
          <a:p>
            <a:pPr rtl="0"/>
            <a:fld id="{3A98EE3D-8CD1-4C3F-BD1C-C98C9596463C}" type="slidenum">
              <a:rPr lang="en-GB" noProof="0" smtClean="0"/>
              <a:t>25</a:t>
            </a:fld>
            <a:endParaRPr lang="en-GB" noProof="0"/>
          </a:p>
        </p:txBody>
      </p:sp>
      <p:pic>
        <p:nvPicPr>
          <p:cNvPr id="9" name="Picture 8">
            <a:extLst>
              <a:ext uri="{FF2B5EF4-FFF2-40B4-BE49-F238E27FC236}">
                <a16:creationId xmlns:a16="http://schemas.microsoft.com/office/drawing/2014/main" id="{B8ED0426-D2FB-44CC-5905-EA69905CD624}"/>
              </a:ext>
            </a:extLst>
          </p:cNvPr>
          <p:cNvPicPr>
            <a:picLocks noChangeAspect="1"/>
          </p:cNvPicPr>
          <p:nvPr/>
        </p:nvPicPr>
        <p:blipFill>
          <a:blip r:embed="rId2"/>
          <a:srcRect t="19319"/>
          <a:stretch>
            <a:fillRect/>
          </a:stretch>
        </p:blipFill>
        <p:spPr>
          <a:xfrm>
            <a:off x="706467" y="1876020"/>
            <a:ext cx="5234940" cy="2612852"/>
          </a:xfrm>
          <a:prstGeom prst="rect">
            <a:avLst/>
          </a:prstGeom>
          <a:ln>
            <a:solidFill>
              <a:schemeClr val="bg1"/>
            </a:solidFill>
          </a:ln>
        </p:spPr>
      </p:pic>
      <p:pic>
        <p:nvPicPr>
          <p:cNvPr id="10" name="Picture 9">
            <a:extLst>
              <a:ext uri="{FF2B5EF4-FFF2-40B4-BE49-F238E27FC236}">
                <a16:creationId xmlns:a16="http://schemas.microsoft.com/office/drawing/2014/main" id="{F5B71CDD-6D14-57DE-963F-D0BC713E57D4}"/>
              </a:ext>
            </a:extLst>
          </p:cNvPr>
          <p:cNvPicPr>
            <a:picLocks noChangeAspect="1"/>
          </p:cNvPicPr>
          <p:nvPr/>
        </p:nvPicPr>
        <p:blipFill>
          <a:blip r:embed="rId3"/>
          <a:srcRect t="26374"/>
          <a:stretch>
            <a:fillRect/>
          </a:stretch>
        </p:blipFill>
        <p:spPr>
          <a:xfrm>
            <a:off x="687417" y="4555693"/>
            <a:ext cx="5273040" cy="1868221"/>
          </a:xfrm>
          <a:prstGeom prst="rect">
            <a:avLst/>
          </a:prstGeom>
        </p:spPr>
      </p:pic>
      <p:pic>
        <p:nvPicPr>
          <p:cNvPr id="11" name="Picture 10">
            <a:extLst>
              <a:ext uri="{FF2B5EF4-FFF2-40B4-BE49-F238E27FC236}">
                <a16:creationId xmlns:a16="http://schemas.microsoft.com/office/drawing/2014/main" id="{DFBCB74C-98E8-60FD-1128-D8B9F99C5D6D}"/>
              </a:ext>
            </a:extLst>
          </p:cNvPr>
          <p:cNvPicPr>
            <a:picLocks noChangeAspect="1"/>
          </p:cNvPicPr>
          <p:nvPr/>
        </p:nvPicPr>
        <p:blipFill rotWithShape="1">
          <a:blip r:embed="rId4"/>
          <a:srcRect t="27190" b="1132"/>
          <a:stretch>
            <a:fillRect/>
          </a:stretch>
        </p:blipFill>
        <p:spPr>
          <a:xfrm>
            <a:off x="6182013" y="1075921"/>
            <a:ext cx="5265420" cy="1704109"/>
          </a:xfrm>
          <a:prstGeom prst="rect">
            <a:avLst/>
          </a:prstGeom>
        </p:spPr>
      </p:pic>
      <p:pic>
        <p:nvPicPr>
          <p:cNvPr id="12" name="Picture 11">
            <a:extLst>
              <a:ext uri="{FF2B5EF4-FFF2-40B4-BE49-F238E27FC236}">
                <a16:creationId xmlns:a16="http://schemas.microsoft.com/office/drawing/2014/main" id="{47BEC792-7794-40D1-62A2-EED2494C0757}"/>
              </a:ext>
            </a:extLst>
          </p:cNvPr>
          <p:cNvPicPr>
            <a:picLocks noChangeAspect="1"/>
          </p:cNvPicPr>
          <p:nvPr/>
        </p:nvPicPr>
        <p:blipFill rotWithShape="1">
          <a:blip r:embed="rId5"/>
          <a:srcRect t="27907" b="1097"/>
          <a:stretch>
            <a:fillRect/>
          </a:stretch>
        </p:blipFill>
        <p:spPr>
          <a:xfrm>
            <a:off x="6162965" y="2899064"/>
            <a:ext cx="5234940" cy="1704109"/>
          </a:xfrm>
          <a:prstGeom prst="rect">
            <a:avLst/>
          </a:prstGeom>
        </p:spPr>
      </p:pic>
      <p:pic>
        <p:nvPicPr>
          <p:cNvPr id="13" name="Picture 12">
            <a:extLst>
              <a:ext uri="{FF2B5EF4-FFF2-40B4-BE49-F238E27FC236}">
                <a16:creationId xmlns:a16="http://schemas.microsoft.com/office/drawing/2014/main" id="{8F2135A8-ED36-37CA-FD39-D5AE55CE51EE}"/>
              </a:ext>
            </a:extLst>
          </p:cNvPr>
          <p:cNvPicPr>
            <a:picLocks noChangeAspect="1"/>
          </p:cNvPicPr>
          <p:nvPr/>
        </p:nvPicPr>
        <p:blipFill>
          <a:blip r:embed="rId6"/>
          <a:srcRect t="29579"/>
          <a:stretch>
            <a:fillRect/>
          </a:stretch>
        </p:blipFill>
        <p:spPr>
          <a:xfrm>
            <a:off x="6124865" y="4722207"/>
            <a:ext cx="5273040" cy="1754706"/>
          </a:xfrm>
          <a:prstGeom prst="rect">
            <a:avLst/>
          </a:prstGeom>
        </p:spPr>
      </p:pic>
      <p:sp>
        <p:nvSpPr>
          <p:cNvPr id="14" name="Title 1">
            <a:extLst>
              <a:ext uri="{FF2B5EF4-FFF2-40B4-BE49-F238E27FC236}">
                <a16:creationId xmlns:a16="http://schemas.microsoft.com/office/drawing/2014/main" id="{6B2DBA1A-7BE4-E3C0-2ADC-F44E5806474E}"/>
              </a:ext>
            </a:extLst>
          </p:cNvPr>
          <p:cNvSpPr>
            <a:spLocks noGrp="1"/>
          </p:cNvSpPr>
          <p:nvPr>
            <p:ph type="title"/>
          </p:nvPr>
        </p:nvSpPr>
        <p:spPr>
          <a:xfrm>
            <a:off x="744567" y="729658"/>
            <a:ext cx="5196840" cy="988332"/>
          </a:xfrm>
        </p:spPr>
        <p:txBody>
          <a:bodyPr anchor="b">
            <a:normAutofit/>
          </a:bodyPr>
          <a:lstStyle/>
          <a:p>
            <a:pPr lvl="0" algn="ctr"/>
            <a:r>
              <a:rPr lang="en-GB" u="sng"/>
              <a:t>Trustpilot reviews</a:t>
            </a:r>
            <a:endParaRPr lang="en-US" u="sng"/>
          </a:p>
        </p:txBody>
      </p:sp>
    </p:spTree>
    <p:extLst>
      <p:ext uri="{BB962C8B-B14F-4D97-AF65-F5344CB8AC3E}">
        <p14:creationId xmlns:p14="http://schemas.microsoft.com/office/powerpoint/2010/main" val="39211741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7E8FC6-F380-3A3C-DEFB-33D8747CB8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9B342A-28F5-D9A1-78D0-62E7177484F5}"/>
              </a:ext>
            </a:extLst>
          </p:cNvPr>
          <p:cNvSpPr>
            <a:spLocks noGrp="1"/>
          </p:cNvSpPr>
          <p:nvPr>
            <p:ph type="title"/>
          </p:nvPr>
        </p:nvSpPr>
        <p:spPr>
          <a:xfrm>
            <a:off x="767857" y="933450"/>
            <a:ext cx="3031852" cy="1722419"/>
          </a:xfrm>
        </p:spPr>
        <p:txBody>
          <a:bodyPr rtlCol="0" anchor="b">
            <a:normAutofit/>
          </a:bodyPr>
          <a:lstStyle/>
          <a:p>
            <a:pPr rtl="0"/>
            <a:r>
              <a:rPr lang="en-GB" u="sng"/>
              <a:t>Breakthroughs</a:t>
            </a:r>
            <a:br>
              <a:rPr lang="en-GB" u="sng"/>
            </a:br>
            <a:r>
              <a:rPr lang="en-GB" u="sng"/>
              <a:t>overview</a:t>
            </a:r>
          </a:p>
        </p:txBody>
      </p:sp>
      <p:sp>
        <p:nvSpPr>
          <p:cNvPr id="9" name="Slide Number Placeholder 8">
            <a:extLst>
              <a:ext uri="{FF2B5EF4-FFF2-40B4-BE49-F238E27FC236}">
                <a16:creationId xmlns:a16="http://schemas.microsoft.com/office/drawing/2014/main" id="{EAC27409-6FDA-917F-AF2B-63CE629DFD01}"/>
              </a:ext>
            </a:extLst>
          </p:cNvPr>
          <p:cNvSpPr>
            <a:spLocks noGrp="1"/>
          </p:cNvSpPr>
          <p:nvPr>
            <p:ph type="sldNum" sz="quarter" idx="12"/>
          </p:nvPr>
        </p:nvSpPr>
        <p:spPr>
          <a:xfrm>
            <a:off x="10558300" y="6456916"/>
            <a:ext cx="1052510" cy="365125"/>
          </a:xfrm>
        </p:spPr>
        <p:txBody>
          <a:bodyPr rtlCol="0" anchor="ctr">
            <a:normAutofit/>
          </a:bodyPr>
          <a:lstStyle/>
          <a:p>
            <a:pPr rtl="0">
              <a:spcAft>
                <a:spcPts val="600"/>
              </a:spcAft>
            </a:pPr>
            <a:fld id="{3A98EE3D-8CD1-4C3F-BD1C-C98C9596463C}" type="slidenum">
              <a:rPr lang="en-GB" smtClean="0"/>
              <a:pPr rtl="0">
                <a:spcAft>
                  <a:spcPts val="600"/>
                </a:spcAft>
              </a:pPr>
              <a:t>26</a:t>
            </a:fld>
            <a:endParaRPr lang="en-GB"/>
          </a:p>
        </p:txBody>
      </p:sp>
      <p:graphicFrame>
        <p:nvGraphicFramePr>
          <p:cNvPr id="19" name="Content Placeholder 5">
            <a:extLst>
              <a:ext uri="{FF2B5EF4-FFF2-40B4-BE49-F238E27FC236}">
                <a16:creationId xmlns:a16="http://schemas.microsoft.com/office/drawing/2014/main" id="{1E503276-E3FA-85A1-6F3F-8CA30C55CB01}"/>
              </a:ext>
            </a:extLst>
          </p:cNvPr>
          <p:cNvGraphicFramePr>
            <a:graphicFrameLocks noGrp="1"/>
          </p:cNvGraphicFramePr>
          <p:nvPr>
            <p:ph idx="1"/>
            <p:extLst>
              <p:ext uri="{D42A27DB-BD31-4B8C-83A1-F6EECF244321}">
                <p14:modId xmlns:p14="http://schemas.microsoft.com/office/powerpoint/2010/main" val="1536772078"/>
              </p:ext>
            </p:extLst>
          </p:nvPr>
        </p:nvGraphicFramePr>
        <p:xfrm>
          <a:off x="4900928" y="1179829"/>
          <a:ext cx="6650991" cy="4658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92344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Two people looking at a paper&#10;">
            <a:extLst>
              <a:ext uri="{FF2B5EF4-FFF2-40B4-BE49-F238E27FC236}">
                <a16:creationId xmlns:a16="http://schemas.microsoft.com/office/drawing/2014/main" id="{CCB647CF-2AAB-45DF-86A9-63D8063F12EC}"/>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3352800" y="768096"/>
            <a:ext cx="2578608" cy="2816352"/>
          </a:xfrm>
        </p:spPr>
      </p:pic>
      <p:pic>
        <p:nvPicPr>
          <p:cNvPr id="13" name="Picture Placeholder 12" descr="A doctor with his arms crossed&#10;">
            <a:extLst>
              <a:ext uri="{FF2B5EF4-FFF2-40B4-BE49-F238E27FC236}">
                <a16:creationId xmlns:a16="http://schemas.microsoft.com/office/drawing/2014/main" id="{FEE47F26-5CCA-4F67-A13A-A48D1F2E9CA5}"/>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a:stretch/>
        </p:blipFill>
        <p:spPr>
          <a:xfrm>
            <a:off x="6257544" y="768096"/>
            <a:ext cx="2578608" cy="2816352"/>
          </a:xfrm>
        </p:spPr>
      </p:pic>
      <p:sp>
        <p:nvSpPr>
          <p:cNvPr id="3" name="Content Placeholder 2">
            <a:extLst>
              <a:ext uri="{FF2B5EF4-FFF2-40B4-BE49-F238E27FC236}">
                <a16:creationId xmlns:a16="http://schemas.microsoft.com/office/drawing/2014/main" id="{5DB065D3-BB45-4A0E-A1BC-1FAA24968BA8}"/>
              </a:ext>
            </a:extLst>
          </p:cNvPr>
          <p:cNvSpPr>
            <a:spLocks noGrp="1"/>
          </p:cNvSpPr>
          <p:nvPr>
            <p:ph idx="1"/>
          </p:nvPr>
        </p:nvSpPr>
        <p:spPr>
          <a:xfrm>
            <a:off x="448056" y="3844081"/>
            <a:ext cx="11292840" cy="2832989"/>
          </a:xfrm>
        </p:spPr>
        <p:txBody>
          <a:bodyPr rtlCol="0">
            <a:normAutofit/>
          </a:bodyPr>
          <a:lstStyle/>
          <a:p>
            <a:pPr algn="just"/>
            <a:r>
              <a:rPr lang="en-GB"/>
              <a:t>This session explored how niching can transform a financial planning practice. I shared my personal journey focusing on medical professionals, and the challenges and breakthroughs I experienced along the way. </a:t>
            </a:r>
          </a:p>
          <a:p>
            <a:pPr algn="just"/>
            <a:r>
              <a:rPr lang="en-GB"/>
              <a:t>We looked at how to define a niche through </a:t>
            </a:r>
            <a:r>
              <a:rPr lang="en-GB" b="1"/>
              <a:t>profession, life stage, financial goals, and values</a:t>
            </a:r>
            <a:r>
              <a:rPr lang="en-GB"/>
              <a:t>, and the specialist knowledge and tailored solutions needed to serve each effectively with real world examples.</a:t>
            </a:r>
          </a:p>
          <a:p>
            <a:pPr algn="just"/>
            <a:r>
              <a:rPr lang="en-GB"/>
              <a:t>Niching allows advisers to build deeper client relationships with enhanced trust, streamline their advice process, and stand out in a competitive market. It’s not about limiting opportunity - it’s about creating clarity, connection and confidence. Hopefully, you can now identify key steps to define and develop your own niche!</a:t>
            </a:r>
          </a:p>
        </p:txBody>
      </p:sp>
      <p:sp>
        <p:nvSpPr>
          <p:cNvPr id="18" name="Slide Number Placeholder 17">
            <a:extLst>
              <a:ext uri="{FF2B5EF4-FFF2-40B4-BE49-F238E27FC236}">
                <a16:creationId xmlns:a16="http://schemas.microsoft.com/office/drawing/2014/main" id="{F063B0D3-5484-4E9A-B4AE-2957B71E5027}"/>
              </a:ext>
            </a:extLst>
          </p:cNvPr>
          <p:cNvSpPr>
            <a:spLocks noGrp="1"/>
          </p:cNvSpPr>
          <p:nvPr>
            <p:ph type="sldNum" sz="quarter" idx="12"/>
          </p:nvPr>
        </p:nvSpPr>
        <p:spPr>
          <a:xfrm>
            <a:off x="10558300" y="6423914"/>
            <a:ext cx="1052510" cy="365125"/>
          </a:xfrm>
        </p:spPr>
        <p:txBody>
          <a:bodyPr rtlCol="0"/>
          <a:lstStyle/>
          <a:p>
            <a:pPr rtl="0"/>
            <a:fld id="{3A98EE3D-8CD1-4C3F-BD1C-C98C9596463C}" type="slidenum">
              <a:rPr lang="en-GB" smtClean="0"/>
              <a:pPr rtl="0"/>
              <a:t>27</a:t>
            </a:fld>
            <a:endParaRPr lang="en-GB"/>
          </a:p>
        </p:txBody>
      </p:sp>
      <p:pic>
        <p:nvPicPr>
          <p:cNvPr id="10" name="Picture Placeholder 6" descr="A stethoscope ">
            <a:extLst>
              <a:ext uri="{FF2B5EF4-FFF2-40B4-BE49-F238E27FC236}">
                <a16:creationId xmlns:a16="http://schemas.microsoft.com/office/drawing/2014/main" id="{C37FF2E4-BA21-43E1-0F11-8AC71F13887F}"/>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val="0"/>
              </a:ext>
            </a:extLst>
          </a:blip>
          <a:srcRect t="14863" b="14863"/>
          <a:stretch/>
        </p:blipFill>
        <p:spPr>
          <a:xfrm>
            <a:off x="9163050" y="768350"/>
            <a:ext cx="2578100" cy="2816225"/>
          </a:xfrm>
        </p:spPr>
      </p:pic>
      <p:pic>
        <p:nvPicPr>
          <p:cNvPr id="12" name="Picture Placeholder 11">
            <a:extLst>
              <a:ext uri="{FF2B5EF4-FFF2-40B4-BE49-F238E27FC236}">
                <a16:creationId xmlns:a16="http://schemas.microsoft.com/office/drawing/2014/main" id="{D491AA50-9B52-DCB6-6286-9E40B06D4EE2}"/>
              </a:ext>
            </a:extLst>
          </p:cNvPr>
          <p:cNvPicPr>
            <a:picLocks noGrp="1" noChangeAspect="1"/>
          </p:cNvPicPr>
          <p:nvPr>
            <p:ph type="pic" sz="quarter" idx="13"/>
          </p:nvPr>
        </p:nvPicPr>
        <p:blipFill>
          <a:blip r:embed="rId6"/>
          <a:srcRect l="7641" r="7641"/>
          <a:stretch/>
        </p:blipFill>
        <p:spPr>
          <a:prstGeom prst="rect">
            <a:avLst/>
          </a:prstGeom>
          <a:solidFill>
            <a:srgbClr val="E6C46D"/>
          </a:solidFill>
        </p:spPr>
      </p:pic>
    </p:spTree>
    <p:extLst>
      <p:ext uri="{BB962C8B-B14F-4D97-AF65-F5344CB8AC3E}">
        <p14:creationId xmlns:p14="http://schemas.microsoft.com/office/powerpoint/2010/main" val="2752565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0FB38-0113-4F80-BBD4-A9C97FF40720}"/>
              </a:ext>
            </a:extLst>
          </p:cNvPr>
          <p:cNvSpPr>
            <a:spLocks noGrp="1"/>
          </p:cNvSpPr>
          <p:nvPr>
            <p:ph type="title"/>
          </p:nvPr>
        </p:nvSpPr>
        <p:spPr>
          <a:xfrm>
            <a:off x="456689" y="1134533"/>
            <a:ext cx="3424138" cy="576686"/>
          </a:xfrm>
        </p:spPr>
        <p:txBody>
          <a:bodyPr rtlCol="0" anchor="b">
            <a:normAutofit fontScale="90000"/>
          </a:bodyPr>
          <a:lstStyle/>
          <a:p>
            <a:pPr rtl="0"/>
            <a:r>
              <a:rPr lang="en-GB"/>
              <a:t>Thank you…</a:t>
            </a:r>
            <a:br>
              <a:rPr lang="en-GB"/>
            </a:br>
            <a:r>
              <a:rPr lang="en-GB"/>
              <a:t>Any questions?</a:t>
            </a:r>
          </a:p>
        </p:txBody>
      </p:sp>
      <p:sp>
        <p:nvSpPr>
          <p:cNvPr id="3" name="Content Placeholder 2">
            <a:extLst>
              <a:ext uri="{FF2B5EF4-FFF2-40B4-BE49-F238E27FC236}">
                <a16:creationId xmlns:a16="http://schemas.microsoft.com/office/drawing/2014/main" id="{75982AA6-9E74-43FC-B452-142C7571DCCC}"/>
              </a:ext>
            </a:extLst>
          </p:cNvPr>
          <p:cNvSpPr>
            <a:spLocks noGrp="1"/>
          </p:cNvSpPr>
          <p:nvPr>
            <p:ph idx="1"/>
          </p:nvPr>
        </p:nvSpPr>
        <p:spPr>
          <a:xfrm>
            <a:off x="456689" y="2414788"/>
            <a:ext cx="3488778" cy="3975776"/>
          </a:xfrm>
        </p:spPr>
        <p:txBody>
          <a:bodyPr rtlCol="0" anchor="ctr">
            <a:normAutofit fontScale="62500" lnSpcReduction="20000"/>
          </a:bodyPr>
          <a:lstStyle/>
          <a:p>
            <a:pPr rtl="0"/>
            <a:r>
              <a:rPr lang="en-GB" sz="2000" u="sng"/>
              <a:t>Jay Dhaliwal</a:t>
            </a:r>
          </a:p>
          <a:p>
            <a:pPr rtl="0"/>
            <a:r>
              <a:rPr lang="en-GB" sz="2000"/>
              <a:t>Chartered Independent Financial Adviser</a:t>
            </a:r>
          </a:p>
          <a:p>
            <a:pPr rtl="0"/>
            <a:endParaRPr lang="en-GB" sz="2000"/>
          </a:p>
          <a:p>
            <a:pPr marL="342900" indent="-342900" rtl="0">
              <a:buFont typeface="Arial" panose="020B0604020202020204" pitchFamily="34" charset="0"/>
              <a:buChar char="•"/>
            </a:pPr>
            <a:r>
              <a:rPr lang="en-GB" sz="2000"/>
              <a:t>10 years financial services experience, with the last 6 years advising</a:t>
            </a:r>
          </a:p>
          <a:p>
            <a:pPr marL="342900" indent="-342900" rtl="0">
              <a:buFont typeface="Arial" panose="020B0604020202020204" pitchFamily="34" charset="0"/>
              <a:buChar char="•"/>
            </a:pPr>
            <a:r>
              <a:rPr lang="en-GB" sz="2000"/>
              <a:t>Young Professional of the Year 2025</a:t>
            </a:r>
          </a:p>
          <a:p>
            <a:pPr marL="342900" indent="-342900" rtl="0">
              <a:buFont typeface="Arial" panose="020B0604020202020204" pitchFamily="34" charset="0"/>
              <a:buChar char="•"/>
            </a:pPr>
            <a:r>
              <a:rPr lang="en-GB" sz="2000"/>
              <a:t>One of the 2024 PAM NextGen Leaders</a:t>
            </a:r>
          </a:p>
          <a:p>
            <a:pPr marL="342900" indent="-342900" rtl="0">
              <a:buFont typeface="Arial" panose="020B0604020202020204" pitchFamily="34" charset="0"/>
              <a:buChar char="•"/>
            </a:pPr>
            <a:r>
              <a:rPr lang="en-GB" sz="2000"/>
              <a:t>Professional Adviser’s Young Achiever of the Year Award Winner 2023</a:t>
            </a:r>
          </a:p>
          <a:p>
            <a:pPr marL="342900" indent="-342900" rtl="0">
              <a:buFont typeface="Arial" panose="020B0604020202020204" pitchFamily="34" charset="0"/>
              <a:buChar char="•"/>
            </a:pPr>
            <a:r>
              <a:rPr lang="en-GB" sz="2000"/>
              <a:t>Personal Finance Society (PFS) POWER Panel Practitioner, June 2023</a:t>
            </a:r>
          </a:p>
          <a:p>
            <a:pPr marL="342900" indent="-342900" rtl="0">
              <a:buFont typeface="Arial" panose="020B0604020202020204" pitchFamily="34" charset="0"/>
              <a:buChar char="•"/>
            </a:pPr>
            <a:r>
              <a:rPr lang="en-GB" sz="2000"/>
              <a:t>PFS Education Champion, volunteering to teach finance in schools, 2020+</a:t>
            </a:r>
          </a:p>
          <a:p>
            <a:pPr marL="342900" indent="-342900" rtl="0">
              <a:buFont typeface="Arial" panose="020B0604020202020204" pitchFamily="34" charset="0"/>
              <a:buChar char="•"/>
            </a:pPr>
            <a:r>
              <a:rPr lang="en-GB" sz="2000"/>
              <a:t>School Governor for King Edward VI Handsworth Girls Grammar School (the secondary school that I attended in Birmingham), March 2025 </a:t>
            </a:r>
          </a:p>
          <a:p>
            <a:pPr rtl="0"/>
            <a:endParaRPr lang="en-GB"/>
          </a:p>
        </p:txBody>
      </p:sp>
      <p:pic>
        <p:nvPicPr>
          <p:cNvPr id="6" name="Picture Placeholder 5" descr="A doctor talking to a patient&#10;">
            <a:extLst>
              <a:ext uri="{FF2B5EF4-FFF2-40B4-BE49-F238E27FC236}">
                <a16:creationId xmlns:a16="http://schemas.microsoft.com/office/drawing/2014/main" id="{AC4A1F6E-E065-4C87-B012-9FBDEC8C1ED7}"/>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l="41407"/>
          <a:stretch>
            <a:fillRect/>
          </a:stretch>
        </p:blipFill>
        <p:spPr>
          <a:xfrm>
            <a:off x="8031991" y="655663"/>
            <a:ext cx="3703320" cy="5751576"/>
          </a:xfrm>
          <a:noFill/>
        </p:spPr>
      </p:pic>
      <p:pic>
        <p:nvPicPr>
          <p:cNvPr id="4" name="Picture Placeholder 10" descr="A person with long hair wearing a white shirt&#10;&#10;AI-generated content may be incorrect.">
            <a:extLst>
              <a:ext uri="{FF2B5EF4-FFF2-40B4-BE49-F238E27FC236}">
                <a16:creationId xmlns:a16="http://schemas.microsoft.com/office/drawing/2014/main" id="{16FF1BD5-1793-F78E-6888-5D6A09944FE6}"/>
              </a:ext>
            </a:extLst>
          </p:cNvPr>
          <p:cNvPicPr>
            <a:picLocks noChangeAspect="1"/>
          </p:cNvPicPr>
          <p:nvPr/>
        </p:nvPicPr>
        <p:blipFill>
          <a:blip r:embed="rId4"/>
          <a:srcRect l="33515" r="30267" b="2"/>
          <a:stretch>
            <a:fillRect/>
          </a:stretch>
        </p:blipFill>
        <p:spPr>
          <a:xfrm>
            <a:off x="4244340" y="638988"/>
            <a:ext cx="3703320" cy="5751576"/>
          </a:xfrm>
          <a:prstGeom prst="rect">
            <a:avLst/>
          </a:prstGeom>
          <a:noFill/>
        </p:spPr>
      </p:pic>
      <p:sp>
        <p:nvSpPr>
          <p:cNvPr id="15" name="Slide Number Placeholder 7">
            <a:extLst>
              <a:ext uri="{FF2B5EF4-FFF2-40B4-BE49-F238E27FC236}">
                <a16:creationId xmlns:a16="http://schemas.microsoft.com/office/drawing/2014/main" id="{D0738965-6411-7D82-E598-6C514EE96A3B}"/>
              </a:ext>
            </a:extLst>
          </p:cNvPr>
          <p:cNvSpPr>
            <a:spLocks noGrp="1"/>
          </p:cNvSpPr>
          <p:nvPr>
            <p:ph type="sldNum" sz="quarter" idx="12"/>
          </p:nvPr>
        </p:nvSpPr>
        <p:spPr>
          <a:xfrm>
            <a:off x="10558300" y="6423914"/>
            <a:ext cx="1052510" cy="365125"/>
          </a:xfrm>
        </p:spPr>
        <p:txBody>
          <a:bodyPr/>
          <a:lstStyle/>
          <a:p>
            <a:pPr rtl="0">
              <a:spcAft>
                <a:spcPts val="600"/>
              </a:spcAft>
            </a:pPr>
            <a:fld id="{3A98EE3D-8CD1-4C3F-BD1C-C98C9596463C}" type="slidenum">
              <a:rPr lang="en-GB" noProof="0" smtClean="0"/>
              <a:pPr rtl="0">
                <a:spcAft>
                  <a:spcPts val="600"/>
                </a:spcAft>
              </a:pPr>
              <a:t>28</a:t>
            </a:fld>
            <a:endParaRPr lang="en-GB" noProof="0"/>
          </a:p>
        </p:txBody>
      </p:sp>
    </p:spTree>
    <p:extLst>
      <p:ext uri="{BB962C8B-B14F-4D97-AF65-F5344CB8AC3E}">
        <p14:creationId xmlns:p14="http://schemas.microsoft.com/office/powerpoint/2010/main" val="2261619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D15BCF42-F918-4860-81D1-1BFF26996786}"/>
              </a:ext>
            </a:extLst>
          </p:cNvPr>
          <p:cNvSpPr>
            <a:spLocks noGrp="1"/>
          </p:cNvSpPr>
          <p:nvPr>
            <p:ph type="title"/>
          </p:nvPr>
        </p:nvSpPr>
        <p:spPr>
          <a:xfrm>
            <a:off x="767857" y="933450"/>
            <a:ext cx="3031852" cy="1722419"/>
          </a:xfrm>
        </p:spPr>
        <p:txBody>
          <a:bodyPr>
            <a:normAutofit/>
          </a:bodyPr>
          <a:lstStyle/>
          <a:p>
            <a:r>
              <a:rPr lang="en-US" sz="4000"/>
              <a:t>LEARNING OBJECTIVES</a:t>
            </a:r>
          </a:p>
        </p:txBody>
      </p:sp>
      <p:sp>
        <p:nvSpPr>
          <p:cNvPr id="15" name="Content Placeholder 2">
            <a:extLst>
              <a:ext uri="{FF2B5EF4-FFF2-40B4-BE49-F238E27FC236}">
                <a16:creationId xmlns:a16="http://schemas.microsoft.com/office/drawing/2014/main" id="{39C9F429-ECE6-0FE9-5B7E-60855F28172A}"/>
              </a:ext>
            </a:extLst>
          </p:cNvPr>
          <p:cNvSpPr>
            <a:spLocks noGrp="1"/>
          </p:cNvSpPr>
          <p:nvPr>
            <p:ph idx="1"/>
          </p:nvPr>
        </p:nvSpPr>
        <p:spPr>
          <a:xfrm>
            <a:off x="4900928" y="1179829"/>
            <a:ext cx="6650991" cy="4658216"/>
          </a:xfrm>
        </p:spPr>
        <p:txBody>
          <a:bodyPr/>
          <a:lstStyle/>
          <a:p>
            <a:pPr marL="0" indent="0" fontAlgn="base">
              <a:buNone/>
            </a:pPr>
            <a:r>
              <a:rPr lang="en-GB"/>
              <a:t>By the end of this session, attendees will be able to:</a:t>
            </a:r>
          </a:p>
          <a:p>
            <a:pPr marL="0" indent="0" fontAlgn="base">
              <a:buNone/>
            </a:pPr>
            <a:endParaRPr lang="en-GB"/>
          </a:p>
          <a:p>
            <a:r>
              <a:rPr lang="en-GB"/>
              <a:t>Understand the strategic benefits of niching in financial advice.</a:t>
            </a:r>
          </a:p>
          <a:p>
            <a:pPr fontAlgn="base"/>
            <a:r>
              <a:rPr lang="en-GB"/>
              <a:t>Explore real-world examples and lessons.</a:t>
            </a:r>
          </a:p>
          <a:p>
            <a:r>
              <a:rPr lang="en-GB"/>
              <a:t>Discover how niching can enhance client trust, referrals, and long-term business value.</a:t>
            </a:r>
          </a:p>
          <a:p>
            <a:r>
              <a:rPr lang="en-GB"/>
              <a:t>Identify key steps to define and develop a niche.</a:t>
            </a:r>
          </a:p>
          <a:p>
            <a:endParaRPr lang="en-US"/>
          </a:p>
        </p:txBody>
      </p:sp>
      <p:sp>
        <p:nvSpPr>
          <p:cNvPr id="8" name="Slide Number Placeholder 7">
            <a:extLst>
              <a:ext uri="{FF2B5EF4-FFF2-40B4-BE49-F238E27FC236}">
                <a16:creationId xmlns:a16="http://schemas.microsoft.com/office/drawing/2014/main" id="{D15ED750-274A-7724-E79F-F64E69E15817}"/>
              </a:ext>
            </a:extLst>
          </p:cNvPr>
          <p:cNvSpPr>
            <a:spLocks noGrp="1"/>
          </p:cNvSpPr>
          <p:nvPr>
            <p:ph type="sldNum" sz="quarter" idx="12"/>
          </p:nvPr>
        </p:nvSpPr>
        <p:spPr>
          <a:xfrm>
            <a:off x="10558300" y="6456916"/>
            <a:ext cx="1052510" cy="365125"/>
          </a:xfrm>
        </p:spPr>
        <p:txBody>
          <a:bodyPr anchor="ctr">
            <a:normAutofit/>
          </a:bodyPr>
          <a:lstStyle/>
          <a:p>
            <a:pPr rtl="0">
              <a:spcAft>
                <a:spcPts val="600"/>
              </a:spcAft>
            </a:pPr>
            <a:fld id="{3A98EE3D-8CD1-4C3F-BD1C-C98C9596463C}" type="slidenum">
              <a:rPr lang="en-GB" noProof="0" smtClean="0"/>
              <a:pPr rtl="0">
                <a:spcAft>
                  <a:spcPts val="600"/>
                </a:spcAft>
              </a:pPr>
              <a:t>3</a:t>
            </a:fld>
            <a:endParaRPr lang="en-GB" noProof="0"/>
          </a:p>
        </p:txBody>
      </p:sp>
    </p:spTree>
    <p:extLst>
      <p:ext uri="{BB962C8B-B14F-4D97-AF65-F5344CB8AC3E}">
        <p14:creationId xmlns:p14="http://schemas.microsoft.com/office/powerpoint/2010/main" val="2983312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BCEE0-AF33-4B8B-9622-2A50B4FD62C5}"/>
              </a:ext>
            </a:extLst>
          </p:cNvPr>
          <p:cNvSpPr>
            <a:spLocks noGrp="1"/>
          </p:cNvSpPr>
          <p:nvPr>
            <p:ph type="title"/>
          </p:nvPr>
        </p:nvSpPr>
        <p:spPr>
          <a:xfrm>
            <a:off x="581192" y="702155"/>
            <a:ext cx="3424138" cy="1500131"/>
          </a:xfrm>
        </p:spPr>
        <p:txBody>
          <a:bodyPr rtlCol="0">
            <a:normAutofit/>
          </a:bodyPr>
          <a:lstStyle/>
          <a:p>
            <a:pPr rtl="0"/>
            <a:r>
              <a:rPr lang="en-GB" sz="4000"/>
              <a:t>Agenda	</a:t>
            </a:r>
          </a:p>
        </p:txBody>
      </p:sp>
      <p:sp>
        <p:nvSpPr>
          <p:cNvPr id="3" name="Content Placeholder 2">
            <a:extLst>
              <a:ext uri="{FF2B5EF4-FFF2-40B4-BE49-F238E27FC236}">
                <a16:creationId xmlns:a16="http://schemas.microsoft.com/office/drawing/2014/main" id="{F0495D9B-1C30-46A7-AC78-0AD00F70BCAE}"/>
              </a:ext>
            </a:extLst>
          </p:cNvPr>
          <p:cNvSpPr>
            <a:spLocks noGrp="1"/>
          </p:cNvSpPr>
          <p:nvPr>
            <p:ph idx="1"/>
          </p:nvPr>
        </p:nvSpPr>
        <p:spPr>
          <a:xfrm>
            <a:off x="581193" y="2414788"/>
            <a:ext cx="3424138" cy="3975776"/>
          </a:xfrm>
        </p:spPr>
        <p:txBody>
          <a:bodyPr rtlCol="0"/>
          <a:lstStyle/>
          <a:p>
            <a:pPr rtl="0"/>
            <a:r>
              <a:rPr lang="en-GB"/>
              <a:t>What is Niching?</a:t>
            </a:r>
          </a:p>
          <a:p>
            <a:pPr rtl="0"/>
            <a:r>
              <a:rPr lang="en-GB"/>
              <a:t>My Journey to Advising</a:t>
            </a:r>
          </a:p>
          <a:p>
            <a:pPr rtl="0"/>
            <a:r>
              <a:rPr lang="en-GB"/>
              <a:t>How to Find Your Niche</a:t>
            </a:r>
          </a:p>
          <a:p>
            <a:pPr rtl="0"/>
            <a:r>
              <a:rPr lang="en-GB"/>
              <a:t>Key Elements of Niching</a:t>
            </a:r>
          </a:p>
          <a:p>
            <a:pPr rtl="0"/>
            <a:r>
              <a:rPr lang="en-GB"/>
              <a:t>Challenges</a:t>
            </a:r>
          </a:p>
          <a:p>
            <a:pPr rtl="0"/>
            <a:r>
              <a:rPr lang="en-GB"/>
              <a:t>Breakthroughs</a:t>
            </a:r>
          </a:p>
          <a:p>
            <a:pPr rtl="0"/>
            <a:endParaRPr lang="en-GB"/>
          </a:p>
          <a:p>
            <a:pPr rtl="0"/>
            <a:endParaRPr lang="en-GB"/>
          </a:p>
        </p:txBody>
      </p:sp>
      <p:pic>
        <p:nvPicPr>
          <p:cNvPr id="7" name="Picture Placeholder 6" descr="A stethoscope ">
            <a:extLst>
              <a:ext uri="{FF2B5EF4-FFF2-40B4-BE49-F238E27FC236}">
                <a16:creationId xmlns:a16="http://schemas.microsoft.com/office/drawing/2014/main" id="{7F61309D-C856-4938-ADC7-424523E494CD}"/>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4242815" y="640080"/>
            <a:ext cx="3703320" cy="5751576"/>
          </a:xfrm>
        </p:spPr>
      </p:pic>
      <p:pic>
        <p:nvPicPr>
          <p:cNvPr id="9" name="Picture Placeholder 8" descr="Doctors in surgery">
            <a:extLst>
              <a:ext uri="{FF2B5EF4-FFF2-40B4-BE49-F238E27FC236}">
                <a16:creationId xmlns:a16="http://schemas.microsoft.com/office/drawing/2014/main" id="{945B1BB8-49E7-4A38-B10A-734F467CE26E}"/>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val="0"/>
              </a:ext>
            </a:extLst>
          </a:blip>
          <a:srcRect/>
          <a:stretch/>
        </p:blipFill>
        <p:spPr>
          <a:xfrm>
            <a:off x="8046720" y="640080"/>
            <a:ext cx="3703320" cy="5751576"/>
          </a:xfrm>
        </p:spPr>
      </p:pic>
      <p:sp>
        <p:nvSpPr>
          <p:cNvPr id="12" name="Slide Number Placeholder 11">
            <a:extLst>
              <a:ext uri="{FF2B5EF4-FFF2-40B4-BE49-F238E27FC236}">
                <a16:creationId xmlns:a16="http://schemas.microsoft.com/office/drawing/2014/main" id="{9A0B9DDD-5A75-438F-8748-02EC3B861C4F}"/>
              </a:ext>
            </a:extLst>
          </p:cNvPr>
          <p:cNvSpPr>
            <a:spLocks noGrp="1"/>
          </p:cNvSpPr>
          <p:nvPr>
            <p:ph type="sldNum" sz="quarter" idx="12"/>
          </p:nvPr>
        </p:nvSpPr>
        <p:spPr>
          <a:xfrm>
            <a:off x="10558300" y="6423914"/>
            <a:ext cx="1052510" cy="365125"/>
          </a:xfrm>
        </p:spPr>
        <p:txBody>
          <a:bodyPr rtlCol="0"/>
          <a:lstStyle/>
          <a:p>
            <a:pPr rtl="0"/>
            <a:fld id="{3A98EE3D-8CD1-4C3F-BD1C-C98C9596463C}" type="slidenum">
              <a:rPr lang="en-GB" smtClean="0"/>
              <a:pPr rtl="0"/>
              <a:t>4</a:t>
            </a:fld>
            <a:endParaRPr lang="en-GB"/>
          </a:p>
        </p:txBody>
      </p:sp>
    </p:spTree>
    <p:extLst>
      <p:ext uri="{BB962C8B-B14F-4D97-AF65-F5344CB8AC3E}">
        <p14:creationId xmlns:p14="http://schemas.microsoft.com/office/powerpoint/2010/main" val="3805164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C271D-D3EB-4A78-9929-4B8E740B50B4}"/>
              </a:ext>
            </a:extLst>
          </p:cNvPr>
          <p:cNvSpPr>
            <a:spLocks noGrp="1"/>
          </p:cNvSpPr>
          <p:nvPr>
            <p:ph type="title"/>
          </p:nvPr>
        </p:nvSpPr>
        <p:spPr>
          <a:xfrm>
            <a:off x="581192" y="1437260"/>
            <a:ext cx="3475915" cy="608871"/>
          </a:xfrm>
        </p:spPr>
        <p:txBody>
          <a:bodyPr rtlCol="0"/>
          <a:lstStyle/>
          <a:p>
            <a:pPr rtl="0"/>
            <a:r>
              <a:rPr lang="en-GB" u="sng"/>
              <a:t>WHAT IS NICHING?</a:t>
            </a:r>
          </a:p>
        </p:txBody>
      </p:sp>
      <p:sp>
        <p:nvSpPr>
          <p:cNvPr id="3" name="Content Placeholder 2">
            <a:extLst>
              <a:ext uri="{FF2B5EF4-FFF2-40B4-BE49-F238E27FC236}">
                <a16:creationId xmlns:a16="http://schemas.microsoft.com/office/drawing/2014/main" id="{F210F1C6-68F4-48F7-97E9-343EE7513674}"/>
              </a:ext>
            </a:extLst>
          </p:cNvPr>
          <p:cNvSpPr>
            <a:spLocks noGrp="1"/>
          </p:cNvSpPr>
          <p:nvPr>
            <p:ph idx="1"/>
          </p:nvPr>
        </p:nvSpPr>
        <p:spPr>
          <a:xfrm>
            <a:off x="581192" y="2180496"/>
            <a:ext cx="3475915" cy="4347304"/>
          </a:xfrm>
        </p:spPr>
        <p:txBody>
          <a:bodyPr rtlCol="0">
            <a:normAutofit/>
          </a:bodyPr>
          <a:lstStyle/>
          <a:p>
            <a:r>
              <a:rPr lang="en-GB" b="1"/>
              <a:t>Niching</a:t>
            </a:r>
            <a:r>
              <a:rPr lang="en-GB"/>
              <a:t> is the strategic process of focusing your financial advice practice on serving a specific group of clients who share common characteristics…</a:t>
            </a:r>
          </a:p>
          <a:p>
            <a:r>
              <a:rPr lang="en-GB"/>
              <a:t>Such as </a:t>
            </a:r>
            <a:r>
              <a:rPr lang="en-GB" u="sng"/>
              <a:t>profession, life stage, financial goals, or values.</a:t>
            </a:r>
          </a:p>
          <a:p>
            <a:r>
              <a:rPr lang="en-GB"/>
              <a:t>It allows you to build deeper trust, deliver more relevant advice, and differentiate yourself in a very competitive market.</a:t>
            </a:r>
          </a:p>
        </p:txBody>
      </p:sp>
      <p:pic>
        <p:nvPicPr>
          <p:cNvPr id="10" name="Picture Placeholder 9" descr="A doctor with his arms crossed">
            <a:extLst>
              <a:ext uri="{FF2B5EF4-FFF2-40B4-BE49-F238E27FC236}">
                <a16:creationId xmlns:a16="http://schemas.microsoft.com/office/drawing/2014/main" id="{24A8453A-33BC-42B9-9F32-A38E7F1AC274}"/>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4343400" y="4233672"/>
            <a:ext cx="3703320" cy="2139696"/>
          </a:xfrm>
        </p:spPr>
      </p:pic>
      <p:pic>
        <p:nvPicPr>
          <p:cNvPr id="12" name="Picture Placeholder 11" descr="A smiling doctor with a stethoscope and patient">
            <a:extLst>
              <a:ext uri="{FF2B5EF4-FFF2-40B4-BE49-F238E27FC236}">
                <a16:creationId xmlns:a16="http://schemas.microsoft.com/office/drawing/2014/main" id="{F2F92A19-D60A-4D6C-8103-E5036EBC089B}"/>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a:stretch/>
        </p:blipFill>
        <p:spPr>
          <a:xfrm>
            <a:off x="8046720" y="4233672"/>
            <a:ext cx="3703320" cy="2139696"/>
          </a:xfrm>
        </p:spPr>
      </p:pic>
      <p:sp>
        <p:nvSpPr>
          <p:cNvPr id="15" name="Slide Number Placeholder 14">
            <a:extLst>
              <a:ext uri="{FF2B5EF4-FFF2-40B4-BE49-F238E27FC236}">
                <a16:creationId xmlns:a16="http://schemas.microsoft.com/office/drawing/2014/main" id="{7E05EE0A-8EAF-4145-9C58-570DD87753E3}"/>
              </a:ext>
            </a:extLst>
          </p:cNvPr>
          <p:cNvSpPr>
            <a:spLocks noGrp="1"/>
          </p:cNvSpPr>
          <p:nvPr>
            <p:ph type="sldNum" sz="quarter" idx="12"/>
          </p:nvPr>
        </p:nvSpPr>
        <p:spPr>
          <a:xfrm>
            <a:off x="10558300" y="6423914"/>
            <a:ext cx="1052510" cy="365125"/>
          </a:xfrm>
        </p:spPr>
        <p:txBody>
          <a:bodyPr rtlCol="0"/>
          <a:lstStyle/>
          <a:p>
            <a:pPr rtl="0"/>
            <a:fld id="{3A98EE3D-8CD1-4C3F-BD1C-C98C9596463C}" type="slidenum">
              <a:rPr lang="en-GB" smtClean="0"/>
              <a:pPr rtl="0"/>
              <a:t>5</a:t>
            </a:fld>
            <a:endParaRPr lang="en-GB"/>
          </a:p>
        </p:txBody>
      </p:sp>
      <p:pic>
        <p:nvPicPr>
          <p:cNvPr id="9" name="Picture Placeholder 8" descr="A doctor giving a hand gesture to a patient&#10;&#10;AI-generated content may be incorrect.">
            <a:extLst>
              <a:ext uri="{FF2B5EF4-FFF2-40B4-BE49-F238E27FC236}">
                <a16:creationId xmlns:a16="http://schemas.microsoft.com/office/drawing/2014/main" id="{EA9C85CB-D84A-1B2A-293F-E8E29E902419}"/>
              </a:ext>
            </a:extLst>
          </p:cNvPr>
          <p:cNvPicPr>
            <a:picLocks noGrp="1" noChangeAspect="1"/>
          </p:cNvPicPr>
          <p:nvPr>
            <p:ph type="pic" sz="quarter" idx="13"/>
          </p:nvPr>
        </p:nvPicPr>
        <p:blipFill>
          <a:blip r:embed="rId5"/>
          <a:srcRect t="8261" b="8261"/>
          <a:stretch>
            <a:fillRect/>
          </a:stretch>
        </p:blipFill>
        <p:spPr/>
      </p:pic>
    </p:spTree>
    <p:extLst>
      <p:ext uri="{BB962C8B-B14F-4D97-AF65-F5344CB8AC3E}">
        <p14:creationId xmlns:p14="http://schemas.microsoft.com/office/powerpoint/2010/main" val="3980136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A2FCFD-E31E-D238-D6BD-96223D86CD5E}"/>
            </a:ext>
          </a:extLst>
        </p:cNvPr>
        <p:cNvGrpSpPr/>
        <p:nvPr/>
      </p:nvGrpSpPr>
      <p:grpSpPr>
        <a:xfrm>
          <a:off x="0" y="0"/>
          <a:ext cx="0" cy="0"/>
          <a:chOff x="0" y="0"/>
          <a:chExt cx="0" cy="0"/>
        </a:xfrm>
      </p:grpSpPr>
      <p:graphicFrame>
        <p:nvGraphicFramePr>
          <p:cNvPr id="7" name="Content Placeholder 3" descr="Timeline Placeholder">
            <a:extLst>
              <a:ext uri="{FF2B5EF4-FFF2-40B4-BE49-F238E27FC236}">
                <a16:creationId xmlns:a16="http://schemas.microsoft.com/office/drawing/2014/main" id="{52CB7BEA-546E-2ADE-B5F4-E878812702C0}"/>
              </a:ext>
            </a:extLst>
          </p:cNvPr>
          <p:cNvGraphicFramePr>
            <a:graphicFrameLocks noGrp="1"/>
          </p:cNvGraphicFramePr>
          <p:nvPr>
            <p:ph idx="1"/>
          </p:nvPr>
        </p:nvGraphicFramePr>
        <p:xfrm>
          <a:off x="259882" y="1533454"/>
          <a:ext cx="11813482" cy="50887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B8C860C9-839C-D5C3-EC44-7B4A57CAE25A}"/>
              </a:ext>
            </a:extLst>
          </p:cNvPr>
          <p:cNvSpPr>
            <a:spLocks noGrp="1"/>
          </p:cNvSpPr>
          <p:nvPr>
            <p:ph type="title"/>
          </p:nvPr>
        </p:nvSpPr>
        <p:spPr>
          <a:xfrm>
            <a:off x="587829" y="123500"/>
            <a:ext cx="11014648" cy="1382156"/>
          </a:xfrm>
        </p:spPr>
        <p:txBody>
          <a:bodyPr rtlCol="0">
            <a:normAutofit/>
          </a:bodyPr>
          <a:lstStyle/>
          <a:p>
            <a:pPr algn="ctr" rtl="0"/>
            <a:r>
              <a:rPr lang="en-GB" sz="4000" u="sng"/>
              <a:t>My journey to advising</a:t>
            </a:r>
            <a:endParaRPr lang="en-GB" sz="4000" i="0" u="sng"/>
          </a:p>
        </p:txBody>
      </p:sp>
      <p:sp>
        <p:nvSpPr>
          <p:cNvPr id="6" name="Slide Number Placeholder 5">
            <a:extLst>
              <a:ext uri="{FF2B5EF4-FFF2-40B4-BE49-F238E27FC236}">
                <a16:creationId xmlns:a16="http://schemas.microsoft.com/office/drawing/2014/main" id="{A2317B22-B1CB-2428-B3B6-109C2DB4AA2E}"/>
              </a:ext>
            </a:extLst>
          </p:cNvPr>
          <p:cNvSpPr>
            <a:spLocks noGrp="1"/>
          </p:cNvSpPr>
          <p:nvPr>
            <p:ph type="sldNum" sz="quarter" idx="12"/>
          </p:nvPr>
        </p:nvSpPr>
        <p:spPr>
          <a:xfrm>
            <a:off x="11602477" y="6398878"/>
            <a:ext cx="470887" cy="365125"/>
          </a:xfrm>
        </p:spPr>
        <p:txBody>
          <a:bodyPr rtlCol="0"/>
          <a:lstStyle/>
          <a:p>
            <a:pPr rtl="0"/>
            <a:fld id="{312CC964-A50B-4C29-B4E4-2C30BB34CCF3}" type="slidenum">
              <a:rPr lang="en-GB" smtClean="0"/>
              <a:pPr rtl="0"/>
              <a:t>6</a:t>
            </a:fld>
            <a:endParaRPr lang="en-GB"/>
          </a:p>
        </p:txBody>
      </p:sp>
      <p:grpSp>
        <p:nvGrpSpPr>
          <p:cNvPr id="11" name="Group 10">
            <a:extLst>
              <a:ext uri="{FF2B5EF4-FFF2-40B4-BE49-F238E27FC236}">
                <a16:creationId xmlns:a16="http://schemas.microsoft.com/office/drawing/2014/main" id="{C5C81378-FA45-738E-2997-01DB64BB586D}"/>
              </a:ext>
            </a:extLst>
          </p:cNvPr>
          <p:cNvGrpSpPr/>
          <p:nvPr/>
        </p:nvGrpSpPr>
        <p:grpSpPr>
          <a:xfrm>
            <a:off x="9364517" y="4186392"/>
            <a:ext cx="2932566" cy="1343593"/>
            <a:chOff x="5767199" y="2175669"/>
            <a:chExt cx="2932566" cy="1343593"/>
          </a:xfrm>
        </p:grpSpPr>
        <p:sp>
          <p:nvSpPr>
            <p:cNvPr id="26" name="Rectangle 25">
              <a:extLst>
                <a:ext uri="{FF2B5EF4-FFF2-40B4-BE49-F238E27FC236}">
                  <a16:creationId xmlns:a16="http://schemas.microsoft.com/office/drawing/2014/main" id="{F1D1CCC7-5E29-F941-3F63-2F441E446EBA}"/>
                </a:ext>
              </a:extLst>
            </p:cNvPr>
            <p:cNvSpPr/>
            <p:nvPr/>
          </p:nvSpPr>
          <p:spPr>
            <a:xfrm>
              <a:off x="5767199" y="2175669"/>
              <a:ext cx="2932566" cy="128799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27" name="TextBox 26">
              <a:extLst>
                <a:ext uri="{FF2B5EF4-FFF2-40B4-BE49-F238E27FC236}">
                  <a16:creationId xmlns:a16="http://schemas.microsoft.com/office/drawing/2014/main" id="{C039D3B7-4863-5CAC-EBC2-B75F1FCBF0AE}"/>
                </a:ext>
              </a:extLst>
            </p:cNvPr>
            <p:cNvSpPr txBox="1"/>
            <p:nvPr/>
          </p:nvSpPr>
          <p:spPr>
            <a:xfrm>
              <a:off x="5767199" y="2231266"/>
              <a:ext cx="2614519" cy="128799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27263" rIns="0" bIns="27263" numCol="1" spcCol="1270" rtlCol="0" anchor="b" anchorCtr="0">
              <a:noAutofit/>
            </a:bodyPr>
            <a:lstStyle/>
            <a:p>
              <a:pPr lvl="0"/>
              <a:r>
                <a:rPr lang="en-GB" sz="1600" u="sng"/>
                <a:t>Joined Chase de Vere </a:t>
              </a:r>
              <a:r>
                <a:rPr lang="en-GB" sz="1600"/>
                <a:t>as an </a:t>
              </a:r>
              <a:r>
                <a:rPr lang="en-GB" sz="1600" b="1"/>
                <a:t>Independent Financial Adviser</a:t>
              </a:r>
            </a:p>
          </p:txBody>
        </p:sp>
      </p:grpSp>
      <p:grpSp>
        <p:nvGrpSpPr>
          <p:cNvPr id="17" name="Group 16">
            <a:extLst>
              <a:ext uri="{FF2B5EF4-FFF2-40B4-BE49-F238E27FC236}">
                <a16:creationId xmlns:a16="http://schemas.microsoft.com/office/drawing/2014/main" id="{B8EC441D-EC7C-AD4B-0091-9FD025921AE1}"/>
              </a:ext>
            </a:extLst>
          </p:cNvPr>
          <p:cNvGrpSpPr/>
          <p:nvPr/>
        </p:nvGrpSpPr>
        <p:grpSpPr>
          <a:xfrm>
            <a:off x="9118426" y="5351113"/>
            <a:ext cx="3178657" cy="687008"/>
            <a:chOff x="5767199" y="3463665"/>
            <a:chExt cx="3178657" cy="687008"/>
          </a:xfrm>
        </p:grpSpPr>
        <p:sp>
          <p:nvSpPr>
            <p:cNvPr id="24" name="Rectangle 23">
              <a:extLst>
                <a:ext uri="{FF2B5EF4-FFF2-40B4-BE49-F238E27FC236}">
                  <a16:creationId xmlns:a16="http://schemas.microsoft.com/office/drawing/2014/main" id="{F3312882-3CDB-A04E-854B-C59CBCEEE94F}"/>
                </a:ext>
              </a:extLst>
            </p:cNvPr>
            <p:cNvSpPr/>
            <p:nvPr/>
          </p:nvSpPr>
          <p:spPr>
            <a:xfrm>
              <a:off x="5767199" y="3463665"/>
              <a:ext cx="2932566" cy="45253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b="1"/>
            </a:p>
          </p:txBody>
        </p:sp>
        <p:sp>
          <p:nvSpPr>
            <p:cNvPr id="25" name="TextBox 24">
              <a:extLst>
                <a:ext uri="{FF2B5EF4-FFF2-40B4-BE49-F238E27FC236}">
                  <a16:creationId xmlns:a16="http://schemas.microsoft.com/office/drawing/2014/main" id="{98A91948-EF24-8878-9475-DE4AEFB1CEB9}"/>
                </a:ext>
              </a:extLst>
            </p:cNvPr>
            <p:cNvSpPr txBox="1"/>
            <p:nvPr/>
          </p:nvSpPr>
          <p:spPr>
            <a:xfrm>
              <a:off x="6013290" y="3698134"/>
              <a:ext cx="2932566" cy="45253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rtlCol="0" anchor="ctr" anchorCtr="0">
              <a:noAutofit/>
            </a:bodyPr>
            <a:lstStyle/>
            <a:p>
              <a:pPr marL="0" lvl="0" indent="0" algn="l" defTabSz="889000" rtl="0">
                <a:lnSpc>
                  <a:spcPct val="90000"/>
                </a:lnSpc>
                <a:spcBef>
                  <a:spcPct val="0"/>
                </a:spcBef>
                <a:spcAft>
                  <a:spcPct val="35000"/>
                </a:spcAft>
                <a:buNone/>
              </a:pPr>
              <a:r>
                <a:rPr lang="en-GB" sz="2000" b="1" kern="1200"/>
                <a:t>January 2019</a:t>
              </a:r>
            </a:p>
          </p:txBody>
        </p:sp>
      </p:grpSp>
      <p:sp>
        <p:nvSpPr>
          <p:cNvPr id="33" name="Teardrop 32">
            <a:extLst>
              <a:ext uri="{FF2B5EF4-FFF2-40B4-BE49-F238E27FC236}">
                <a16:creationId xmlns:a16="http://schemas.microsoft.com/office/drawing/2014/main" id="{98B34F44-3EA5-7698-13B0-C5524F3B6BF1}"/>
              </a:ext>
            </a:extLst>
          </p:cNvPr>
          <p:cNvSpPr/>
          <p:nvPr/>
        </p:nvSpPr>
        <p:spPr>
          <a:xfrm rot="18900000">
            <a:off x="8817506" y="5709441"/>
            <a:ext cx="369758" cy="369758"/>
          </a:xfrm>
          <a:prstGeom prst="teardrop">
            <a:avLst>
              <a:gd name="adj" fmla="val 115000"/>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34" name="Oval 33">
            <a:extLst>
              <a:ext uri="{FF2B5EF4-FFF2-40B4-BE49-F238E27FC236}">
                <a16:creationId xmlns:a16="http://schemas.microsoft.com/office/drawing/2014/main" id="{BE2A3CE6-7AE4-8ACD-78BC-F692166687C0}"/>
              </a:ext>
            </a:extLst>
          </p:cNvPr>
          <p:cNvSpPr/>
          <p:nvPr/>
        </p:nvSpPr>
        <p:spPr>
          <a:xfrm>
            <a:off x="8858583" y="5750517"/>
            <a:ext cx="287604" cy="287604"/>
          </a:xfrm>
          <a:prstGeom prst="ellipse">
            <a:avLst/>
          </a:prstGeom>
          <a:solidFill>
            <a:schemeClr val="accent1">
              <a:lumMod val="20000"/>
              <a:lumOff val="80000"/>
              <a:alpha val="90000"/>
            </a:schemeClr>
          </a:solidFill>
          <a:ln w="12700" cap="flat" cmpd="sng" algn="ctr">
            <a:no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GB"/>
          </a:p>
        </p:txBody>
      </p:sp>
      <p:sp>
        <p:nvSpPr>
          <p:cNvPr id="35" name="Straight Connector 34">
            <a:extLst>
              <a:ext uri="{FF2B5EF4-FFF2-40B4-BE49-F238E27FC236}">
                <a16:creationId xmlns:a16="http://schemas.microsoft.com/office/drawing/2014/main" id="{CD2C4A11-F445-47F8-8724-E1BD89B7F093}"/>
              </a:ext>
            </a:extLst>
          </p:cNvPr>
          <p:cNvSpPr/>
          <p:nvPr/>
        </p:nvSpPr>
        <p:spPr>
          <a:xfrm>
            <a:off x="9002385" y="4104835"/>
            <a:ext cx="0" cy="1506263"/>
          </a:xfrm>
          <a:prstGeom prst="line">
            <a:avLst/>
          </a:prstGeom>
          <a:noFill/>
          <a:ln w="9525" cap="flat" cmpd="sng" algn="ctr">
            <a:solidFill>
              <a:schemeClr val="accent2">
                <a:lumMod val="50000"/>
              </a:schemeClr>
            </a:solidFill>
            <a:prstDash val="dash"/>
            <a:miter lim="800000"/>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a:lstStyle/>
          <a:p>
            <a:endParaRPr lang="en-GB"/>
          </a:p>
        </p:txBody>
      </p:sp>
      <p:sp>
        <p:nvSpPr>
          <p:cNvPr id="2" name="Oval 1">
            <a:extLst>
              <a:ext uri="{FF2B5EF4-FFF2-40B4-BE49-F238E27FC236}">
                <a16:creationId xmlns:a16="http://schemas.microsoft.com/office/drawing/2014/main" id="{F1EB726D-C8A8-FBF6-9325-6B6208C8C69B}"/>
              </a:ext>
            </a:extLst>
          </p:cNvPr>
          <p:cNvSpPr/>
          <p:nvPr/>
        </p:nvSpPr>
        <p:spPr>
          <a:xfrm>
            <a:off x="8955322" y="4030187"/>
            <a:ext cx="94125" cy="95260"/>
          </a:xfrm>
          <a:prstGeom prst="ellipse">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Tree>
    <p:extLst>
      <p:ext uri="{BB962C8B-B14F-4D97-AF65-F5344CB8AC3E}">
        <p14:creationId xmlns:p14="http://schemas.microsoft.com/office/powerpoint/2010/main" val="1729548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2D6087F3-F91C-D937-C3DD-FB78191DD62F}"/>
              </a:ext>
            </a:extLst>
          </p:cNvPr>
          <p:cNvSpPr>
            <a:spLocks noGrp="1"/>
          </p:cNvSpPr>
          <p:nvPr>
            <p:ph type="title"/>
          </p:nvPr>
        </p:nvSpPr>
        <p:spPr>
          <a:xfrm>
            <a:off x="581193" y="729658"/>
            <a:ext cx="11029616" cy="988332"/>
          </a:xfrm>
        </p:spPr>
        <p:txBody>
          <a:bodyPr anchor="b">
            <a:normAutofit/>
          </a:bodyPr>
          <a:lstStyle/>
          <a:p>
            <a:r>
              <a:rPr lang="en-US" sz="3600" u="sng"/>
              <a:t>HOW TO FIND YOUR NICHE</a:t>
            </a:r>
          </a:p>
        </p:txBody>
      </p:sp>
      <p:sp>
        <p:nvSpPr>
          <p:cNvPr id="17" name="Text Placeholder 3">
            <a:extLst>
              <a:ext uri="{FF2B5EF4-FFF2-40B4-BE49-F238E27FC236}">
                <a16:creationId xmlns:a16="http://schemas.microsoft.com/office/drawing/2014/main" id="{61C81041-A959-C5AB-CC97-EED652BACDFB}"/>
              </a:ext>
            </a:extLst>
          </p:cNvPr>
          <p:cNvSpPr>
            <a:spLocks noGrp="1"/>
          </p:cNvSpPr>
          <p:nvPr>
            <p:ph sz="half" idx="1"/>
          </p:nvPr>
        </p:nvSpPr>
        <p:spPr>
          <a:xfrm>
            <a:off x="581193" y="2228003"/>
            <a:ext cx="5514807" cy="3633047"/>
          </a:xfrm>
        </p:spPr>
        <p:txBody>
          <a:bodyPr anchor="ctr">
            <a:normAutofit/>
          </a:bodyPr>
          <a:lstStyle/>
          <a:p>
            <a:pPr marL="0" indent="0">
              <a:buNone/>
            </a:pPr>
            <a:r>
              <a:rPr lang="en-US" b="1"/>
              <a:t>My niche is medical professionals. To find yours…</a:t>
            </a:r>
          </a:p>
          <a:p>
            <a:pPr marL="0" indent="0">
              <a:buNone/>
            </a:pPr>
            <a:endParaRPr lang="en-US" b="1"/>
          </a:p>
          <a:p>
            <a:r>
              <a:rPr lang="en-US" b="1"/>
              <a:t>Ask yourself:</a:t>
            </a:r>
          </a:p>
          <a:p>
            <a:pPr marL="285750" indent="-285750">
              <a:buFont typeface="Arial" panose="020B0604020202020204" pitchFamily="34" charset="0"/>
              <a:buChar char="•"/>
            </a:pPr>
            <a:r>
              <a:rPr lang="en-US"/>
              <a:t>Who do you enjoy working with,  or what problems do you love to solve?</a:t>
            </a:r>
          </a:p>
          <a:p>
            <a:pPr marL="285750" indent="-285750">
              <a:buFont typeface="Arial" panose="020B0604020202020204" pitchFamily="34" charset="0"/>
              <a:buChar char="•"/>
            </a:pPr>
            <a:r>
              <a:rPr lang="en-US"/>
              <a:t>Where do I have deep knowledge or experience where I can add value?</a:t>
            </a:r>
          </a:p>
          <a:p>
            <a:pPr marL="285750" indent="-285750">
              <a:buFont typeface="Arial" panose="020B0604020202020204" pitchFamily="34" charset="0"/>
              <a:buChar char="•"/>
            </a:pPr>
            <a:r>
              <a:rPr lang="en-US"/>
              <a:t>Are there any ‘pain points’ or client needs that I can help with?</a:t>
            </a:r>
          </a:p>
        </p:txBody>
      </p:sp>
      <p:pic>
        <p:nvPicPr>
          <p:cNvPr id="15" name="Picture 14">
            <a:extLst>
              <a:ext uri="{FF2B5EF4-FFF2-40B4-BE49-F238E27FC236}">
                <a16:creationId xmlns:a16="http://schemas.microsoft.com/office/drawing/2014/main" id="{0FBB93A6-B039-C7AF-7FBE-2BDF05265CEF}"/>
              </a:ext>
            </a:extLst>
          </p:cNvPr>
          <p:cNvPicPr>
            <a:picLocks noChangeAspect="1"/>
          </p:cNvPicPr>
          <p:nvPr/>
        </p:nvPicPr>
        <p:blipFill>
          <a:blip r:embed="rId2"/>
          <a:srcRect l="18020" t="29732" r="16999"/>
          <a:stretch>
            <a:fillRect/>
          </a:stretch>
        </p:blipFill>
        <p:spPr>
          <a:xfrm>
            <a:off x="6496798" y="2228003"/>
            <a:ext cx="5033250" cy="3633047"/>
          </a:xfrm>
          <a:prstGeom prst="rect">
            <a:avLst/>
          </a:prstGeom>
          <a:noFill/>
        </p:spPr>
      </p:pic>
      <p:sp>
        <p:nvSpPr>
          <p:cNvPr id="9" name="Slide Number Placeholder 8">
            <a:extLst>
              <a:ext uri="{FF2B5EF4-FFF2-40B4-BE49-F238E27FC236}">
                <a16:creationId xmlns:a16="http://schemas.microsoft.com/office/drawing/2014/main" id="{AF4B34A7-30DB-6ABE-0596-A6F7A28AC962}"/>
              </a:ext>
            </a:extLst>
          </p:cNvPr>
          <p:cNvSpPr>
            <a:spLocks noGrp="1"/>
          </p:cNvSpPr>
          <p:nvPr>
            <p:ph type="sldNum" sz="quarter" idx="12"/>
          </p:nvPr>
        </p:nvSpPr>
        <p:spPr>
          <a:xfrm>
            <a:off x="10558300" y="6423914"/>
            <a:ext cx="1052510" cy="365125"/>
          </a:xfrm>
        </p:spPr>
        <p:txBody>
          <a:bodyPr anchor="ctr">
            <a:normAutofit/>
          </a:bodyPr>
          <a:lstStyle/>
          <a:p>
            <a:pPr rtl="0">
              <a:spcAft>
                <a:spcPts val="600"/>
              </a:spcAft>
            </a:pPr>
            <a:fld id="{3A98EE3D-8CD1-4C3F-BD1C-C98C9596463C}" type="slidenum">
              <a:rPr lang="en-GB" noProof="0" smtClean="0"/>
              <a:pPr rtl="0">
                <a:spcAft>
                  <a:spcPts val="600"/>
                </a:spcAft>
              </a:pPr>
              <a:t>7</a:t>
            </a:fld>
            <a:endParaRPr lang="en-GB" noProof="0"/>
          </a:p>
        </p:txBody>
      </p:sp>
    </p:spTree>
    <p:extLst>
      <p:ext uri="{BB962C8B-B14F-4D97-AF65-F5344CB8AC3E}">
        <p14:creationId xmlns:p14="http://schemas.microsoft.com/office/powerpoint/2010/main" val="3484684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499EF9-60F8-AA83-397E-88C4F1894D04}"/>
            </a:ext>
          </a:extLst>
        </p:cNvPr>
        <p:cNvGrpSpPr/>
        <p:nvPr/>
      </p:nvGrpSpPr>
      <p:grpSpPr>
        <a:xfrm>
          <a:off x="0" y="0"/>
          <a:ext cx="0" cy="0"/>
          <a:chOff x="0" y="0"/>
          <a:chExt cx="0" cy="0"/>
        </a:xfrm>
      </p:grpSpPr>
      <p:sp>
        <p:nvSpPr>
          <p:cNvPr id="58" name="Title 1">
            <a:extLst>
              <a:ext uri="{FF2B5EF4-FFF2-40B4-BE49-F238E27FC236}">
                <a16:creationId xmlns:a16="http://schemas.microsoft.com/office/drawing/2014/main" id="{B68387D0-1FFD-003D-1E2C-DE6F7968DC8B}"/>
              </a:ext>
            </a:extLst>
          </p:cNvPr>
          <p:cNvSpPr>
            <a:spLocks noGrp="1"/>
          </p:cNvSpPr>
          <p:nvPr>
            <p:ph type="title"/>
          </p:nvPr>
        </p:nvSpPr>
        <p:spPr>
          <a:xfrm>
            <a:off x="581192" y="989317"/>
            <a:ext cx="11029616" cy="780581"/>
          </a:xfrm>
        </p:spPr>
        <p:txBody>
          <a:bodyPr anchor="b">
            <a:normAutofit/>
          </a:bodyPr>
          <a:lstStyle/>
          <a:p>
            <a:pPr algn="ctr">
              <a:lnSpc>
                <a:spcPct val="90000"/>
              </a:lnSpc>
            </a:pPr>
            <a:r>
              <a:rPr lang="en-GB" sz="3600" u="sng"/>
              <a:t>The Key Elements of establishing a Niche</a:t>
            </a:r>
            <a:endParaRPr lang="en-US" sz="3600" b="1" u="sng"/>
          </a:p>
        </p:txBody>
      </p:sp>
      <p:sp>
        <p:nvSpPr>
          <p:cNvPr id="9" name="Slide Number Placeholder 8">
            <a:extLst>
              <a:ext uri="{FF2B5EF4-FFF2-40B4-BE49-F238E27FC236}">
                <a16:creationId xmlns:a16="http://schemas.microsoft.com/office/drawing/2014/main" id="{C571EB3D-DD04-AA9C-592E-AF150AEB0114}"/>
              </a:ext>
            </a:extLst>
          </p:cNvPr>
          <p:cNvSpPr>
            <a:spLocks noGrp="1"/>
          </p:cNvSpPr>
          <p:nvPr>
            <p:ph type="sldNum" sz="quarter" idx="12"/>
          </p:nvPr>
        </p:nvSpPr>
        <p:spPr>
          <a:xfrm>
            <a:off x="10558300" y="6423914"/>
            <a:ext cx="1052510" cy="365125"/>
          </a:xfrm>
        </p:spPr>
        <p:txBody>
          <a:bodyPr anchor="ctr">
            <a:normAutofit/>
          </a:bodyPr>
          <a:lstStyle/>
          <a:p>
            <a:pPr rtl="0">
              <a:spcAft>
                <a:spcPts val="600"/>
              </a:spcAft>
            </a:pPr>
            <a:fld id="{3A98EE3D-8CD1-4C3F-BD1C-C98C9596463C}" type="slidenum">
              <a:rPr lang="en-GB" noProof="0" smtClean="0"/>
              <a:pPr rtl="0">
                <a:spcAft>
                  <a:spcPts val="600"/>
                </a:spcAft>
              </a:pPr>
              <a:t>8</a:t>
            </a:fld>
            <a:endParaRPr lang="en-GB" noProof="0"/>
          </a:p>
        </p:txBody>
      </p:sp>
      <p:graphicFrame>
        <p:nvGraphicFramePr>
          <p:cNvPr id="69" name="Rectangle 1">
            <a:extLst>
              <a:ext uri="{FF2B5EF4-FFF2-40B4-BE49-F238E27FC236}">
                <a16:creationId xmlns:a16="http://schemas.microsoft.com/office/drawing/2014/main" id="{0C7E708B-3754-9E8A-E04D-D7581F910EA0}"/>
              </a:ext>
            </a:extLst>
          </p:cNvPr>
          <p:cNvGraphicFramePr>
            <a:graphicFrameLocks noGrp="1"/>
          </p:cNvGraphicFramePr>
          <p:nvPr>
            <p:ph idx="1"/>
            <p:extLst>
              <p:ext uri="{D42A27DB-BD31-4B8C-83A1-F6EECF244321}">
                <p14:modId xmlns:p14="http://schemas.microsoft.com/office/powerpoint/2010/main" val="2562478835"/>
              </p:ext>
            </p:extLst>
          </p:nvPr>
        </p:nvGraphicFramePr>
        <p:xfrm>
          <a:off x="838200" y="1825624"/>
          <a:ext cx="10692810" cy="48550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3962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B3A6C6-BA72-FCA5-C27A-937C6850EFD6}"/>
            </a:ext>
          </a:extLst>
        </p:cNvPr>
        <p:cNvGrpSpPr/>
        <p:nvPr/>
      </p:nvGrpSpPr>
      <p:grpSpPr>
        <a:xfrm>
          <a:off x="0" y="0"/>
          <a:ext cx="0" cy="0"/>
          <a:chOff x="0" y="0"/>
          <a:chExt cx="0" cy="0"/>
        </a:xfrm>
      </p:grpSpPr>
      <p:sp>
        <p:nvSpPr>
          <p:cNvPr id="58" name="Title 1">
            <a:extLst>
              <a:ext uri="{FF2B5EF4-FFF2-40B4-BE49-F238E27FC236}">
                <a16:creationId xmlns:a16="http://schemas.microsoft.com/office/drawing/2014/main" id="{00E47441-C3D8-BCDD-DC80-9E8E37A94967}"/>
              </a:ext>
            </a:extLst>
          </p:cNvPr>
          <p:cNvSpPr>
            <a:spLocks noGrp="1"/>
          </p:cNvSpPr>
          <p:nvPr>
            <p:ph type="title"/>
          </p:nvPr>
        </p:nvSpPr>
        <p:spPr>
          <a:xfrm>
            <a:off x="581192" y="989317"/>
            <a:ext cx="11029616" cy="780581"/>
          </a:xfrm>
        </p:spPr>
        <p:txBody>
          <a:bodyPr anchor="b">
            <a:normAutofit/>
          </a:bodyPr>
          <a:lstStyle/>
          <a:p>
            <a:pPr algn="ctr">
              <a:lnSpc>
                <a:spcPct val="90000"/>
              </a:lnSpc>
            </a:pPr>
            <a:r>
              <a:rPr lang="en-GB" sz="3600" u="sng"/>
              <a:t>The Key Elements of establishing a Niche</a:t>
            </a:r>
            <a:endParaRPr lang="en-US" sz="3600" b="1" u="sng"/>
          </a:p>
        </p:txBody>
      </p:sp>
      <p:sp>
        <p:nvSpPr>
          <p:cNvPr id="9" name="Slide Number Placeholder 8">
            <a:extLst>
              <a:ext uri="{FF2B5EF4-FFF2-40B4-BE49-F238E27FC236}">
                <a16:creationId xmlns:a16="http://schemas.microsoft.com/office/drawing/2014/main" id="{518BC057-2FDE-775D-5D3A-BDE2747E496F}"/>
              </a:ext>
            </a:extLst>
          </p:cNvPr>
          <p:cNvSpPr>
            <a:spLocks noGrp="1"/>
          </p:cNvSpPr>
          <p:nvPr>
            <p:ph type="sldNum" sz="quarter" idx="12"/>
          </p:nvPr>
        </p:nvSpPr>
        <p:spPr>
          <a:xfrm>
            <a:off x="10558300" y="6423914"/>
            <a:ext cx="1052510" cy="365125"/>
          </a:xfrm>
        </p:spPr>
        <p:txBody>
          <a:bodyPr anchor="ctr">
            <a:normAutofit/>
          </a:bodyPr>
          <a:lstStyle/>
          <a:p>
            <a:pPr rtl="0">
              <a:spcAft>
                <a:spcPts val="600"/>
              </a:spcAft>
            </a:pPr>
            <a:fld id="{3A98EE3D-8CD1-4C3F-BD1C-C98C9596463C}" type="slidenum">
              <a:rPr lang="en-GB" noProof="0" smtClean="0"/>
              <a:pPr rtl="0">
                <a:spcAft>
                  <a:spcPts val="600"/>
                </a:spcAft>
              </a:pPr>
              <a:t>9</a:t>
            </a:fld>
            <a:endParaRPr lang="en-GB" noProof="0"/>
          </a:p>
        </p:txBody>
      </p:sp>
      <p:graphicFrame>
        <p:nvGraphicFramePr>
          <p:cNvPr id="69" name="Rectangle 1">
            <a:extLst>
              <a:ext uri="{FF2B5EF4-FFF2-40B4-BE49-F238E27FC236}">
                <a16:creationId xmlns:a16="http://schemas.microsoft.com/office/drawing/2014/main" id="{1A565D62-B710-EBC5-B9B9-FD0FE09E32F8}"/>
              </a:ext>
            </a:extLst>
          </p:cNvPr>
          <p:cNvGraphicFramePr>
            <a:graphicFrameLocks noGrp="1"/>
          </p:cNvGraphicFramePr>
          <p:nvPr>
            <p:ph idx="1"/>
            <p:extLst>
              <p:ext uri="{D42A27DB-BD31-4B8C-83A1-F6EECF244321}">
                <p14:modId xmlns:p14="http://schemas.microsoft.com/office/powerpoint/2010/main" val="3218051307"/>
              </p:ext>
            </p:extLst>
          </p:nvPr>
        </p:nvGraphicFramePr>
        <p:xfrm>
          <a:off x="749595" y="1922105"/>
          <a:ext cx="10692810" cy="36763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5019174"/>
      </p:ext>
    </p:extLst>
  </p:cSld>
  <p:clrMapOvr>
    <a:masterClrMapping/>
  </p:clrMapOvr>
</p:sld>
</file>

<file path=ppt/theme/theme1.xml><?xml version="1.0" encoding="utf-8"?>
<a:theme xmlns:a="http://schemas.openxmlformats.org/drawingml/2006/main" name="DividendVTI">
  <a:themeElements>
    <a:clrScheme name="Custom 10">
      <a:dk1>
        <a:sysClr val="windowText" lastClr="000000"/>
      </a:dk1>
      <a:lt1>
        <a:sysClr val="window" lastClr="FFFFFF"/>
      </a:lt1>
      <a:dk2>
        <a:srgbClr val="3D3D3D"/>
      </a:dk2>
      <a:lt2>
        <a:srgbClr val="EBEBEB"/>
      </a:lt2>
      <a:accent1>
        <a:srgbClr val="ED8428"/>
      </a:accent1>
      <a:accent2>
        <a:srgbClr val="E6C46D"/>
      </a:accent2>
      <a:accent3>
        <a:srgbClr val="465359"/>
      </a:accent3>
      <a:accent4>
        <a:srgbClr val="969FA7"/>
      </a:accent4>
      <a:accent5>
        <a:srgbClr val="A9C37C"/>
      </a:accent5>
      <a:accent6>
        <a:srgbClr val="5A8071"/>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_52848763_TF45205285_Win32" id="{512915A2-2AB9-4EE3-80AA-D8F6366BE079}" vid="{B6D99418-21CE-40BE-AD04-F937B08DC4BF}"/>
    </a:ext>
  </a:extLst>
</a:theme>
</file>

<file path=ppt/theme/theme2.xml><?xml version="1.0" encoding="utf-8"?>
<a:theme xmlns:a="http://schemas.openxmlformats.org/drawingml/2006/main" name="Office Theme">
  <a:themeElements>
    <a:clrScheme name="Spring">
      <a:dk1>
        <a:srgbClr val="002F5E"/>
      </a:dk1>
      <a:lt1>
        <a:srgbClr val="FEFFFF"/>
      </a:lt1>
      <a:dk2>
        <a:srgbClr val="44546A"/>
      </a:dk2>
      <a:lt2>
        <a:srgbClr val="E7E6E6"/>
      </a:lt2>
      <a:accent1>
        <a:srgbClr val="E8D600"/>
      </a:accent1>
      <a:accent2>
        <a:srgbClr val="E52A84"/>
      </a:accent2>
      <a:accent3>
        <a:srgbClr val="797979"/>
      </a:accent3>
      <a:accent4>
        <a:srgbClr val="0096FF"/>
      </a:accent4>
      <a:accent5>
        <a:srgbClr val="942092"/>
      </a:accent5>
      <a:accent6>
        <a:srgbClr val="011892"/>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4e4aa9c8-e249-4689-a79c-5668e8fb8004" xsi:nil="true"/>
    <MediaServiceKeyPoints xmlns="eec3f55b-a9b2-4102-a16c-8ff48ca4bb68" xsi:nil="true"/>
    <lcf76f155ced4ddcb4097134ff3c332f xmlns="eec3f55b-a9b2-4102-a16c-8ff48ca4bb68">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99D0606AAC24C4BB39CD917748087AC" ma:contentTypeVersion="19" ma:contentTypeDescription="Create a new document." ma:contentTypeScope="" ma:versionID="f126e502fb38d41714195e36d803356f">
  <xsd:schema xmlns:xsd="http://www.w3.org/2001/XMLSchema" xmlns:xs="http://www.w3.org/2001/XMLSchema" xmlns:p="http://schemas.microsoft.com/office/2006/metadata/properties" xmlns:ns2="eec3f55b-a9b2-4102-a16c-8ff48ca4bb68" xmlns:ns3="cb2ae47a-b3ea-43a8-a652-f5d4c51bf437" xmlns:ns4="4e4aa9c8-e249-4689-a79c-5668e8fb8004" targetNamespace="http://schemas.microsoft.com/office/2006/metadata/properties" ma:root="true" ma:fieldsID="d51ea1e11a090eb2c6ccc72703da21ef" ns2:_="" ns3:_="" ns4:_="">
    <xsd:import namespace="eec3f55b-a9b2-4102-a16c-8ff48ca4bb68"/>
    <xsd:import namespace="cb2ae47a-b3ea-43a8-a652-f5d4c51bf437"/>
    <xsd:import namespace="4e4aa9c8-e249-4689-a79c-5668e8fb800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EventHashCode" minOccurs="0"/>
                <xsd:element ref="ns2:MediaServiceGenerationTim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c3f55b-a9b2-4102-a16c-8ff48ca4bb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7ed0326-c9f1-4b81-a75c-020ae735218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b2ae47a-b3ea-43a8-a652-f5d4c51bf43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e4aa9c8-e249-4689-a79c-5668e8fb8004"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43c4a6cd-2da3-4875-b1f0-367a1f43dd01}" ma:internalName="TaxCatchAll" ma:showField="CatchAllData" ma:web="4e4aa9c8-e249-4689-a79c-5668e8fb800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470C9DA-ADC8-49D9-B223-6D54C6FB7BE0}">
  <ds:schemaRefs>
    <ds:schemaRef ds:uri="http://schemas.microsoft.com/sharepoint/v3/contenttype/forms"/>
  </ds:schemaRefs>
</ds:datastoreItem>
</file>

<file path=customXml/itemProps2.xml><?xml version="1.0" encoding="utf-8"?>
<ds:datastoreItem xmlns:ds="http://schemas.openxmlformats.org/officeDocument/2006/customXml" ds:itemID="{97333985-6DEC-4BB6-B360-FFFEFA02249A}">
  <ds:schemaRefs>
    <ds:schemaRef ds:uri="198c72f6-7ae1-4eb8-b23e-e9d92a4ff1d4"/>
    <ds:schemaRef ds:uri="230e9df3-be65-4c73-a93b-d1236ebd677e"/>
    <ds:schemaRef ds:uri="4e4aa9c8-e249-4689-a79c-5668e8fb8004"/>
    <ds:schemaRef ds:uri="71af3243-3dd4-4a8d-8c0d-dd76da1f02a5"/>
    <ds:schemaRef ds:uri="http://schemas.microsoft.com/office/2006/metadata/properties"/>
    <ds:schemaRef ds:uri="http://schemas.microsoft.com/office/infopath/2007/PartnerControls"/>
    <ds:schemaRef ds:uri="http://schemas.microsoft.com/sharepoint/v3"/>
    <ds:schemaRef ds:uri="eec3f55b-a9b2-4102-a16c-8ff48ca4bb68"/>
  </ds:schemaRefs>
</ds:datastoreItem>
</file>

<file path=customXml/itemProps3.xml><?xml version="1.0" encoding="utf-8"?>
<ds:datastoreItem xmlns:ds="http://schemas.openxmlformats.org/officeDocument/2006/customXml" ds:itemID="{87D708A3-68BC-4B5F-9475-440E6E68CA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c3f55b-a9b2-4102-a16c-8ff48ca4bb68"/>
    <ds:schemaRef ds:uri="cb2ae47a-b3ea-43a8-a652-f5d4c51bf437"/>
    <ds:schemaRef ds:uri="4e4aa9c8-e249-4689-a79c-5668e8fb80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10eb846c-83b1-49c3-95bb-bd1f176ef527}" enabled="0" method="" siteId="{10eb846c-83b1-49c3-95bb-bd1f176ef527}" removed="1"/>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{AE88F605-3F0B-4F67-837C-A10167A405EA}tf45205285_win32</Template>
  <TotalTime>0</TotalTime>
  <Words>1896</Words>
  <Application>Microsoft Office PowerPoint</Application>
  <PresentationFormat>Widescreen</PresentationFormat>
  <Paragraphs>246</Paragraphs>
  <Slides>28</Slides>
  <Notes>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28</vt:i4>
      </vt:variant>
    </vt:vector>
  </HeadingPairs>
  <TitlesOfParts>
    <vt:vector size="34" baseType="lpstr">
      <vt:lpstr>Arial</vt:lpstr>
      <vt:lpstr>Calibri</vt:lpstr>
      <vt:lpstr>Gill Sans MT</vt:lpstr>
      <vt:lpstr>Wingdings 2</vt:lpstr>
      <vt:lpstr>DividendVTI</vt:lpstr>
      <vt:lpstr>Office Theme</vt:lpstr>
      <vt:lpstr>PowerPoint Presentation</vt:lpstr>
      <vt:lpstr>Niche to Win… How I Found My Niche &amp; Steps To Find Yours!</vt:lpstr>
      <vt:lpstr>LEARNING OBJECTIVES</vt:lpstr>
      <vt:lpstr>Agenda </vt:lpstr>
      <vt:lpstr>WHAT IS NICHING?</vt:lpstr>
      <vt:lpstr>My journey to advising</vt:lpstr>
      <vt:lpstr>HOW TO FIND YOUR NICHE</vt:lpstr>
      <vt:lpstr>The Key Elements of establishing a Niche</vt:lpstr>
      <vt:lpstr>The Key Elements of establishing a Niche</vt:lpstr>
      <vt:lpstr>Specialist knowledge: profession examples</vt:lpstr>
      <vt:lpstr>Specialist knowledge: life stages examples</vt:lpstr>
      <vt:lpstr>Specialist knowledge: financial goals examples</vt:lpstr>
      <vt:lpstr>The Key Elements of establishing a Niche</vt:lpstr>
      <vt:lpstr>The Key Elements of establishing a Niche</vt:lpstr>
      <vt:lpstr>challenges</vt:lpstr>
      <vt:lpstr>Fear of exclusion</vt:lpstr>
      <vt:lpstr>Understanding the niche deeply</vt:lpstr>
      <vt:lpstr>Understanding the niche deeply</vt:lpstr>
      <vt:lpstr>Building credibility </vt:lpstr>
      <vt:lpstr>Challenges overview</vt:lpstr>
      <vt:lpstr>breakthroughs</vt:lpstr>
      <vt:lpstr>Deeper client relationships</vt:lpstr>
      <vt:lpstr>Personal brand recognition</vt:lpstr>
      <vt:lpstr>Increased referrals</vt:lpstr>
      <vt:lpstr>Trustpilot reviews</vt:lpstr>
      <vt:lpstr>Breakthroughs overview</vt:lpstr>
      <vt:lpstr>PowerPoint Presentation</vt:lpstr>
      <vt:lpstr>Thank you… 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Jay Dhaliwal</dc:creator>
  <cp:lastModifiedBy>Daniela Ghidini - TFI Lodestar</cp:lastModifiedBy>
  <cp:revision>8</cp:revision>
  <dcterms:created xsi:type="dcterms:W3CDTF">2025-09-30T12:57:38Z</dcterms:created>
  <dcterms:modified xsi:type="dcterms:W3CDTF">2025-11-13T16:03:07Z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0x010100499D0606AAC24C4BB39CD917748087AC</vt:lpwstr>
  </property>
  <property fmtid="{D5CDD505-2E9C-101B-9397-08002B2CF9AE}" pid="3" name="MediaServiceImageTags">
    <vt:lpwstr/>
  </property>
</Properties>
</file>