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07" r:id="rId4"/>
  </p:sldMasterIdLst>
  <p:notesMasterIdLst>
    <p:notesMasterId r:id="rId26"/>
  </p:notesMasterIdLst>
  <p:sldIdLst>
    <p:sldId id="268" r:id="rId5"/>
    <p:sldId id="289" r:id="rId6"/>
    <p:sldId id="290" r:id="rId7"/>
    <p:sldId id="260" r:id="rId8"/>
    <p:sldId id="264" r:id="rId9"/>
    <p:sldId id="269" r:id="rId10"/>
    <p:sldId id="283" r:id="rId11"/>
    <p:sldId id="270" r:id="rId12"/>
    <p:sldId id="271" r:id="rId13"/>
    <p:sldId id="275" r:id="rId14"/>
    <p:sldId id="272" r:id="rId15"/>
    <p:sldId id="278" r:id="rId16"/>
    <p:sldId id="276" r:id="rId17"/>
    <p:sldId id="277" r:id="rId18"/>
    <p:sldId id="279" r:id="rId19"/>
    <p:sldId id="280" r:id="rId20"/>
    <p:sldId id="284" r:id="rId21"/>
    <p:sldId id="288" r:id="rId22"/>
    <p:sldId id="285" r:id="rId23"/>
    <p:sldId id="286" r:id="rId24"/>
    <p:sldId id="273" r:id="rId2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29">
          <p15:clr>
            <a:srgbClr val="A4A3A4"/>
          </p15:clr>
        </p15:guide>
        <p15:guide id="2">
          <p15:clr>
            <a:srgbClr val="A4A3A4"/>
          </p15:clr>
        </p15:guide>
        <p15:guide id="3" orient="horz" pos="32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1305F"/>
    <a:srgbClr val="C82956"/>
    <a:srgbClr val="87C9E8"/>
    <a:srgbClr val="D2EA8E"/>
    <a:srgbClr val="FFFD78"/>
    <a:srgbClr val="D6D2C4"/>
    <a:srgbClr val="0A121F"/>
    <a:srgbClr val="009FE3"/>
    <a:srgbClr val="6226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642FB2-DDD1-4FF8-A3E2-A3F74A598FF9}" v="29" dt="2025-10-13T10:14:24.787"/>
  </p1510:revLst>
</p1510:revInfo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–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–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A488322-F2BA-4B5B-9748-0D474271808F}" styleName="Medium Style 3 –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–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82"/>
    <p:restoredTop sz="94558"/>
  </p:normalViewPr>
  <p:slideViewPr>
    <p:cSldViewPr snapToGrid="0" snapToObjects="1">
      <p:cViewPr varScale="1">
        <p:scale>
          <a:sx n="137" d="100"/>
          <a:sy n="137" d="100"/>
        </p:scale>
        <p:origin x="1704" y="480"/>
      </p:cViewPr>
      <p:guideLst>
        <p:guide orient="horz" pos="929"/>
        <p:guide/>
        <p:guide orient="horz" pos="32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 Dunckley" userId="64adcf0d-0a6c-46a9-8b35-6442bd80ab34" providerId="ADAL" clId="{550F2A91-CCC2-45EC-8396-C88C3A4682DF}"/>
    <pc:docChg chg="undo custSel addSld delSld modSld sldOrd">
      <pc:chgData name="Jon Dunckley" userId="64adcf0d-0a6c-46a9-8b35-6442bd80ab34" providerId="ADAL" clId="{550F2A91-CCC2-45EC-8396-C88C3A4682DF}" dt="2025-10-13T10:14:32.080" v="1906" actId="14100"/>
      <pc:docMkLst>
        <pc:docMk/>
      </pc:docMkLst>
      <pc:sldChg chg="modSp mod">
        <pc:chgData name="Jon Dunckley" userId="64adcf0d-0a6c-46a9-8b35-6442bd80ab34" providerId="ADAL" clId="{550F2A91-CCC2-45EC-8396-C88C3A4682DF}" dt="2025-10-10T13:49:25.708" v="208" actId="404"/>
        <pc:sldMkLst>
          <pc:docMk/>
          <pc:sldMk cId="178133081" sldId="260"/>
        </pc:sldMkLst>
        <pc:spChg chg="mod">
          <ac:chgData name="Jon Dunckley" userId="64adcf0d-0a6c-46a9-8b35-6442bd80ab34" providerId="ADAL" clId="{550F2A91-CCC2-45EC-8396-C88C3A4682DF}" dt="2025-10-10T13:48:30.927" v="103" actId="20577"/>
          <ac:spMkLst>
            <pc:docMk/>
            <pc:sldMk cId="178133081" sldId="260"/>
            <ac:spMk id="2" creationId="{E6BDB36E-5E3F-5E56-8637-4142D0E1FC56}"/>
          </ac:spMkLst>
        </pc:spChg>
        <pc:spChg chg="mod">
          <ac:chgData name="Jon Dunckley" userId="64adcf0d-0a6c-46a9-8b35-6442bd80ab34" providerId="ADAL" clId="{550F2A91-CCC2-45EC-8396-C88C3A4682DF}" dt="2025-10-10T13:49:25.708" v="208" actId="404"/>
          <ac:spMkLst>
            <pc:docMk/>
            <pc:sldMk cId="178133081" sldId="260"/>
            <ac:spMk id="3" creationId="{D5DE782C-7100-7D79-1228-9F7C235558BC}"/>
          </ac:spMkLst>
        </pc:spChg>
      </pc:sldChg>
      <pc:sldChg chg="del">
        <pc:chgData name="Jon Dunckley" userId="64adcf0d-0a6c-46a9-8b35-6442bd80ab34" providerId="ADAL" clId="{550F2A91-CCC2-45EC-8396-C88C3A4682DF}" dt="2025-10-13T09:37:01.553" v="1005" actId="47"/>
        <pc:sldMkLst>
          <pc:docMk/>
          <pc:sldMk cId="1178848999" sldId="263"/>
        </pc:sldMkLst>
      </pc:sldChg>
      <pc:sldChg chg="modSp mod">
        <pc:chgData name="Jon Dunckley" userId="64adcf0d-0a6c-46a9-8b35-6442bd80ab34" providerId="ADAL" clId="{550F2A91-CCC2-45EC-8396-C88C3A4682DF}" dt="2025-10-10T14:03:01.810" v="274" actId="5793"/>
        <pc:sldMkLst>
          <pc:docMk/>
          <pc:sldMk cId="1728441942" sldId="264"/>
        </pc:sldMkLst>
        <pc:spChg chg="mod">
          <ac:chgData name="Jon Dunckley" userId="64adcf0d-0a6c-46a9-8b35-6442bd80ab34" providerId="ADAL" clId="{550F2A91-CCC2-45EC-8396-C88C3A4682DF}" dt="2025-10-10T14:01:35.606" v="233" actId="20577"/>
          <ac:spMkLst>
            <pc:docMk/>
            <pc:sldMk cId="1728441942" sldId="264"/>
            <ac:spMk id="2" creationId="{DF168294-BD7E-8FEA-6293-F11C908F6FCB}"/>
          </ac:spMkLst>
        </pc:spChg>
        <pc:spChg chg="mod">
          <ac:chgData name="Jon Dunckley" userId="64adcf0d-0a6c-46a9-8b35-6442bd80ab34" providerId="ADAL" clId="{550F2A91-CCC2-45EC-8396-C88C3A4682DF}" dt="2025-10-10T14:03:01.810" v="274" actId="5793"/>
          <ac:spMkLst>
            <pc:docMk/>
            <pc:sldMk cId="1728441942" sldId="264"/>
            <ac:spMk id="3" creationId="{EB01884E-BF4E-8B22-0465-E19E0A69B341}"/>
          </ac:spMkLst>
        </pc:spChg>
      </pc:sldChg>
      <pc:sldChg chg="del">
        <pc:chgData name="Jon Dunckley" userId="64adcf0d-0a6c-46a9-8b35-6442bd80ab34" providerId="ADAL" clId="{550F2A91-CCC2-45EC-8396-C88C3A4682DF}" dt="2025-10-10T13:48:46.268" v="104" actId="47"/>
        <pc:sldMkLst>
          <pc:docMk/>
          <pc:sldMk cId="3902961610" sldId="265"/>
        </pc:sldMkLst>
      </pc:sldChg>
      <pc:sldChg chg="addSp modSp add mod">
        <pc:chgData name="Jon Dunckley" userId="64adcf0d-0a6c-46a9-8b35-6442bd80ab34" providerId="ADAL" clId="{550F2A91-CCC2-45EC-8396-C88C3A4682DF}" dt="2025-10-13T08:56:59.405" v="451" actId="6549"/>
        <pc:sldMkLst>
          <pc:docMk/>
          <pc:sldMk cId="54741157" sldId="269"/>
        </pc:sldMkLst>
        <pc:spChg chg="mod">
          <ac:chgData name="Jon Dunckley" userId="64adcf0d-0a6c-46a9-8b35-6442bd80ab34" providerId="ADAL" clId="{550F2A91-CCC2-45EC-8396-C88C3A4682DF}" dt="2025-10-10T14:02:07.023" v="251" actId="26606"/>
          <ac:spMkLst>
            <pc:docMk/>
            <pc:sldMk cId="54741157" sldId="269"/>
            <ac:spMk id="2" creationId="{1371DD76-AF91-3E85-23AF-21D3C0B11A90}"/>
          </ac:spMkLst>
        </pc:spChg>
        <pc:spChg chg="mod">
          <ac:chgData name="Jon Dunckley" userId="64adcf0d-0a6c-46a9-8b35-6442bd80ab34" providerId="ADAL" clId="{550F2A91-CCC2-45EC-8396-C88C3A4682DF}" dt="2025-10-13T08:56:59.405" v="451" actId="6549"/>
          <ac:spMkLst>
            <pc:docMk/>
            <pc:sldMk cId="54741157" sldId="269"/>
            <ac:spMk id="3" creationId="{653159C5-C895-EC50-110F-C59DD5DB6602}"/>
          </ac:spMkLst>
        </pc:spChg>
        <pc:picChg chg="add mod">
          <ac:chgData name="Jon Dunckley" userId="64adcf0d-0a6c-46a9-8b35-6442bd80ab34" providerId="ADAL" clId="{550F2A91-CCC2-45EC-8396-C88C3A4682DF}" dt="2025-10-10T14:02:07.023" v="251" actId="26606"/>
          <ac:picMkLst>
            <pc:docMk/>
            <pc:sldMk cId="54741157" sldId="269"/>
            <ac:picMk id="5" creationId="{1C4F6D9F-FEE6-CB6E-F37A-B0C714425EAF}"/>
          </ac:picMkLst>
        </pc:picChg>
      </pc:sldChg>
      <pc:sldChg chg="modSp add mod">
        <pc:chgData name="Jon Dunckley" userId="64adcf0d-0a6c-46a9-8b35-6442bd80ab34" providerId="ADAL" clId="{550F2A91-CCC2-45EC-8396-C88C3A4682DF}" dt="2025-10-13T08:57:50.553" v="610" actId="20577"/>
        <pc:sldMkLst>
          <pc:docMk/>
          <pc:sldMk cId="426285204" sldId="270"/>
        </pc:sldMkLst>
        <pc:spChg chg="mod">
          <ac:chgData name="Jon Dunckley" userId="64adcf0d-0a6c-46a9-8b35-6442bd80ab34" providerId="ADAL" clId="{550F2A91-CCC2-45EC-8396-C88C3A4682DF}" dt="2025-10-13T08:57:09.464" v="460" actId="20577"/>
          <ac:spMkLst>
            <pc:docMk/>
            <pc:sldMk cId="426285204" sldId="270"/>
            <ac:spMk id="2" creationId="{33D5727A-1629-578B-B83C-9E5A56B8126A}"/>
          </ac:spMkLst>
        </pc:spChg>
        <pc:spChg chg="mod">
          <ac:chgData name="Jon Dunckley" userId="64adcf0d-0a6c-46a9-8b35-6442bd80ab34" providerId="ADAL" clId="{550F2A91-CCC2-45EC-8396-C88C3A4682DF}" dt="2025-10-13T08:57:50.553" v="610" actId="20577"/>
          <ac:spMkLst>
            <pc:docMk/>
            <pc:sldMk cId="426285204" sldId="270"/>
            <ac:spMk id="3" creationId="{B78E89F9-182D-B475-DDF8-67135CA20985}"/>
          </ac:spMkLst>
        </pc:spChg>
      </pc:sldChg>
      <pc:sldChg chg="modSp add mod">
        <pc:chgData name="Jon Dunckley" userId="64adcf0d-0a6c-46a9-8b35-6442bd80ab34" providerId="ADAL" clId="{550F2A91-CCC2-45EC-8396-C88C3A4682DF}" dt="2025-10-13T08:59:39.442" v="731" actId="20577"/>
        <pc:sldMkLst>
          <pc:docMk/>
          <pc:sldMk cId="3583339763" sldId="271"/>
        </pc:sldMkLst>
        <pc:spChg chg="mod">
          <ac:chgData name="Jon Dunckley" userId="64adcf0d-0a6c-46a9-8b35-6442bd80ab34" providerId="ADAL" clId="{550F2A91-CCC2-45EC-8396-C88C3A4682DF}" dt="2025-10-13T08:58:02.023" v="625" actId="20577"/>
          <ac:spMkLst>
            <pc:docMk/>
            <pc:sldMk cId="3583339763" sldId="271"/>
            <ac:spMk id="2" creationId="{F789518D-8CF3-4D10-E6A5-2D709422EE6F}"/>
          </ac:spMkLst>
        </pc:spChg>
        <pc:spChg chg="mod">
          <ac:chgData name="Jon Dunckley" userId="64adcf0d-0a6c-46a9-8b35-6442bd80ab34" providerId="ADAL" clId="{550F2A91-CCC2-45EC-8396-C88C3A4682DF}" dt="2025-10-13T08:59:39.442" v="731" actId="20577"/>
          <ac:spMkLst>
            <pc:docMk/>
            <pc:sldMk cId="3583339763" sldId="271"/>
            <ac:spMk id="3" creationId="{E6AC0328-C886-3A53-8D87-84F09D5680C3}"/>
          </ac:spMkLst>
        </pc:spChg>
      </pc:sldChg>
      <pc:sldChg chg="modSp add mod">
        <pc:chgData name="Jon Dunckley" userId="64adcf0d-0a6c-46a9-8b35-6442bd80ab34" providerId="ADAL" clId="{550F2A91-CCC2-45EC-8396-C88C3A4682DF}" dt="2025-10-13T10:10:49.078" v="1874" actId="21"/>
        <pc:sldMkLst>
          <pc:docMk/>
          <pc:sldMk cId="1402603045" sldId="272"/>
        </pc:sldMkLst>
        <pc:spChg chg="mod">
          <ac:chgData name="Jon Dunckley" userId="64adcf0d-0a6c-46a9-8b35-6442bd80ab34" providerId="ADAL" clId="{550F2A91-CCC2-45EC-8396-C88C3A4682DF}" dt="2025-10-13T09:34:06.402" v="794" actId="6549"/>
          <ac:spMkLst>
            <pc:docMk/>
            <pc:sldMk cId="1402603045" sldId="272"/>
            <ac:spMk id="2" creationId="{F0FEA4BD-1094-FE4B-18C2-AB4B4340E552}"/>
          </ac:spMkLst>
        </pc:spChg>
        <pc:spChg chg="mod">
          <ac:chgData name="Jon Dunckley" userId="64adcf0d-0a6c-46a9-8b35-6442bd80ab34" providerId="ADAL" clId="{550F2A91-CCC2-45EC-8396-C88C3A4682DF}" dt="2025-10-13T10:10:49.078" v="1874" actId="21"/>
          <ac:spMkLst>
            <pc:docMk/>
            <pc:sldMk cId="1402603045" sldId="272"/>
            <ac:spMk id="3" creationId="{D02095A4-EA9A-42CA-3343-B823D9E201B2}"/>
          </ac:spMkLst>
        </pc:spChg>
      </pc:sldChg>
      <pc:sldChg chg="modSp add mod">
        <pc:chgData name="Jon Dunckley" userId="64adcf0d-0a6c-46a9-8b35-6442bd80ab34" providerId="ADAL" clId="{550F2A91-CCC2-45EC-8396-C88C3A4682DF}" dt="2025-10-10T14:03:15.905" v="283" actId="20577"/>
        <pc:sldMkLst>
          <pc:docMk/>
          <pc:sldMk cId="1520308196" sldId="273"/>
        </pc:sldMkLst>
        <pc:spChg chg="mod">
          <ac:chgData name="Jon Dunckley" userId="64adcf0d-0a6c-46a9-8b35-6442bd80ab34" providerId="ADAL" clId="{550F2A91-CCC2-45EC-8396-C88C3A4682DF}" dt="2025-10-10T14:03:15.905" v="283" actId="20577"/>
          <ac:spMkLst>
            <pc:docMk/>
            <pc:sldMk cId="1520308196" sldId="273"/>
            <ac:spMk id="2" creationId="{F6BF9137-D6EA-9B46-88A5-C2E79ABC0FED}"/>
          </ac:spMkLst>
        </pc:spChg>
      </pc:sldChg>
      <pc:sldChg chg="modSp new del mod">
        <pc:chgData name="Jon Dunckley" userId="64adcf0d-0a6c-46a9-8b35-6442bd80ab34" providerId="ADAL" clId="{550F2A91-CCC2-45EC-8396-C88C3A4682DF}" dt="2025-10-13T09:33:40.807" v="758" actId="47"/>
        <pc:sldMkLst>
          <pc:docMk/>
          <pc:sldMk cId="1764539071" sldId="274"/>
        </pc:sldMkLst>
        <pc:spChg chg="mod">
          <ac:chgData name="Jon Dunckley" userId="64adcf0d-0a6c-46a9-8b35-6442bd80ab34" providerId="ADAL" clId="{550F2A91-CCC2-45EC-8396-C88C3A4682DF}" dt="2025-10-13T09:14:35.256" v="747" actId="20577"/>
          <ac:spMkLst>
            <pc:docMk/>
            <pc:sldMk cId="1764539071" sldId="274"/>
            <ac:spMk id="2" creationId="{D89CCBCC-E078-6875-8407-D67C2950A99E}"/>
          </ac:spMkLst>
        </pc:spChg>
      </pc:sldChg>
      <pc:sldChg chg="delSp modSp new mod">
        <pc:chgData name="Jon Dunckley" userId="64adcf0d-0a6c-46a9-8b35-6442bd80ab34" providerId="ADAL" clId="{550F2A91-CCC2-45EC-8396-C88C3A4682DF}" dt="2025-10-13T09:33:42.763" v="759" actId="478"/>
        <pc:sldMkLst>
          <pc:docMk/>
          <pc:sldMk cId="4027592433" sldId="275"/>
        </pc:sldMkLst>
        <pc:spChg chg="mod">
          <ac:chgData name="Jon Dunckley" userId="64adcf0d-0a6c-46a9-8b35-6442bd80ab34" providerId="ADAL" clId="{550F2A91-CCC2-45EC-8396-C88C3A4682DF}" dt="2025-10-13T09:33:34.194" v="757" actId="20577"/>
          <ac:spMkLst>
            <pc:docMk/>
            <pc:sldMk cId="4027592433" sldId="275"/>
            <ac:spMk id="2" creationId="{D616B8D7-2356-ECCF-C6DC-7FE84A77AFE3}"/>
          </ac:spMkLst>
        </pc:spChg>
        <pc:spChg chg="del">
          <ac:chgData name="Jon Dunckley" userId="64adcf0d-0a6c-46a9-8b35-6442bd80ab34" providerId="ADAL" clId="{550F2A91-CCC2-45EC-8396-C88C3A4682DF}" dt="2025-10-13T09:33:42.763" v="759" actId="478"/>
          <ac:spMkLst>
            <pc:docMk/>
            <pc:sldMk cId="4027592433" sldId="275"/>
            <ac:spMk id="3" creationId="{CCED4350-1687-D3D6-6008-5CDF784F4914}"/>
          </ac:spMkLst>
        </pc:spChg>
      </pc:sldChg>
      <pc:sldChg chg="modSp add mod ord">
        <pc:chgData name="Jon Dunckley" userId="64adcf0d-0a6c-46a9-8b35-6442bd80ab34" providerId="ADAL" clId="{550F2A91-CCC2-45EC-8396-C88C3A4682DF}" dt="2025-10-13T09:52:54.939" v="1387" actId="6549"/>
        <pc:sldMkLst>
          <pc:docMk/>
          <pc:sldMk cId="3433915126" sldId="276"/>
        </pc:sldMkLst>
        <pc:spChg chg="mod">
          <ac:chgData name="Jon Dunckley" userId="64adcf0d-0a6c-46a9-8b35-6442bd80ab34" providerId="ADAL" clId="{550F2A91-CCC2-45EC-8396-C88C3A4682DF}" dt="2025-10-13T09:35:33.737" v="903" actId="20577"/>
          <ac:spMkLst>
            <pc:docMk/>
            <pc:sldMk cId="3433915126" sldId="276"/>
            <ac:spMk id="2" creationId="{5F7F39A2-620F-A3E8-9D38-C25FC9877021}"/>
          </ac:spMkLst>
        </pc:spChg>
        <pc:spChg chg="mod">
          <ac:chgData name="Jon Dunckley" userId="64adcf0d-0a6c-46a9-8b35-6442bd80ab34" providerId="ADAL" clId="{550F2A91-CCC2-45EC-8396-C88C3A4682DF}" dt="2025-10-13T09:52:54.939" v="1387" actId="6549"/>
          <ac:spMkLst>
            <pc:docMk/>
            <pc:sldMk cId="3433915126" sldId="276"/>
            <ac:spMk id="3" creationId="{F2AFB9AB-047C-CF53-21BB-3C55DC680862}"/>
          </ac:spMkLst>
        </pc:spChg>
      </pc:sldChg>
      <pc:sldChg chg="modSp add mod">
        <pc:chgData name="Jon Dunckley" userId="64adcf0d-0a6c-46a9-8b35-6442bd80ab34" providerId="ADAL" clId="{550F2A91-CCC2-45EC-8396-C88C3A4682DF}" dt="2025-10-13T09:36:17.674" v="986" actId="20577"/>
        <pc:sldMkLst>
          <pc:docMk/>
          <pc:sldMk cId="31832173" sldId="277"/>
        </pc:sldMkLst>
        <pc:spChg chg="mod">
          <ac:chgData name="Jon Dunckley" userId="64adcf0d-0a6c-46a9-8b35-6442bd80ab34" providerId="ADAL" clId="{550F2A91-CCC2-45EC-8396-C88C3A4682DF}" dt="2025-10-13T09:36:17.674" v="986" actId="20577"/>
          <ac:spMkLst>
            <pc:docMk/>
            <pc:sldMk cId="31832173" sldId="277"/>
            <ac:spMk id="2" creationId="{27D036A3-70E9-9162-4E15-FB1D90E1B556}"/>
          </ac:spMkLst>
        </pc:spChg>
      </pc:sldChg>
      <pc:sldChg chg="modSp add mod ord">
        <pc:chgData name="Jon Dunckley" userId="64adcf0d-0a6c-46a9-8b35-6442bd80ab34" providerId="ADAL" clId="{550F2A91-CCC2-45EC-8396-C88C3A4682DF}" dt="2025-10-13T10:10:53.811" v="1876"/>
        <pc:sldMkLst>
          <pc:docMk/>
          <pc:sldMk cId="3178069858" sldId="278"/>
        </pc:sldMkLst>
        <pc:spChg chg="mod">
          <ac:chgData name="Jon Dunckley" userId="64adcf0d-0a6c-46a9-8b35-6442bd80ab34" providerId="ADAL" clId="{550F2A91-CCC2-45EC-8396-C88C3A4682DF}" dt="2025-10-13T09:38:48.754" v="1043" actId="6549"/>
          <ac:spMkLst>
            <pc:docMk/>
            <pc:sldMk cId="3178069858" sldId="278"/>
            <ac:spMk id="2" creationId="{CE530B7A-C788-E61A-8380-306B2CA06EEF}"/>
          </ac:spMkLst>
        </pc:spChg>
        <pc:spChg chg="mod">
          <ac:chgData name="Jon Dunckley" userId="64adcf0d-0a6c-46a9-8b35-6442bd80ab34" providerId="ADAL" clId="{550F2A91-CCC2-45EC-8396-C88C3A4682DF}" dt="2025-10-13T10:10:53.811" v="1876"/>
          <ac:spMkLst>
            <pc:docMk/>
            <pc:sldMk cId="3178069858" sldId="278"/>
            <ac:spMk id="3" creationId="{BEC22A62-6467-4662-CF7B-8192D7D27FAA}"/>
          </ac:spMkLst>
        </pc:spChg>
      </pc:sldChg>
      <pc:sldChg chg="addSp delSp modSp add mod">
        <pc:chgData name="Jon Dunckley" userId="64adcf0d-0a6c-46a9-8b35-6442bd80ab34" providerId="ADAL" clId="{550F2A91-CCC2-45EC-8396-C88C3A4682DF}" dt="2025-10-13T10:14:05.452" v="1898" actId="1076"/>
        <pc:sldMkLst>
          <pc:docMk/>
          <pc:sldMk cId="1886755450" sldId="279"/>
        </pc:sldMkLst>
        <pc:spChg chg="mod">
          <ac:chgData name="Jon Dunckley" userId="64adcf0d-0a6c-46a9-8b35-6442bd80ab34" providerId="ADAL" clId="{550F2A91-CCC2-45EC-8396-C88C3A4682DF}" dt="2025-10-13T09:46:33.609" v="1242" actId="26606"/>
          <ac:spMkLst>
            <pc:docMk/>
            <pc:sldMk cId="1886755450" sldId="279"/>
            <ac:spMk id="2" creationId="{EA903CF9-998A-A900-9056-104F4AF6B751}"/>
          </ac:spMkLst>
        </pc:spChg>
        <pc:spChg chg="mod">
          <ac:chgData name="Jon Dunckley" userId="64adcf0d-0a6c-46a9-8b35-6442bd80ab34" providerId="ADAL" clId="{550F2A91-CCC2-45EC-8396-C88C3A4682DF}" dt="2025-10-13T09:47:02.480" v="1301" actId="313"/>
          <ac:spMkLst>
            <pc:docMk/>
            <pc:sldMk cId="1886755450" sldId="279"/>
            <ac:spMk id="3" creationId="{B762F8B1-D19B-B7C7-E5EA-C532D2915E4C}"/>
          </ac:spMkLst>
        </pc:spChg>
        <pc:picChg chg="add del mod">
          <ac:chgData name="Jon Dunckley" userId="64adcf0d-0a6c-46a9-8b35-6442bd80ab34" providerId="ADAL" clId="{550F2A91-CCC2-45EC-8396-C88C3A4682DF}" dt="2025-10-13T10:14:00.660" v="1896" actId="21"/>
          <ac:picMkLst>
            <pc:docMk/>
            <pc:sldMk cId="1886755450" sldId="279"/>
            <ac:picMk id="4" creationId="{0EF89FFF-AD55-B71D-61EF-7CEBC9012076}"/>
          </ac:picMkLst>
        </pc:picChg>
        <pc:picChg chg="add mod">
          <ac:chgData name="Jon Dunckley" userId="64adcf0d-0a6c-46a9-8b35-6442bd80ab34" providerId="ADAL" clId="{550F2A91-CCC2-45EC-8396-C88C3A4682DF}" dt="2025-10-13T10:14:05.452" v="1898" actId="1076"/>
          <ac:picMkLst>
            <pc:docMk/>
            <pc:sldMk cId="1886755450" sldId="279"/>
            <ac:picMk id="5" creationId="{9F941E5A-AACB-E2F0-D1E6-D59BDE9F2CEC}"/>
          </ac:picMkLst>
        </pc:picChg>
      </pc:sldChg>
      <pc:sldChg chg="addSp delSp modSp add mod">
        <pc:chgData name="Jon Dunckley" userId="64adcf0d-0a6c-46a9-8b35-6442bd80ab34" providerId="ADAL" clId="{550F2A91-CCC2-45EC-8396-C88C3A4682DF}" dt="2025-10-13T10:14:18.416" v="1902" actId="1076"/>
        <pc:sldMkLst>
          <pc:docMk/>
          <pc:sldMk cId="2509630580" sldId="280"/>
        </pc:sldMkLst>
        <pc:spChg chg="mod">
          <ac:chgData name="Jon Dunckley" userId="64adcf0d-0a6c-46a9-8b35-6442bd80ab34" providerId="ADAL" clId="{550F2A91-CCC2-45EC-8396-C88C3A4682DF}" dt="2025-10-13T09:53:12.162" v="1407" actId="20577"/>
          <ac:spMkLst>
            <pc:docMk/>
            <pc:sldMk cId="2509630580" sldId="280"/>
            <ac:spMk id="2" creationId="{667A4800-4C9E-D468-47FE-879D1C65B75E}"/>
          </ac:spMkLst>
        </pc:spChg>
        <pc:spChg chg="mod">
          <ac:chgData name="Jon Dunckley" userId="64adcf0d-0a6c-46a9-8b35-6442bd80ab34" providerId="ADAL" clId="{550F2A91-CCC2-45EC-8396-C88C3A4682DF}" dt="2025-10-13T09:53:27.196" v="1479" actId="20577"/>
          <ac:spMkLst>
            <pc:docMk/>
            <pc:sldMk cId="2509630580" sldId="280"/>
            <ac:spMk id="3" creationId="{DC4696FE-82CB-CE36-1298-B461231AD5E2}"/>
          </ac:spMkLst>
        </pc:spChg>
        <pc:picChg chg="add mod">
          <ac:chgData name="Jon Dunckley" userId="64adcf0d-0a6c-46a9-8b35-6442bd80ab34" providerId="ADAL" clId="{550F2A91-CCC2-45EC-8396-C88C3A4682DF}" dt="2025-10-13T10:14:18.416" v="1902" actId="1076"/>
          <ac:picMkLst>
            <pc:docMk/>
            <pc:sldMk cId="2509630580" sldId="280"/>
            <ac:picMk id="4" creationId="{7DD35CE0-8040-FC1F-9471-B8028AD95081}"/>
          </ac:picMkLst>
        </pc:picChg>
        <pc:picChg chg="add del mod">
          <ac:chgData name="Jon Dunckley" userId="64adcf0d-0a6c-46a9-8b35-6442bd80ab34" providerId="ADAL" clId="{550F2A91-CCC2-45EC-8396-C88C3A4682DF}" dt="2025-10-13T10:14:10.637" v="1900" actId="21"/>
          <ac:picMkLst>
            <pc:docMk/>
            <pc:sldMk cId="2509630580" sldId="280"/>
            <ac:picMk id="5" creationId="{CC9A4B6B-201E-095B-9C1A-3F3FC9C04078}"/>
          </ac:picMkLst>
        </pc:picChg>
      </pc:sldChg>
      <pc:sldChg chg="add del">
        <pc:chgData name="Jon Dunckley" userId="64adcf0d-0a6c-46a9-8b35-6442bd80ab34" providerId="ADAL" clId="{550F2A91-CCC2-45EC-8396-C88C3A4682DF}" dt="2025-10-13T09:50:31.141" v="1375" actId="47"/>
        <pc:sldMkLst>
          <pc:docMk/>
          <pc:sldMk cId="1730679714" sldId="281"/>
        </pc:sldMkLst>
      </pc:sldChg>
      <pc:sldChg chg="add del">
        <pc:chgData name="Jon Dunckley" userId="64adcf0d-0a6c-46a9-8b35-6442bd80ab34" providerId="ADAL" clId="{550F2A91-CCC2-45EC-8396-C88C3A4682DF}" dt="2025-10-13T09:50:32.528" v="1376" actId="47"/>
        <pc:sldMkLst>
          <pc:docMk/>
          <pc:sldMk cId="3725871106" sldId="282"/>
        </pc:sldMkLst>
      </pc:sldChg>
      <pc:sldChg chg="modSp add mod">
        <pc:chgData name="Jon Dunckley" userId="64adcf0d-0a6c-46a9-8b35-6442bd80ab34" providerId="ADAL" clId="{550F2A91-CCC2-45EC-8396-C88C3A4682DF}" dt="2025-10-13T09:48:06.346" v="1325" actId="20577"/>
        <pc:sldMkLst>
          <pc:docMk/>
          <pc:sldMk cId="2476332296" sldId="283"/>
        </pc:sldMkLst>
        <pc:spChg chg="mod">
          <ac:chgData name="Jon Dunckley" userId="64adcf0d-0a6c-46a9-8b35-6442bd80ab34" providerId="ADAL" clId="{550F2A91-CCC2-45EC-8396-C88C3A4682DF}" dt="2025-10-13T09:48:06.346" v="1325" actId="20577"/>
          <ac:spMkLst>
            <pc:docMk/>
            <pc:sldMk cId="2476332296" sldId="283"/>
            <ac:spMk id="2" creationId="{43CA2243-4233-F960-D043-B0140BA986FA}"/>
          </ac:spMkLst>
        </pc:spChg>
      </pc:sldChg>
      <pc:sldChg chg="addSp delSp modSp add mod">
        <pc:chgData name="Jon Dunckley" userId="64adcf0d-0a6c-46a9-8b35-6442bd80ab34" providerId="ADAL" clId="{550F2A91-CCC2-45EC-8396-C88C3A4682DF}" dt="2025-10-13T10:14:32.080" v="1906" actId="14100"/>
        <pc:sldMkLst>
          <pc:docMk/>
          <pc:sldMk cId="4139680689" sldId="284"/>
        </pc:sldMkLst>
        <pc:spChg chg="mod">
          <ac:chgData name="Jon Dunckley" userId="64adcf0d-0a6c-46a9-8b35-6442bd80ab34" providerId="ADAL" clId="{550F2A91-CCC2-45EC-8396-C88C3A4682DF}" dt="2025-10-13T10:11:32.987" v="1895" actId="26606"/>
          <ac:spMkLst>
            <pc:docMk/>
            <pc:sldMk cId="4139680689" sldId="284"/>
            <ac:spMk id="2" creationId="{4DD6976D-8386-BD5B-8F8D-FD4E962F0DE2}"/>
          </ac:spMkLst>
        </pc:spChg>
        <pc:spChg chg="mod">
          <ac:chgData name="Jon Dunckley" userId="64adcf0d-0a6c-46a9-8b35-6442bd80ab34" providerId="ADAL" clId="{550F2A91-CCC2-45EC-8396-C88C3A4682DF}" dt="2025-10-13T10:11:32.987" v="1895" actId="26606"/>
          <ac:spMkLst>
            <pc:docMk/>
            <pc:sldMk cId="4139680689" sldId="284"/>
            <ac:spMk id="3" creationId="{F7F58256-5B54-F884-8AE1-84F3100458C8}"/>
          </ac:spMkLst>
        </pc:spChg>
        <pc:picChg chg="add mod">
          <ac:chgData name="Jon Dunckley" userId="64adcf0d-0a6c-46a9-8b35-6442bd80ab34" providerId="ADAL" clId="{550F2A91-CCC2-45EC-8396-C88C3A4682DF}" dt="2025-10-13T10:14:32.080" v="1906" actId="14100"/>
          <ac:picMkLst>
            <pc:docMk/>
            <pc:sldMk cId="4139680689" sldId="284"/>
            <ac:picMk id="4" creationId="{2171AEA0-E866-9986-E4DA-7AC7D731C89C}"/>
          </ac:picMkLst>
        </pc:picChg>
        <pc:picChg chg="add">
          <ac:chgData name="Jon Dunckley" userId="64adcf0d-0a6c-46a9-8b35-6442bd80ab34" providerId="ADAL" clId="{550F2A91-CCC2-45EC-8396-C88C3A4682DF}" dt="2025-10-13T09:54:53.781" v="1576"/>
          <ac:picMkLst>
            <pc:docMk/>
            <pc:sldMk cId="4139680689" sldId="284"/>
            <ac:picMk id="4" creationId="{4E0BA50F-BBAF-18FC-E7F1-A741524FE6E9}"/>
          </ac:picMkLst>
        </pc:picChg>
        <pc:picChg chg="add del mod">
          <ac:chgData name="Jon Dunckley" userId="64adcf0d-0a6c-46a9-8b35-6442bd80ab34" providerId="ADAL" clId="{550F2A91-CCC2-45EC-8396-C88C3A4682DF}" dt="2025-10-13T10:14:23.135" v="1903" actId="21"/>
          <ac:picMkLst>
            <pc:docMk/>
            <pc:sldMk cId="4139680689" sldId="284"/>
            <ac:picMk id="6" creationId="{995D5329-BA0D-EAEB-F1AB-A01136547114}"/>
          </ac:picMkLst>
        </pc:picChg>
      </pc:sldChg>
      <pc:sldChg chg="modSp add mod">
        <pc:chgData name="Jon Dunckley" userId="64adcf0d-0a6c-46a9-8b35-6442bd80ab34" providerId="ADAL" clId="{550F2A91-CCC2-45EC-8396-C88C3A4682DF}" dt="2025-10-13T10:05:23.308" v="1769" actId="20577"/>
        <pc:sldMkLst>
          <pc:docMk/>
          <pc:sldMk cId="3510239111" sldId="285"/>
        </pc:sldMkLst>
        <pc:spChg chg="mod">
          <ac:chgData name="Jon Dunckley" userId="64adcf0d-0a6c-46a9-8b35-6442bd80ab34" providerId="ADAL" clId="{550F2A91-CCC2-45EC-8396-C88C3A4682DF}" dt="2025-10-13T09:58:29.186" v="1638" actId="20577"/>
          <ac:spMkLst>
            <pc:docMk/>
            <pc:sldMk cId="3510239111" sldId="285"/>
            <ac:spMk id="2" creationId="{537E9493-FD73-CA77-D602-83561007AAB6}"/>
          </ac:spMkLst>
        </pc:spChg>
        <pc:spChg chg="mod">
          <ac:chgData name="Jon Dunckley" userId="64adcf0d-0a6c-46a9-8b35-6442bd80ab34" providerId="ADAL" clId="{550F2A91-CCC2-45EC-8396-C88C3A4682DF}" dt="2025-10-13T10:05:23.308" v="1769" actId="20577"/>
          <ac:spMkLst>
            <pc:docMk/>
            <pc:sldMk cId="3510239111" sldId="285"/>
            <ac:spMk id="3" creationId="{DC8AE46F-DF86-BB9A-3E8C-604EDCD9AD5D}"/>
          </ac:spMkLst>
        </pc:spChg>
      </pc:sldChg>
      <pc:sldChg chg="modSp add mod">
        <pc:chgData name="Jon Dunckley" userId="64adcf0d-0a6c-46a9-8b35-6442bd80ab34" providerId="ADAL" clId="{550F2A91-CCC2-45EC-8396-C88C3A4682DF}" dt="2025-10-13T10:06:01.955" v="1871" actId="20577"/>
        <pc:sldMkLst>
          <pc:docMk/>
          <pc:sldMk cId="3696234555" sldId="286"/>
        </pc:sldMkLst>
        <pc:spChg chg="mod">
          <ac:chgData name="Jon Dunckley" userId="64adcf0d-0a6c-46a9-8b35-6442bd80ab34" providerId="ADAL" clId="{550F2A91-CCC2-45EC-8396-C88C3A4682DF}" dt="2025-10-13T10:05:38.204" v="1779" actId="20577"/>
          <ac:spMkLst>
            <pc:docMk/>
            <pc:sldMk cId="3696234555" sldId="286"/>
            <ac:spMk id="2" creationId="{43D80C85-A8A8-235D-D370-EEE09AC8922F}"/>
          </ac:spMkLst>
        </pc:spChg>
        <pc:spChg chg="mod">
          <ac:chgData name="Jon Dunckley" userId="64adcf0d-0a6c-46a9-8b35-6442bd80ab34" providerId="ADAL" clId="{550F2A91-CCC2-45EC-8396-C88C3A4682DF}" dt="2025-10-13T10:06:01.955" v="1871" actId="20577"/>
          <ac:spMkLst>
            <pc:docMk/>
            <pc:sldMk cId="3696234555" sldId="286"/>
            <ac:spMk id="3" creationId="{DF5B9C67-7552-2905-2E3C-68A1E0E7C9F8}"/>
          </ac:spMkLst>
        </pc:spChg>
      </pc:sldChg>
      <pc:sldChg chg="add del">
        <pc:chgData name="Jon Dunckley" userId="64adcf0d-0a6c-46a9-8b35-6442bd80ab34" providerId="ADAL" clId="{550F2A91-CCC2-45EC-8396-C88C3A4682DF}" dt="2025-10-13T10:06:34.208" v="1872" actId="47"/>
        <pc:sldMkLst>
          <pc:docMk/>
          <pc:sldMk cId="3906646188" sldId="287"/>
        </pc:sldMkLst>
      </pc:sldChg>
      <pc:sldChg chg="modSp add mod">
        <pc:chgData name="Jon Dunckley" userId="64adcf0d-0a6c-46a9-8b35-6442bd80ab34" providerId="ADAL" clId="{550F2A91-CCC2-45EC-8396-C88C3A4682DF}" dt="2025-10-13T09:55:09.487" v="1615" actId="20577"/>
        <pc:sldMkLst>
          <pc:docMk/>
          <pc:sldMk cId="1155600758" sldId="288"/>
        </pc:sldMkLst>
        <pc:spChg chg="mod">
          <ac:chgData name="Jon Dunckley" userId="64adcf0d-0a6c-46a9-8b35-6442bd80ab34" providerId="ADAL" clId="{550F2A91-CCC2-45EC-8396-C88C3A4682DF}" dt="2025-10-13T09:55:09.487" v="1615" actId="20577"/>
          <ac:spMkLst>
            <pc:docMk/>
            <pc:sldMk cId="1155600758" sldId="288"/>
            <ac:spMk id="2" creationId="{EC2C5A9D-80A8-2B45-228D-59C39B4D036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C94DE-C6E9-2042-A7A2-1F8381175D72}" type="datetimeFigureOut">
              <a:rPr lang="en-US" smtClean="0"/>
              <a:t>11/12/25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9E58A-313B-194B-A18B-5EEF949CE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970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E6C90E-351F-16E8-C1D8-7E37F91413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69" y="151"/>
            <a:ext cx="9143461" cy="514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72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/Prom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A4E0A4-BBD7-690E-DF12-1DE4BCC352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68" y="1556"/>
            <a:ext cx="9145965" cy="51417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629" y="597756"/>
            <a:ext cx="8253641" cy="1082902"/>
          </a:xfrm>
        </p:spPr>
        <p:txBody>
          <a:bodyPr anchor="t">
            <a:normAutofit/>
          </a:bodyPr>
          <a:lstStyle>
            <a:lvl1pPr>
              <a:lnSpc>
                <a:spcPts val="3000"/>
              </a:lnSpc>
              <a:defRPr sz="3600" b="1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629" y="1680658"/>
            <a:ext cx="8253641" cy="628097"/>
          </a:xfrm>
        </p:spPr>
        <p:txBody>
          <a:bodyPr>
            <a:normAutofit/>
          </a:bodyPr>
          <a:lstStyle>
            <a:lvl1pPr marL="0" indent="0">
              <a:lnSpc>
                <a:spcPts val="1600"/>
              </a:lnSpc>
              <a:buNone/>
              <a:defRPr sz="2000">
                <a:solidFill>
                  <a:srgbClr val="FFFFFF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5542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/Prom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A4E0A4-BBD7-690E-DF12-1DE4BCC352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68" y="1556"/>
            <a:ext cx="9145964" cy="51417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629" y="597755"/>
            <a:ext cx="5101771" cy="1707638"/>
          </a:xfrm>
        </p:spPr>
        <p:txBody>
          <a:bodyPr anchor="b">
            <a:normAutofit/>
          </a:bodyPr>
          <a:lstStyle>
            <a:lvl1pPr>
              <a:lnSpc>
                <a:spcPts val="3000"/>
              </a:lnSpc>
              <a:defRPr sz="3600" b="1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629" y="2570169"/>
            <a:ext cx="4187371" cy="628097"/>
          </a:xfrm>
        </p:spPr>
        <p:txBody>
          <a:bodyPr>
            <a:normAutofit/>
          </a:bodyPr>
          <a:lstStyle>
            <a:lvl1pPr marL="0" indent="0">
              <a:lnSpc>
                <a:spcPts val="1600"/>
              </a:lnSpc>
              <a:buNone/>
              <a:defRPr sz="2000">
                <a:solidFill>
                  <a:srgbClr val="FFFFFF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4894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omo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E6C90E-351F-16E8-C1D8-7E37F91413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69" y="151"/>
            <a:ext cx="9143461" cy="51403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4608" y="2739740"/>
            <a:ext cx="8674784" cy="632544"/>
          </a:xfrm>
        </p:spPr>
        <p:txBody>
          <a:bodyPr anchor="t">
            <a:normAutofit/>
          </a:bodyPr>
          <a:lstStyle>
            <a:lvl1pPr algn="ctr">
              <a:lnSpc>
                <a:spcPts val="3100"/>
              </a:lnSpc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4608" y="1796375"/>
            <a:ext cx="8674784" cy="568806"/>
          </a:xfrm>
        </p:spPr>
        <p:txBody>
          <a:bodyPr anchor="b">
            <a:normAutofit/>
          </a:bodyPr>
          <a:lstStyle>
            <a:lvl1pPr marL="0" indent="0" algn="ctr">
              <a:lnSpc>
                <a:spcPts val="2500"/>
              </a:lnSpc>
              <a:buNone/>
              <a:defRPr sz="2400">
                <a:solidFill>
                  <a:srgbClr val="FFFFFF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954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100"/>
              </a:lnSpc>
              <a:defRPr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924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7351" y="273844"/>
            <a:ext cx="8513379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351" y="1369219"/>
            <a:ext cx="8513379" cy="3060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59B001-A669-913B-4430-1B8A3A80C16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 t="6310" b="6310"/>
          <a:stretch/>
        </p:blipFill>
        <p:spPr>
          <a:xfrm>
            <a:off x="0" y="4704809"/>
            <a:ext cx="9144000" cy="43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65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0" r:id="rId2"/>
    <p:sldLayoutId id="2147483712" r:id="rId3"/>
    <p:sldLayoutId id="2147483714" r:id="rId4"/>
    <p:sldLayoutId id="2147483709" r:id="rId5"/>
  </p:sldLayoutIdLst>
  <p:txStyles>
    <p:titleStyle>
      <a:lvl1pPr algn="l" defTabSz="685800" rtl="0" eaLnBrk="1" latinLnBrk="0" hangingPunct="1">
        <a:lnSpc>
          <a:spcPts val="3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0535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6B8D7-2356-ECCF-C6DC-7FE84A77A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Brain</a:t>
            </a:r>
          </a:p>
        </p:txBody>
      </p:sp>
    </p:spTree>
    <p:extLst>
      <p:ext uri="{BB962C8B-B14F-4D97-AF65-F5344CB8AC3E}">
        <p14:creationId xmlns:p14="http://schemas.microsoft.com/office/powerpoint/2010/main" val="4027592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EB060D-276A-A2A5-3E65-98C117E3EF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EA4BD-1094-FE4B-18C2-AB4B4340E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brain learns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095A4-EA9A-42CA-3343-B823D9E20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Staggering complexity</a:t>
            </a:r>
          </a:p>
          <a:p>
            <a:r>
              <a:rPr lang="en-US" dirty="0"/>
              <a:t>Incredible simplicity</a:t>
            </a:r>
          </a:p>
          <a:p>
            <a:r>
              <a:rPr lang="en-US" dirty="0"/>
              <a:t>Multi-phase nature</a:t>
            </a:r>
          </a:p>
          <a:p>
            <a:r>
              <a:rPr lang="en-US" dirty="0"/>
              <a:t>Biological mechanisms</a:t>
            </a:r>
          </a:p>
        </p:txBody>
      </p:sp>
    </p:spTree>
    <p:extLst>
      <p:ext uri="{BB962C8B-B14F-4D97-AF65-F5344CB8AC3E}">
        <p14:creationId xmlns:p14="http://schemas.microsoft.com/office/powerpoint/2010/main" val="1402603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5A5EC6-7370-9D17-1AEA-43108F7EAD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30B7A-C788-E61A-8380-306B2CA06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role of forgetting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22A62-6467-4662-CF7B-8192D7D27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Adaptive value</a:t>
            </a:r>
          </a:p>
          <a:p>
            <a:r>
              <a:rPr lang="en-US" dirty="0"/>
              <a:t>Emotion and pain</a:t>
            </a:r>
          </a:p>
          <a:p>
            <a:r>
              <a:rPr lang="en-US" dirty="0"/>
              <a:t>Cognitive load</a:t>
            </a:r>
          </a:p>
          <a:p>
            <a:r>
              <a:rPr lang="en-US" dirty="0"/>
              <a:t>Lack of relevance</a:t>
            </a:r>
          </a:p>
          <a:p>
            <a:r>
              <a:rPr lang="en-US" dirty="0"/>
              <a:t>Forgetting curve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069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567A87-9CD0-24AD-49DD-F1A3D168F8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F39A2-620F-A3E8-9D38-C25FC9877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retention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FB9AB-047C-CF53-21BB-3C55DC6808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Meaning</a:t>
            </a:r>
          </a:p>
          <a:p>
            <a:r>
              <a:rPr lang="en-US" dirty="0"/>
              <a:t>Engagement</a:t>
            </a:r>
          </a:p>
          <a:p>
            <a:r>
              <a:rPr lang="en-US" dirty="0"/>
              <a:t>Environment</a:t>
            </a:r>
          </a:p>
          <a:p>
            <a:r>
              <a:rPr lang="en-US" dirty="0"/>
              <a:t>Sleep </a:t>
            </a:r>
          </a:p>
        </p:txBody>
      </p:sp>
    </p:spTree>
    <p:extLst>
      <p:ext uri="{BB962C8B-B14F-4D97-AF65-F5344CB8AC3E}">
        <p14:creationId xmlns:p14="http://schemas.microsoft.com/office/powerpoint/2010/main" val="3433915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C533EF-DB5B-0057-ED10-2AB450672A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036A3-70E9-9162-4E15-FB1D90E1B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Studying less –remembering more</a:t>
            </a:r>
          </a:p>
        </p:txBody>
      </p:sp>
    </p:spTree>
    <p:extLst>
      <p:ext uri="{BB962C8B-B14F-4D97-AF65-F5344CB8AC3E}">
        <p14:creationId xmlns:p14="http://schemas.microsoft.com/office/powerpoint/2010/main" val="31832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68C4AC-BBD4-C38B-5C97-90EABA9041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03CF9-998A-A900-9056-104F4AF6B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351" y="273844"/>
            <a:ext cx="8513379" cy="994172"/>
          </a:xfrm>
        </p:spPr>
        <p:txBody>
          <a:bodyPr anchor="ctr">
            <a:normAutofit/>
          </a:bodyPr>
          <a:lstStyle/>
          <a:p>
            <a:r>
              <a:rPr lang="en-US" dirty="0"/>
              <a:t>Overcoming the wiring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2F8B1-D19B-B7C7-E5EA-C532D2915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351" y="1369219"/>
            <a:ext cx="4161439" cy="3060374"/>
          </a:xfrm>
        </p:spPr>
        <p:txBody>
          <a:bodyPr>
            <a:normAutofit/>
          </a:bodyPr>
          <a:lstStyle/>
          <a:p>
            <a:r>
              <a:rPr lang="en-US" dirty="0"/>
              <a:t>Learning styles?</a:t>
            </a:r>
          </a:p>
          <a:p>
            <a:r>
              <a:rPr lang="en-US" dirty="0"/>
              <a:t>Run less, run faster</a:t>
            </a:r>
          </a:p>
          <a:p>
            <a:r>
              <a:rPr lang="en-US" dirty="0"/>
              <a:t>Create the scaffold</a:t>
            </a:r>
          </a:p>
          <a:p>
            <a:r>
              <a:rPr lang="en-US" dirty="0"/>
              <a:t>Build from there</a:t>
            </a:r>
          </a:p>
          <a:p>
            <a:r>
              <a:rPr lang="en-US" dirty="0"/>
              <a:t>No ‘junk miles’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941E5A-AACB-E2F0-D1E6-D59BDE9F2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898" y="1268016"/>
            <a:ext cx="4157832" cy="306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755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5F3C59-D86F-FA0D-E949-EBD1D05AE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A4800-4C9E-D468-47FE-879D1C65B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Winning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696FE-82CB-CE36-1298-B461231AD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Reading properly</a:t>
            </a:r>
          </a:p>
          <a:p>
            <a:r>
              <a:rPr lang="en-US" dirty="0"/>
              <a:t>Taking good notes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D35CE0-8040-FC1F-9471-B8028AD95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2110" y="74684"/>
            <a:ext cx="3444539" cy="45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630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5E5981-F5CC-861C-BA56-8E9BE07F12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6976D-8386-BD5B-8F8D-FD4E962F0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351" y="273844"/>
            <a:ext cx="8513379" cy="994172"/>
          </a:xfrm>
        </p:spPr>
        <p:txBody>
          <a:bodyPr anchor="ctr">
            <a:normAutofit/>
          </a:bodyPr>
          <a:lstStyle/>
          <a:p>
            <a:r>
              <a:rPr lang="en-US" dirty="0"/>
              <a:t>Revision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58256-5B54-F884-8AE1-84F310045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351" y="1369219"/>
            <a:ext cx="5826015" cy="3060374"/>
          </a:xfrm>
        </p:spPr>
        <p:txBody>
          <a:bodyPr>
            <a:normAutofit/>
          </a:bodyPr>
          <a:lstStyle/>
          <a:p>
            <a:r>
              <a:rPr lang="en-US" dirty="0"/>
              <a:t>Spaced repetition</a:t>
            </a:r>
          </a:p>
          <a:p>
            <a:r>
              <a:rPr lang="en-US" dirty="0"/>
              <a:t>Active engagement </a:t>
            </a:r>
          </a:p>
          <a:p>
            <a:r>
              <a:rPr lang="en-US" dirty="0"/>
              <a:t>Interleaving</a:t>
            </a:r>
          </a:p>
          <a:p>
            <a:r>
              <a:rPr lang="en-US" dirty="0"/>
              <a:t>Dual coding</a:t>
            </a:r>
          </a:p>
          <a:p>
            <a:r>
              <a:rPr lang="en-US" dirty="0"/>
              <a:t>Feynman notebook</a:t>
            </a:r>
          </a:p>
          <a:p>
            <a:r>
              <a:rPr lang="en-US" dirty="0"/>
              <a:t>The ridiculous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71AEA0-E866-9986-E4DA-7AC7D731C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366" y="1268016"/>
            <a:ext cx="2493480" cy="306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680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27E530-663A-9E3B-AFC3-8769FAD49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C5A9D-80A8-2B45-228D-59C39B4D0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Developing your plan</a:t>
            </a:r>
          </a:p>
        </p:txBody>
      </p:sp>
    </p:spTree>
    <p:extLst>
      <p:ext uri="{BB962C8B-B14F-4D97-AF65-F5344CB8AC3E}">
        <p14:creationId xmlns:p14="http://schemas.microsoft.com/office/powerpoint/2010/main" val="11556007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D11E89-22DB-8973-4D03-3552312946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E9493-FD73-CA77-D602-83561007A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own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AE46F-DF86-BB9A-3E8C-604EDCD9A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Know the exam</a:t>
            </a:r>
          </a:p>
          <a:p>
            <a:r>
              <a:rPr lang="en-US" dirty="0"/>
              <a:t>Work backwards</a:t>
            </a:r>
          </a:p>
          <a:p>
            <a:r>
              <a:rPr lang="en-US" dirty="0"/>
              <a:t>Implement good techniques</a:t>
            </a:r>
          </a:p>
          <a:p>
            <a:r>
              <a:rPr lang="en-US" dirty="0"/>
              <a:t>Simulate the exam</a:t>
            </a:r>
          </a:p>
          <a:p>
            <a:r>
              <a:rPr lang="en-US" dirty="0"/>
              <a:t>Metacognitive review</a:t>
            </a:r>
          </a:p>
        </p:txBody>
      </p:sp>
    </p:spTree>
    <p:extLst>
      <p:ext uri="{BB962C8B-B14F-4D97-AF65-F5344CB8AC3E}">
        <p14:creationId xmlns:p14="http://schemas.microsoft.com/office/powerpoint/2010/main" val="3510239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305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0A6F6C-521D-CCF9-EB45-E195FD4F4E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BEB236B-9D49-4BBC-304C-6B667C83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2430" y="3304577"/>
            <a:ext cx="3138092" cy="866538"/>
          </a:xfrm>
        </p:spPr>
        <p:txBody>
          <a:bodyPr>
            <a:noAutofit/>
          </a:bodyPr>
          <a:lstStyle/>
          <a:p>
            <a:pPr algn="ctr"/>
            <a:r>
              <a:rPr lang="en-GB" sz="2000" dirty="0">
                <a:solidFill>
                  <a:srgbClr val="FFFFFF"/>
                </a:solidFill>
              </a:rPr>
              <a:t>Bridging the gap between study and success: turning potential into passes</a:t>
            </a: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4" name="Picture 3" descr="A screenshot of a cell phone&#10;&#10;AI-generated content may be incorrect.">
            <a:extLst>
              <a:ext uri="{FF2B5EF4-FFF2-40B4-BE49-F238E27FC236}">
                <a16:creationId xmlns:a16="http://schemas.microsoft.com/office/drawing/2014/main" id="{A8F25749-B22A-A6BC-0287-443D2341787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466" r="6913"/>
          <a:stretch>
            <a:fillRect/>
          </a:stretch>
        </p:blipFill>
        <p:spPr>
          <a:xfrm>
            <a:off x="2817812" y="869660"/>
            <a:ext cx="3138092" cy="362279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AD1832E-8063-F4BF-20E7-A772F5DBCB71}"/>
              </a:ext>
            </a:extLst>
          </p:cNvPr>
          <p:cNvSpPr txBox="1">
            <a:spLocks/>
          </p:cNvSpPr>
          <p:nvPr/>
        </p:nvSpPr>
        <p:spPr>
          <a:xfrm>
            <a:off x="384629" y="355346"/>
            <a:ext cx="5889354" cy="628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685800" rtl="0" eaLnBrk="1" latinLnBrk="0" hangingPunct="1">
              <a:lnSpc>
                <a:spcPts val="31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CHECK IN FOR STRUCTURED CPD! 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95870E76-E379-17F4-50C9-DE9FCD467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629" y="1391630"/>
            <a:ext cx="2580454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✅ 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Open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the 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8D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Conference App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8D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📄 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Tap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on 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8D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CPD Certificate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in the bottom menu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📷 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Scan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this session’s 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8D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QR Code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8D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pic>
        <p:nvPicPr>
          <p:cNvPr id="6" name="Picture 5" descr="A qr code with a black and white background&#10;&#10;AI-generated content may be incorrect.">
            <a:extLst>
              <a:ext uri="{FF2B5EF4-FFF2-40B4-BE49-F238E27FC236}">
                <a16:creationId xmlns:a16="http://schemas.microsoft.com/office/drawing/2014/main" id="{EFB73C3F-515D-D42C-2CEB-F5D28E20B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983" y="530678"/>
            <a:ext cx="2334986" cy="233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4988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2551A4-0BA9-E3B3-D98A-60FDD4CA0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80C85-A8A8-235D-D370-EEE09AC89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B9C67-7552-2905-2E3C-68A1E0E7C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sure you’ve slept</a:t>
            </a:r>
          </a:p>
          <a:p>
            <a:r>
              <a:rPr lang="en-US" dirty="0"/>
              <a:t>Eat and drink</a:t>
            </a:r>
          </a:p>
          <a:p>
            <a:r>
              <a:rPr lang="en-US" dirty="0"/>
              <a:t>Don’t talk to others</a:t>
            </a:r>
          </a:p>
          <a:p>
            <a:r>
              <a:rPr lang="en-US" dirty="0"/>
              <a:t>Fire up the brain</a:t>
            </a:r>
          </a:p>
        </p:txBody>
      </p:sp>
    </p:spTree>
    <p:extLst>
      <p:ext uri="{BB962C8B-B14F-4D97-AF65-F5344CB8AC3E}">
        <p14:creationId xmlns:p14="http://schemas.microsoft.com/office/powerpoint/2010/main" val="36962345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F772D-E3F8-6C32-2638-E6F0D43CB8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F9137-D6EA-9B46-88A5-C2E79ABC0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E7361-749B-1B51-B24C-1A8038762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fontAlgn="base">
              <a:buNone/>
            </a:pPr>
            <a:r>
              <a:rPr lang="en-GB" sz="2400" dirty="0"/>
              <a:t>Through this session, you should:</a:t>
            </a:r>
          </a:p>
          <a:p>
            <a:pPr lvl="1" fontAlgn="base"/>
            <a:r>
              <a:rPr lang="en-GB" dirty="0"/>
              <a:t>Better understand the way the brain stores information</a:t>
            </a:r>
          </a:p>
          <a:p>
            <a:pPr lvl="1" fontAlgn="base"/>
            <a:r>
              <a:rPr lang="en-GB" dirty="0"/>
              <a:t>Understand and be able to implement best practice techniques to remember more whilst studying less</a:t>
            </a:r>
          </a:p>
          <a:p>
            <a:pPr lvl="1" fontAlgn="base"/>
            <a:r>
              <a:rPr lang="en-GB" dirty="0"/>
              <a:t>Be able to develop your own roadmap for exam success</a:t>
            </a:r>
          </a:p>
        </p:txBody>
      </p:sp>
    </p:spTree>
    <p:extLst>
      <p:ext uri="{BB962C8B-B14F-4D97-AF65-F5344CB8AC3E}">
        <p14:creationId xmlns:p14="http://schemas.microsoft.com/office/powerpoint/2010/main" val="1520308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DB36E-5E3F-5E56-8637-4142D0E1F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629" y="501800"/>
            <a:ext cx="5787571" cy="1082902"/>
          </a:xfrm>
        </p:spPr>
        <p:txBody>
          <a:bodyPr>
            <a:normAutofit fontScale="90000"/>
          </a:bodyPr>
          <a:lstStyle/>
          <a:p>
            <a:r>
              <a:rPr lang="en-GB" dirty="0"/>
              <a:t>Bridging the gap between study and success: turning potential into passes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DE782C-7100-7D79-1228-9F7C235558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4629" y="1943653"/>
            <a:ext cx="8253641" cy="628097"/>
          </a:xfrm>
        </p:spPr>
        <p:txBody>
          <a:bodyPr/>
          <a:lstStyle/>
          <a:p>
            <a:r>
              <a:rPr lang="en-US" dirty="0"/>
              <a:t>Jon Dunckley</a:t>
            </a:r>
          </a:p>
          <a:p>
            <a:r>
              <a:rPr lang="en-US" sz="1800" i="1" dirty="0" err="1"/>
              <a:t>Plannex</a:t>
            </a:r>
            <a:endParaRPr lang="en-US" sz="18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AE3CF1-0EC5-CA3E-55B2-60BFB94285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288" t="15396" r="29295" b="21428"/>
          <a:stretch>
            <a:fillRect/>
          </a:stretch>
        </p:blipFill>
        <p:spPr>
          <a:xfrm>
            <a:off x="6033409" y="326572"/>
            <a:ext cx="2428116" cy="23513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682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DB36E-5E3F-5E56-8637-4142D0E1F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Bridging the gap between study and success: from potential to passes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DE782C-7100-7D79-1228-9F7C235558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Jon Dunckley </a:t>
            </a:r>
            <a:r>
              <a:rPr lang="en-US" sz="1000" dirty="0"/>
              <a:t>BSc(Hons) MSc MAPP FCII FPFS FCSI FLIBF FIoL FLPI FAC CFP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33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68294-BD7E-8FEA-6293-F11C908F6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1884E-BF4E-8B22-0465-E19E0A69B3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fontAlgn="base">
              <a:buNone/>
            </a:pPr>
            <a:r>
              <a:rPr lang="en-GB" sz="2400" dirty="0"/>
              <a:t>Through this session, you should:</a:t>
            </a:r>
          </a:p>
          <a:p>
            <a:pPr lvl="1" fontAlgn="base"/>
            <a:r>
              <a:rPr lang="en-GB" dirty="0"/>
              <a:t>Better understand the way the brain stores information</a:t>
            </a:r>
          </a:p>
          <a:p>
            <a:pPr lvl="1" fontAlgn="base"/>
            <a:r>
              <a:rPr lang="en-GB" dirty="0"/>
              <a:t>Understand and be able to implement best practice techniques to remember more whilst studying less</a:t>
            </a:r>
          </a:p>
          <a:p>
            <a:pPr lvl="1" fontAlgn="base"/>
            <a:r>
              <a:rPr lang="en-GB" dirty="0"/>
              <a:t>Be able to develop your own roadmap for exam success</a:t>
            </a:r>
          </a:p>
        </p:txBody>
      </p:sp>
    </p:spTree>
    <p:extLst>
      <p:ext uri="{BB962C8B-B14F-4D97-AF65-F5344CB8AC3E}">
        <p14:creationId xmlns:p14="http://schemas.microsoft.com/office/powerpoint/2010/main" val="1728441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8BBA5B-7F89-3B13-23C3-EB4FFE9E49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1DD76-AF91-3E85-23AF-21D3C0B11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351" y="273844"/>
            <a:ext cx="8513379" cy="994172"/>
          </a:xfrm>
        </p:spPr>
        <p:txBody>
          <a:bodyPr anchor="ctr">
            <a:normAutofit/>
          </a:bodyPr>
          <a:lstStyle/>
          <a:p>
            <a:r>
              <a:rPr lang="en-US" dirty="0"/>
              <a:t>Who am 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159C5-C895-EC50-110F-C59DD5DB6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351" y="1369219"/>
            <a:ext cx="4161439" cy="3060374"/>
          </a:xfrm>
        </p:spPr>
        <p:txBody>
          <a:bodyPr>
            <a:normAutofit/>
          </a:bodyPr>
          <a:lstStyle/>
          <a:p>
            <a:r>
              <a:rPr lang="en-US" dirty="0"/>
              <a:t>Part financial planner</a:t>
            </a:r>
          </a:p>
          <a:p>
            <a:r>
              <a:rPr lang="en-US" dirty="0"/>
              <a:t>Part psychologist</a:t>
            </a:r>
          </a:p>
          <a:p>
            <a:r>
              <a:rPr lang="en-US" dirty="0"/>
              <a:t>100% geek!</a:t>
            </a:r>
          </a:p>
        </p:txBody>
      </p:sp>
      <p:pic>
        <p:nvPicPr>
          <p:cNvPr id="5" name="Picture 4" descr="A person in a black shirt&#10;&#10;AI-generated content may be incorrect.">
            <a:extLst>
              <a:ext uri="{FF2B5EF4-FFF2-40B4-BE49-F238E27FC236}">
                <a16:creationId xmlns:a16="http://schemas.microsoft.com/office/drawing/2014/main" id="{1C4F6D9F-FEE6-CB6E-F37A-B0C714425EA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" b="21975"/>
          <a:stretch>
            <a:fillRect/>
          </a:stretch>
        </p:blipFill>
        <p:spPr>
          <a:xfrm>
            <a:off x="4709290" y="1369219"/>
            <a:ext cx="4161439" cy="30603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741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011652-B929-9918-51CE-2EDC19B09B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A2243-4233-F960-D043-B0140BA98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Where’s the gap?</a:t>
            </a:r>
          </a:p>
        </p:txBody>
      </p:sp>
    </p:spTree>
    <p:extLst>
      <p:ext uri="{BB962C8B-B14F-4D97-AF65-F5344CB8AC3E}">
        <p14:creationId xmlns:p14="http://schemas.microsoft.com/office/powerpoint/2010/main" val="2476332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A5AF51-2624-A56C-EDC4-4A5CEFF5F8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5727A-1629-578B-B83C-9E5A56B81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issue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E89F9-182D-B475-DDF8-67135CA209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Poor approach to study</a:t>
            </a:r>
          </a:p>
          <a:p>
            <a:r>
              <a:rPr lang="en-US" dirty="0"/>
              <a:t>Cramming</a:t>
            </a:r>
          </a:p>
          <a:p>
            <a:r>
              <a:rPr lang="en-US" dirty="0"/>
              <a:t>Rushing</a:t>
            </a:r>
          </a:p>
          <a:p>
            <a:r>
              <a:rPr lang="en-US" dirty="0"/>
              <a:t>Passing but not learning</a:t>
            </a:r>
          </a:p>
          <a:p>
            <a:r>
              <a:rPr lang="en-US" dirty="0"/>
              <a:t>Consumer detriment? </a:t>
            </a:r>
          </a:p>
        </p:txBody>
      </p:sp>
    </p:spTree>
    <p:extLst>
      <p:ext uri="{BB962C8B-B14F-4D97-AF65-F5344CB8AC3E}">
        <p14:creationId xmlns:p14="http://schemas.microsoft.com/office/powerpoint/2010/main" val="426285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A792CD-FEA3-4150-0FBE-8FF60A044A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9518D-8CF3-4D10-E6A5-2D709422E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solution?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C0328-C886-3A53-8D87-84F09D568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</a:t>
            </a:r>
          </a:p>
          <a:p>
            <a:r>
              <a:rPr lang="en-US" dirty="0"/>
              <a:t>Use the brain properly</a:t>
            </a:r>
          </a:p>
          <a:p>
            <a:r>
              <a:rPr lang="en-US" dirty="0"/>
              <a:t>Store it and use it! </a:t>
            </a:r>
          </a:p>
        </p:txBody>
      </p:sp>
    </p:spTree>
    <p:extLst>
      <p:ext uri="{BB962C8B-B14F-4D97-AF65-F5344CB8AC3E}">
        <p14:creationId xmlns:p14="http://schemas.microsoft.com/office/powerpoint/2010/main" val="3583339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pring">
      <a:dk1>
        <a:srgbClr val="002F5E"/>
      </a:dk1>
      <a:lt1>
        <a:srgbClr val="FEFFFF"/>
      </a:lt1>
      <a:dk2>
        <a:srgbClr val="44546A"/>
      </a:dk2>
      <a:lt2>
        <a:srgbClr val="E7E6E6"/>
      </a:lt2>
      <a:accent1>
        <a:srgbClr val="E8D600"/>
      </a:accent1>
      <a:accent2>
        <a:srgbClr val="E52A84"/>
      </a:accent2>
      <a:accent3>
        <a:srgbClr val="797979"/>
      </a:accent3>
      <a:accent4>
        <a:srgbClr val="0096FF"/>
      </a:accent4>
      <a:accent5>
        <a:srgbClr val="942092"/>
      </a:accent5>
      <a:accent6>
        <a:srgbClr val="011892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9D0606AAC24C4BB39CD917748087AC" ma:contentTypeVersion="19" ma:contentTypeDescription="Create a new document." ma:contentTypeScope="" ma:versionID="f126e502fb38d41714195e36d803356f">
  <xsd:schema xmlns:xsd="http://www.w3.org/2001/XMLSchema" xmlns:xs="http://www.w3.org/2001/XMLSchema" xmlns:p="http://schemas.microsoft.com/office/2006/metadata/properties" xmlns:ns2="eec3f55b-a9b2-4102-a16c-8ff48ca4bb68" xmlns:ns3="cb2ae47a-b3ea-43a8-a652-f5d4c51bf437" xmlns:ns4="4e4aa9c8-e249-4689-a79c-5668e8fb8004" targetNamespace="http://schemas.microsoft.com/office/2006/metadata/properties" ma:root="true" ma:fieldsID="d51ea1e11a090eb2c6ccc72703da21ef" ns2:_="" ns3:_="" ns4:_="">
    <xsd:import namespace="eec3f55b-a9b2-4102-a16c-8ff48ca4bb68"/>
    <xsd:import namespace="cb2ae47a-b3ea-43a8-a652-f5d4c51bf437"/>
    <xsd:import namespace="4e4aa9c8-e249-4689-a79c-5668e8fb80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c3f55b-a9b2-4102-a16c-8ff48ca4bb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7ed0326-c9f1-4b81-a75c-020ae73521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2ae47a-b3ea-43a8-a652-f5d4c51bf43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4aa9c8-e249-4689-a79c-5668e8fb8004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43c4a6cd-2da3-4875-b1f0-367a1f43dd01}" ma:internalName="TaxCatchAll" ma:showField="CatchAllData" ma:web="4e4aa9c8-e249-4689-a79c-5668e8fb80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e4aa9c8-e249-4689-a79c-5668e8fb8004" xsi:nil="true"/>
    <lcf76f155ced4ddcb4097134ff3c332f xmlns="eec3f55b-a9b2-4102-a16c-8ff48ca4bb6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B8937B3-AB92-480F-9D49-BBFA5AA77CAD}"/>
</file>

<file path=customXml/itemProps2.xml><?xml version="1.0" encoding="utf-8"?>
<ds:datastoreItem xmlns:ds="http://schemas.openxmlformats.org/officeDocument/2006/customXml" ds:itemID="{EB3E6782-4A36-484A-906F-A2B65C3248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F88D69-49CD-400E-82FA-6DCCB1A7316C}">
  <ds:schemaRefs>
    <ds:schemaRef ds:uri="http://schemas.microsoft.com/office/2006/metadata/properties"/>
    <ds:schemaRef ds:uri="http://schemas.microsoft.com/office/infopath/2007/PartnerControls"/>
    <ds:schemaRef ds:uri="4e4aa9c8-e249-4689-a79c-5668e8fb8004"/>
    <ds:schemaRef ds:uri="198c72f6-7ae1-4eb8-b23e-e9d92a4ff1d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4094</TotalTime>
  <Words>329</Words>
  <Application>Microsoft Macintosh PowerPoint</Application>
  <PresentationFormat>On-screen Show (16:9)</PresentationFormat>
  <Paragraphs>83</Paragraphs>
  <Slides>21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Calibri</vt:lpstr>
      <vt:lpstr>Arial</vt:lpstr>
      <vt:lpstr>Office Theme</vt:lpstr>
      <vt:lpstr>PowerPoint Presentation</vt:lpstr>
      <vt:lpstr>Bridging the gap between study and success: turning potential into passes</vt:lpstr>
      <vt:lpstr>Bridging the gap between study and success: turning potential into passes</vt:lpstr>
      <vt:lpstr>Bridging the gap between study and success: from potential to passes</vt:lpstr>
      <vt:lpstr>Learning Objectives</vt:lpstr>
      <vt:lpstr>Who am I?</vt:lpstr>
      <vt:lpstr>Where’s the gap?</vt:lpstr>
      <vt:lpstr>The issue</vt:lpstr>
      <vt:lpstr>The solution?</vt:lpstr>
      <vt:lpstr>The Brain</vt:lpstr>
      <vt:lpstr>How the brain learns</vt:lpstr>
      <vt:lpstr>The role of forgetting</vt:lpstr>
      <vt:lpstr>Improving retention</vt:lpstr>
      <vt:lpstr>Studying less –remembering more</vt:lpstr>
      <vt:lpstr>Overcoming the wiring</vt:lpstr>
      <vt:lpstr>Winning techniques</vt:lpstr>
      <vt:lpstr>Revision</vt:lpstr>
      <vt:lpstr>Developing your plan</vt:lpstr>
      <vt:lpstr>Your own plan</vt:lpstr>
      <vt:lpstr>Exam day</vt:lpstr>
      <vt:lpstr>Learning Outcomes</vt:lpstr>
    </vt:vector>
  </TitlesOfParts>
  <Company>Cohesion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Seat Three</dc:creator>
  <cp:lastModifiedBy>Nutter, Richard (LDN-JMW)</cp:lastModifiedBy>
  <cp:revision>263</cp:revision>
  <dcterms:created xsi:type="dcterms:W3CDTF">2017-07-17T11:04:18Z</dcterms:created>
  <dcterms:modified xsi:type="dcterms:W3CDTF">2025-11-12T17:42:25Z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0x010100499D0606AAC24C4BB39CD917748087AC</vt:lpwstr>
  </property>
  <property fmtid="{D5CDD505-2E9C-101B-9397-08002B2CF9AE}" pid="3" name="MediaServiceImageTags">
    <vt:lpwstr/>
  </property>
</Properties>
</file>