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6" r:id="rId6"/>
  </p:sldMasterIdLst>
  <p:notesMasterIdLst>
    <p:notesMasterId r:id="rId15"/>
  </p:notesMasterIdLst>
  <p:sldIdLst>
    <p:sldId id="260" r:id="rId7"/>
    <p:sldId id="672" r:id="rId8"/>
    <p:sldId id="556" r:id="rId9"/>
    <p:sldId id="628" r:id="rId10"/>
    <p:sldId id="459" r:id="rId11"/>
    <p:sldId id="671" r:id="rId12"/>
    <p:sldId id="674" r:id="rId13"/>
    <p:sldId id="5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4E30B3-8C6E-0354-E062-EBE505BB2456}" name="Rachel Stewart" initials="RS" userId="S::rachel.stewart@fca.org.uk::26e11f84-7a97-4fa9-8dab-e689ea206f72" providerId="AD"/>
  <p188:author id="{9C71DFDE-BA02-27C7-C6C5-45D076F67CD5}" name="Kate Tuckley" initials="KT" userId="S::kate.tuckley@fca.org.uk::89801cd8-58c9-47fd-9937-306ffc7b0e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Donnelly" userId="31d66ce4-8818-4a9a-bf9e-a2be2731c627" providerId="ADAL" clId="{4FE5A7F5-0567-44AD-8A19-22FB9E0D8637}"/>
    <pc:docChg chg="modSld">
      <pc:chgData name="Shaun Donnelly" userId="31d66ce4-8818-4a9a-bf9e-a2be2731c627" providerId="ADAL" clId="{4FE5A7F5-0567-44AD-8A19-22FB9E0D8637}" dt="2025-11-07T15:43:46.987" v="1" actId="207"/>
      <pc:docMkLst>
        <pc:docMk/>
      </pc:docMkLst>
      <pc:sldChg chg="modSp mod">
        <pc:chgData name="Shaun Donnelly" userId="31d66ce4-8818-4a9a-bf9e-a2be2731c627" providerId="ADAL" clId="{4FE5A7F5-0567-44AD-8A19-22FB9E0D8637}" dt="2025-11-07T15:43:46.987" v="1" actId="207"/>
        <pc:sldMkLst>
          <pc:docMk/>
          <pc:sldMk cId="2933098098" sldId="671"/>
        </pc:sldMkLst>
        <pc:spChg chg="mod">
          <ac:chgData name="Shaun Donnelly" userId="31d66ce4-8818-4a9a-bf9e-a2be2731c627" providerId="ADAL" clId="{4FE5A7F5-0567-44AD-8A19-22FB9E0D8637}" dt="2025-11-07T15:43:46.987" v="1" actId="207"/>
          <ac:spMkLst>
            <pc:docMk/>
            <pc:sldMk cId="2933098098" sldId="671"/>
            <ac:spMk id="2" creationId="{9D0B1743-2C78-F298-6F5F-D6174D82A525}"/>
          </ac:spMkLst>
        </pc:spChg>
        <pc:spChg chg="mod">
          <ac:chgData name="Shaun Donnelly" userId="31d66ce4-8818-4a9a-bf9e-a2be2731c627" providerId="ADAL" clId="{4FE5A7F5-0567-44AD-8A19-22FB9E0D8637}" dt="2025-11-07T15:43:40.917" v="0" actId="207"/>
          <ac:spMkLst>
            <pc:docMk/>
            <pc:sldMk cId="2933098098" sldId="671"/>
            <ac:spMk id="30" creationId="{E62F8AB8-73D2-9CC5-1632-0B97330116E2}"/>
          </ac:spMkLst>
        </pc:spChg>
      </pc:sldChg>
    </pc:docChg>
  </pc:docChgLst>
  <pc:docChgLst>
    <pc:chgData name="Daniela Ghidini - TFI Lodestar" userId="19874b5f-d719-4a41-ad34-fbf54a3885c7" providerId="ADAL" clId="{B7ABDCD7-F197-48A3-93C1-166B4FBB12F8}"/>
    <pc:docChg chg="delSld">
      <pc:chgData name="Daniela Ghidini - TFI Lodestar" userId="19874b5f-d719-4a41-ad34-fbf54a3885c7" providerId="ADAL" clId="{B7ABDCD7-F197-48A3-93C1-166B4FBB12F8}" dt="2025-11-13T16:12:28.611" v="0" actId="2696"/>
      <pc:docMkLst>
        <pc:docMk/>
      </pc:docMkLst>
      <pc:sldChg chg="del">
        <pc:chgData name="Daniela Ghidini - TFI Lodestar" userId="19874b5f-d719-4a41-ad34-fbf54a3885c7" providerId="ADAL" clId="{B7ABDCD7-F197-48A3-93C1-166B4FBB12F8}" dt="2025-11-13T16:12:28.611" v="0" actId="2696"/>
        <pc:sldMkLst>
          <pc:docMk/>
          <pc:sldMk cId="2450498852"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AA482-0B68-4D3E-9D57-883530368BB6}"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8CEA3-6352-487D-8967-46D63F49E16B}" type="slidenum">
              <a:rPr lang="en-GB" smtClean="0"/>
              <a:t>‹#›</a:t>
            </a:fld>
            <a:endParaRPr lang="en-GB"/>
          </a:p>
        </p:txBody>
      </p:sp>
    </p:spTree>
    <p:extLst>
      <p:ext uri="{BB962C8B-B14F-4D97-AF65-F5344CB8AC3E}">
        <p14:creationId xmlns:p14="http://schemas.microsoft.com/office/powerpoint/2010/main" val="151156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F95A7-A110-1F42-9020-C3AAF98541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96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7FFB2-AF85-16BC-2DB0-154DD5992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74A92-8B1E-A1EF-2AE7-37117E1B6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3F5E2-F2B1-BC59-9E9B-7D8DB51D7A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C3C481-C9B7-83B2-CC0E-091C98D97273}"/>
              </a:ext>
            </a:extLst>
          </p:cNvPr>
          <p:cNvSpPr>
            <a:spLocks noGrp="1"/>
          </p:cNvSpPr>
          <p:nvPr>
            <p:ph type="sldNum" sz="quarter" idx="5"/>
          </p:nvPr>
        </p:nvSpPr>
        <p:spPr/>
        <p:txBody>
          <a:bodyPr/>
          <a:lstStyle/>
          <a:p>
            <a:fld id="{AB4F95A7-A110-1F42-9020-C3AAF98541AE}" type="slidenum">
              <a:rPr lang="en-US" smtClean="0"/>
              <a:t>5</a:t>
            </a:fld>
            <a:endParaRPr lang="en-US"/>
          </a:p>
        </p:txBody>
      </p:sp>
    </p:spTree>
    <p:extLst>
      <p:ext uri="{BB962C8B-B14F-4D97-AF65-F5344CB8AC3E}">
        <p14:creationId xmlns:p14="http://schemas.microsoft.com/office/powerpoint/2010/main" val="70189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7945-0613-45DE-428A-9E013FB552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09B4DB5-9A10-98E7-C609-ED58DB455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2D5573B-DFE8-53D5-8FAC-9E9FB267A820}"/>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5" name="Footer Placeholder 4">
            <a:extLst>
              <a:ext uri="{FF2B5EF4-FFF2-40B4-BE49-F238E27FC236}">
                <a16:creationId xmlns:a16="http://schemas.microsoft.com/office/drawing/2014/main" id="{75E5EDE7-305B-25FB-E59D-86C91CD0E8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BE0A7F-C86C-8604-E4F5-682579D0250D}"/>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80030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ABA7-59B8-D031-B74C-B656D868BAA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3D6EE4A-0EA0-7123-FC94-6480C88CC3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47C92C-5776-59F2-EB0B-370B601A37DD}"/>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5" name="Footer Placeholder 4">
            <a:extLst>
              <a:ext uri="{FF2B5EF4-FFF2-40B4-BE49-F238E27FC236}">
                <a16:creationId xmlns:a16="http://schemas.microsoft.com/office/drawing/2014/main" id="{CD1F50C6-AFAE-0769-506C-DFE011F2FB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05589-D0AE-D128-F3ED-D420F51F3A91}"/>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333776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399AB-9D2E-A623-DBCE-1AD178C95F4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0E6C73E-C5AF-F84E-1B8A-CDADAABB83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F39CD7-CED7-A916-D042-67A49711E927}"/>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5" name="Footer Placeholder 4">
            <a:extLst>
              <a:ext uri="{FF2B5EF4-FFF2-40B4-BE49-F238E27FC236}">
                <a16:creationId xmlns:a16="http://schemas.microsoft.com/office/drawing/2014/main" id="{22A2EA2F-377B-299D-C384-24BA42F42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6E516-46D7-6DB0-F588-CC2DC07E7385}"/>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162399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Bullet Lis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E462F8-4611-4886-822C-4FB0FB19293B}"/>
              </a:ext>
            </a:extLst>
          </p:cNvPr>
          <p:cNvPicPr>
            <a:picLocks noChangeAspect="1"/>
          </p:cNvPicPr>
          <p:nvPr userDrawn="1"/>
        </p:nvPicPr>
        <p:blipFill rotWithShape="1">
          <a:blip r:embed="rId2"/>
          <a:srcRect t="86995"/>
          <a:stretch/>
        </p:blipFill>
        <p:spPr>
          <a:xfrm>
            <a:off x="0" y="5966117"/>
            <a:ext cx="12192000" cy="891881"/>
          </a:xfrm>
          <a:prstGeom prst="rect">
            <a:avLst/>
          </a:prstGeom>
        </p:spPr>
      </p:pic>
      <p:sp>
        <p:nvSpPr>
          <p:cNvPr id="6" name="Text Placeholder 5">
            <a:extLst>
              <a:ext uri="{FF2B5EF4-FFF2-40B4-BE49-F238E27FC236}">
                <a16:creationId xmlns:a16="http://schemas.microsoft.com/office/drawing/2014/main" id="{EC93BB7D-90F7-48B4-A837-9A69F9137DFB}"/>
              </a:ext>
            </a:extLst>
          </p:cNvPr>
          <p:cNvSpPr>
            <a:spLocks noGrp="1"/>
          </p:cNvSpPr>
          <p:nvPr>
            <p:ph type="body" sz="quarter" idx="10" hasCustomPrompt="1"/>
          </p:nvPr>
        </p:nvSpPr>
        <p:spPr>
          <a:xfrm>
            <a:off x="527050" y="1521596"/>
            <a:ext cx="11136951" cy="4546887"/>
          </a:xfrm>
        </p:spPr>
        <p:txBody>
          <a:bodyPr/>
          <a:lstStyle>
            <a:lvl1pPr marL="457189" indent="-457189">
              <a:buFont typeface="Arial" panose="020B0604020202020204" pitchFamily="34" charset="0"/>
              <a:buChar char="•"/>
              <a:defRPr>
                <a:solidFill>
                  <a:schemeClr val="tx2"/>
                </a:solidFill>
              </a:defRPr>
            </a:lvl1pPr>
          </a:lstStyle>
          <a:p>
            <a:pPr lvl="0"/>
            <a:r>
              <a:rPr lang="en-US"/>
              <a:t>Edit Master text styles</a:t>
            </a:r>
          </a:p>
          <a:p>
            <a:pPr marL="457189" marR="0" lvl="0" indent="-457189" algn="l" defTabSz="609585"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a:pPr>
            <a:r>
              <a:rPr lang="en-US"/>
              <a:t>Edit Master text styles</a:t>
            </a:r>
          </a:p>
          <a:p>
            <a:pPr marL="457189" marR="0" lvl="0" indent="-457189" algn="l" defTabSz="609585"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a:pPr>
            <a:r>
              <a:rPr lang="en-US"/>
              <a:t>Edit Master text styles</a:t>
            </a:r>
          </a:p>
          <a:p>
            <a:pPr lvl="0"/>
            <a:endParaRPr lang="en-US"/>
          </a:p>
          <a:p>
            <a:pPr lvl="0"/>
            <a:endParaRPr lang="en-GB"/>
          </a:p>
        </p:txBody>
      </p:sp>
      <p:sp>
        <p:nvSpPr>
          <p:cNvPr id="2" name="Slide Number Placeholder 1">
            <a:extLst>
              <a:ext uri="{FF2B5EF4-FFF2-40B4-BE49-F238E27FC236}">
                <a16:creationId xmlns:a16="http://schemas.microsoft.com/office/drawing/2014/main" id="{CFDBC23F-430F-6840-BC12-2D6070609AA5}"/>
              </a:ext>
            </a:extLst>
          </p:cNvPr>
          <p:cNvSpPr>
            <a:spLocks noGrp="1"/>
          </p:cNvSpPr>
          <p:nvPr>
            <p:ph type="sldNum" sz="quarter" idx="11"/>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265813C8-3538-1672-0C9B-B2DBB55F10A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96024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Chart + Content + Detai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FBBCF-512A-5A83-A44F-E767483959CC}"/>
              </a:ext>
            </a:extLst>
          </p:cNvPr>
          <p:cNvPicPr>
            <a:picLocks noChangeAspect="1"/>
          </p:cNvPicPr>
          <p:nvPr userDrawn="1"/>
        </p:nvPicPr>
        <p:blipFill rotWithShape="1">
          <a:blip r:embed="rId2"/>
          <a:srcRect t="86995"/>
          <a:stretch/>
        </p:blipFill>
        <p:spPr>
          <a:xfrm>
            <a:off x="0" y="5966117"/>
            <a:ext cx="12192000" cy="891881"/>
          </a:xfrm>
          <a:prstGeom prst="rect">
            <a:avLst/>
          </a:prstGeom>
          <a:solidFill>
            <a:schemeClr val="accent2"/>
          </a:solidFill>
        </p:spPr>
      </p:pic>
      <p:sp>
        <p:nvSpPr>
          <p:cNvPr id="13" name="Text Placeholder 11"/>
          <p:cNvSpPr>
            <a:spLocks noGrp="1"/>
          </p:cNvSpPr>
          <p:nvPr>
            <p:ph type="body" sz="quarter" idx="13" hasCustomPrompt="1"/>
          </p:nvPr>
        </p:nvSpPr>
        <p:spPr>
          <a:xfrm>
            <a:off x="527051" y="5124452"/>
            <a:ext cx="3704251" cy="944033"/>
          </a:xfrm>
        </p:spPr>
        <p:txBody>
          <a:bodyPr anchor="t" anchorCtr="0">
            <a:normAutofit/>
          </a:bodyPr>
          <a:lstStyle>
            <a:lvl1pPr marL="0" indent="0">
              <a:lnSpc>
                <a:spcPts val="2400"/>
              </a:lnSpc>
              <a:spcBef>
                <a:spcPts val="0"/>
              </a:spcBef>
              <a:buFontTx/>
              <a:buNone/>
              <a:defRPr sz="200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a:t>
            </a:r>
            <a:br>
              <a:rPr lang="en-GB"/>
            </a:br>
            <a:r>
              <a:rPr lang="en-GB"/>
              <a:t>text detail styles</a:t>
            </a:r>
          </a:p>
        </p:txBody>
      </p:sp>
      <p:sp>
        <p:nvSpPr>
          <p:cNvPr id="12" name="Chart Placeholder 9"/>
          <p:cNvSpPr>
            <a:spLocks noGrp="1"/>
          </p:cNvSpPr>
          <p:nvPr>
            <p:ph type="chart" sz="quarter" idx="15" hasCustomPrompt="1"/>
          </p:nvPr>
        </p:nvSpPr>
        <p:spPr>
          <a:xfrm>
            <a:off x="4370917" y="1521599"/>
            <a:ext cx="7294032" cy="4546884"/>
          </a:xfrm>
        </p:spPr>
        <p:txBody>
          <a:bodyPr/>
          <a:lstStyle>
            <a:lvl1pPr marL="0" indent="0">
              <a:buFontTx/>
              <a:buNone/>
              <a:defRPr>
                <a:solidFill>
                  <a:schemeClr val="tx2"/>
                </a:solidFill>
              </a:defRPr>
            </a:lvl1pPr>
          </a:lstStyle>
          <a:p>
            <a:pPr marL="0" marR="0" lvl="0" indent="0" algn="l" defTabSz="609585" rtl="0" eaLnBrk="1" fontAlgn="auto" latinLnBrk="0" hangingPunct="1">
              <a:lnSpc>
                <a:spcPct val="100000"/>
              </a:lnSpc>
              <a:spcBef>
                <a:spcPct val="20000"/>
              </a:spcBef>
              <a:spcAft>
                <a:spcPts val="0"/>
              </a:spcAft>
              <a:buClr>
                <a:schemeClr val="tx1"/>
              </a:buClr>
              <a:buSzTx/>
              <a:buFont typeface="Arial"/>
              <a:buNone/>
              <a:tabLst/>
              <a:defRPr/>
            </a:pPr>
            <a:r>
              <a:rPr lang="en-US"/>
              <a:t>Click icon to insert chart</a:t>
            </a:r>
          </a:p>
        </p:txBody>
      </p:sp>
      <p:sp>
        <p:nvSpPr>
          <p:cNvPr id="15" name="Text Placeholder 13"/>
          <p:cNvSpPr>
            <a:spLocks noGrp="1"/>
          </p:cNvSpPr>
          <p:nvPr>
            <p:ph type="body" sz="quarter" idx="16"/>
          </p:nvPr>
        </p:nvSpPr>
        <p:spPr>
          <a:xfrm>
            <a:off x="527051" y="1520146"/>
            <a:ext cx="3704727" cy="3432855"/>
          </a:xfrm>
        </p:spPr>
        <p:txBody>
          <a:bodyPr/>
          <a:lstStyle>
            <a:lvl1pPr marL="0" indent="0">
              <a:buFontTx/>
              <a:buNone/>
              <a:defRPr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09A2FFB3-6D16-3C4B-AB2E-1C13BCBB0AF3}"/>
              </a:ext>
            </a:extLst>
          </p:cNvPr>
          <p:cNvSpPr>
            <a:spLocks noGrp="1"/>
          </p:cNvSpPr>
          <p:nvPr>
            <p:ph type="sldNum" sz="quarter" idx="17"/>
          </p:nvPr>
        </p:nvSpPr>
        <p:spPr/>
        <p:txBody>
          <a:bodyPr/>
          <a:lstStyle/>
          <a:p>
            <a:fld id="{D2F03CB7-16CC-A049-B1DA-901F0E386676}" type="slidenum">
              <a:rPr lang="en-US" smtClean="0"/>
              <a:pPr/>
              <a:t>‹#›</a:t>
            </a:fld>
            <a:endParaRPr lang="en-US"/>
          </a:p>
        </p:txBody>
      </p:sp>
      <p:sp>
        <p:nvSpPr>
          <p:cNvPr id="4" name="Title 3">
            <a:extLst>
              <a:ext uri="{FF2B5EF4-FFF2-40B4-BE49-F238E27FC236}">
                <a16:creationId xmlns:a16="http://schemas.microsoft.com/office/drawing/2014/main" id="{000492AD-B564-9E6D-E5EB-396D1A8036FE}"/>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03383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Design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78689E4-8EAD-1847-89DD-58F743682D78}"/>
              </a:ext>
            </a:extLst>
          </p:cNvPr>
          <p:cNvPicPr>
            <a:picLocks noChangeAspect="1"/>
          </p:cNvPicPr>
          <p:nvPr userDrawn="1"/>
        </p:nvPicPr>
        <p:blipFill rotWithShape="1">
          <a:blip r:embed="rId2"/>
          <a:srcRect l="64609"/>
          <a:stretch/>
        </p:blipFill>
        <p:spPr>
          <a:xfrm>
            <a:off x="7877174" y="0"/>
            <a:ext cx="4314825" cy="6858000"/>
          </a:xfrm>
          <a:prstGeom prst="rect">
            <a:avLst/>
          </a:prstGeom>
        </p:spPr>
      </p:pic>
      <p:sp>
        <p:nvSpPr>
          <p:cNvPr id="7" name="Text Placeholder 13"/>
          <p:cNvSpPr>
            <a:spLocks noGrp="1"/>
          </p:cNvSpPr>
          <p:nvPr>
            <p:ph type="body" sz="quarter" idx="12" hasCustomPrompt="1"/>
          </p:nvPr>
        </p:nvSpPr>
        <p:spPr>
          <a:xfrm>
            <a:off x="541866" y="2574837"/>
            <a:ext cx="8079617" cy="1366520"/>
          </a:xfrm>
        </p:spPr>
        <p:txBody>
          <a:bodyPr>
            <a:normAutofit/>
          </a:bodyPr>
          <a:lstStyle>
            <a:lvl1pPr marL="0" indent="0">
              <a:lnSpc>
                <a:spcPts val="4267"/>
              </a:lnSpc>
              <a:buFontTx/>
              <a:buNone/>
              <a:defRPr sz="3733">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subtitle</a:t>
            </a:r>
          </a:p>
          <a:p>
            <a:pPr lvl="0"/>
            <a:r>
              <a:rPr lang="en-US"/>
              <a:t>(maximum two lines)</a:t>
            </a:r>
          </a:p>
        </p:txBody>
      </p:sp>
      <p:sp>
        <p:nvSpPr>
          <p:cNvPr id="8" name="Text Placeholder 17"/>
          <p:cNvSpPr>
            <a:spLocks noGrp="1"/>
          </p:cNvSpPr>
          <p:nvPr>
            <p:ph type="body" sz="quarter" idx="14" hasCustomPrompt="1"/>
          </p:nvPr>
        </p:nvSpPr>
        <p:spPr>
          <a:xfrm>
            <a:off x="541869" y="1381038"/>
            <a:ext cx="8079615" cy="982133"/>
          </a:xfrm>
        </p:spPr>
        <p:txBody>
          <a:bodyPr anchor="b">
            <a:noAutofit/>
          </a:bodyPr>
          <a:lstStyle>
            <a:lvl1pPr marL="0" indent="0" algn="just">
              <a:buFontTx/>
              <a:buNone/>
              <a:defRPr sz="5067" b="1"/>
            </a:lvl1pPr>
          </a:lstStyle>
          <a:p>
            <a:pPr lvl="0"/>
            <a:r>
              <a:rPr lang="en-GB"/>
              <a:t>Click to edit title</a:t>
            </a:r>
            <a:endParaRPr lang="en-US"/>
          </a:p>
        </p:txBody>
      </p:sp>
      <p:sp>
        <p:nvSpPr>
          <p:cNvPr id="9" name="Text Placeholder 15"/>
          <p:cNvSpPr>
            <a:spLocks noGrp="1"/>
          </p:cNvSpPr>
          <p:nvPr>
            <p:ph type="body" sz="quarter" idx="16" hasCustomPrompt="1"/>
          </p:nvPr>
        </p:nvSpPr>
        <p:spPr>
          <a:xfrm>
            <a:off x="541865" y="5839037"/>
            <a:ext cx="7258528" cy="399203"/>
          </a:xfrm>
        </p:spPr>
        <p:txBody>
          <a:bodyPr anchor="t">
            <a:normAutofit/>
          </a:bodyPr>
          <a:lstStyle>
            <a:lvl1pPr marL="0" indent="0">
              <a:buFontTx/>
              <a:buNone/>
              <a:defRPr sz="1867"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details (max one line) </a:t>
            </a:r>
            <a:endParaRPr lang="en-US"/>
          </a:p>
        </p:txBody>
      </p:sp>
      <p:sp>
        <p:nvSpPr>
          <p:cNvPr id="10" name="Text Placeholder 15"/>
          <p:cNvSpPr>
            <a:spLocks noGrp="1"/>
          </p:cNvSpPr>
          <p:nvPr>
            <p:ph type="body" sz="quarter" idx="15" hasCustomPrompt="1"/>
          </p:nvPr>
        </p:nvSpPr>
        <p:spPr>
          <a:xfrm>
            <a:off x="541867" y="5188797"/>
            <a:ext cx="7258527" cy="582083"/>
          </a:xfrm>
        </p:spPr>
        <p:txBody>
          <a:bodyPr anchor="t">
            <a:normAutofit/>
          </a:bodyPr>
          <a:lstStyle>
            <a:lvl1pPr marL="0" indent="0">
              <a:buFontTx/>
              <a:buNone/>
              <a:defRPr sz="2400" b="0"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presenter (max one line) </a:t>
            </a:r>
            <a:endParaRPr lang="en-US"/>
          </a:p>
        </p:txBody>
      </p:sp>
      <p:sp>
        <p:nvSpPr>
          <p:cNvPr id="11" name="TextBox 10">
            <a:extLst>
              <a:ext uri="{FF2B5EF4-FFF2-40B4-BE49-F238E27FC236}">
                <a16:creationId xmlns:a16="http://schemas.microsoft.com/office/drawing/2014/main" id="{77527A18-CA11-4A9F-BE9D-C8188C45BA00}"/>
              </a:ext>
            </a:extLst>
          </p:cNvPr>
          <p:cNvSpPr txBox="1"/>
          <p:nvPr userDrawn="1"/>
        </p:nvSpPr>
        <p:spPr>
          <a:xfrm>
            <a:off x="815413" y="1"/>
            <a:ext cx="4032448" cy="276999"/>
          </a:xfrm>
          <a:prstGeom prst="rect">
            <a:avLst/>
          </a:prstGeom>
          <a:noFill/>
        </p:spPr>
        <p:txBody>
          <a:bodyPr wrap="square" rtlCol="0">
            <a:spAutoFit/>
          </a:bodyPr>
          <a:lstStyle/>
          <a:p>
            <a:r>
              <a:rPr lang="en-GB" sz="1200">
                <a:solidFill>
                  <a:schemeClr val="bg2"/>
                </a:solidFill>
              </a:rPr>
              <a:t>Public</a:t>
            </a:r>
          </a:p>
        </p:txBody>
      </p:sp>
    </p:spTree>
    <p:extLst>
      <p:ext uri="{BB962C8B-B14F-4D97-AF65-F5344CB8AC3E}">
        <p14:creationId xmlns:p14="http://schemas.microsoft.com/office/powerpoint/2010/main" val="1584646193"/>
      </p:ext>
    </p:extLst>
  </p:cSld>
  <p:clrMapOvr>
    <a:masterClrMapping/>
  </p:clrMapOvr>
  <p:extLst>
    <p:ext uri="{DCECCB84-F9BA-43D5-87BE-67443E8EF086}">
      <p15:sldGuideLst xmlns:p15="http://schemas.microsoft.com/office/powerpoint/2012/main">
        <p15:guide id="1" pos="462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Desig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C65B10-8FAC-8EBA-8F42-C2B3A909E3B2}"/>
              </a:ext>
            </a:extLst>
          </p:cNvPr>
          <p:cNvPicPr>
            <a:picLocks noChangeAspect="1"/>
          </p:cNvPicPr>
          <p:nvPr userDrawn="1"/>
        </p:nvPicPr>
        <p:blipFill rotWithShape="1">
          <a:blip r:embed="rId2"/>
          <a:srcRect l="65302"/>
          <a:stretch/>
        </p:blipFill>
        <p:spPr>
          <a:xfrm>
            <a:off x="7965440" y="-1"/>
            <a:ext cx="4226560" cy="6858000"/>
          </a:xfrm>
          <a:prstGeom prst="rect">
            <a:avLst/>
          </a:prstGeom>
        </p:spPr>
      </p:pic>
      <p:sp>
        <p:nvSpPr>
          <p:cNvPr id="7" name="Text Placeholder 13"/>
          <p:cNvSpPr>
            <a:spLocks noGrp="1"/>
          </p:cNvSpPr>
          <p:nvPr>
            <p:ph type="body" sz="quarter" idx="12" hasCustomPrompt="1"/>
          </p:nvPr>
        </p:nvSpPr>
        <p:spPr>
          <a:xfrm>
            <a:off x="541866" y="2574837"/>
            <a:ext cx="8079617" cy="1366520"/>
          </a:xfrm>
        </p:spPr>
        <p:txBody>
          <a:bodyPr>
            <a:normAutofit/>
          </a:bodyPr>
          <a:lstStyle>
            <a:lvl1pPr marL="0" indent="0">
              <a:lnSpc>
                <a:spcPts val="4267"/>
              </a:lnSpc>
              <a:buFontTx/>
              <a:buNone/>
              <a:defRPr sz="3733">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subtitle</a:t>
            </a:r>
          </a:p>
          <a:p>
            <a:pPr lvl="0"/>
            <a:r>
              <a:rPr lang="en-US"/>
              <a:t>(maximum two lines)</a:t>
            </a:r>
          </a:p>
        </p:txBody>
      </p:sp>
      <p:sp>
        <p:nvSpPr>
          <p:cNvPr id="8" name="Text Placeholder 17"/>
          <p:cNvSpPr>
            <a:spLocks noGrp="1"/>
          </p:cNvSpPr>
          <p:nvPr>
            <p:ph type="body" sz="quarter" idx="14" hasCustomPrompt="1"/>
          </p:nvPr>
        </p:nvSpPr>
        <p:spPr>
          <a:xfrm>
            <a:off x="541869" y="1381038"/>
            <a:ext cx="8079615" cy="982133"/>
          </a:xfrm>
        </p:spPr>
        <p:txBody>
          <a:bodyPr anchor="b">
            <a:noAutofit/>
          </a:bodyPr>
          <a:lstStyle>
            <a:lvl1pPr marL="0" indent="0" algn="just">
              <a:buFontTx/>
              <a:buNone/>
              <a:defRPr sz="5067" b="1"/>
            </a:lvl1pPr>
          </a:lstStyle>
          <a:p>
            <a:pPr lvl="0"/>
            <a:r>
              <a:rPr lang="en-GB"/>
              <a:t>Click to edit title</a:t>
            </a:r>
            <a:endParaRPr lang="en-US"/>
          </a:p>
        </p:txBody>
      </p:sp>
      <p:sp>
        <p:nvSpPr>
          <p:cNvPr id="9" name="Text Placeholder 15"/>
          <p:cNvSpPr>
            <a:spLocks noGrp="1"/>
          </p:cNvSpPr>
          <p:nvPr>
            <p:ph type="body" sz="quarter" idx="16" hasCustomPrompt="1"/>
          </p:nvPr>
        </p:nvSpPr>
        <p:spPr>
          <a:xfrm>
            <a:off x="541865" y="5839037"/>
            <a:ext cx="7258528" cy="399203"/>
          </a:xfrm>
        </p:spPr>
        <p:txBody>
          <a:bodyPr anchor="t">
            <a:normAutofit/>
          </a:bodyPr>
          <a:lstStyle>
            <a:lvl1pPr marL="0" indent="0">
              <a:buFontTx/>
              <a:buNone/>
              <a:defRPr sz="1867"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details (max one line) </a:t>
            </a:r>
            <a:endParaRPr lang="en-US"/>
          </a:p>
        </p:txBody>
      </p:sp>
      <p:sp>
        <p:nvSpPr>
          <p:cNvPr id="10" name="Text Placeholder 15"/>
          <p:cNvSpPr>
            <a:spLocks noGrp="1"/>
          </p:cNvSpPr>
          <p:nvPr>
            <p:ph type="body" sz="quarter" idx="15" hasCustomPrompt="1"/>
          </p:nvPr>
        </p:nvSpPr>
        <p:spPr>
          <a:xfrm>
            <a:off x="541867" y="5188797"/>
            <a:ext cx="7258527" cy="582083"/>
          </a:xfrm>
        </p:spPr>
        <p:txBody>
          <a:bodyPr anchor="t">
            <a:normAutofit/>
          </a:bodyPr>
          <a:lstStyle>
            <a:lvl1pPr marL="0" indent="0">
              <a:buFontTx/>
              <a:buNone/>
              <a:defRPr sz="2400" b="0"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presenter (max one line) </a:t>
            </a:r>
            <a:endParaRPr lang="en-US"/>
          </a:p>
        </p:txBody>
      </p:sp>
      <p:sp>
        <p:nvSpPr>
          <p:cNvPr id="11" name="TextBox 10">
            <a:extLst>
              <a:ext uri="{FF2B5EF4-FFF2-40B4-BE49-F238E27FC236}">
                <a16:creationId xmlns:a16="http://schemas.microsoft.com/office/drawing/2014/main" id="{77527A18-CA11-4A9F-BE9D-C8188C45BA00}"/>
              </a:ext>
            </a:extLst>
          </p:cNvPr>
          <p:cNvSpPr txBox="1"/>
          <p:nvPr userDrawn="1"/>
        </p:nvSpPr>
        <p:spPr>
          <a:xfrm>
            <a:off x="815413" y="1"/>
            <a:ext cx="4032448" cy="276999"/>
          </a:xfrm>
          <a:prstGeom prst="rect">
            <a:avLst/>
          </a:prstGeom>
          <a:noFill/>
        </p:spPr>
        <p:txBody>
          <a:bodyPr wrap="square" rtlCol="0">
            <a:spAutoFit/>
          </a:bodyPr>
          <a:lstStyle/>
          <a:p>
            <a:r>
              <a:rPr lang="en-GB" sz="1200">
                <a:solidFill>
                  <a:schemeClr val="bg2"/>
                </a:solidFill>
              </a:rPr>
              <a:t>Public</a:t>
            </a:r>
          </a:p>
        </p:txBody>
      </p:sp>
    </p:spTree>
    <p:extLst>
      <p:ext uri="{BB962C8B-B14F-4D97-AF65-F5344CB8AC3E}">
        <p14:creationId xmlns:p14="http://schemas.microsoft.com/office/powerpoint/2010/main" val="58803545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_Desig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EF1ED-E7F4-5533-1ED1-76A0F2B68AAE}"/>
              </a:ext>
            </a:extLst>
          </p:cNvPr>
          <p:cNvPicPr>
            <a:picLocks noChangeAspect="1"/>
          </p:cNvPicPr>
          <p:nvPr userDrawn="1"/>
        </p:nvPicPr>
        <p:blipFill>
          <a:blip r:embed="rId2"/>
          <a:srcRect/>
          <a:stretch/>
        </p:blipFill>
        <p:spPr>
          <a:xfrm>
            <a:off x="0" y="0"/>
            <a:ext cx="12192000" cy="6858000"/>
          </a:xfrm>
          <a:prstGeom prst="rect">
            <a:avLst/>
          </a:prstGeom>
        </p:spPr>
      </p:pic>
      <p:sp>
        <p:nvSpPr>
          <p:cNvPr id="16" name="Text Placeholder 13">
            <a:extLst>
              <a:ext uri="{FF2B5EF4-FFF2-40B4-BE49-F238E27FC236}">
                <a16:creationId xmlns:a16="http://schemas.microsoft.com/office/drawing/2014/main" id="{C437DA3B-A5A7-844A-9C74-48FD64ADE302}"/>
              </a:ext>
            </a:extLst>
          </p:cNvPr>
          <p:cNvSpPr>
            <a:spLocks noGrp="1"/>
          </p:cNvSpPr>
          <p:nvPr>
            <p:ph type="body" sz="quarter" idx="12" hasCustomPrompt="1"/>
          </p:nvPr>
        </p:nvSpPr>
        <p:spPr>
          <a:xfrm>
            <a:off x="541866" y="2494149"/>
            <a:ext cx="11123085" cy="1366520"/>
          </a:xfrm>
        </p:spPr>
        <p:txBody>
          <a:bodyPr>
            <a:normAutofit/>
          </a:bodyPr>
          <a:lstStyle>
            <a:lvl1pPr marL="0" indent="0">
              <a:lnSpc>
                <a:spcPts val="4267"/>
              </a:lnSpc>
              <a:buFontTx/>
              <a:buNone/>
              <a:defRPr sz="3733">
                <a:solidFill>
                  <a:schemeClr val="bg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subtitle</a:t>
            </a:r>
          </a:p>
          <a:p>
            <a:pPr lvl="0"/>
            <a:r>
              <a:rPr lang="en-US"/>
              <a:t>(maximum two lines)</a:t>
            </a:r>
          </a:p>
        </p:txBody>
      </p:sp>
      <p:sp>
        <p:nvSpPr>
          <p:cNvPr id="17" name="Text Placeholder 17">
            <a:extLst>
              <a:ext uri="{FF2B5EF4-FFF2-40B4-BE49-F238E27FC236}">
                <a16:creationId xmlns:a16="http://schemas.microsoft.com/office/drawing/2014/main" id="{11987B6E-FDDF-394B-A05D-EB14DC39520F}"/>
              </a:ext>
            </a:extLst>
          </p:cNvPr>
          <p:cNvSpPr>
            <a:spLocks noGrp="1"/>
          </p:cNvSpPr>
          <p:nvPr>
            <p:ph type="body" sz="quarter" idx="14" hasCustomPrompt="1"/>
          </p:nvPr>
        </p:nvSpPr>
        <p:spPr>
          <a:xfrm>
            <a:off x="541868" y="1434830"/>
            <a:ext cx="11123083" cy="982133"/>
          </a:xfrm>
        </p:spPr>
        <p:txBody>
          <a:bodyPr anchor="b">
            <a:noAutofit/>
          </a:bodyPr>
          <a:lstStyle>
            <a:lvl1pPr marL="0" indent="0" algn="just">
              <a:buFontTx/>
              <a:buNone/>
              <a:defRPr sz="4533" b="1">
                <a:solidFill>
                  <a:schemeClr val="bg2"/>
                </a:solidFill>
              </a:defRPr>
            </a:lvl1pPr>
          </a:lstStyle>
          <a:p>
            <a:pPr lvl="0"/>
            <a:r>
              <a:rPr lang="en-GB"/>
              <a:t>Click to edit section title</a:t>
            </a:r>
            <a:endParaRPr lang="en-US"/>
          </a:p>
        </p:txBody>
      </p:sp>
      <p:sp>
        <p:nvSpPr>
          <p:cNvPr id="2" name="Slide Number Placeholder 1">
            <a:extLst>
              <a:ext uri="{FF2B5EF4-FFF2-40B4-BE49-F238E27FC236}">
                <a16:creationId xmlns:a16="http://schemas.microsoft.com/office/drawing/2014/main" id="{E7A56ACA-F440-7798-3F31-7739FB4C208B}"/>
              </a:ext>
            </a:extLst>
          </p:cNvPr>
          <p:cNvSpPr>
            <a:spLocks noGrp="1"/>
          </p:cNvSpPr>
          <p:nvPr>
            <p:ph type="sldNum" sz="quarter" idx="15"/>
          </p:nvPr>
        </p:nvSpPr>
        <p:spPr/>
        <p:txBody>
          <a:bodyPr/>
          <a:lstStyle>
            <a:lvl1pPr>
              <a:defRPr>
                <a:solidFill>
                  <a:schemeClr val="bg2"/>
                </a:solidFill>
              </a:defRPr>
            </a:lvl1pPr>
          </a:lstStyle>
          <a:p>
            <a:fld id="{D2F03CB7-16CC-A049-B1DA-901F0E386676}" type="slidenum">
              <a:rPr lang="en-US" smtClean="0"/>
              <a:pPr/>
              <a:t>‹#›</a:t>
            </a:fld>
            <a:endParaRPr lang="en-US"/>
          </a:p>
        </p:txBody>
      </p:sp>
    </p:spTree>
    <p:extLst>
      <p:ext uri="{BB962C8B-B14F-4D97-AF65-F5344CB8AC3E}">
        <p14:creationId xmlns:p14="http://schemas.microsoft.com/office/powerpoint/2010/main" val="211096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Desig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EBED54-43D1-AE4E-923D-FA566617C8B3}"/>
              </a:ext>
            </a:extLst>
          </p:cNvPr>
          <p:cNvPicPr>
            <a:picLocks noChangeAspect="1"/>
          </p:cNvPicPr>
          <p:nvPr userDrawn="1"/>
        </p:nvPicPr>
        <p:blipFill rotWithShape="1">
          <a:blip r:embed="rId2"/>
          <a:srcRect t="6944"/>
          <a:stretch/>
        </p:blipFill>
        <p:spPr>
          <a:xfrm>
            <a:off x="0" y="476251"/>
            <a:ext cx="12192000" cy="6381749"/>
          </a:xfrm>
          <a:prstGeom prst="rect">
            <a:avLst/>
          </a:prstGeom>
        </p:spPr>
      </p:pic>
      <p:sp>
        <p:nvSpPr>
          <p:cNvPr id="13" name="Text Placeholder 5">
            <a:extLst>
              <a:ext uri="{FF2B5EF4-FFF2-40B4-BE49-F238E27FC236}">
                <a16:creationId xmlns:a16="http://schemas.microsoft.com/office/drawing/2014/main" id="{11866A85-CAB9-F14D-9C98-DF8ACEE63DD9}"/>
              </a:ext>
            </a:extLst>
          </p:cNvPr>
          <p:cNvSpPr>
            <a:spLocks noGrp="1"/>
          </p:cNvSpPr>
          <p:nvPr>
            <p:ph type="body" sz="quarter" idx="11" hasCustomPrompt="1"/>
          </p:nvPr>
        </p:nvSpPr>
        <p:spPr>
          <a:xfrm>
            <a:off x="1537932" y="1712497"/>
            <a:ext cx="5564677" cy="3164177"/>
          </a:xfrm>
        </p:spPr>
        <p:txBody>
          <a:bodyPr anchor="t"/>
          <a:lstStyle>
            <a:lvl1pPr marL="0" marR="0" indent="0" algn="l" defTabSz="609585" rtl="0" eaLnBrk="1" fontAlgn="auto" latinLnBrk="0" hangingPunct="1">
              <a:lnSpc>
                <a:spcPct val="100000"/>
              </a:lnSpc>
              <a:spcBef>
                <a:spcPct val="20000"/>
              </a:spcBef>
              <a:spcAft>
                <a:spcPts val="0"/>
              </a:spcAft>
              <a:buClr>
                <a:schemeClr val="accent2"/>
              </a:buClr>
              <a:buSzTx/>
              <a:buFontTx/>
              <a:buNone/>
              <a:tabLst/>
              <a:defRPr i="0" baseline="0">
                <a:solidFill>
                  <a:schemeClr val="tx1"/>
                </a:solidFill>
              </a:defRPr>
            </a:lvl1pPr>
            <a:lvl2pPr marL="609585" indent="0">
              <a:buFontTx/>
              <a:buNone/>
              <a:defRPr i="0">
                <a:solidFill>
                  <a:schemeClr val="bg1"/>
                </a:solidFill>
              </a:defRPr>
            </a:lvl2pPr>
            <a:lvl3pPr marL="1219170" indent="0">
              <a:buFontTx/>
              <a:buNone/>
              <a:defRPr i="0">
                <a:solidFill>
                  <a:schemeClr val="bg1"/>
                </a:solidFill>
              </a:defRPr>
            </a:lvl3pPr>
            <a:lvl4pPr marL="1828754" indent="0">
              <a:buFontTx/>
              <a:buNone/>
              <a:defRPr i="0">
                <a:solidFill>
                  <a:schemeClr val="bg1"/>
                </a:solidFill>
              </a:defRPr>
            </a:lvl4pPr>
            <a:lvl5pPr marL="2438339" indent="0">
              <a:buFontTx/>
              <a:buNone/>
              <a:defRPr i="0">
                <a:solidFill>
                  <a:schemeClr val="bg1"/>
                </a:solidFill>
              </a:defRPr>
            </a:lvl5pPr>
          </a:lstStyle>
          <a:p>
            <a:pPr marL="0" marR="0" lvl="0" indent="0" algn="l" defTabSz="609585" rtl="0" eaLnBrk="1" fontAlgn="auto" latinLnBrk="0" hangingPunct="1">
              <a:lnSpc>
                <a:spcPct val="100000"/>
              </a:lnSpc>
              <a:spcBef>
                <a:spcPct val="20000"/>
              </a:spcBef>
              <a:spcAft>
                <a:spcPts val="0"/>
              </a:spcAft>
              <a:buClr>
                <a:schemeClr val="accent2"/>
              </a:buClr>
              <a:buSzTx/>
              <a:buFontTx/>
              <a:buNone/>
              <a:tabLst/>
              <a:defRPr/>
            </a:pPr>
            <a:r>
              <a:rPr lang="en-GB"/>
              <a:t>Click to edit Master quote style, medium in length, about 6 to 7 lines. Click to edit Master quote style, medium in length, about 6 to 7 lines. Click to edit Master quote style, medium in length, about 6 to 7 lines.</a:t>
            </a:r>
            <a:endParaRPr lang="en-US"/>
          </a:p>
        </p:txBody>
      </p:sp>
      <p:sp>
        <p:nvSpPr>
          <p:cNvPr id="14" name="TextBox 13">
            <a:extLst>
              <a:ext uri="{FF2B5EF4-FFF2-40B4-BE49-F238E27FC236}">
                <a16:creationId xmlns:a16="http://schemas.microsoft.com/office/drawing/2014/main" id="{0F69286E-B4F7-0548-A78E-E124D672A7E9}"/>
              </a:ext>
            </a:extLst>
          </p:cNvPr>
          <p:cNvSpPr txBox="1"/>
          <p:nvPr userDrawn="1"/>
        </p:nvSpPr>
        <p:spPr>
          <a:xfrm>
            <a:off x="412766" y="1164167"/>
            <a:ext cx="1124521" cy="2062103"/>
          </a:xfrm>
          <a:prstGeom prst="rect">
            <a:avLst/>
          </a:prstGeom>
          <a:noFill/>
        </p:spPr>
        <p:txBody>
          <a:bodyPr wrap="square" rtlCol="0">
            <a:spAutoFit/>
          </a:bodyPr>
          <a:lstStyle/>
          <a:p>
            <a:r>
              <a:rPr lang="en-GB" sz="12800" b="1">
                <a:solidFill>
                  <a:schemeClr val="tx1"/>
                </a:solidFill>
                <a:latin typeface="Verdana"/>
                <a:cs typeface="Verdana"/>
              </a:rPr>
              <a:t>“</a:t>
            </a:r>
            <a:endParaRPr lang="en-US" sz="12800" b="1">
              <a:solidFill>
                <a:schemeClr val="tx1"/>
              </a:solidFill>
              <a:latin typeface="Verdana"/>
              <a:cs typeface="Verdana"/>
            </a:endParaRPr>
          </a:p>
        </p:txBody>
      </p:sp>
      <p:sp>
        <p:nvSpPr>
          <p:cNvPr id="15" name="Text Placeholder 7">
            <a:extLst>
              <a:ext uri="{FF2B5EF4-FFF2-40B4-BE49-F238E27FC236}">
                <a16:creationId xmlns:a16="http://schemas.microsoft.com/office/drawing/2014/main" id="{A155AF4B-8427-8C4E-B79B-A5DBD031B6B6}"/>
              </a:ext>
            </a:extLst>
          </p:cNvPr>
          <p:cNvSpPr>
            <a:spLocks noGrp="1"/>
          </p:cNvSpPr>
          <p:nvPr>
            <p:ph type="body" sz="quarter" idx="13" hasCustomPrompt="1"/>
          </p:nvPr>
        </p:nvSpPr>
        <p:spPr>
          <a:xfrm>
            <a:off x="1537287" y="5283201"/>
            <a:ext cx="5564679" cy="410633"/>
          </a:xfrm>
        </p:spPr>
        <p:txBody>
          <a:bodyPr anchor="ctr">
            <a:noAutofit/>
          </a:bodyPr>
          <a:lstStyle>
            <a:lvl1pPr marL="0" indent="0">
              <a:buFontTx/>
              <a:buNone/>
              <a:defRPr sz="1600" baseline="0">
                <a:solidFill>
                  <a:schemeClr val="tx2"/>
                </a:solidFill>
              </a:defRPr>
            </a:lvl1pPr>
          </a:lstStyle>
          <a:p>
            <a:pPr lvl="0"/>
            <a:r>
              <a:rPr lang="en-GB"/>
              <a:t>Quote source (maximum one line)</a:t>
            </a:r>
            <a:endParaRPr lang="en-US"/>
          </a:p>
        </p:txBody>
      </p:sp>
      <p:sp>
        <p:nvSpPr>
          <p:cNvPr id="2" name="Slide Number Placeholder 1">
            <a:extLst>
              <a:ext uri="{FF2B5EF4-FFF2-40B4-BE49-F238E27FC236}">
                <a16:creationId xmlns:a16="http://schemas.microsoft.com/office/drawing/2014/main" id="{09B042A8-C442-15E8-817A-9F15D2B650A1}"/>
              </a:ext>
            </a:extLst>
          </p:cNvPr>
          <p:cNvSpPr>
            <a:spLocks noGrp="1"/>
          </p:cNvSpPr>
          <p:nvPr>
            <p:ph type="sldNum" sz="quarter" idx="14"/>
          </p:nvPr>
        </p:nvSpPr>
        <p:spPr/>
        <p:txBody>
          <a:bodyPr/>
          <a:lstStyle/>
          <a:p>
            <a:fld id="{D2F03CB7-16CC-A049-B1DA-901F0E386676}" type="slidenum">
              <a:rPr lang="en-US" smtClean="0"/>
              <a:pPr/>
              <a:t>‹#›</a:t>
            </a:fld>
            <a:endParaRPr lang="en-US"/>
          </a:p>
        </p:txBody>
      </p:sp>
    </p:spTree>
    <p:extLst>
      <p:ext uri="{BB962C8B-B14F-4D97-AF65-F5344CB8AC3E}">
        <p14:creationId xmlns:p14="http://schemas.microsoft.com/office/powerpoint/2010/main" val="186654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Design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D09107-A0FA-C344-A387-1661097FE34D}"/>
              </a:ext>
            </a:extLst>
          </p:cNvPr>
          <p:cNvSpPr txBox="1"/>
          <p:nvPr userDrawn="1"/>
        </p:nvSpPr>
        <p:spPr>
          <a:xfrm>
            <a:off x="528000" y="21001"/>
            <a:ext cx="4032448" cy="276999"/>
          </a:xfrm>
          <a:prstGeom prst="rect">
            <a:avLst/>
          </a:prstGeom>
          <a:noFill/>
        </p:spPr>
        <p:txBody>
          <a:bodyPr wrap="square" lIns="0" rtlCol="0">
            <a:spAutoFit/>
          </a:bodyPr>
          <a:lstStyle/>
          <a:p>
            <a:r>
              <a:rPr lang="en-GB" sz="1200">
                <a:solidFill>
                  <a:srgbClr val="701B45"/>
                </a:solidFill>
              </a:rPr>
              <a:t>Public</a:t>
            </a:r>
          </a:p>
        </p:txBody>
      </p:sp>
      <p:pic>
        <p:nvPicPr>
          <p:cNvPr id="3" name="Picture 2">
            <a:extLst>
              <a:ext uri="{FF2B5EF4-FFF2-40B4-BE49-F238E27FC236}">
                <a16:creationId xmlns:a16="http://schemas.microsoft.com/office/drawing/2014/main" id="{A8EBED54-43D1-AE4E-923D-FA566617C8B3}"/>
              </a:ext>
            </a:extLst>
          </p:cNvPr>
          <p:cNvPicPr>
            <a:picLocks noChangeAspect="1"/>
          </p:cNvPicPr>
          <p:nvPr userDrawn="1"/>
        </p:nvPicPr>
        <p:blipFill>
          <a:blip r:embed="rId2"/>
          <a:src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11866A85-CAB9-F14D-9C98-DF8ACEE63DD9}"/>
              </a:ext>
            </a:extLst>
          </p:cNvPr>
          <p:cNvSpPr>
            <a:spLocks noGrp="1"/>
          </p:cNvSpPr>
          <p:nvPr>
            <p:ph type="body" sz="quarter" idx="11" hasCustomPrompt="1"/>
          </p:nvPr>
        </p:nvSpPr>
        <p:spPr>
          <a:xfrm>
            <a:off x="1537932" y="1712497"/>
            <a:ext cx="5564677" cy="3164177"/>
          </a:xfrm>
        </p:spPr>
        <p:txBody>
          <a:bodyPr anchor="t"/>
          <a:lstStyle>
            <a:lvl1pPr marL="0" marR="0" indent="0" algn="l" defTabSz="609585" rtl="0" eaLnBrk="1" fontAlgn="auto" latinLnBrk="0" hangingPunct="1">
              <a:lnSpc>
                <a:spcPct val="100000"/>
              </a:lnSpc>
              <a:spcBef>
                <a:spcPct val="20000"/>
              </a:spcBef>
              <a:spcAft>
                <a:spcPts val="0"/>
              </a:spcAft>
              <a:buClr>
                <a:schemeClr val="accent2"/>
              </a:buClr>
              <a:buSzTx/>
              <a:buFontTx/>
              <a:buNone/>
              <a:tabLst/>
              <a:defRPr i="0" baseline="0">
                <a:solidFill>
                  <a:schemeClr val="bg2"/>
                </a:solidFill>
              </a:defRPr>
            </a:lvl1pPr>
            <a:lvl2pPr marL="609585" indent="0">
              <a:buFontTx/>
              <a:buNone/>
              <a:defRPr i="0">
                <a:solidFill>
                  <a:schemeClr val="bg1"/>
                </a:solidFill>
              </a:defRPr>
            </a:lvl2pPr>
            <a:lvl3pPr marL="1219170" indent="0">
              <a:buFontTx/>
              <a:buNone/>
              <a:defRPr i="0">
                <a:solidFill>
                  <a:schemeClr val="bg1"/>
                </a:solidFill>
              </a:defRPr>
            </a:lvl3pPr>
            <a:lvl4pPr marL="1828754" indent="0">
              <a:buFontTx/>
              <a:buNone/>
              <a:defRPr i="0">
                <a:solidFill>
                  <a:schemeClr val="bg1"/>
                </a:solidFill>
              </a:defRPr>
            </a:lvl4pPr>
            <a:lvl5pPr marL="2438339" indent="0">
              <a:buFontTx/>
              <a:buNone/>
              <a:defRPr i="0">
                <a:solidFill>
                  <a:schemeClr val="bg1"/>
                </a:solidFill>
              </a:defRPr>
            </a:lvl5pPr>
          </a:lstStyle>
          <a:p>
            <a:pPr marL="0" marR="0" lvl="0" indent="0" algn="l" defTabSz="609585" rtl="0" eaLnBrk="1" fontAlgn="auto" latinLnBrk="0" hangingPunct="1">
              <a:lnSpc>
                <a:spcPct val="100000"/>
              </a:lnSpc>
              <a:spcBef>
                <a:spcPct val="20000"/>
              </a:spcBef>
              <a:spcAft>
                <a:spcPts val="0"/>
              </a:spcAft>
              <a:buClr>
                <a:schemeClr val="accent2"/>
              </a:buClr>
              <a:buSzTx/>
              <a:buFontTx/>
              <a:buNone/>
              <a:tabLst/>
              <a:defRPr/>
            </a:pPr>
            <a:r>
              <a:rPr lang="en-GB"/>
              <a:t>Click to edit Master quote style, medium in length, about 6 to 7 lines. Click to edit Master quote style, medium in length, about 6 to 7 lines. Click to edit Master quote style, medium in length, about 6 to 7 lines.</a:t>
            </a:r>
            <a:endParaRPr lang="en-US"/>
          </a:p>
        </p:txBody>
      </p:sp>
      <p:sp>
        <p:nvSpPr>
          <p:cNvPr id="14" name="TextBox 13">
            <a:extLst>
              <a:ext uri="{FF2B5EF4-FFF2-40B4-BE49-F238E27FC236}">
                <a16:creationId xmlns:a16="http://schemas.microsoft.com/office/drawing/2014/main" id="{0F69286E-B4F7-0548-A78E-E124D672A7E9}"/>
              </a:ext>
            </a:extLst>
          </p:cNvPr>
          <p:cNvSpPr txBox="1"/>
          <p:nvPr userDrawn="1"/>
        </p:nvSpPr>
        <p:spPr>
          <a:xfrm>
            <a:off x="412766" y="1164167"/>
            <a:ext cx="1124521" cy="2062103"/>
          </a:xfrm>
          <a:prstGeom prst="rect">
            <a:avLst/>
          </a:prstGeom>
          <a:noFill/>
        </p:spPr>
        <p:txBody>
          <a:bodyPr wrap="square" rtlCol="0">
            <a:spAutoFit/>
          </a:bodyPr>
          <a:lstStyle/>
          <a:p>
            <a:r>
              <a:rPr lang="en-GB" sz="12800" b="1">
                <a:solidFill>
                  <a:schemeClr val="bg2"/>
                </a:solidFill>
                <a:latin typeface="Verdana"/>
                <a:cs typeface="Verdana"/>
              </a:rPr>
              <a:t>“</a:t>
            </a:r>
            <a:endParaRPr lang="en-US" sz="12800" b="1">
              <a:solidFill>
                <a:schemeClr val="bg2"/>
              </a:solidFill>
              <a:latin typeface="Verdana"/>
              <a:cs typeface="Verdana"/>
            </a:endParaRPr>
          </a:p>
        </p:txBody>
      </p:sp>
      <p:sp>
        <p:nvSpPr>
          <p:cNvPr id="15" name="Text Placeholder 7">
            <a:extLst>
              <a:ext uri="{FF2B5EF4-FFF2-40B4-BE49-F238E27FC236}">
                <a16:creationId xmlns:a16="http://schemas.microsoft.com/office/drawing/2014/main" id="{A155AF4B-8427-8C4E-B79B-A5DBD031B6B6}"/>
              </a:ext>
            </a:extLst>
          </p:cNvPr>
          <p:cNvSpPr>
            <a:spLocks noGrp="1"/>
          </p:cNvSpPr>
          <p:nvPr>
            <p:ph type="body" sz="quarter" idx="13" hasCustomPrompt="1"/>
          </p:nvPr>
        </p:nvSpPr>
        <p:spPr>
          <a:xfrm>
            <a:off x="1537287" y="5283201"/>
            <a:ext cx="5564679" cy="410633"/>
          </a:xfrm>
        </p:spPr>
        <p:txBody>
          <a:bodyPr anchor="ctr">
            <a:noAutofit/>
          </a:bodyPr>
          <a:lstStyle>
            <a:lvl1pPr marL="0" indent="0">
              <a:buFontTx/>
              <a:buNone/>
              <a:defRPr sz="1600" baseline="0">
                <a:solidFill>
                  <a:schemeClr val="bg2"/>
                </a:solidFill>
              </a:defRPr>
            </a:lvl1pPr>
          </a:lstStyle>
          <a:p>
            <a:pPr lvl="0"/>
            <a:r>
              <a:rPr lang="en-GB"/>
              <a:t>Quote source (maximum one line)</a:t>
            </a:r>
            <a:endParaRPr lang="en-US"/>
          </a:p>
        </p:txBody>
      </p:sp>
      <p:sp>
        <p:nvSpPr>
          <p:cNvPr id="2" name="Slide Number Placeholder 1">
            <a:extLst>
              <a:ext uri="{FF2B5EF4-FFF2-40B4-BE49-F238E27FC236}">
                <a16:creationId xmlns:a16="http://schemas.microsoft.com/office/drawing/2014/main" id="{5B412394-3E55-8535-16BD-32076240DBFB}"/>
              </a:ext>
            </a:extLst>
          </p:cNvPr>
          <p:cNvSpPr>
            <a:spLocks noGrp="1"/>
          </p:cNvSpPr>
          <p:nvPr>
            <p:ph type="sldNum" sz="quarter" idx="14"/>
          </p:nvPr>
        </p:nvSpPr>
        <p:spPr/>
        <p:txBody>
          <a:bodyPr/>
          <a:lstStyle>
            <a:lvl1pPr>
              <a:defRPr>
                <a:solidFill>
                  <a:schemeClr val="bg2"/>
                </a:solidFill>
              </a:defRPr>
            </a:lvl1pPr>
          </a:lstStyle>
          <a:p>
            <a:fld id="{D2F03CB7-16CC-A049-B1DA-901F0E386676}" type="slidenum">
              <a:rPr lang="en-US" smtClean="0"/>
              <a:pPr/>
              <a:t>‹#›</a:t>
            </a:fld>
            <a:endParaRPr lang="en-US"/>
          </a:p>
        </p:txBody>
      </p:sp>
    </p:spTree>
    <p:extLst>
      <p:ext uri="{BB962C8B-B14F-4D97-AF65-F5344CB8AC3E}">
        <p14:creationId xmlns:p14="http://schemas.microsoft.com/office/powerpoint/2010/main" val="210238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856FB8-FF1B-494B-9469-B5CAE96867F8}"/>
              </a:ext>
            </a:extLst>
          </p:cNvPr>
          <p:cNvPicPr>
            <a:picLocks noChangeAspect="1"/>
          </p:cNvPicPr>
          <p:nvPr userDrawn="1"/>
        </p:nvPicPr>
        <p:blipFill rotWithShape="1">
          <a:blip r:embed="rId2"/>
          <a:srcRect t="86995"/>
          <a:stretch/>
        </p:blipFill>
        <p:spPr>
          <a:xfrm>
            <a:off x="0" y="5966119"/>
            <a:ext cx="12192000" cy="891880"/>
          </a:xfrm>
          <a:prstGeom prst="rect">
            <a:avLst/>
          </a:prstGeom>
        </p:spPr>
      </p:pic>
      <p:sp>
        <p:nvSpPr>
          <p:cNvPr id="10" name="Text Placeholder 9"/>
          <p:cNvSpPr>
            <a:spLocks noGrp="1"/>
          </p:cNvSpPr>
          <p:nvPr>
            <p:ph type="body" sz="quarter" idx="11" hasCustomPrompt="1"/>
          </p:nvPr>
        </p:nvSpPr>
        <p:spPr>
          <a:xfrm>
            <a:off x="528000" y="1519581"/>
            <a:ext cx="11136949" cy="1292028"/>
          </a:xfrm>
        </p:spPr>
        <p:txBody>
          <a:bodyPr>
            <a:noAutofit/>
          </a:bodyPr>
          <a:lstStyle>
            <a:lvl1pPr marL="0" indent="0">
              <a:lnSpc>
                <a:spcPts val="4267"/>
              </a:lnSpc>
              <a:buFontTx/>
              <a:buNone/>
              <a:defRPr sz="4000">
                <a:solidFill>
                  <a:schemeClr val="tx2"/>
                </a:solidFill>
              </a:defRPr>
            </a:lvl1pPr>
          </a:lstStyle>
          <a:p>
            <a:pPr lvl="0"/>
            <a:r>
              <a:rPr lang="en-GB"/>
              <a:t>Click to edit Master subtitle styles </a:t>
            </a:r>
            <a:br>
              <a:rPr lang="en-GB"/>
            </a:br>
            <a:r>
              <a:rPr lang="en-GB"/>
              <a:t>(to not exceed two lines)</a:t>
            </a:r>
            <a:endParaRPr lang="en-US"/>
          </a:p>
        </p:txBody>
      </p:sp>
      <p:sp>
        <p:nvSpPr>
          <p:cNvPr id="17" name="Text Placeholder 5">
            <a:extLst>
              <a:ext uri="{FF2B5EF4-FFF2-40B4-BE49-F238E27FC236}">
                <a16:creationId xmlns:a16="http://schemas.microsoft.com/office/drawing/2014/main" id="{6AE6E5DA-2B1D-8D30-839D-E6CC2D324EA0}"/>
              </a:ext>
            </a:extLst>
          </p:cNvPr>
          <p:cNvSpPr>
            <a:spLocks noGrp="1"/>
          </p:cNvSpPr>
          <p:nvPr>
            <p:ph type="body" sz="quarter" idx="12"/>
          </p:nvPr>
        </p:nvSpPr>
        <p:spPr>
          <a:xfrm>
            <a:off x="527051" y="2890309"/>
            <a:ext cx="11136949" cy="3168000"/>
          </a:xfrm>
        </p:spPr>
        <p:txBody>
          <a:bodyPr/>
          <a:lstStyle>
            <a:lvl1pPr marL="0" indent="0">
              <a:buNone/>
              <a:defRPr>
                <a:solidFill>
                  <a:schemeClr val="tx2"/>
                </a:solidFill>
              </a:defRPr>
            </a:lvl1pPr>
          </a:lstStyle>
          <a:p>
            <a:pPr lvl="0"/>
            <a:r>
              <a:rPr lang="en-GB"/>
              <a:t>Click to edit Master text styles</a:t>
            </a:r>
          </a:p>
        </p:txBody>
      </p:sp>
      <p:sp>
        <p:nvSpPr>
          <p:cNvPr id="3" name="Slide Number Placeholder 2">
            <a:extLst>
              <a:ext uri="{FF2B5EF4-FFF2-40B4-BE49-F238E27FC236}">
                <a16:creationId xmlns:a16="http://schemas.microsoft.com/office/drawing/2014/main" id="{EFA99E30-9888-E04D-B4E1-D60DE83CCBF5}"/>
              </a:ext>
            </a:extLst>
          </p:cNvPr>
          <p:cNvSpPr>
            <a:spLocks noGrp="1"/>
          </p:cNvSpPr>
          <p:nvPr>
            <p:ph type="sldNum" sz="quarter" idx="13"/>
          </p:nvPr>
        </p:nvSpPr>
        <p:spPr/>
        <p:txBody>
          <a:bodyPr/>
          <a:lstStyle/>
          <a:p>
            <a:fld id="{D2F03CB7-16CC-A049-B1DA-901F0E386676}" type="slidenum">
              <a:rPr lang="en-US" smtClean="0"/>
              <a:pPr/>
              <a:t>‹#›</a:t>
            </a:fld>
            <a:endParaRPr lang="en-US"/>
          </a:p>
        </p:txBody>
      </p:sp>
      <p:sp>
        <p:nvSpPr>
          <p:cNvPr id="4" name="Title 3">
            <a:extLst>
              <a:ext uri="{FF2B5EF4-FFF2-40B4-BE49-F238E27FC236}">
                <a16:creationId xmlns:a16="http://schemas.microsoft.com/office/drawing/2014/main" id="{DDA330EF-FAB2-930A-6025-7EAF5C2E7C5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5989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DAD4-009C-8A1C-8107-B981ACF2DC5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F29E80-5E40-EA13-6B6B-740C3FE8EE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0E84FC-B921-91E9-21BD-3004D471948F}"/>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5" name="Footer Placeholder 4">
            <a:extLst>
              <a:ext uri="{FF2B5EF4-FFF2-40B4-BE49-F238E27FC236}">
                <a16:creationId xmlns:a16="http://schemas.microsoft.com/office/drawing/2014/main" id="{06E64450-783F-D0FF-90E5-87081E7A5B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05D62-C76F-AEC7-0A1C-468485EBFB69}"/>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401014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_Design 1">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42F4F7D0-2FC9-B04C-A69C-A69CAE98EB99}"/>
              </a:ext>
            </a:extLst>
          </p:cNvPr>
          <p:cNvPicPr>
            <a:picLocks noChangeAspect="1"/>
          </p:cNvPicPr>
          <p:nvPr userDrawn="1"/>
        </p:nvPicPr>
        <p:blipFill rotWithShape="1">
          <a:blip r:embed="rId2"/>
          <a:srcRect t="89465"/>
          <a:stretch/>
        </p:blipFill>
        <p:spPr>
          <a:xfrm>
            <a:off x="0" y="6135483"/>
            <a:ext cx="12192000" cy="722516"/>
          </a:xfrm>
          <a:prstGeom prst="rect">
            <a:avLst/>
          </a:prstGeom>
        </p:spPr>
      </p:pic>
      <p:sp>
        <p:nvSpPr>
          <p:cNvPr id="14" name="Text Placeholder 5">
            <a:extLst>
              <a:ext uri="{FF2B5EF4-FFF2-40B4-BE49-F238E27FC236}">
                <a16:creationId xmlns:a16="http://schemas.microsoft.com/office/drawing/2014/main" id="{A7BA5196-B064-6ECA-4976-641282B5E513}"/>
              </a:ext>
            </a:extLst>
          </p:cNvPr>
          <p:cNvSpPr>
            <a:spLocks noGrp="1"/>
          </p:cNvSpPr>
          <p:nvPr>
            <p:ph type="body" sz="quarter" idx="11"/>
          </p:nvPr>
        </p:nvSpPr>
        <p:spPr>
          <a:xfrm>
            <a:off x="527051" y="1507881"/>
            <a:ext cx="11137900" cy="4560604"/>
          </a:xfrm>
        </p:spPr>
        <p:txBody>
          <a:bodyPr/>
          <a:lstStyle>
            <a:lvl1pPr marL="0" indent="0">
              <a:buNone/>
              <a:defRPr>
                <a:solidFill>
                  <a:schemeClr val="tx2"/>
                </a:solidFill>
              </a:defRPr>
            </a:lvl1pPr>
          </a:lstStyle>
          <a:p>
            <a:pPr lvl="0"/>
            <a:r>
              <a:rPr lang="en-GB"/>
              <a:t>Click to edit Master text styles</a:t>
            </a:r>
          </a:p>
        </p:txBody>
      </p:sp>
      <p:sp>
        <p:nvSpPr>
          <p:cNvPr id="4" name="Slide Number Placeholder 3">
            <a:extLst>
              <a:ext uri="{FF2B5EF4-FFF2-40B4-BE49-F238E27FC236}">
                <a16:creationId xmlns:a16="http://schemas.microsoft.com/office/drawing/2014/main" id="{23ED7813-D926-DD48-A5C0-45413DF65430}"/>
              </a:ext>
            </a:extLst>
          </p:cNvPr>
          <p:cNvSpPr>
            <a:spLocks noGrp="1"/>
          </p:cNvSpPr>
          <p:nvPr>
            <p:ph type="sldNum" sz="quarter" idx="12"/>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C82D875E-4365-2EA1-B6F5-4C6E23C1FC2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7181801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42F4F7D0-2FC9-B04C-A69C-A69CAE98EB99}"/>
              </a:ext>
            </a:extLst>
          </p:cNvPr>
          <p:cNvPicPr>
            <a:picLocks noChangeAspect="1"/>
          </p:cNvPicPr>
          <p:nvPr userDrawn="1"/>
        </p:nvPicPr>
        <p:blipFill rotWithShape="1">
          <a:blip r:embed="rId2"/>
          <a:srcRect t="88488"/>
          <a:stretch/>
        </p:blipFill>
        <p:spPr>
          <a:xfrm>
            <a:off x="0" y="6068483"/>
            <a:ext cx="12192000" cy="789516"/>
          </a:xfrm>
          <a:prstGeom prst="rect">
            <a:avLst/>
          </a:prstGeom>
        </p:spPr>
      </p:pic>
      <p:sp>
        <p:nvSpPr>
          <p:cNvPr id="14" name="Text Placeholder 5">
            <a:extLst>
              <a:ext uri="{FF2B5EF4-FFF2-40B4-BE49-F238E27FC236}">
                <a16:creationId xmlns:a16="http://schemas.microsoft.com/office/drawing/2014/main" id="{A7BA5196-B064-6ECA-4976-641282B5E513}"/>
              </a:ext>
            </a:extLst>
          </p:cNvPr>
          <p:cNvSpPr>
            <a:spLocks noGrp="1"/>
          </p:cNvSpPr>
          <p:nvPr>
            <p:ph type="body" sz="quarter" idx="11"/>
          </p:nvPr>
        </p:nvSpPr>
        <p:spPr>
          <a:xfrm>
            <a:off x="527051" y="549001"/>
            <a:ext cx="11137900" cy="5519484"/>
          </a:xfrm>
        </p:spPr>
        <p:txBody>
          <a:bodyPr/>
          <a:lstStyle>
            <a:lvl1pPr marL="0" indent="0">
              <a:buNone/>
              <a:defRPr>
                <a:solidFill>
                  <a:schemeClr val="tx2"/>
                </a:solidFill>
              </a:defRPr>
            </a:lvl1pPr>
          </a:lstStyle>
          <a:p>
            <a:pPr lvl="0"/>
            <a:r>
              <a:rPr lang="en-GB"/>
              <a:t>Click to edit Master text styles</a:t>
            </a:r>
          </a:p>
        </p:txBody>
      </p:sp>
      <p:sp>
        <p:nvSpPr>
          <p:cNvPr id="4" name="Slide Number Placeholder 3">
            <a:extLst>
              <a:ext uri="{FF2B5EF4-FFF2-40B4-BE49-F238E27FC236}">
                <a16:creationId xmlns:a16="http://schemas.microsoft.com/office/drawing/2014/main" id="{23ED7813-D926-DD48-A5C0-45413DF65430}"/>
              </a:ext>
            </a:extLst>
          </p:cNvPr>
          <p:cNvSpPr>
            <a:spLocks noGrp="1"/>
          </p:cNvSpPr>
          <p:nvPr>
            <p:ph type="sldNum" sz="quarter" idx="12"/>
          </p:nvPr>
        </p:nvSpPr>
        <p:spPr/>
        <p:txBody>
          <a:bodyPr/>
          <a:lstStyle/>
          <a:p>
            <a:fld id="{D2F03CB7-16CC-A049-B1DA-901F0E386676}" type="slidenum">
              <a:rPr lang="en-US" smtClean="0"/>
              <a:pPr/>
              <a:t>‹#›</a:t>
            </a:fld>
            <a:endParaRPr lang="en-US"/>
          </a:p>
        </p:txBody>
      </p:sp>
    </p:spTree>
    <p:extLst>
      <p:ext uri="{BB962C8B-B14F-4D97-AF65-F5344CB8AC3E}">
        <p14:creationId xmlns:p14="http://schemas.microsoft.com/office/powerpoint/2010/main" val="42768625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8828E8-7994-463D-30E4-DAD235C81B1B}"/>
              </a:ext>
            </a:extLst>
          </p:cNvPr>
          <p:cNvPicPr>
            <a:picLocks noChangeAspect="1"/>
          </p:cNvPicPr>
          <p:nvPr userDrawn="1"/>
        </p:nvPicPr>
        <p:blipFill rotWithShape="1">
          <a:blip r:embed="rId2"/>
          <a:srcRect t="88482"/>
          <a:stretch/>
        </p:blipFill>
        <p:spPr>
          <a:xfrm>
            <a:off x="0" y="6068071"/>
            <a:ext cx="12192000" cy="789927"/>
          </a:xfrm>
          <a:prstGeom prst="rect">
            <a:avLst/>
          </a:prstGeom>
        </p:spPr>
      </p:pic>
      <p:sp>
        <p:nvSpPr>
          <p:cNvPr id="11" name="Text Placeholder 5">
            <a:extLst>
              <a:ext uri="{FF2B5EF4-FFF2-40B4-BE49-F238E27FC236}">
                <a16:creationId xmlns:a16="http://schemas.microsoft.com/office/drawing/2014/main" id="{79D4A629-609D-3413-4970-BCE3DCE257AE}"/>
              </a:ext>
            </a:extLst>
          </p:cNvPr>
          <p:cNvSpPr>
            <a:spLocks noGrp="1"/>
          </p:cNvSpPr>
          <p:nvPr>
            <p:ph type="body" sz="quarter" idx="11"/>
          </p:nvPr>
        </p:nvSpPr>
        <p:spPr>
          <a:xfrm>
            <a:off x="527052" y="547805"/>
            <a:ext cx="2509659" cy="5520267"/>
          </a:xfrm>
        </p:spPr>
        <p:txBody>
          <a:bodyPr/>
          <a:lstStyle>
            <a:lvl1pPr marL="0" indent="0">
              <a:buNone/>
              <a:defRPr>
                <a:solidFill>
                  <a:schemeClr val="tx2"/>
                </a:solidFill>
              </a:defRPr>
            </a:lvl1pPr>
          </a:lstStyle>
          <a:p>
            <a:pPr lvl="0"/>
            <a:r>
              <a:rPr lang="en-GB"/>
              <a:t>Click to edit Master text styles</a:t>
            </a:r>
          </a:p>
        </p:txBody>
      </p:sp>
      <p:sp>
        <p:nvSpPr>
          <p:cNvPr id="5" name="Picture Placeholder 4">
            <a:extLst>
              <a:ext uri="{FF2B5EF4-FFF2-40B4-BE49-F238E27FC236}">
                <a16:creationId xmlns:a16="http://schemas.microsoft.com/office/drawing/2014/main" id="{089968A8-DA4F-FE8D-4B4D-AEE437A35674}"/>
              </a:ext>
            </a:extLst>
          </p:cNvPr>
          <p:cNvSpPr>
            <a:spLocks noGrp="1"/>
          </p:cNvSpPr>
          <p:nvPr>
            <p:ph type="pic" sz="quarter" idx="12" hasCustomPrompt="1"/>
          </p:nvPr>
        </p:nvSpPr>
        <p:spPr>
          <a:xfrm>
            <a:off x="3158067" y="548217"/>
            <a:ext cx="8506884" cy="5520267"/>
          </a:xfrm>
        </p:spPr>
        <p:txBody>
          <a:bodyPr/>
          <a:lstStyle>
            <a:lvl1pPr marL="0" indent="0">
              <a:buFontTx/>
              <a:buNone/>
              <a:defRPr>
                <a:solidFill>
                  <a:schemeClr val="tx2"/>
                </a:solidFill>
              </a:defRPr>
            </a:lvl1pPr>
          </a:lstStyle>
          <a:p>
            <a:pPr marL="0" marR="0" lvl="0" indent="0" algn="l" defTabSz="609585" rtl="0" eaLnBrk="1" fontAlgn="auto" latinLnBrk="0" hangingPunct="1">
              <a:lnSpc>
                <a:spcPct val="100000"/>
              </a:lnSpc>
              <a:spcBef>
                <a:spcPct val="20000"/>
              </a:spcBef>
              <a:spcAft>
                <a:spcPts val="0"/>
              </a:spcAft>
              <a:buClr>
                <a:schemeClr val="tx1"/>
              </a:buClr>
              <a:buSzTx/>
              <a:buFontTx/>
              <a:buNone/>
              <a:tabLst/>
              <a:defRPr/>
            </a:pPr>
            <a:r>
              <a:rPr lang="en-US"/>
              <a:t>Click icon to insert picture</a:t>
            </a:r>
          </a:p>
          <a:p>
            <a:endParaRPr lang="en-US"/>
          </a:p>
        </p:txBody>
      </p:sp>
      <p:sp>
        <p:nvSpPr>
          <p:cNvPr id="2" name="Slide Number Placeholder 1">
            <a:extLst>
              <a:ext uri="{FF2B5EF4-FFF2-40B4-BE49-F238E27FC236}">
                <a16:creationId xmlns:a16="http://schemas.microsoft.com/office/drawing/2014/main" id="{97B9FCFB-68FC-284B-88BB-426B9B071B9D}"/>
              </a:ext>
            </a:extLst>
          </p:cNvPr>
          <p:cNvSpPr>
            <a:spLocks noGrp="1"/>
          </p:cNvSpPr>
          <p:nvPr>
            <p:ph type="sldNum" sz="quarter" idx="13"/>
          </p:nvPr>
        </p:nvSpPr>
        <p:spPr/>
        <p:txBody>
          <a:bodyPr/>
          <a:lstStyle/>
          <a:p>
            <a:fld id="{D2F03CB7-16CC-A049-B1DA-901F0E386676}" type="slidenum">
              <a:rPr lang="en-US" smtClean="0"/>
              <a:pPr/>
              <a:t>‹#›</a:t>
            </a:fld>
            <a:endParaRPr lang="en-US"/>
          </a:p>
        </p:txBody>
      </p:sp>
    </p:spTree>
    <p:extLst>
      <p:ext uri="{BB962C8B-B14F-4D97-AF65-F5344CB8AC3E}">
        <p14:creationId xmlns:p14="http://schemas.microsoft.com/office/powerpoint/2010/main" val="322750566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ullet Lis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E462F8-4611-4886-822C-4FB0FB19293B}"/>
              </a:ext>
            </a:extLst>
          </p:cNvPr>
          <p:cNvPicPr>
            <a:picLocks noChangeAspect="1"/>
          </p:cNvPicPr>
          <p:nvPr userDrawn="1"/>
        </p:nvPicPr>
        <p:blipFill rotWithShape="1">
          <a:blip r:embed="rId2"/>
          <a:srcRect t="86995"/>
          <a:stretch/>
        </p:blipFill>
        <p:spPr>
          <a:xfrm>
            <a:off x="0" y="5966117"/>
            <a:ext cx="12192000" cy="891881"/>
          </a:xfrm>
          <a:prstGeom prst="rect">
            <a:avLst/>
          </a:prstGeom>
        </p:spPr>
      </p:pic>
      <p:sp>
        <p:nvSpPr>
          <p:cNvPr id="6" name="Text Placeholder 5">
            <a:extLst>
              <a:ext uri="{FF2B5EF4-FFF2-40B4-BE49-F238E27FC236}">
                <a16:creationId xmlns:a16="http://schemas.microsoft.com/office/drawing/2014/main" id="{EC93BB7D-90F7-48B4-A837-9A69F9137DFB}"/>
              </a:ext>
            </a:extLst>
          </p:cNvPr>
          <p:cNvSpPr>
            <a:spLocks noGrp="1"/>
          </p:cNvSpPr>
          <p:nvPr>
            <p:ph type="body" sz="quarter" idx="10" hasCustomPrompt="1"/>
          </p:nvPr>
        </p:nvSpPr>
        <p:spPr>
          <a:xfrm>
            <a:off x="527050" y="1521596"/>
            <a:ext cx="11136951" cy="4546887"/>
          </a:xfrm>
        </p:spPr>
        <p:txBody>
          <a:bodyPr/>
          <a:lstStyle>
            <a:lvl1pPr marL="457189" indent="-457189">
              <a:buFont typeface="Arial" panose="020B0604020202020204" pitchFamily="34" charset="0"/>
              <a:buChar char="•"/>
              <a:defRPr>
                <a:solidFill>
                  <a:schemeClr val="tx2"/>
                </a:solidFill>
              </a:defRPr>
            </a:lvl1pPr>
          </a:lstStyle>
          <a:p>
            <a:pPr lvl="0"/>
            <a:r>
              <a:rPr lang="en-US"/>
              <a:t>Edit Master text styles</a:t>
            </a:r>
          </a:p>
          <a:p>
            <a:pPr marL="457189" marR="0" lvl="0" indent="-457189" algn="l" defTabSz="609585"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a:pPr>
            <a:r>
              <a:rPr lang="en-US"/>
              <a:t>Edit Master text styles</a:t>
            </a:r>
          </a:p>
          <a:p>
            <a:pPr marL="457189" marR="0" lvl="0" indent="-457189" algn="l" defTabSz="609585"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a:pPr>
            <a:r>
              <a:rPr lang="en-US"/>
              <a:t>Edit Master text styles</a:t>
            </a:r>
          </a:p>
          <a:p>
            <a:pPr lvl="0"/>
            <a:endParaRPr lang="en-US"/>
          </a:p>
          <a:p>
            <a:pPr lvl="0"/>
            <a:endParaRPr lang="en-GB"/>
          </a:p>
        </p:txBody>
      </p:sp>
      <p:sp>
        <p:nvSpPr>
          <p:cNvPr id="2" name="Slide Number Placeholder 1">
            <a:extLst>
              <a:ext uri="{FF2B5EF4-FFF2-40B4-BE49-F238E27FC236}">
                <a16:creationId xmlns:a16="http://schemas.microsoft.com/office/drawing/2014/main" id="{CFDBC23F-430F-6840-BC12-2D6070609AA5}"/>
              </a:ext>
            </a:extLst>
          </p:cNvPr>
          <p:cNvSpPr>
            <a:spLocks noGrp="1"/>
          </p:cNvSpPr>
          <p:nvPr>
            <p:ph type="sldNum" sz="quarter" idx="11"/>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265813C8-3538-1672-0C9B-B2DBB55F10A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71307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Bullet Lis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E48E1-BE81-F274-AF94-1892F2143D2D}"/>
              </a:ext>
            </a:extLst>
          </p:cNvPr>
          <p:cNvPicPr>
            <a:picLocks noChangeAspect="1"/>
          </p:cNvPicPr>
          <p:nvPr userDrawn="1"/>
        </p:nvPicPr>
        <p:blipFill rotWithShape="1">
          <a:blip r:embed="rId2"/>
          <a:srcRect t="86995"/>
          <a:stretch/>
        </p:blipFill>
        <p:spPr>
          <a:xfrm>
            <a:off x="0" y="5966119"/>
            <a:ext cx="12192000" cy="891880"/>
          </a:xfrm>
          <a:prstGeom prst="rect">
            <a:avLst/>
          </a:prstGeom>
        </p:spPr>
      </p:pic>
      <p:sp>
        <p:nvSpPr>
          <p:cNvPr id="7" name="Text Placeholder 7"/>
          <p:cNvSpPr>
            <a:spLocks noGrp="1"/>
          </p:cNvSpPr>
          <p:nvPr>
            <p:ph type="body" sz="quarter" idx="12" hasCustomPrompt="1"/>
          </p:nvPr>
        </p:nvSpPr>
        <p:spPr>
          <a:xfrm>
            <a:off x="6208699" y="1521600"/>
            <a:ext cx="5451333" cy="4546883"/>
          </a:xfrm>
        </p:spPr>
        <p:txBody>
          <a:bodyPr/>
          <a:lstStyle>
            <a:lvl1pPr marL="383990" indent="-383990">
              <a:defRPr>
                <a:solidFill>
                  <a:schemeClr val="tx2"/>
                </a:solidFill>
              </a:defRPr>
            </a:lvl1pPr>
          </a:lstStyle>
          <a:p>
            <a:pPr lvl="0"/>
            <a:r>
              <a:rPr lang="en-US"/>
              <a:t>Edit Master text styles</a:t>
            </a:r>
          </a:p>
        </p:txBody>
      </p:sp>
      <p:sp>
        <p:nvSpPr>
          <p:cNvPr id="2" name="Slide Number Placeholder 1">
            <a:extLst>
              <a:ext uri="{FF2B5EF4-FFF2-40B4-BE49-F238E27FC236}">
                <a16:creationId xmlns:a16="http://schemas.microsoft.com/office/drawing/2014/main" id="{EF23A047-5B3F-2F4B-9884-25E718A7A6A0}"/>
              </a:ext>
            </a:extLst>
          </p:cNvPr>
          <p:cNvSpPr>
            <a:spLocks noGrp="1"/>
          </p:cNvSpPr>
          <p:nvPr>
            <p:ph type="sldNum" sz="quarter" idx="13"/>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A29433B5-59A6-68B8-F5B0-5658AD68FD53}"/>
              </a:ext>
            </a:extLst>
          </p:cNvPr>
          <p:cNvSpPr>
            <a:spLocks noGrp="1"/>
          </p:cNvSpPr>
          <p:nvPr>
            <p:ph type="title"/>
          </p:nvPr>
        </p:nvSpPr>
        <p:spPr/>
        <p:txBody>
          <a:bodyPr/>
          <a:lstStyle/>
          <a:p>
            <a:r>
              <a:rPr lang="en-GB"/>
              <a:t>Click to edit Master title style</a:t>
            </a:r>
            <a:endParaRPr lang="en-US"/>
          </a:p>
        </p:txBody>
      </p:sp>
      <p:sp>
        <p:nvSpPr>
          <p:cNvPr id="6" name="Text Placeholder 7">
            <a:extLst>
              <a:ext uri="{FF2B5EF4-FFF2-40B4-BE49-F238E27FC236}">
                <a16:creationId xmlns:a16="http://schemas.microsoft.com/office/drawing/2014/main" id="{A092E1B2-D7BB-FEF2-A30C-E234EBF356D3}"/>
              </a:ext>
            </a:extLst>
          </p:cNvPr>
          <p:cNvSpPr>
            <a:spLocks noGrp="1"/>
          </p:cNvSpPr>
          <p:nvPr>
            <p:ph type="body" sz="quarter" idx="14" hasCustomPrompt="1"/>
          </p:nvPr>
        </p:nvSpPr>
        <p:spPr>
          <a:xfrm>
            <a:off x="532760" y="1521599"/>
            <a:ext cx="5451333" cy="4546884"/>
          </a:xfrm>
        </p:spPr>
        <p:txBody>
          <a:bodyPr/>
          <a:lstStyle>
            <a:lvl1pPr marL="383990" indent="-383990">
              <a:defRPr>
                <a:solidFill>
                  <a:schemeClr val="tx2"/>
                </a:solidFill>
              </a:defRPr>
            </a:lvl1pPr>
          </a:lstStyle>
          <a:p>
            <a:pPr lvl="0"/>
            <a:r>
              <a:rPr lang="en-US"/>
              <a:t>Edit Master text styles</a:t>
            </a:r>
          </a:p>
        </p:txBody>
      </p:sp>
    </p:spTree>
    <p:extLst>
      <p:ext uri="{BB962C8B-B14F-4D97-AF65-F5344CB8AC3E}">
        <p14:creationId xmlns:p14="http://schemas.microsoft.com/office/powerpoint/2010/main" val="500793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Numbered Lis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E462F8-4611-4886-822C-4FB0FB19293B}"/>
              </a:ext>
            </a:extLst>
          </p:cNvPr>
          <p:cNvPicPr>
            <a:picLocks noChangeAspect="1"/>
          </p:cNvPicPr>
          <p:nvPr userDrawn="1"/>
        </p:nvPicPr>
        <p:blipFill rotWithShape="1">
          <a:blip r:embed="rId2"/>
          <a:srcRect t="88488"/>
          <a:stretch/>
        </p:blipFill>
        <p:spPr>
          <a:xfrm>
            <a:off x="0" y="6068482"/>
            <a:ext cx="12192000" cy="789516"/>
          </a:xfrm>
          <a:prstGeom prst="rect">
            <a:avLst/>
          </a:prstGeom>
        </p:spPr>
      </p:pic>
      <p:sp>
        <p:nvSpPr>
          <p:cNvPr id="2" name="Slide Number Placeholder 1">
            <a:extLst>
              <a:ext uri="{FF2B5EF4-FFF2-40B4-BE49-F238E27FC236}">
                <a16:creationId xmlns:a16="http://schemas.microsoft.com/office/drawing/2014/main" id="{8D8900DB-A516-4D4B-B28A-F4AA68B05F75}"/>
              </a:ext>
            </a:extLst>
          </p:cNvPr>
          <p:cNvSpPr>
            <a:spLocks noGrp="1"/>
          </p:cNvSpPr>
          <p:nvPr>
            <p:ph type="sldNum" sz="quarter" idx="10"/>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A05EE9F8-A8C0-4395-9955-4DB67BEDDEC9}"/>
              </a:ext>
            </a:extLst>
          </p:cNvPr>
          <p:cNvSpPr>
            <a:spLocks noGrp="1"/>
          </p:cNvSpPr>
          <p:nvPr>
            <p:ph type="title"/>
          </p:nvPr>
        </p:nvSpPr>
        <p:spPr/>
        <p:txBody>
          <a:bodyPr/>
          <a:lstStyle/>
          <a:p>
            <a:r>
              <a:rPr lang="en-GB"/>
              <a:t>Click to edit Master title style</a:t>
            </a:r>
            <a:endParaRPr lang="en-US"/>
          </a:p>
        </p:txBody>
      </p:sp>
      <p:sp>
        <p:nvSpPr>
          <p:cNvPr id="4" name="Text Placeholder 5">
            <a:extLst>
              <a:ext uri="{FF2B5EF4-FFF2-40B4-BE49-F238E27FC236}">
                <a16:creationId xmlns:a16="http://schemas.microsoft.com/office/drawing/2014/main" id="{B6843A06-E2CC-D6EE-8132-875374305FAB}"/>
              </a:ext>
            </a:extLst>
          </p:cNvPr>
          <p:cNvSpPr>
            <a:spLocks noGrp="1"/>
          </p:cNvSpPr>
          <p:nvPr>
            <p:ph type="body" sz="quarter" idx="11" hasCustomPrompt="1"/>
          </p:nvPr>
        </p:nvSpPr>
        <p:spPr>
          <a:xfrm>
            <a:off x="527050" y="1521596"/>
            <a:ext cx="11136951" cy="4546887"/>
          </a:xfrm>
        </p:spPr>
        <p:txBody>
          <a:bodyPr/>
          <a:lstStyle>
            <a:lvl1pPr marL="609585" indent="-609585">
              <a:buFont typeface="+mj-lt"/>
              <a:buAutoNum type="arabicPeriod"/>
              <a:defRPr>
                <a:solidFill>
                  <a:schemeClr val="tx2"/>
                </a:solidFill>
              </a:defRPr>
            </a:lvl1pPr>
          </a:lstStyle>
          <a:p>
            <a:pPr lvl="0"/>
            <a:r>
              <a:rPr lang="en-US"/>
              <a:t>Edit Master text styles</a:t>
            </a:r>
          </a:p>
          <a:p>
            <a:pPr marL="609585" marR="0" lvl="0" indent="-609585" algn="l" defTabSz="609585" rtl="0" eaLnBrk="1" fontAlgn="auto" latinLnBrk="0" hangingPunct="1">
              <a:lnSpc>
                <a:spcPct val="100000"/>
              </a:lnSpc>
              <a:spcBef>
                <a:spcPct val="20000"/>
              </a:spcBef>
              <a:spcAft>
                <a:spcPts val="0"/>
              </a:spcAft>
              <a:buClr>
                <a:schemeClr val="tx1"/>
              </a:buClr>
              <a:buSzTx/>
              <a:tabLst/>
              <a:defRPr/>
            </a:pPr>
            <a:r>
              <a:rPr lang="en-US"/>
              <a:t>Edit Master text styles</a:t>
            </a:r>
          </a:p>
          <a:p>
            <a:pPr marL="609585" marR="0" lvl="0" indent="-609585" algn="l" defTabSz="609585" rtl="0" eaLnBrk="1" fontAlgn="auto" latinLnBrk="0" hangingPunct="1">
              <a:lnSpc>
                <a:spcPct val="100000"/>
              </a:lnSpc>
              <a:spcBef>
                <a:spcPct val="20000"/>
              </a:spcBef>
              <a:spcAft>
                <a:spcPts val="0"/>
              </a:spcAft>
              <a:buClr>
                <a:schemeClr val="tx1"/>
              </a:buClr>
              <a:buSzTx/>
              <a:tabLst/>
              <a:defRPr/>
            </a:pPr>
            <a:r>
              <a:rPr lang="en-US"/>
              <a:t>Edit Master text styles</a:t>
            </a:r>
          </a:p>
          <a:p>
            <a:pPr lvl="0"/>
            <a:endParaRPr lang="en-US"/>
          </a:p>
          <a:p>
            <a:pPr lvl="0"/>
            <a:endParaRPr lang="en-GB"/>
          </a:p>
        </p:txBody>
      </p:sp>
    </p:spTree>
    <p:extLst>
      <p:ext uri="{BB962C8B-B14F-4D97-AF65-F5344CB8AC3E}">
        <p14:creationId xmlns:p14="http://schemas.microsoft.com/office/powerpoint/2010/main" val="3886709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Numbered Lis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5DB0A8-F6F3-D958-4010-731FE054510F}"/>
              </a:ext>
            </a:extLst>
          </p:cNvPr>
          <p:cNvPicPr>
            <a:picLocks noChangeAspect="1"/>
          </p:cNvPicPr>
          <p:nvPr userDrawn="1"/>
        </p:nvPicPr>
        <p:blipFill rotWithShape="1">
          <a:blip r:embed="rId2"/>
          <a:srcRect t="89606"/>
          <a:stretch/>
        </p:blipFill>
        <p:spPr>
          <a:xfrm>
            <a:off x="0" y="6145186"/>
            <a:ext cx="12192000" cy="712812"/>
          </a:xfrm>
          <a:prstGeom prst="rect">
            <a:avLst/>
          </a:prstGeom>
        </p:spPr>
      </p:pic>
      <p:sp>
        <p:nvSpPr>
          <p:cNvPr id="2" name="Slide Number Placeholder 1">
            <a:extLst>
              <a:ext uri="{FF2B5EF4-FFF2-40B4-BE49-F238E27FC236}">
                <a16:creationId xmlns:a16="http://schemas.microsoft.com/office/drawing/2014/main" id="{250FB224-FB97-BC4D-8AC9-ECE2224D1EDE}"/>
              </a:ext>
            </a:extLst>
          </p:cNvPr>
          <p:cNvSpPr>
            <a:spLocks noGrp="1"/>
          </p:cNvSpPr>
          <p:nvPr>
            <p:ph type="sldNum" sz="quarter" idx="13"/>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F18CB826-2480-6E65-2486-DAE962F7827F}"/>
              </a:ext>
            </a:extLst>
          </p:cNvPr>
          <p:cNvSpPr>
            <a:spLocks noGrp="1"/>
          </p:cNvSpPr>
          <p:nvPr>
            <p:ph type="title"/>
          </p:nvPr>
        </p:nvSpPr>
        <p:spPr/>
        <p:txBody>
          <a:bodyPr/>
          <a:lstStyle/>
          <a:p>
            <a:r>
              <a:rPr lang="en-GB"/>
              <a:t>Click to edit Master title style</a:t>
            </a:r>
            <a:endParaRPr lang="en-US"/>
          </a:p>
        </p:txBody>
      </p:sp>
      <p:sp>
        <p:nvSpPr>
          <p:cNvPr id="4" name="Text Placeholder 7">
            <a:extLst>
              <a:ext uri="{FF2B5EF4-FFF2-40B4-BE49-F238E27FC236}">
                <a16:creationId xmlns:a16="http://schemas.microsoft.com/office/drawing/2014/main" id="{B47FFC4F-6794-E195-3DFF-E84FFC32C253}"/>
              </a:ext>
            </a:extLst>
          </p:cNvPr>
          <p:cNvSpPr>
            <a:spLocks noGrp="1"/>
          </p:cNvSpPr>
          <p:nvPr>
            <p:ph type="body" sz="quarter" idx="12" hasCustomPrompt="1"/>
          </p:nvPr>
        </p:nvSpPr>
        <p:spPr>
          <a:xfrm>
            <a:off x="6208699" y="1521601"/>
            <a:ext cx="5451333" cy="4546884"/>
          </a:xfrm>
        </p:spPr>
        <p:txBody>
          <a:bodyPr/>
          <a:lstStyle>
            <a:lvl1pPr marL="609585" indent="-609585">
              <a:buFont typeface="+mj-lt"/>
              <a:buAutoNum type="arabicPeriod"/>
              <a:defRPr>
                <a:solidFill>
                  <a:schemeClr val="tx2"/>
                </a:solidFill>
              </a:defRPr>
            </a:lvl1pPr>
          </a:lstStyle>
          <a:p>
            <a:pPr lvl="0"/>
            <a:r>
              <a:rPr lang="en-US"/>
              <a:t>Edit Master text styles</a:t>
            </a:r>
          </a:p>
          <a:p>
            <a:pPr marL="609585" marR="0" lvl="0" indent="-609585" algn="l" defTabSz="609585" rtl="0" eaLnBrk="1" fontAlgn="auto" latinLnBrk="0" hangingPunct="1">
              <a:lnSpc>
                <a:spcPct val="100000"/>
              </a:lnSpc>
              <a:spcBef>
                <a:spcPct val="20000"/>
              </a:spcBef>
              <a:spcAft>
                <a:spcPts val="0"/>
              </a:spcAft>
              <a:buClr>
                <a:schemeClr val="tx1"/>
              </a:buClr>
              <a:buSzTx/>
              <a:buFont typeface="+mj-lt"/>
              <a:buAutoNum type="arabicPeriod"/>
              <a:tabLst/>
              <a:defRPr/>
            </a:pPr>
            <a:r>
              <a:rPr lang="en-US"/>
              <a:t>Edit Master text styles</a:t>
            </a:r>
          </a:p>
          <a:p>
            <a:pPr marL="609585" marR="0" lvl="0" indent="-609585" algn="l" defTabSz="609585" rtl="0" eaLnBrk="1" fontAlgn="auto" latinLnBrk="0" hangingPunct="1">
              <a:lnSpc>
                <a:spcPct val="100000"/>
              </a:lnSpc>
              <a:spcBef>
                <a:spcPct val="20000"/>
              </a:spcBef>
              <a:spcAft>
                <a:spcPts val="0"/>
              </a:spcAft>
              <a:buClr>
                <a:schemeClr val="tx1"/>
              </a:buClr>
              <a:buSzTx/>
              <a:buFont typeface="+mj-lt"/>
              <a:buAutoNum type="arabicPeriod"/>
              <a:tabLst/>
              <a:defRPr/>
            </a:pPr>
            <a:r>
              <a:rPr lang="en-US"/>
              <a:t>Edit Master text styles</a:t>
            </a:r>
          </a:p>
          <a:p>
            <a:pPr lvl="0"/>
            <a:endParaRPr lang="en-US"/>
          </a:p>
        </p:txBody>
      </p:sp>
      <p:sp>
        <p:nvSpPr>
          <p:cNvPr id="6" name="Text Placeholder 7">
            <a:extLst>
              <a:ext uri="{FF2B5EF4-FFF2-40B4-BE49-F238E27FC236}">
                <a16:creationId xmlns:a16="http://schemas.microsoft.com/office/drawing/2014/main" id="{DF8B70E0-E32F-63E7-275E-5A1FC76A17A4}"/>
              </a:ext>
            </a:extLst>
          </p:cNvPr>
          <p:cNvSpPr>
            <a:spLocks noGrp="1"/>
          </p:cNvSpPr>
          <p:nvPr>
            <p:ph type="body" sz="quarter" idx="14" hasCustomPrompt="1"/>
          </p:nvPr>
        </p:nvSpPr>
        <p:spPr>
          <a:xfrm>
            <a:off x="532760" y="1521601"/>
            <a:ext cx="5451333" cy="4546884"/>
          </a:xfrm>
        </p:spPr>
        <p:txBody>
          <a:bodyPr/>
          <a:lstStyle>
            <a:lvl1pPr marL="609585" indent="-609585">
              <a:buFont typeface="+mj-lt"/>
              <a:buAutoNum type="arabicPeriod"/>
              <a:defRPr>
                <a:solidFill>
                  <a:schemeClr val="tx2"/>
                </a:solidFill>
              </a:defRPr>
            </a:lvl1pPr>
          </a:lstStyle>
          <a:p>
            <a:pPr lvl="0"/>
            <a:r>
              <a:rPr lang="en-US"/>
              <a:t>Edit Master text styles</a:t>
            </a:r>
          </a:p>
          <a:p>
            <a:pPr marL="609585" marR="0" lvl="0" indent="-609585" algn="l" defTabSz="609585" rtl="0" eaLnBrk="1" fontAlgn="auto" latinLnBrk="0" hangingPunct="1">
              <a:lnSpc>
                <a:spcPct val="100000"/>
              </a:lnSpc>
              <a:spcBef>
                <a:spcPct val="20000"/>
              </a:spcBef>
              <a:spcAft>
                <a:spcPts val="0"/>
              </a:spcAft>
              <a:buClr>
                <a:schemeClr val="tx1"/>
              </a:buClr>
              <a:buSzTx/>
              <a:buFont typeface="+mj-lt"/>
              <a:buAutoNum type="arabicPeriod"/>
              <a:tabLst/>
              <a:defRPr/>
            </a:pPr>
            <a:r>
              <a:rPr lang="en-US"/>
              <a:t>Edit Master text styles</a:t>
            </a:r>
          </a:p>
          <a:p>
            <a:pPr marL="609585" marR="0" lvl="0" indent="-609585" algn="l" defTabSz="609585" rtl="0" eaLnBrk="1" fontAlgn="auto" latinLnBrk="0" hangingPunct="1">
              <a:lnSpc>
                <a:spcPct val="100000"/>
              </a:lnSpc>
              <a:spcBef>
                <a:spcPct val="20000"/>
              </a:spcBef>
              <a:spcAft>
                <a:spcPts val="0"/>
              </a:spcAft>
              <a:buClr>
                <a:schemeClr val="tx1"/>
              </a:buClr>
              <a:buSzTx/>
              <a:buFont typeface="+mj-lt"/>
              <a:buAutoNum type="arabicPeriod"/>
              <a:tabLst/>
              <a:defRPr/>
            </a:pPr>
            <a:r>
              <a:rPr lang="en-US"/>
              <a:t>Edit Master text styles</a:t>
            </a:r>
          </a:p>
          <a:p>
            <a:pPr lvl="0"/>
            <a:endParaRPr lang="en-US"/>
          </a:p>
        </p:txBody>
      </p:sp>
    </p:spTree>
    <p:extLst>
      <p:ext uri="{BB962C8B-B14F-4D97-AF65-F5344CB8AC3E}">
        <p14:creationId xmlns:p14="http://schemas.microsoft.com/office/powerpoint/2010/main" val="721942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able + Detai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037784-0519-1A3E-4F18-93B59E2B9773}"/>
              </a:ext>
            </a:extLst>
          </p:cNvPr>
          <p:cNvPicPr>
            <a:picLocks noChangeAspect="1"/>
          </p:cNvPicPr>
          <p:nvPr userDrawn="1"/>
        </p:nvPicPr>
        <p:blipFill rotWithShape="1">
          <a:blip r:embed="rId2"/>
          <a:srcRect t="89606"/>
          <a:stretch/>
        </p:blipFill>
        <p:spPr>
          <a:xfrm>
            <a:off x="0" y="6145186"/>
            <a:ext cx="12192000" cy="712812"/>
          </a:xfrm>
          <a:prstGeom prst="rect">
            <a:avLst/>
          </a:prstGeom>
        </p:spPr>
      </p:pic>
      <p:sp>
        <p:nvSpPr>
          <p:cNvPr id="13" name="Text Placeholder 11"/>
          <p:cNvSpPr>
            <a:spLocks noGrp="1"/>
          </p:cNvSpPr>
          <p:nvPr>
            <p:ph type="body" sz="quarter" idx="13" hasCustomPrompt="1"/>
          </p:nvPr>
        </p:nvSpPr>
        <p:spPr>
          <a:xfrm>
            <a:off x="528000" y="5105087"/>
            <a:ext cx="11136949" cy="963397"/>
          </a:xfrm>
        </p:spPr>
        <p:txBody>
          <a:bodyPr anchor="t" anchorCtr="0">
            <a:normAutofit/>
          </a:bodyPr>
          <a:lstStyle>
            <a:lvl1pPr marL="0" indent="0">
              <a:lnSpc>
                <a:spcPts val="2400"/>
              </a:lnSpc>
              <a:spcBef>
                <a:spcPts val="0"/>
              </a:spcBef>
              <a:buFontTx/>
              <a:buNone/>
              <a:defRPr sz="2000"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text detail styles</a:t>
            </a:r>
          </a:p>
        </p:txBody>
      </p:sp>
      <p:sp>
        <p:nvSpPr>
          <p:cNvPr id="17" name="Table Placeholder 16">
            <a:extLst>
              <a:ext uri="{FF2B5EF4-FFF2-40B4-BE49-F238E27FC236}">
                <a16:creationId xmlns:a16="http://schemas.microsoft.com/office/drawing/2014/main" id="{763EA4E0-3BE2-7D4F-853B-68B264DC0EBF}"/>
              </a:ext>
            </a:extLst>
          </p:cNvPr>
          <p:cNvSpPr>
            <a:spLocks noGrp="1"/>
          </p:cNvSpPr>
          <p:nvPr>
            <p:ph type="tbl" sz="quarter" idx="14" hasCustomPrompt="1"/>
          </p:nvPr>
        </p:nvSpPr>
        <p:spPr>
          <a:xfrm>
            <a:off x="528000" y="1521599"/>
            <a:ext cx="11136949" cy="3456000"/>
          </a:xfrm>
        </p:spPr>
        <p:txBody>
          <a:bodyPr/>
          <a:lstStyle>
            <a:lvl1pPr marL="0" indent="0">
              <a:buNone/>
              <a:defRPr>
                <a:solidFill>
                  <a:schemeClr val="tx2"/>
                </a:solidFill>
              </a:defRPr>
            </a:lvl1pPr>
          </a:lstStyle>
          <a:p>
            <a:pPr marL="0" marR="0" lvl="0" indent="0" algn="l" defTabSz="609585" rtl="0" eaLnBrk="1" fontAlgn="auto" latinLnBrk="0" hangingPunct="1">
              <a:lnSpc>
                <a:spcPct val="100000"/>
              </a:lnSpc>
              <a:spcBef>
                <a:spcPct val="20000"/>
              </a:spcBef>
              <a:spcAft>
                <a:spcPts val="0"/>
              </a:spcAft>
              <a:buClr>
                <a:schemeClr val="tx1"/>
              </a:buClr>
              <a:buSzTx/>
              <a:buFont typeface="Arial"/>
              <a:buNone/>
              <a:tabLst/>
              <a:defRPr/>
            </a:pPr>
            <a:r>
              <a:rPr lang="en-US"/>
              <a:t>Click icon to insert table</a:t>
            </a:r>
          </a:p>
          <a:p>
            <a:endParaRPr lang="en-US"/>
          </a:p>
        </p:txBody>
      </p:sp>
      <p:sp>
        <p:nvSpPr>
          <p:cNvPr id="2" name="Slide Number Placeholder 1">
            <a:extLst>
              <a:ext uri="{FF2B5EF4-FFF2-40B4-BE49-F238E27FC236}">
                <a16:creationId xmlns:a16="http://schemas.microsoft.com/office/drawing/2014/main" id="{E5A67E36-A786-A14F-891D-8FB417D19AE2}"/>
              </a:ext>
            </a:extLst>
          </p:cNvPr>
          <p:cNvSpPr>
            <a:spLocks noGrp="1"/>
          </p:cNvSpPr>
          <p:nvPr>
            <p:ph type="sldNum" sz="quarter" idx="15"/>
          </p:nvPr>
        </p:nvSpPr>
        <p:spPr/>
        <p:txBody>
          <a:bodyPr/>
          <a:lstStyle/>
          <a:p>
            <a:fld id="{D2F03CB7-16CC-A049-B1DA-901F0E386676}" type="slidenum">
              <a:rPr lang="en-US" smtClean="0"/>
              <a:pPr/>
              <a:t>‹#›</a:t>
            </a:fld>
            <a:endParaRPr lang="en-US"/>
          </a:p>
        </p:txBody>
      </p:sp>
      <p:sp>
        <p:nvSpPr>
          <p:cNvPr id="3" name="Title 2">
            <a:extLst>
              <a:ext uri="{FF2B5EF4-FFF2-40B4-BE49-F238E27FC236}">
                <a16:creationId xmlns:a16="http://schemas.microsoft.com/office/drawing/2014/main" id="{CFF4992E-C555-2C26-9151-85F2105D68B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1070388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hart + Detai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B2A3DF-7065-44B9-9EB0-DDDBCF22185F}"/>
              </a:ext>
            </a:extLst>
          </p:cNvPr>
          <p:cNvPicPr>
            <a:picLocks noChangeAspect="1"/>
          </p:cNvPicPr>
          <p:nvPr userDrawn="1"/>
        </p:nvPicPr>
        <p:blipFill rotWithShape="1">
          <a:blip r:embed="rId2"/>
          <a:srcRect t="89606"/>
          <a:stretch/>
        </p:blipFill>
        <p:spPr>
          <a:xfrm>
            <a:off x="0" y="6145186"/>
            <a:ext cx="12192000" cy="712812"/>
          </a:xfrm>
          <a:prstGeom prst="rect">
            <a:avLst/>
          </a:prstGeom>
        </p:spPr>
      </p:pic>
      <p:sp>
        <p:nvSpPr>
          <p:cNvPr id="8" name="Text Placeholder 13"/>
          <p:cNvSpPr>
            <a:spLocks noGrp="1"/>
          </p:cNvSpPr>
          <p:nvPr>
            <p:ph type="body" sz="quarter" idx="16" hasCustomPrompt="1"/>
          </p:nvPr>
        </p:nvSpPr>
        <p:spPr>
          <a:xfrm>
            <a:off x="528000" y="5105087"/>
            <a:ext cx="11136000" cy="963397"/>
          </a:xfrm>
        </p:spPr>
        <p:txBody>
          <a:bodyPr anchor="t" anchorCtr="0">
            <a:normAutofit/>
          </a:bodyPr>
          <a:lstStyle>
            <a:lvl1pPr marL="0" indent="0">
              <a:lnSpc>
                <a:spcPts val="2400"/>
              </a:lnSpc>
              <a:spcBef>
                <a:spcPts val="0"/>
              </a:spcBef>
              <a:buFontTx/>
              <a:buNone/>
              <a:defRPr sz="2000"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text detail styles</a:t>
            </a:r>
            <a:endParaRPr lang="en-US"/>
          </a:p>
        </p:txBody>
      </p:sp>
      <p:sp>
        <p:nvSpPr>
          <p:cNvPr id="11" name="Chart Placeholder 9">
            <a:extLst>
              <a:ext uri="{FF2B5EF4-FFF2-40B4-BE49-F238E27FC236}">
                <a16:creationId xmlns:a16="http://schemas.microsoft.com/office/drawing/2014/main" id="{FA064D72-1AB6-4D8B-BD8C-D7D68A74E1B1}"/>
              </a:ext>
            </a:extLst>
          </p:cNvPr>
          <p:cNvSpPr>
            <a:spLocks noGrp="1"/>
          </p:cNvSpPr>
          <p:nvPr>
            <p:ph type="chart" sz="quarter" idx="15" hasCustomPrompt="1"/>
          </p:nvPr>
        </p:nvSpPr>
        <p:spPr>
          <a:xfrm>
            <a:off x="527050" y="1521600"/>
            <a:ext cx="11136951" cy="3456000"/>
          </a:xfrm>
        </p:spPr>
        <p:txBody>
          <a:bodyPr/>
          <a:lstStyle>
            <a:lvl1pPr marL="0" indent="0">
              <a:buFontTx/>
              <a:buNone/>
              <a:defRPr>
                <a:solidFill>
                  <a:schemeClr val="tx2"/>
                </a:solidFill>
              </a:defRPr>
            </a:lvl1pPr>
          </a:lstStyle>
          <a:p>
            <a:r>
              <a:rPr lang="en-US"/>
              <a:t>Click icon to insert chart</a:t>
            </a:r>
          </a:p>
        </p:txBody>
      </p:sp>
      <p:sp>
        <p:nvSpPr>
          <p:cNvPr id="2" name="Slide Number Placeholder 1">
            <a:extLst>
              <a:ext uri="{FF2B5EF4-FFF2-40B4-BE49-F238E27FC236}">
                <a16:creationId xmlns:a16="http://schemas.microsoft.com/office/drawing/2014/main" id="{FF827C2E-C560-EF4C-90D9-65FCB681B962}"/>
              </a:ext>
            </a:extLst>
          </p:cNvPr>
          <p:cNvSpPr>
            <a:spLocks noGrp="1"/>
          </p:cNvSpPr>
          <p:nvPr>
            <p:ph type="sldNum" sz="quarter" idx="17"/>
          </p:nvPr>
        </p:nvSpPr>
        <p:spPr/>
        <p:txBody>
          <a:bodyPr/>
          <a:lstStyle/>
          <a:p>
            <a:fld id="{D2F03CB7-16CC-A049-B1DA-901F0E386676}" type="slidenum">
              <a:rPr lang="en-US" smtClean="0"/>
              <a:pPr/>
              <a:t>‹#›</a:t>
            </a:fld>
            <a:endParaRPr lang="en-US"/>
          </a:p>
        </p:txBody>
      </p:sp>
      <p:sp>
        <p:nvSpPr>
          <p:cNvPr id="4" name="Title 3">
            <a:extLst>
              <a:ext uri="{FF2B5EF4-FFF2-40B4-BE49-F238E27FC236}">
                <a16:creationId xmlns:a16="http://schemas.microsoft.com/office/drawing/2014/main" id="{0FBCBE6A-30F9-6EAA-C25F-A1C2424F77E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082233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hart + Content + Detai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FBBCF-512A-5A83-A44F-E767483959CC}"/>
              </a:ext>
            </a:extLst>
          </p:cNvPr>
          <p:cNvPicPr>
            <a:picLocks noChangeAspect="1"/>
          </p:cNvPicPr>
          <p:nvPr userDrawn="1"/>
        </p:nvPicPr>
        <p:blipFill rotWithShape="1">
          <a:blip r:embed="rId2"/>
          <a:srcRect t="86995"/>
          <a:stretch/>
        </p:blipFill>
        <p:spPr>
          <a:xfrm>
            <a:off x="0" y="5966117"/>
            <a:ext cx="12192000" cy="891881"/>
          </a:xfrm>
          <a:prstGeom prst="rect">
            <a:avLst/>
          </a:prstGeom>
          <a:solidFill>
            <a:schemeClr val="accent2"/>
          </a:solidFill>
        </p:spPr>
      </p:pic>
      <p:sp>
        <p:nvSpPr>
          <p:cNvPr id="13" name="Text Placeholder 11"/>
          <p:cNvSpPr>
            <a:spLocks noGrp="1"/>
          </p:cNvSpPr>
          <p:nvPr>
            <p:ph type="body" sz="quarter" idx="13" hasCustomPrompt="1"/>
          </p:nvPr>
        </p:nvSpPr>
        <p:spPr>
          <a:xfrm>
            <a:off x="527051" y="5124452"/>
            <a:ext cx="3704251" cy="944033"/>
          </a:xfrm>
        </p:spPr>
        <p:txBody>
          <a:bodyPr anchor="t" anchorCtr="0">
            <a:normAutofit/>
          </a:bodyPr>
          <a:lstStyle>
            <a:lvl1pPr marL="0" indent="0">
              <a:lnSpc>
                <a:spcPts val="2400"/>
              </a:lnSpc>
              <a:spcBef>
                <a:spcPts val="0"/>
              </a:spcBef>
              <a:buFontTx/>
              <a:buNone/>
              <a:defRPr sz="200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a:t>
            </a:r>
            <a:br>
              <a:rPr lang="en-GB"/>
            </a:br>
            <a:r>
              <a:rPr lang="en-GB"/>
              <a:t>text detail styles</a:t>
            </a:r>
          </a:p>
        </p:txBody>
      </p:sp>
      <p:sp>
        <p:nvSpPr>
          <p:cNvPr id="12" name="Chart Placeholder 9"/>
          <p:cNvSpPr>
            <a:spLocks noGrp="1"/>
          </p:cNvSpPr>
          <p:nvPr>
            <p:ph type="chart" sz="quarter" idx="15" hasCustomPrompt="1"/>
          </p:nvPr>
        </p:nvSpPr>
        <p:spPr>
          <a:xfrm>
            <a:off x="4370917" y="1521599"/>
            <a:ext cx="7294032" cy="4546884"/>
          </a:xfrm>
        </p:spPr>
        <p:txBody>
          <a:bodyPr/>
          <a:lstStyle>
            <a:lvl1pPr marL="0" indent="0">
              <a:buFontTx/>
              <a:buNone/>
              <a:defRPr>
                <a:solidFill>
                  <a:schemeClr val="tx2"/>
                </a:solidFill>
              </a:defRPr>
            </a:lvl1pPr>
          </a:lstStyle>
          <a:p>
            <a:pPr marL="0" marR="0" lvl="0" indent="0" algn="l" defTabSz="609585" rtl="0" eaLnBrk="1" fontAlgn="auto" latinLnBrk="0" hangingPunct="1">
              <a:lnSpc>
                <a:spcPct val="100000"/>
              </a:lnSpc>
              <a:spcBef>
                <a:spcPct val="20000"/>
              </a:spcBef>
              <a:spcAft>
                <a:spcPts val="0"/>
              </a:spcAft>
              <a:buClr>
                <a:schemeClr val="tx1"/>
              </a:buClr>
              <a:buSzTx/>
              <a:buFont typeface="Arial"/>
              <a:buNone/>
              <a:tabLst/>
              <a:defRPr/>
            </a:pPr>
            <a:r>
              <a:rPr lang="en-US"/>
              <a:t>Click icon to insert chart</a:t>
            </a:r>
          </a:p>
        </p:txBody>
      </p:sp>
      <p:sp>
        <p:nvSpPr>
          <p:cNvPr id="15" name="Text Placeholder 13"/>
          <p:cNvSpPr>
            <a:spLocks noGrp="1"/>
          </p:cNvSpPr>
          <p:nvPr>
            <p:ph type="body" sz="quarter" idx="16"/>
          </p:nvPr>
        </p:nvSpPr>
        <p:spPr>
          <a:xfrm>
            <a:off x="527051" y="1520146"/>
            <a:ext cx="3704727" cy="3432855"/>
          </a:xfrm>
        </p:spPr>
        <p:txBody>
          <a:bodyPr/>
          <a:lstStyle>
            <a:lvl1pPr marL="0" indent="0">
              <a:buFontTx/>
              <a:buNone/>
              <a:defRPr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09A2FFB3-6D16-3C4B-AB2E-1C13BCBB0AF3}"/>
              </a:ext>
            </a:extLst>
          </p:cNvPr>
          <p:cNvSpPr>
            <a:spLocks noGrp="1"/>
          </p:cNvSpPr>
          <p:nvPr>
            <p:ph type="sldNum" sz="quarter" idx="17"/>
          </p:nvPr>
        </p:nvSpPr>
        <p:spPr/>
        <p:txBody>
          <a:bodyPr/>
          <a:lstStyle/>
          <a:p>
            <a:fld id="{D2F03CB7-16CC-A049-B1DA-901F0E386676}" type="slidenum">
              <a:rPr lang="en-US" smtClean="0"/>
              <a:pPr/>
              <a:t>‹#›</a:t>
            </a:fld>
            <a:endParaRPr lang="en-US"/>
          </a:p>
        </p:txBody>
      </p:sp>
      <p:sp>
        <p:nvSpPr>
          <p:cNvPr id="4" name="Title 3">
            <a:extLst>
              <a:ext uri="{FF2B5EF4-FFF2-40B4-BE49-F238E27FC236}">
                <a16:creationId xmlns:a16="http://schemas.microsoft.com/office/drawing/2014/main" id="{000492AD-B564-9E6D-E5EB-396D1A8036FE}"/>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53756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AFE2-86FD-3461-5FB7-40B8B020B2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687AF4F-7D30-C761-43D4-BD16398847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1CA81AA-80C4-87B0-10D8-88589DC99849}"/>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5" name="Footer Placeholder 4">
            <a:extLst>
              <a:ext uri="{FF2B5EF4-FFF2-40B4-BE49-F238E27FC236}">
                <a16:creationId xmlns:a16="http://schemas.microsoft.com/office/drawing/2014/main" id="{9BDAED93-56CF-FF8A-1A27-0524CDF11E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ECFCA-E6FF-6B84-4274-1A6D1A9E1F23}"/>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1672905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able + Content + Detail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FBBCF-512A-5A83-A44F-E767483959CC}"/>
              </a:ext>
            </a:extLst>
          </p:cNvPr>
          <p:cNvPicPr>
            <a:picLocks noChangeAspect="1"/>
          </p:cNvPicPr>
          <p:nvPr userDrawn="1"/>
        </p:nvPicPr>
        <p:blipFill rotWithShape="1">
          <a:blip r:embed="rId2"/>
          <a:srcRect t="84722"/>
          <a:stretch/>
        </p:blipFill>
        <p:spPr>
          <a:xfrm>
            <a:off x="0" y="5810250"/>
            <a:ext cx="12192000" cy="1047748"/>
          </a:xfrm>
          <a:prstGeom prst="rect">
            <a:avLst/>
          </a:prstGeom>
          <a:solidFill>
            <a:schemeClr val="accent2"/>
          </a:solidFill>
        </p:spPr>
      </p:pic>
      <p:sp>
        <p:nvSpPr>
          <p:cNvPr id="8" name="Table Placeholder 7">
            <a:extLst>
              <a:ext uri="{FF2B5EF4-FFF2-40B4-BE49-F238E27FC236}">
                <a16:creationId xmlns:a16="http://schemas.microsoft.com/office/drawing/2014/main" id="{B27D5218-D491-73C9-3630-61F0FA171B82}"/>
              </a:ext>
            </a:extLst>
          </p:cNvPr>
          <p:cNvSpPr>
            <a:spLocks noGrp="1"/>
          </p:cNvSpPr>
          <p:nvPr>
            <p:ph type="tbl" sz="quarter" idx="18" hasCustomPrompt="1"/>
          </p:nvPr>
        </p:nvSpPr>
        <p:spPr>
          <a:xfrm>
            <a:off x="4385734" y="1519767"/>
            <a:ext cx="7279217" cy="4548717"/>
          </a:xfrm>
        </p:spPr>
        <p:txBody>
          <a:bodyPr/>
          <a:lstStyle>
            <a:lvl1pPr marL="0" indent="0" algn="l">
              <a:buFontTx/>
              <a:buNone/>
              <a:defRPr>
                <a:solidFill>
                  <a:schemeClr val="tx2"/>
                </a:solidFill>
              </a:defRPr>
            </a:lvl1pPr>
          </a:lstStyle>
          <a:p>
            <a:pPr marL="0" marR="0" lvl="0" indent="0" algn="l" defTabSz="609585" rtl="0" eaLnBrk="1" fontAlgn="auto" latinLnBrk="0" hangingPunct="1">
              <a:lnSpc>
                <a:spcPct val="100000"/>
              </a:lnSpc>
              <a:spcBef>
                <a:spcPct val="20000"/>
              </a:spcBef>
              <a:spcAft>
                <a:spcPts val="0"/>
              </a:spcAft>
              <a:buClr>
                <a:schemeClr val="tx1"/>
              </a:buClr>
              <a:buSzTx/>
              <a:buFont typeface="Arial"/>
              <a:buNone/>
              <a:tabLst/>
              <a:defRPr/>
            </a:pPr>
            <a:r>
              <a:rPr lang="en-US"/>
              <a:t>Click icon to insert table</a:t>
            </a:r>
          </a:p>
        </p:txBody>
      </p:sp>
      <p:sp>
        <p:nvSpPr>
          <p:cNvPr id="13" name="Text Placeholder 11"/>
          <p:cNvSpPr>
            <a:spLocks noGrp="1"/>
          </p:cNvSpPr>
          <p:nvPr>
            <p:ph type="body" sz="quarter" idx="13" hasCustomPrompt="1"/>
          </p:nvPr>
        </p:nvSpPr>
        <p:spPr>
          <a:xfrm>
            <a:off x="527051" y="5124452"/>
            <a:ext cx="3704251" cy="944033"/>
          </a:xfrm>
        </p:spPr>
        <p:txBody>
          <a:bodyPr anchor="t" anchorCtr="0">
            <a:normAutofit/>
          </a:bodyPr>
          <a:lstStyle>
            <a:lvl1pPr marL="0" indent="0">
              <a:lnSpc>
                <a:spcPts val="2400"/>
              </a:lnSpc>
              <a:spcBef>
                <a:spcPts val="0"/>
              </a:spcBef>
              <a:buFontTx/>
              <a:buNone/>
              <a:defRPr sz="200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a:t>
            </a:r>
            <a:br>
              <a:rPr lang="en-GB"/>
            </a:br>
            <a:r>
              <a:rPr lang="en-GB"/>
              <a:t>text detail styles</a:t>
            </a:r>
          </a:p>
        </p:txBody>
      </p:sp>
      <p:sp>
        <p:nvSpPr>
          <p:cNvPr id="15" name="Text Placeholder 13"/>
          <p:cNvSpPr>
            <a:spLocks noGrp="1"/>
          </p:cNvSpPr>
          <p:nvPr>
            <p:ph type="body" sz="quarter" idx="16"/>
          </p:nvPr>
        </p:nvSpPr>
        <p:spPr>
          <a:xfrm>
            <a:off x="527051" y="1520146"/>
            <a:ext cx="3704727" cy="3432855"/>
          </a:xfrm>
        </p:spPr>
        <p:txBody>
          <a:bodyPr/>
          <a:lstStyle>
            <a:lvl1pPr marL="0" indent="0">
              <a:buFontTx/>
              <a:buNone/>
              <a:defRPr baseline="0">
                <a:solidFill>
                  <a:schemeClr val="tx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09A2FFB3-6D16-3C4B-AB2E-1C13BCBB0AF3}"/>
              </a:ext>
            </a:extLst>
          </p:cNvPr>
          <p:cNvSpPr>
            <a:spLocks noGrp="1"/>
          </p:cNvSpPr>
          <p:nvPr>
            <p:ph type="sldNum" sz="quarter" idx="17"/>
          </p:nvPr>
        </p:nvSpPr>
        <p:spPr/>
        <p:txBody>
          <a:bodyPr/>
          <a:lstStyle/>
          <a:p>
            <a:fld id="{D2F03CB7-16CC-A049-B1DA-901F0E386676}" type="slidenum">
              <a:rPr lang="en-US" smtClean="0"/>
              <a:pPr/>
              <a:t>‹#›</a:t>
            </a:fld>
            <a:endParaRPr lang="en-US"/>
          </a:p>
        </p:txBody>
      </p:sp>
      <p:sp>
        <p:nvSpPr>
          <p:cNvPr id="4" name="Title 3">
            <a:extLst>
              <a:ext uri="{FF2B5EF4-FFF2-40B4-BE49-F238E27FC236}">
                <a16:creationId xmlns:a16="http://schemas.microsoft.com/office/drawing/2014/main" id="{000492AD-B564-9E6D-E5EB-396D1A8036FE}"/>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3036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7E2B8AD9-443B-A745-A58C-EB374BDA9A18}"/>
              </a:ext>
            </a:extLst>
          </p:cNvPr>
          <p:cNvPicPr>
            <a:picLocks noChangeAspect="1"/>
          </p:cNvPicPr>
          <p:nvPr userDrawn="1"/>
        </p:nvPicPr>
        <p:blipFill rotWithShape="1">
          <a:blip r:embed="rId2"/>
          <a:srcRect l="53125"/>
          <a:stretch/>
        </p:blipFill>
        <p:spPr>
          <a:xfrm>
            <a:off x="6477000" y="0"/>
            <a:ext cx="5715000" cy="6858000"/>
          </a:xfrm>
          <a:prstGeom prst="rect">
            <a:avLst/>
          </a:prstGeom>
        </p:spPr>
      </p:pic>
      <p:sp>
        <p:nvSpPr>
          <p:cNvPr id="11" name="TextBox 10"/>
          <p:cNvSpPr txBox="1"/>
          <p:nvPr userDrawn="1"/>
        </p:nvSpPr>
        <p:spPr>
          <a:xfrm>
            <a:off x="569034" y="5685599"/>
            <a:ext cx="3580124" cy="400110"/>
          </a:xfrm>
          <a:prstGeom prst="rect">
            <a:avLst/>
          </a:prstGeom>
          <a:noFill/>
        </p:spPr>
        <p:txBody>
          <a:bodyPr wrap="square" rtlCol="0">
            <a:spAutoFit/>
          </a:bodyPr>
          <a:lstStyle/>
          <a:p>
            <a:pPr lvl="0">
              <a:spcBef>
                <a:spcPts val="667"/>
              </a:spcBef>
            </a:pPr>
            <a:r>
              <a:rPr lang="en-GB" sz="2000" err="1">
                <a:solidFill>
                  <a:schemeClr val="tx1"/>
                </a:solidFill>
                <a:latin typeface="Verdana"/>
                <a:cs typeface="Verdana"/>
              </a:rPr>
              <a:t>www.fca.org.uk</a:t>
            </a:r>
            <a:endParaRPr lang="en-US" sz="2000">
              <a:solidFill>
                <a:schemeClr val="tx1"/>
              </a:solidFill>
              <a:latin typeface="Verdana"/>
              <a:cs typeface="Verdana"/>
            </a:endParaRPr>
          </a:p>
        </p:txBody>
      </p:sp>
      <p:pic>
        <p:nvPicPr>
          <p:cNvPr id="14" name="Picture 13" descr="FCA_logo_RGB.png"/>
          <p:cNvPicPr>
            <a:picLocks noChangeAspect="1"/>
          </p:cNvPicPr>
          <p:nvPr userDrawn="1"/>
        </p:nvPicPr>
        <p:blipFill rotWithShape="1">
          <a:blip r:embed="rId3">
            <a:extLst>
              <a:ext uri="{28A0092B-C50C-407E-A947-70E740481C1C}">
                <a14:useLocalDpi xmlns:a14="http://schemas.microsoft.com/office/drawing/2010/main" val="0"/>
              </a:ext>
            </a:extLst>
          </a:blip>
          <a:srcRect t="-11014" b="-8091"/>
          <a:stretch/>
        </p:blipFill>
        <p:spPr>
          <a:xfrm>
            <a:off x="327439" y="3402794"/>
            <a:ext cx="3639124" cy="1852503"/>
          </a:xfrm>
          <a:prstGeom prst="rect">
            <a:avLst/>
          </a:prstGeom>
        </p:spPr>
      </p:pic>
      <p:cxnSp>
        <p:nvCxnSpPr>
          <p:cNvPr id="15" name="Straight Connector 14"/>
          <p:cNvCxnSpPr/>
          <p:nvPr userDrawn="1"/>
        </p:nvCxnSpPr>
        <p:spPr>
          <a:xfrm>
            <a:off x="704501" y="5083141"/>
            <a:ext cx="358012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9FE581A-2DDD-EA84-8CA3-57298B8DEC02}"/>
              </a:ext>
            </a:extLst>
          </p:cNvPr>
          <p:cNvSpPr txBox="1"/>
          <p:nvPr userDrawn="1"/>
        </p:nvSpPr>
        <p:spPr>
          <a:xfrm>
            <a:off x="569034" y="5254712"/>
            <a:ext cx="4002967" cy="400110"/>
          </a:xfrm>
          <a:prstGeom prst="rect">
            <a:avLst/>
          </a:prstGeom>
          <a:noFill/>
        </p:spPr>
        <p:txBody>
          <a:bodyPr wrap="square" rtlCol="0">
            <a:spAutoFit/>
          </a:bodyPr>
          <a:lstStyle/>
          <a:p>
            <a:pPr lvl="0">
              <a:spcBef>
                <a:spcPts val="667"/>
              </a:spcBef>
            </a:pPr>
            <a:r>
              <a:rPr lang="en-GB" sz="2000">
                <a:solidFill>
                  <a:schemeClr val="tx1"/>
                </a:solidFill>
                <a:latin typeface="Verdana"/>
                <a:cs typeface="Verdana"/>
              </a:rPr>
              <a:t>London | Edinburgh | Leeds  </a:t>
            </a:r>
            <a:endParaRPr lang="en-US" sz="2000">
              <a:solidFill>
                <a:schemeClr val="tx1"/>
              </a:solidFill>
              <a:latin typeface="Verdana"/>
              <a:cs typeface="Verdana"/>
            </a:endParaRPr>
          </a:p>
        </p:txBody>
      </p:sp>
    </p:spTree>
    <p:extLst>
      <p:ext uri="{BB962C8B-B14F-4D97-AF65-F5344CB8AC3E}">
        <p14:creationId xmlns:p14="http://schemas.microsoft.com/office/powerpoint/2010/main" val="4217539594"/>
      </p:ext>
    </p:extLst>
  </p:cSld>
  <p:clrMapOvr>
    <a:masterClrMapping/>
  </p:clrMapOvr>
  <p:extLst>
    <p:ext uri="{DCECCB84-F9BA-43D5-87BE-67443E8EF086}">
      <p15:sldGuideLst xmlns:p15="http://schemas.microsoft.com/office/powerpoint/2012/main">
        <p15:guide id="1" orient="horz" pos="19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Divider_Desig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C63CD-53A1-786D-B395-2B8976329D18}"/>
              </a:ext>
            </a:extLst>
          </p:cNvPr>
          <p:cNvSpPr>
            <a:spLocks/>
          </p:cNvSpPr>
          <p:nvPr userDrawn="1"/>
        </p:nvSpPr>
        <p:spPr>
          <a:xfrm>
            <a:off x="631333" y="-2079"/>
            <a:ext cx="5844227" cy="6862157"/>
          </a:xfrm>
          <a:custGeom>
            <a:avLst/>
            <a:gdLst>
              <a:gd name="connsiteX0" fmla="*/ 0 w 4411745"/>
              <a:gd name="connsiteY0" fmla="*/ 0 h 5203768"/>
              <a:gd name="connsiteX1" fmla="*/ 4411745 w 4411745"/>
              <a:gd name="connsiteY1" fmla="*/ 0 h 5203768"/>
              <a:gd name="connsiteX2" fmla="*/ 4411745 w 4411745"/>
              <a:gd name="connsiteY2" fmla="*/ 5203768 h 5203768"/>
              <a:gd name="connsiteX3" fmla="*/ 0 w 4411745"/>
              <a:gd name="connsiteY3" fmla="*/ 5203768 h 5203768"/>
              <a:gd name="connsiteX4" fmla="*/ 0 w 4411745"/>
              <a:gd name="connsiteY4" fmla="*/ 0 h 5203768"/>
              <a:gd name="connsiteX0" fmla="*/ 0 w 4411745"/>
              <a:gd name="connsiteY0" fmla="*/ 0 h 5203768"/>
              <a:gd name="connsiteX1" fmla="*/ 4411745 w 4411745"/>
              <a:gd name="connsiteY1" fmla="*/ 0 h 5203768"/>
              <a:gd name="connsiteX2" fmla="*/ 3205114 w 4411745"/>
              <a:gd name="connsiteY2" fmla="*/ 5194341 h 5203768"/>
              <a:gd name="connsiteX3" fmla="*/ 0 w 4411745"/>
              <a:gd name="connsiteY3" fmla="*/ 5203768 h 5203768"/>
              <a:gd name="connsiteX4" fmla="*/ 0 w 4411745"/>
              <a:gd name="connsiteY4" fmla="*/ 0 h 5203768"/>
              <a:gd name="connsiteX0" fmla="*/ 0 w 4411745"/>
              <a:gd name="connsiteY0" fmla="*/ 0 h 5203768"/>
              <a:gd name="connsiteX1" fmla="*/ 4411745 w 4411745"/>
              <a:gd name="connsiteY1" fmla="*/ 0 h 5203768"/>
              <a:gd name="connsiteX2" fmla="*/ 3208289 w 4411745"/>
              <a:gd name="connsiteY2" fmla="*/ 5143541 h 5203768"/>
              <a:gd name="connsiteX3" fmla="*/ 0 w 4411745"/>
              <a:gd name="connsiteY3" fmla="*/ 5203768 h 5203768"/>
              <a:gd name="connsiteX4" fmla="*/ 0 w 4411745"/>
              <a:gd name="connsiteY4" fmla="*/ 0 h 5203768"/>
              <a:gd name="connsiteX0" fmla="*/ 0 w 4411745"/>
              <a:gd name="connsiteY0" fmla="*/ 0 h 5143541"/>
              <a:gd name="connsiteX1" fmla="*/ 4411745 w 4411745"/>
              <a:gd name="connsiteY1" fmla="*/ 0 h 5143541"/>
              <a:gd name="connsiteX2" fmla="*/ 3208289 w 4411745"/>
              <a:gd name="connsiteY2" fmla="*/ 5143541 h 5143541"/>
              <a:gd name="connsiteX3" fmla="*/ 6350 w 4411745"/>
              <a:gd name="connsiteY3" fmla="*/ 5130743 h 5143541"/>
              <a:gd name="connsiteX4" fmla="*/ 0 w 4411745"/>
              <a:gd name="connsiteY4" fmla="*/ 0 h 5143541"/>
              <a:gd name="connsiteX0" fmla="*/ 0 w 4411745"/>
              <a:gd name="connsiteY0" fmla="*/ 0 h 5143541"/>
              <a:gd name="connsiteX1" fmla="*/ 4411745 w 4411745"/>
              <a:gd name="connsiteY1" fmla="*/ 0 h 5143541"/>
              <a:gd name="connsiteX2" fmla="*/ 3208289 w 4411745"/>
              <a:gd name="connsiteY2" fmla="*/ 5143541 h 5143541"/>
              <a:gd name="connsiteX3" fmla="*/ 6350 w 4411745"/>
              <a:gd name="connsiteY3" fmla="*/ 5143443 h 5143541"/>
              <a:gd name="connsiteX4" fmla="*/ 0 w 4411745"/>
              <a:gd name="connsiteY4" fmla="*/ 0 h 5143541"/>
              <a:gd name="connsiteX0" fmla="*/ 0 w 4383170"/>
              <a:gd name="connsiteY0" fmla="*/ 3175 h 5146716"/>
              <a:gd name="connsiteX1" fmla="*/ 4383170 w 4383170"/>
              <a:gd name="connsiteY1" fmla="*/ 0 h 5146716"/>
              <a:gd name="connsiteX2" fmla="*/ 3208289 w 4383170"/>
              <a:gd name="connsiteY2" fmla="*/ 5146716 h 5146716"/>
              <a:gd name="connsiteX3" fmla="*/ 6350 w 4383170"/>
              <a:gd name="connsiteY3" fmla="*/ 5146618 h 5146716"/>
              <a:gd name="connsiteX4" fmla="*/ 0 w 4383170"/>
              <a:gd name="connsiteY4" fmla="*/ 3175 h 5146716"/>
              <a:gd name="connsiteX0" fmla="*/ 0 w 4383170"/>
              <a:gd name="connsiteY0" fmla="*/ 3175 h 5146618"/>
              <a:gd name="connsiteX1" fmla="*/ 4383170 w 4383170"/>
              <a:gd name="connsiteY1" fmla="*/ 0 h 5146618"/>
              <a:gd name="connsiteX2" fmla="*/ 3208289 w 4383170"/>
              <a:gd name="connsiteY2" fmla="*/ 5143541 h 5146618"/>
              <a:gd name="connsiteX3" fmla="*/ 6350 w 4383170"/>
              <a:gd name="connsiteY3" fmla="*/ 5146618 h 5146618"/>
              <a:gd name="connsiteX4" fmla="*/ 0 w 4383170"/>
              <a:gd name="connsiteY4" fmla="*/ 3175 h 514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3170" h="5146618">
                <a:moveTo>
                  <a:pt x="0" y="3175"/>
                </a:moveTo>
                <a:lnTo>
                  <a:pt x="4383170" y="0"/>
                </a:lnTo>
                <a:lnTo>
                  <a:pt x="3208289" y="5143541"/>
                </a:lnTo>
                <a:lnTo>
                  <a:pt x="6350" y="5146618"/>
                </a:lnTo>
                <a:cubicBezTo>
                  <a:pt x="4233" y="3436370"/>
                  <a:pt x="2117" y="1713423"/>
                  <a:pt x="0" y="3175"/>
                </a:cubicBezTo>
                <a:close/>
              </a:path>
            </a:pathLst>
          </a:custGeom>
          <a:solidFill>
            <a:srgbClr val="FF59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Picture Placeholder 11">
            <a:extLst>
              <a:ext uri="{FF2B5EF4-FFF2-40B4-BE49-F238E27FC236}">
                <a16:creationId xmlns:a16="http://schemas.microsoft.com/office/drawing/2014/main" id="{63415478-C49C-5F1A-CEF3-A7B4E2B79ECC}"/>
              </a:ext>
            </a:extLst>
          </p:cNvPr>
          <p:cNvSpPr>
            <a:spLocks noGrp="1"/>
          </p:cNvSpPr>
          <p:nvPr>
            <p:ph type="pic" sz="quarter" idx="16" hasCustomPrompt="1"/>
          </p:nvPr>
        </p:nvSpPr>
        <p:spPr>
          <a:xfrm>
            <a:off x="4909779" y="-4575"/>
            <a:ext cx="7290655" cy="6863560"/>
          </a:xfrm>
          <a:custGeom>
            <a:avLst/>
            <a:gdLst>
              <a:gd name="connsiteX0" fmla="*/ 1210461 w 5948314"/>
              <a:gd name="connsiteY0" fmla="*/ 0 h 5218915"/>
              <a:gd name="connsiteX1" fmla="*/ 5948314 w 5948314"/>
              <a:gd name="connsiteY1" fmla="*/ 37707 h 5218915"/>
              <a:gd name="connsiteX2" fmla="*/ 5935058 w 5948314"/>
              <a:gd name="connsiteY2" fmla="*/ 5218915 h 5218915"/>
              <a:gd name="connsiteX3" fmla="*/ 0 w 5948314"/>
              <a:gd name="connsiteY3" fmla="*/ 5190635 h 5218915"/>
              <a:gd name="connsiteX0" fmla="*/ 1182181 w 5948314"/>
              <a:gd name="connsiteY0" fmla="*/ 28281 h 5181208"/>
              <a:gd name="connsiteX1" fmla="*/ 5948314 w 5948314"/>
              <a:gd name="connsiteY1" fmla="*/ 0 h 5181208"/>
              <a:gd name="connsiteX2" fmla="*/ 5935058 w 5948314"/>
              <a:gd name="connsiteY2" fmla="*/ 5181208 h 5181208"/>
              <a:gd name="connsiteX3" fmla="*/ 0 w 5948314"/>
              <a:gd name="connsiteY3" fmla="*/ 5152928 h 5181208"/>
              <a:gd name="connsiteX4" fmla="*/ 1182181 w 5948314"/>
              <a:gd name="connsiteY4" fmla="*/ 28281 h 5181208"/>
              <a:gd name="connsiteX0" fmla="*/ 1182181 w 5967167"/>
              <a:gd name="connsiteY0" fmla="*/ 9428 h 5162355"/>
              <a:gd name="connsiteX1" fmla="*/ 5967167 w 5967167"/>
              <a:gd name="connsiteY1" fmla="*/ 0 h 5162355"/>
              <a:gd name="connsiteX2" fmla="*/ 5935058 w 5967167"/>
              <a:gd name="connsiteY2" fmla="*/ 5162355 h 5162355"/>
              <a:gd name="connsiteX3" fmla="*/ 0 w 5967167"/>
              <a:gd name="connsiteY3" fmla="*/ 5134075 h 5162355"/>
              <a:gd name="connsiteX4" fmla="*/ 1182181 w 5967167"/>
              <a:gd name="connsiteY4" fmla="*/ 9428 h 5162355"/>
              <a:gd name="connsiteX0" fmla="*/ 1201035 w 5967167"/>
              <a:gd name="connsiteY0" fmla="*/ 28282 h 5162355"/>
              <a:gd name="connsiteX1" fmla="*/ 5967167 w 5967167"/>
              <a:gd name="connsiteY1" fmla="*/ 0 h 5162355"/>
              <a:gd name="connsiteX2" fmla="*/ 5935058 w 5967167"/>
              <a:gd name="connsiteY2" fmla="*/ 5162355 h 5162355"/>
              <a:gd name="connsiteX3" fmla="*/ 0 w 5967167"/>
              <a:gd name="connsiteY3" fmla="*/ 5134075 h 5162355"/>
              <a:gd name="connsiteX4" fmla="*/ 1201035 w 5967167"/>
              <a:gd name="connsiteY4" fmla="*/ 28282 h 5162355"/>
              <a:gd name="connsiteX0" fmla="*/ 1182182 w 5967167"/>
              <a:gd name="connsiteY0" fmla="*/ 1 h 5162355"/>
              <a:gd name="connsiteX1" fmla="*/ 5967167 w 5967167"/>
              <a:gd name="connsiteY1" fmla="*/ 0 h 5162355"/>
              <a:gd name="connsiteX2" fmla="*/ 5935058 w 5967167"/>
              <a:gd name="connsiteY2" fmla="*/ 5162355 h 5162355"/>
              <a:gd name="connsiteX3" fmla="*/ 0 w 5967167"/>
              <a:gd name="connsiteY3" fmla="*/ 5134075 h 5162355"/>
              <a:gd name="connsiteX4" fmla="*/ 1182182 w 5967167"/>
              <a:gd name="connsiteY4" fmla="*/ 1 h 5162355"/>
              <a:gd name="connsiteX0" fmla="*/ 1182182 w 5967167"/>
              <a:gd name="connsiteY0" fmla="*/ 1 h 5171782"/>
              <a:gd name="connsiteX1" fmla="*/ 5967167 w 5967167"/>
              <a:gd name="connsiteY1" fmla="*/ 0 h 5171782"/>
              <a:gd name="connsiteX2" fmla="*/ 5953912 w 5967167"/>
              <a:gd name="connsiteY2" fmla="*/ 5171782 h 5171782"/>
              <a:gd name="connsiteX3" fmla="*/ 0 w 5967167"/>
              <a:gd name="connsiteY3" fmla="*/ 5134075 h 5171782"/>
              <a:gd name="connsiteX4" fmla="*/ 1182182 w 5967167"/>
              <a:gd name="connsiteY4" fmla="*/ 1 h 5171782"/>
              <a:gd name="connsiteX0" fmla="*/ 1182182 w 5976594"/>
              <a:gd name="connsiteY0" fmla="*/ 1 h 5171782"/>
              <a:gd name="connsiteX1" fmla="*/ 5976594 w 5976594"/>
              <a:gd name="connsiteY1" fmla="*/ 0 h 5171782"/>
              <a:gd name="connsiteX2" fmla="*/ 5953912 w 5976594"/>
              <a:gd name="connsiteY2" fmla="*/ 5171782 h 5171782"/>
              <a:gd name="connsiteX3" fmla="*/ 0 w 5976594"/>
              <a:gd name="connsiteY3" fmla="*/ 5134075 h 5171782"/>
              <a:gd name="connsiteX4" fmla="*/ 1182182 w 5976594"/>
              <a:gd name="connsiteY4" fmla="*/ 1 h 5171782"/>
              <a:gd name="connsiteX0" fmla="*/ 1182182 w 5986021"/>
              <a:gd name="connsiteY0" fmla="*/ 1 h 5171782"/>
              <a:gd name="connsiteX1" fmla="*/ 5986021 w 5986021"/>
              <a:gd name="connsiteY1" fmla="*/ 0 h 5171782"/>
              <a:gd name="connsiteX2" fmla="*/ 5953912 w 5986021"/>
              <a:gd name="connsiteY2" fmla="*/ 5171782 h 5171782"/>
              <a:gd name="connsiteX3" fmla="*/ 0 w 5986021"/>
              <a:gd name="connsiteY3" fmla="*/ 5134075 h 5171782"/>
              <a:gd name="connsiteX4" fmla="*/ 1182182 w 5986021"/>
              <a:gd name="connsiteY4" fmla="*/ 1 h 5171782"/>
              <a:gd name="connsiteX0" fmla="*/ 1182182 w 5986021"/>
              <a:gd name="connsiteY0" fmla="*/ 1 h 5171782"/>
              <a:gd name="connsiteX1" fmla="*/ 5986021 w 5986021"/>
              <a:gd name="connsiteY1" fmla="*/ 0 h 5171782"/>
              <a:gd name="connsiteX2" fmla="*/ 5953912 w 5986021"/>
              <a:gd name="connsiteY2" fmla="*/ 5171782 h 5171782"/>
              <a:gd name="connsiteX3" fmla="*/ 0 w 5986021"/>
              <a:gd name="connsiteY3" fmla="*/ 5134075 h 5171782"/>
              <a:gd name="connsiteX4" fmla="*/ 1182182 w 5986021"/>
              <a:gd name="connsiteY4" fmla="*/ 1 h 5171782"/>
              <a:gd name="connsiteX0" fmla="*/ 1182182 w 5986021"/>
              <a:gd name="connsiteY0" fmla="*/ 1 h 5171782"/>
              <a:gd name="connsiteX1" fmla="*/ 5986021 w 5986021"/>
              <a:gd name="connsiteY1" fmla="*/ 0 h 5171782"/>
              <a:gd name="connsiteX2" fmla="*/ 5953912 w 5986021"/>
              <a:gd name="connsiteY2" fmla="*/ 5171782 h 5171782"/>
              <a:gd name="connsiteX3" fmla="*/ 0 w 5986021"/>
              <a:gd name="connsiteY3" fmla="*/ 5134075 h 5171782"/>
              <a:gd name="connsiteX4" fmla="*/ 1182182 w 5986021"/>
              <a:gd name="connsiteY4" fmla="*/ 1 h 5171782"/>
              <a:gd name="connsiteX0" fmla="*/ 1182182 w 5954317"/>
              <a:gd name="connsiteY0" fmla="*/ 9428 h 5181209"/>
              <a:gd name="connsiteX1" fmla="*/ 5929460 w 5954317"/>
              <a:gd name="connsiteY1" fmla="*/ 0 h 5181209"/>
              <a:gd name="connsiteX2" fmla="*/ 5953912 w 5954317"/>
              <a:gd name="connsiteY2" fmla="*/ 5181209 h 5181209"/>
              <a:gd name="connsiteX3" fmla="*/ 0 w 5954317"/>
              <a:gd name="connsiteY3" fmla="*/ 5143502 h 5181209"/>
              <a:gd name="connsiteX4" fmla="*/ 1182182 w 5954317"/>
              <a:gd name="connsiteY4" fmla="*/ 9428 h 5181209"/>
              <a:gd name="connsiteX0" fmla="*/ 1182182 w 5929460"/>
              <a:gd name="connsiteY0" fmla="*/ 9428 h 5165969"/>
              <a:gd name="connsiteX1" fmla="*/ 5929460 w 5929460"/>
              <a:gd name="connsiteY1" fmla="*/ 0 h 5165969"/>
              <a:gd name="connsiteX2" fmla="*/ 5793892 w 5929460"/>
              <a:gd name="connsiteY2" fmla="*/ 5165969 h 5165969"/>
              <a:gd name="connsiteX3" fmla="*/ 0 w 5929460"/>
              <a:gd name="connsiteY3" fmla="*/ 5143502 h 5165969"/>
              <a:gd name="connsiteX4" fmla="*/ 1182182 w 5929460"/>
              <a:gd name="connsiteY4" fmla="*/ 9428 h 5165969"/>
              <a:gd name="connsiteX0" fmla="*/ 1182182 w 5794594"/>
              <a:gd name="connsiteY0" fmla="*/ 0 h 5156541"/>
              <a:gd name="connsiteX1" fmla="*/ 5784680 w 5794594"/>
              <a:gd name="connsiteY1" fmla="*/ 21052 h 5156541"/>
              <a:gd name="connsiteX2" fmla="*/ 5793892 w 5794594"/>
              <a:gd name="connsiteY2" fmla="*/ 5156541 h 5156541"/>
              <a:gd name="connsiteX3" fmla="*/ 0 w 5794594"/>
              <a:gd name="connsiteY3" fmla="*/ 5134074 h 5156541"/>
              <a:gd name="connsiteX4" fmla="*/ 1182182 w 5794594"/>
              <a:gd name="connsiteY4" fmla="*/ 0 h 5156541"/>
              <a:gd name="connsiteX0" fmla="*/ 1182182 w 5787098"/>
              <a:gd name="connsiteY0" fmla="*/ 0 h 5135903"/>
              <a:gd name="connsiteX1" fmla="*/ 5784680 w 5787098"/>
              <a:gd name="connsiteY1" fmla="*/ 21052 h 5135903"/>
              <a:gd name="connsiteX2" fmla="*/ 5785954 w 5787098"/>
              <a:gd name="connsiteY2" fmla="*/ 5135903 h 5135903"/>
              <a:gd name="connsiteX3" fmla="*/ 0 w 5787098"/>
              <a:gd name="connsiteY3" fmla="*/ 5134074 h 5135903"/>
              <a:gd name="connsiteX4" fmla="*/ 1182182 w 5787098"/>
              <a:gd name="connsiteY4" fmla="*/ 0 h 5135903"/>
              <a:gd name="connsiteX0" fmla="*/ 1182182 w 5789442"/>
              <a:gd name="connsiteY0" fmla="*/ 7523 h 5143426"/>
              <a:gd name="connsiteX1" fmla="*/ 5789442 w 5789442"/>
              <a:gd name="connsiteY1" fmla="*/ 0 h 5143426"/>
              <a:gd name="connsiteX2" fmla="*/ 5785954 w 5789442"/>
              <a:gd name="connsiteY2" fmla="*/ 5143426 h 5143426"/>
              <a:gd name="connsiteX3" fmla="*/ 0 w 5789442"/>
              <a:gd name="connsiteY3" fmla="*/ 5141597 h 5143426"/>
              <a:gd name="connsiteX4" fmla="*/ 1182182 w 5789442"/>
              <a:gd name="connsiteY4" fmla="*/ 7523 h 5143426"/>
              <a:gd name="connsiteX0" fmla="*/ 1182182 w 5785997"/>
              <a:gd name="connsiteY0" fmla="*/ 0 h 5135903"/>
              <a:gd name="connsiteX1" fmla="*/ 5462183 w 5785997"/>
              <a:gd name="connsiteY1" fmla="*/ 11728 h 5135903"/>
              <a:gd name="connsiteX2" fmla="*/ 5785954 w 5785997"/>
              <a:gd name="connsiteY2" fmla="*/ 5135903 h 5135903"/>
              <a:gd name="connsiteX3" fmla="*/ 0 w 5785997"/>
              <a:gd name="connsiteY3" fmla="*/ 5134074 h 5135903"/>
              <a:gd name="connsiteX4" fmla="*/ 1182182 w 5785997"/>
              <a:gd name="connsiteY4" fmla="*/ 0 h 5135903"/>
              <a:gd name="connsiteX0" fmla="*/ 1182182 w 5497510"/>
              <a:gd name="connsiteY0" fmla="*/ 0 h 5135903"/>
              <a:gd name="connsiteX1" fmla="*/ 5462183 w 5497510"/>
              <a:gd name="connsiteY1" fmla="*/ 11728 h 5135903"/>
              <a:gd name="connsiteX2" fmla="*/ 5497197 w 5497510"/>
              <a:gd name="connsiteY2" fmla="*/ 5135903 h 5135903"/>
              <a:gd name="connsiteX3" fmla="*/ 0 w 5497510"/>
              <a:gd name="connsiteY3" fmla="*/ 5134074 h 5135903"/>
              <a:gd name="connsiteX4" fmla="*/ 1182182 w 5497510"/>
              <a:gd name="connsiteY4" fmla="*/ 0 h 5135903"/>
              <a:gd name="connsiteX0" fmla="*/ 1182182 w 5497472"/>
              <a:gd name="connsiteY0" fmla="*/ 4147 h 5140050"/>
              <a:gd name="connsiteX1" fmla="*/ 5455833 w 5497472"/>
              <a:gd name="connsiteY1" fmla="*/ 0 h 5140050"/>
              <a:gd name="connsiteX2" fmla="*/ 5497197 w 5497472"/>
              <a:gd name="connsiteY2" fmla="*/ 5140050 h 5140050"/>
              <a:gd name="connsiteX3" fmla="*/ 0 w 5497472"/>
              <a:gd name="connsiteY3" fmla="*/ 5138221 h 5140050"/>
              <a:gd name="connsiteX4" fmla="*/ 1182182 w 5497472"/>
              <a:gd name="connsiteY4" fmla="*/ 4147 h 5140050"/>
              <a:gd name="connsiteX0" fmla="*/ 1182182 w 5497587"/>
              <a:gd name="connsiteY0" fmla="*/ 4147 h 5140050"/>
              <a:gd name="connsiteX1" fmla="*/ 5455833 w 5497587"/>
              <a:gd name="connsiteY1" fmla="*/ 0 h 5140050"/>
              <a:gd name="connsiteX2" fmla="*/ 5497197 w 5497587"/>
              <a:gd name="connsiteY2" fmla="*/ 5140050 h 5140050"/>
              <a:gd name="connsiteX3" fmla="*/ 0 w 5497587"/>
              <a:gd name="connsiteY3" fmla="*/ 5138221 h 5140050"/>
              <a:gd name="connsiteX4" fmla="*/ 1182182 w 5497587"/>
              <a:gd name="connsiteY4" fmla="*/ 4147 h 5140050"/>
              <a:gd name="connsiteX0" fmla="*/ 1182182 w 5460374"/>
              <a:gd name="connsiteY0" fmla="*/ 4147 h 5138221"/>
              <a:gd name="connsiteX1" fmla="*/ 5455833 w 5460374"/>
              <a:gd name="connsiteY1" fmla="*/ 0 h 5138221"/>
              <a:gd name="connsiteX2" fmla="*/ 5449572 w 5460374"/>
              <a:gd name="connsiteY2" fmla="*/ 5136875 h 5138221"/>
              <a:gd name="connsiteX3" fmla="*/ 0 w 5460374"/>
              <a:gd name="connsiteY3" fmla="*/ 5138221 h 5138221"/>
              <a:gd name="connsiteX4" fmla="*/ 1182182 w 5460374"/>
              <a:gd name="connsiteY4" fmla="*/ 4147 h 5138221"/>
              <a:gd name="connsiteX0" fmla="*/ 1182182 w 5463419"/>
              <a:gd name="connsiteY0" fmla="*/ 4147 h 5138221"/>
              <a:gd name="connsiteX1" fmla="*/ 5455833 w 5463419"/>
              <a:gd name="connsiteY1" fmla="*/ 0 h 5138221"/>
              <a:gd name="connsiteX2" fmla="*/ 5459097 w 5463419"/>
              <a:gd name="connsiteY2" fmla="*/ 5127350 h 5138221"/>
              <a:gd name="connsiteX3" fmla="*/ 0 w 5463419"/>
              <a:gd name="connsiteY3" fmla="*/ 5138221 h 5138221"/>
              <a:gd name="connsiteX4" fmla="*/ 1182182 w 5463419"/>
              <a:gd name="connsiteY4" fmla="*/ 4147 h 5138221"/>
              <a:gd name="connsiteX0" fmla="*/ 1179386 w 5463419"/>
              <a:gd name="connsiteY0" fmla="*/ 0 h 5139666"/>
              <a:gd name="connsiteX1" fmla="*/ 5455833 w 5463419"/>
              <a:gd name="connsiteY1" fmla="*/ 1445 h 5139666"/>
              <a:gd name="connsiteX2" fmla="*/ 5459097 w 5463419"/>
              <a:gd name="connsiteY2" fmla="*/ 5128795 h 5139666"/>
              <a:gd name="connsiteX3" fmla="*/ 0 w 5463419"/>
              <a:gd name="connsiteY3" fmla="*/ 5139666 h 5139666"/>
              <a:gd name="connsiteX4" fmla="*/ 1179386 w 5463419"/>
              <a:gd name="connsiteY4" fmla="*/ 0 h 5139666"/>
              <a:gd name="connsiteX0" fmla="*/ 1176590 w 5463419"/>
              <a:gd name="connsiteY0" fmla="*/ 0 h 5139666"/>
              <a:gd name="connsiteX1" fmla="*/ 5455833 w 5463419"/>
              <a:gd name="connsiteY1" fmla="*/ 1445 h 5139666"/>
              <a:gd name="connsiteX2" fmla="*/ 5459097 w 5463419"/>
              <a:gd name="connsiteY2" fmla="*/ 5128795 h 5139666"/>
              <a:gd name="connsiteX3" fmla="*/ 0 w 5463419"/>
              <a:gd name="connsiteY3" fmla="*/ 5139666 h 5139666"/>
              <a:gd name="connsiteX4" fmla="*/ 1176590 w 5463419"/>
              <a:gd name="connsiteY4" fmla="*/ 0 h 5139666"/>
              <a:gd name="connsiteX0" fmla="*/ 1179903 w 5463419"/>
              <a:gd name="connsiteY0" fmla="*/ 0 h 5139666"/>
              <a:gd name="connsiteX1" fmla="*/ 5455833 w 5463419"/>
              <a:gd name="connsiteY1" fmla="*/ 1445 h 5139666"/>
              <a:gd name="connsiteX2" fmla="*/ 5459097 w 5463419"/>
              <a:gd name="connsiteY2" fmla="*/ 5128795 h 5139666"/>
              <a:gd name="connsiteX3" fmla="*/ 0 w 5463419"/>
              <a:gd name="connsiteY3" fmla="*/ 5139666 h 5139666"/>
              <a:gd name="connsiteX4" fmla="*/ 1179903 w 5463419"/>
              <a:gd name="connsiteY4" fmla="*/ 0 h 5139666"/>
              <a:gd name="connsiteX0" fmla="*/ 1179903 w 5463419"/>
              <a:gd name="connsiteY0" fmla="*/ 0 h 5142979"/>
              <a:gd name="connsiteX1" fmla="*/ 5455833 w 5463419"/>
              <a:gd name="connsiteY1" fmla="*/ 4758 h 5142979"/>
              <a:gd name="connsiteX2" fmla="*/ 5459097 w 5463419"/>
              <a:gd name="connsiteY2" fmla="*/ 5132108 h 5142979"/>
              <a:gd name="connsiteX3" fmla="*/ 0 w 5463419"/>
              <a:gd name="connsiteY3" fmla="*/ 5142979 h 5142979"/>
              <a:gd name="connsiteX4" fmla="*/ 1179903 w 5463419"/>
              <a:gd name="connsiteY4" fmla="*/ 0 h 5142979"/>
              <a:gd name="connsiteX0" fmla="*/ 1179903 w 5463419"/>
              <a:gd name="connsiteY0" fmla="*/ 0 h 5142979"/>
              <a:gd name="connsiteX1" fmla="*/ 5455833 w 5463419"/>
              <a:gd name="connsiteY1" fmla="*/ 4758 h 5142979"/>
              <a:gd name="connsiteX2" fmla="*/ 5459097 w 5463419"/>
              <a:gd name="connsiteY2" fmla="*/ 5132108 h 5142979"/>
              <a:gd name="connsiteX3" fmla="*/ 0 w 5463419"/>
              <a:gd name="connsiteY3" fmla="*/ 5142979 h 5142979"/>
              <a:gd name="connsiteX4" fmla="*/ 1179903 w 5463419"/>
              <a:gd name="connsiteY4" fmla="*/ 0 h 5142979"/>
              <a:gd name="connsiteX0" fmla="*/ 1176590 w 5463419"/>
              <a:gd name="connsiteY0" fmla="*/ 0 h 5142979"/>
              <a:gd name="connsiteX1" fmla="*/ 5455833 w 5463419"/>
              <a:gd name="connsiteY1" fmla="*/ 4758 h 5142979"/>
              <a:gd name="connsiteX2" fmla="*/ 5459097 w 5463419"/>
              <a:gd name="connsiteY2" fmla="*/ 5132108 h 5142979"/>
              <a:gd name="connsiteX3" fmla="*/ 0 w 5463419"/>
              <a:gd name="connsiteY3" fmla="*/ 5142979 h 5142979"/>
              <a:gd name="connsiteX4" fmla="*/ 1176590 w 5463419"/>
              <a:gd name="connsiteY4" fmla="*/ 0 h 5142979"/>
              <a:gd name="connsiteX0" fmla="*/ 1176590 w 5465040"/>
              <a:gd name="connsiteY0" fmla="*/ 0 h 5143719"/>
              <a:gd name="connsiteX1" fmla="*/ 5455833 w 5465040"/>
              <a:gd name="connsiteY1" fmla="*/ 4758 h 5143719"/>
              <a:gd name="connsiteX2" fmla="*/ 5462000 w 5465040"/>
              <a:gd name="connsiteY2" fmla="*/ 5143719 h 5143719"/>
              <a:gd name="connsiteX3" fmla="*/ 0 w 5465040"/>
              <a:gd name="connsiteY3" fmla="*/ 5142979 h 5143719"/>
              <a:gd name="connsiteX4" fmla="*/ 1176590 w 5465040"/>
              <a:gd name="connsiteY4" fmla="*/ 0 h 5143719"/>
              <a:gd name="connsiteX0" fmla="*/ 1176590 w 5463605"/>
              <a:gd name="connsiteY0" fmla="*/ 3951 h 5147670"/>
              <a:gd name="connsiteX1" fmla="*/ 5450027 w 5463605"/>
              <a:gd name="connsiteY1" fmla="*/ 0 h 5147670"/>
              <a:gd name="connsiteX2" fmla="*/ 5462000 w 5463605"/>
              <a:gd name="connsiteY2" fmla="*/ 5147670 h 5147670"/>
              <a:gd name="connsiteX3" fmla="*/ 0 w 5463605"/>
              <a:gd name="connsiteY3" fmla="*/ 5146930 h 5147670"/>
              <a:gd name="connsiteX4" fmla="*/ 1176590 w 5463605"/>
              <a:gd name="connsiteY4" fmla="*/ 3951 h 5147670"/>
              <a:gd name="connsiteX0" fmla="*/ 1176590 w 5467991"/>
              <a:gd name="connsiteY0" fmla="*/ 3951 h 5147670"/>
              <a:gd name="connsiteX1" fmla="*/ 5461639 w 5467991"/>
              <a:gd name="connsiteY1" fmla="*/ 0 h 5147670"/>
              <a:gd name="connsiteX2" fmla="*/ 5462000 w 5467991"/>
              <a:gd name="connsiteY2" fmla="*/ 5147670 h 5147670"/>
              <a:gd name="connsiteX3" fmla="*/ 0 w 5467991"/>
              <a:gd name="connsiteY3" fmla="*/ 5146930 h 5147670"/>
              <a:gd name="connsiteX4" fmla="*/ 1176590 w 5467991"/>
              <a:gd name="connsiteY4" fmla="*/ 3951 h 5147670"/>
              <a:gd name="connsiteX0" fmla="*/ 1176590 w 5467991"/>
              <a:gd name="connsiteY0" fmla="*/ 3951 h 5147670"/>
              <a:gd name="connsiteX1" fmla="*/ 5461639 w 5467991"/>
              <a:gd name="connsiteY1" fmla="*/ 0 h 5147670"/>
              <a:gd name="connsiteX2" fmla="*/ 5462000 w 5467991"/>
              <a:gd name="connsiteY2" fmla="*/ 5147670 h 5147670"/>
              <a:gd name="connsiteX3" fmla="*/ 0 w 5467991"/>
              <a:gd name="connsiteY3" fmla="*/ 5146930 h 5147670"/>
              <a:gd name="connsiteX4" fmla="*/ 1176590 w 5467991"/>
              <a:gd name="connsiteY4" fmla="*/ 3951 h 514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991" h="5147670">
                <a:moveTo>
                  <a:pt x="1176590" y="3951"/>
                </a:moveTo>
                <a:lnTo>
                  <a:pt x="5461639" y="0"/>
                </a:lnTo>
                <a:cubicBezTo>
                  <a:pt x="5473095" y="1777378"/>
                  <a:pt x="5466419" y="3417698"/>
                  <a:pt x="5462000" y="5147670"/>
                </a:cubicBezTo>
                <a:lnTo>
                  <a:pt x="0" y="5146930"/>
                </a:lnTo>
                <a:cubicBezTo>
                  <a:pt x="403487" y="3416718"/>
                  <a:pt x="773103" y="1734163"/>
                  <a:pt x="1176590" y="3951"/>
                </a:cubicBezTo>
                <a:close/>
              </a:path>
            </a:pathLst>
          </a:custGeom>
        </p:spPr>
        <p:txBody>
          <a:bodyPr wrap="square">
            <a:noAutofit/>
          </a:bodyPr>
          <a:lstStyle>
            <a:lvl1pPr marL="0" indent="0" algn="r">
              <a:buNone/>
              <a:defRPr>
                <a:solidFill>
                  <a:srgbClr val="4D4D4D"/>
                </a:solidFill>
              </a:defRPr>
            </a:lvl1pPr>
          </a:lstStyle>
          <a:p>
            <a:pPr marL="990575" marR="0" lvl="1" indent="0" algn="ctr" defTabSz="609585" rtl="0" eaLnBrk="1" fontAlgn="auto" latinLnBrk="0" hangingPunct="1">
              <a:lnSpc>
                <a:spcPct val="100000"/>
              </a:lnSpc>
              <a:spcBef>
                <a:spcPct val="20000"/>
              </a:spcBef>
              <a:spcAft>
                <a:spcPts val="0"/>
              </a:spcAft>
              <a:buClr>
                <a:schemeClr val="tx1"/>
              </a:buClr>
              <a:buSzTx/>
              <a:buFont typeface="Arial"/>
              <a:buNone/>
              <a:tabLst/>
              <a:defRPr/>
            </a:pPr>
            <a:r>
              <a:rPr lang="en-US"/>
              <a:t>Click icon to insert picture</a:t>
            </a:r>
          </a:p>
          <a:p>
            <a:endParaRPr lang="en-GB"/>
          </a:p>
        </p:txBody>
      </p:sp>
      <p:sp>
        <p:nvSpPr>
          <p:cNvPr id="3" name="Rectangle 4">
            <a:extLst>
              <a:ext uri="{FF2B5EF4-FFF2-40B4-BE49-F238E27FC236}">
                <a16:creationId xmlns:a16="http://schemas.microsoft.com/office/drawing/2014/main" id="{9909E643-F37A-DE36-FF76-BEF6205D78AB}"/>
              </a:ext>
            </a:extLst>
          </p:cNvPr>
          <p:cNvSpPr>
            <a:spLocks/>
          </p:cNvSpPr>
          <p:nvPr userDrawn="1"/>
        </p:nvSpPr>
        <p:spPr>
          <a:xfrm>
            <a:off x="-23184" y="-8601"/>
            <a:ext cx="6294827" cy="6904841"/>
          </a:xfrm>
          <a:custGeom>
            <a:avLst/>
            <a:gdLst>
              <a:gd name="connsiteX0" fmla="*/ 0 w 4411745"/>
              <a:gd name="connsiteY0" fmla="*/ 0 h 5203768"/>
              <a:gd name="connsiteX1" fmla="*/ 4411745 w 4411745"/>
              <a:gd name="connsiteY1" fmla="*/ 0 h 5203768"/>
              <a:gd name="connsiteX2" fmla="*/ 4411745 w 4411745"/>
              <a:gd name="connsiteY2" fmla="*/ 5203768 h 5203768"/>
              <a:gd name="connsiteX3" fmla="*/ 0 w 4411745"/>
              <a:gd name="connsiteY3" fmla="*/ 5203768 h 5203768"/>
              <a:gd name="connsiteX4" fmla="*/ 0 w 4411745"/>
              <a:gd name="connsiteY4" fmla="*/ 0 h 5203768"/>
              <a:gd name="connsiteX0" fmla="*/ 0 w 4411745"/>
              <a:gd name="connsiteY0" fmla="*/ 0 h 5203768"/>
              <a:gd name="connsiteX1" fmla="*/ 4411745 w 4411745"/>
              <a:gd name="connsiteY1" fmla="*/ 0 h 5203768"/>
              <a:gd name="connsiteX2" fmla="*/ 3205114 w 4411745"/>
              <a:gd name="connsiteY2" fmla="*/ 5194341 h 5203768"/>
              <a:gd name="connsiteX3" fmla="*/ 0 w 4411745"/>
              <a:gd name="connsiteY3" fmla="*/ 5203768 h 5203768"/>
              <a:gd name="connsiteX4" fmla="*/ 0 w 4411745"/>
              <a:gd name="connsiteY4" fmla="*/ 0 h 5203768"/>
              <a:gd name="connsiteX0" fmla="*/ 0 w 4411745"/>
              <a:gd name="connsiteY0" fmla="*/ 0 h 5203768"/>
              <a:gd name="connsiteX1" fmla="*/ 4411745 w 4411745"/>
              <a:gd name="connsiteY1" fmla="*/ 0 h 5203768"/>
              <a:gd name="connsiteX2" fmla="*/ 3208289 w 4411745"/>
              <a:gd name="connsiteY2" fmla="*/ 5143541 h 5203768"/>
              <a:gd name="connsiteX3" fmla="*/ 0 w 4411745"/>
              <a:gd name="connsiteY3" fmla="*/ 5203768 h 5203768"/>
              <a:gd name="connsiteX4" fmla="*/ 0 w 4411745"/>
              <a:gd name="connsiteY4" fmla="*/ 0 h 5203768"/>
              <a:gd name="connsiteX0" fmla="*/ 0 w 4411745"/>
              <a:gd name="connsiteY0" fmla="*/ 0 h 5143541"/>
              <a:gd name="connsiteX1" fmla="*/ 4411745 w 4411745"/>
              <a:gd name="connsiteY1" fmla="*/ 0 h 5143541"/>
              <a:gd name="connsiteX2" fmla="*/ 3208289 w 4411745"/>
              <a:gd name="connsiteY2" fmla="*/ 5143541 h 5143541"/>
              <a:gd name="connsiteX3" fmla="*/ 6350 w 4411745"/>
              <a:gd name="connsiteY3" fmla="*/ 5130743 h 5143541"/>
              <a:gd name="connsiteX4" fmla="*/ 0 w 4411745"/>
              <a:gd name="connsiteY4" fmla="*/ 0 h 5143541"/>
              <a:gd name="connsiteX0" fmla="*/ 0 w 4411745"/>
              <a:gd name="connsiteY0" fmla="*/ 0 h 5143541"/>
              <a:gd name="connsiteX1" fmla="*/ 4411745 w 4411745"/>
              <a:gd name="connsiteY1" fmla="*/ 0 h 5143541"/>
              <a:gd name="connsiteX2" fmla="*/ 3208289 w 4411745"/>
              <a:gd name="connsiteY2" fmla="*/ 5143541 h 5143541"/>
              <a:gd name="connsiteX3" fmla="*/ 6350 w 4411745"/>
              <a:gd name="connsiteY3" fmla="*/ 5143443 h 5143541"/>
              <a:gd name="connsiteX4" fmla="*/ 0 w 4411745"/>
              <a:gd name="connsiteY4" fmla="*/ 0 h 5143541"/>
              <a:gd name="connsiteX0" fmla="*/ 0 w 4383170"/>
              <a:gd name="connsiteY0" fmla="*/ 3175 h 5146716"/>
              <a:gd name="connsiteX1" fmla="*/ 4383170 w 4383170"/>
              <a:gd name="connsiteY1" fmla="*/ 0 h 5146716"/>
              <a:gd name="connsiteX2" fmla="*/ 3208289 w 4383170"/>
              <a:gd name="connsiteY2" fmla="*/ 5146716 h 5146716"/>
              <a:gd name="connsiteX3" fmla="*/ 6350 w 4383170"/>
              <a:gd name="connsiteY3" fmla="*/ 5146618 h 5146716"/>
              <a:gd name="connsiteX4" fmla="*/ 0 w 4383170"/>
              <a:gd name="connsiteY4" fmla="*/ 3175 h 5146716"/>
              <a:gd name="connsiteX0" fmla="*/ 0 w 4383170"/>
              <a:gd name="connsiteY0" fmla="*/ 3175 h 5146618"/>
              <a:gd name="connsiteX1" fmla="*/ 4383170 w 4383170"/>
              <a:gd name="connsiteY1" fmla="*/ 0 h 5146618"/>
              <a:gd name="connsiteX2" fmla="*/ 3208289 w 4383170"/>
              <a:gd name="connsiteY2" fmla="*/ 5143541 h 5146618"/>
              <a:gd name="connsiteX3" fmla="*/ 6350 w 4383170"/>
              <a:gd name="connsiteY3" fmla="*/ 5146618 h 5146618"/>
              <a:gd name="connsiteX4" fmla="*/ 0 w 4383170"/>
              <a:gd name="connsiteY4" fmla="*/ 3175 h 5146618"/>
              <a:gd name="connsiteX0" fmla="*/ 0 w 4440033"/>
              <a:gd name="connsiteY0" fmla="*/ 0 h 5143443"/>
              <a:gd name="connsiteX1" fmla="*/ 4440033 w 4440033"/>
              <a:gd name="connsiteY1" fmla="*/ 3175 h 5143443"/>
              <a:gd name="connsiteX2" fmla="*/ 3208289 w 4440033"/>
              <a:gd name="connsiteY2" fmla="*/ 5140366 h 5143443"/>
              <a:gd name="connsiteX3" fmla="*/ 6350 w 4440033"/>
              <a:gd name="connsiteY3" fmla="*/ 5143443 h 5143443"/>
              <a:gd name="connsiteX4" fmla="*/ 0 w 4440033"/>
              <a:gd name="connsiteY4" fmla="*/ 0 h 5143443"/>
              <a:gd name="connsiteX0" fmla="*/ 0 w 4460102"/>
              <a:gd name="connsiteY0" fmla="*/ 0 h 5143443"/>
              <a:gd name="connsiteX1" fmla="*/ 4460102 w 4460102"/>
              <a:gd name="connsiteY1" fmla="*/ 0 h 5143443"/>
              <a:gd name="connsiteX2" fmla="*/ 3208289 w 4460102"/>
              <a:gd name="connsiteY2" fmla="*/ 5140366 h 5143443"/>
              <a:gd name="connsiteX3" fmla="*/ 6350 w 4460102"/>
              <a:gd name="connsiteY3" fmla="*/ 5143443 h 5143443"/>
              <a:gd name="connsiteX4" fmla="*/ 0 w 4460102"/>
              <a:gd name="connsiteY4" fmla="*/ 0 h 5143443"/>
              <a:gd name="connsiteX0" fmla="*/ 0 w 4977260"/>
              <a:gd name="connsiteY0" fmla="*/ 0 h 5153069"/>
              <a:gd name="connsiteX1" fmla="*/ 4977260 w 4977260"/>
              <a:gd name="connsiteY1" fmla="*/ 9626 h 5153069"/>
              <a:gd name="connsiteX2" fmla="*/ 3725447 w 4977260"/>
              <a:gd name="connsiteY2" fmla="*/ 5149992 h 5153069"/>
              <a:gd name="connsiteX3" fmla="*/ 523508 w 4977260"/>
              <a:gd name="connsiteY3" fmla="*/ 5153069 h 5153069"/>
              <a:gd name="connsiteX4" fmla="*/ 0 w 4977260"/>
              <a:gd name="connsiteY4" fmla="*/ 0 h 5153069"/>
              <a:gd name="connsiteX0" fmla="*/ 0 w 4977260"/>
              <a:gd name="connsiteY0" fmla="*/ 0 h 5181944"/>
              <a:gd name="connsiteX1" fmla="*/ 4977260 w 4977260"/>
              <a:gd name="connsiteY1" fmla="*/ 9626 h 5181944"/>
              <a:gd name="connsiteX2" fmla="*/ 3725447 w 4977260"/>
              <a:gd name="connsiteY2" fmla="*/ 5149992 h 5181944"/>
              <a:gd name="connsiteX3" fmla="*/ 26631 w 4977260"/>
              <a:gd name="connsiteY3" fmla="*/ 5181944 h 5181944"/>
              <a:gd name="connsiteX4" fmla="*/ 0 w 4977260"/>
              <a:gd name="connsiteY4" fmla="*/ 0 h 5181944"/>
              <a:gd name="connsiteX0" fmla="*/ 0 w 4977260"/>
              <a:gd name="connsiteY0" fmla="*/ 0 h 5181944"/>
              <a:gd name="connsiteX1" fmla="*/ 4977260 w 4977260"/>
              <a:gd name="connsiteY1" fmla="*/ 6830 h 5181944"/>
              <a:gd name="connsiteX2" fmla="*/ 3725447 w 4977260"/>
              <a:gd name="connsiteY2" fmla="*/ 5149992 h 5181944"/>
              <a:gd name="connsiteX3" fmla="*/ 26631 w 4977260"/>
              <a:gd name="connsiteY3" fmla="*/ 5181944 h 5181944"/>
              <a:gd name="connsiteX4" fmla="*/ 0 w 4977260"/>
              <a:gd name="connsiteY4" fmla="*/ 0 h 5181944"/>
              <a:gd name="connsiteX0" fmla="*/ 0 w 4973770"/>
              <a:gd name="connsiteY0" fmla="*/ 0 h 5181944"/>
              <a:gd name="connsiteX1" fmla="*/ 4973770 w 4973770"/>
              <a:gd name="connsiteY1" fmla="*/ 3517 h 5181944"/>
              <a:gd name="connsiteX2" fmla="*/ 3725447 w 4973770"/>
              <a:gd name="connsiteY2" fmla="*/ 5149992 h 5181944"/>
              <a:gd name="connsiteX3" fmla="*/ 26631 w 4973770"/>
              <a:gd name="connsiteY3" fmla="*/ 5181944 h 5181944"/>
              <a:gd name="connsiteX4" fmla="*/ 0 w 4973770"/>
              <a:gd name="connsiteY4" fmla="*/ 0 h 5181944"/>
              <a:gd name="connsiteX0" fmla="*/ 0 w 4973770"/>
              <a:gd name="connsiteY0" fmla="*/ 0 h 5178631"/>
              <a:gd name="connsiteX1" fmla="*/ 4973770 w 4973770"/>
              <a:gd name="connsiteY1" fmla="*/ 3517 h 5178631"/>
              <a:gd name="connsiteX2" fmla="*/ 3725447 w 4973770"/>
              <a:gd name="connsiteY2" fmla="*/ 5149992 h 5178631"/>
              <a:gd name="connsiteX3" fmla="*/ 16160 w 4973770"/>
              <a:gd name="connsiteY3" fmla="*/ 5178631 h 5178631"/>
              <a:gd name="connsiteX4" fmla="*/ 0 w 4973770"/>
              <a:gd name="connsiteY4" fmla="*/ 0 h 5178631"/>
              <a:gd name="connsiteX0" fmla="*/ 0 w 4973770"/>
              <a:gd name="connsiteY0" fmla="*/ 0 h 5178631"/>
              <a:gd name="connsiteX1" fmla="*/ 4973770 w 4973770"/>
              <a:gd name="connsiteY1" fmla="*/ 3517 h 5178631"/>
              <a:gd name="connsiteX2" fmla="*/ 3721957 w 4973770"/>
              <a:gd name="connsiteY2" fmla="*/ 5156618 h 5178631"/>
              <a:gd name="connsiteX3" fmla="*/ 16160 w 4973770"/>
              <a:gd name="connsiteY3" fmla="*/ 5178631 h 5178631"/>
              <a:gd name="connsiteX4" fmla="*/ 0 w 4973770"/>
              <a:gd name="connsiteY4" fmla="*/ 0 h 517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770" h="5178631">
                <a:moveTo>
                  <a:pt x="0" y="0"/>
                </a:moveTo>
                <a:lnTo>
                  <a:pt x="4973770" y="3517"/>
                </a:lnTo>
                <a:lnTo>
                  <a:pt x="3721957" y="5156618"/>
                </a:lnTo>
                <a:lnTo>
                  <a:pt x="16160" y="5178631"/>
                </a:lnTo>
                <a:cubicBezTo>
                  <a:pt x="14043" y="3468383"/>
                  <a:pt x="2117" y="1710248"/>
                  <a:pt x="0" y="0"/>
                </a:cubicBezTo>
                <a:close/>
              </a:path>
            </a:pathLst>
          </a:custGeom>
          <a:solidFill>
            <a:srgbClr val="701A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Slide Number Placeholder 1">
            <a:extLst>
              <a:ext uri="{FF2B5EF4-FFF2-40B4-BE49-F238E27FC236}">
                <a16:creationId xmlns:a16="http://schemas.microsoft.com/office/drawing/2014/main" id="{E7A56ACA-F440-7798-3F31-7739FB4C208B}"/>
              </a:ext>
            </a:extLst>
          </p:cNvPr>
          <p:cNvSpPr>
            <a:spLocks noGrp="1" noRot="1" noMove="1" noResize="1" noEditPoints="1" noAdjustHandles="1" noChangeArrowheads="1" noChangeShapeType="1"/>
          </p:cNvSpPr>
          <p:nvPr>
            <p:ph type="sldNum" sz="quarter" idx="15"/>
          </p:nvPr>
        </p:nvSpPr>
        <p:spPr/>
        <p:txBody>
          <a:bodyPr/>
          <a:lstStyle>
            <a:lvl1pPr>
              <a:defRPr>
                <a:solidFill>
                  <a:schemeClr val="bg2"/>
                </a:solidFill>
              </a:defRPr>
            </a:lvl1pPr>
          </a:lstStyle>
          <a:p>
            <a:fld id="{D2F03CB7-16CC-A049-B1DA-901F0E386676}" type="slidenum">
              <a:rPr lang="en-US" smtClean="0"/>
              <a:pPr/>
              <a:t>‹#›</a:t>
            </a:fld>
            <a:endParaRPr lang="en-US"/>
          </a:p>
        </p:txBody>
      </p:sp>
      <p:sp>
        <p:nvSpPr>
          <p:cNvPr id="6" name="Text Placeholder 13">
            <a:extLst>
              <a:ext uri="{FF2B5EF4-FFF2-40B4-BE49-F238E27FC236}">
                <a16:creationId xmlns:a16="http://schemas.microsoft.com/office/drawing/2014/main" id="{D30E1C81-3871-A4DC-59B0-9F47B4755B2E}"/>
              </a:ext>
            </a:extLst>
          </p:cNvPr>
          <p:cNvSpPr>
            <a:spLocks noGrp="1" noRot="1" noMove="1" noResize="1" noEditPoints="1" noAdjustHandles="1" noChangeArrowheads="1" noChangeShapeType="1"/>
          </p:cNvSpPr>
          <p:nvPr>
            <p:ph type="body" sz="quarter" idx="12"/>
          </p:nvPr>
        </p:nvSpPr>
        <p:spPr>
          <a:xfrm>
            <a:off x="541866" y="552025"/>
            <a:ext cx="2550469" cy="3803844"/>
          </a:xfrm>
        </p:spPr>
        <p:txBody>
          <a:bodyPr>
            <a:normAutofit/>
          </a:bodyPr>
          <a:lstStyle>
            <a:lvl1pPr marL="0" indent="0">
              <a:lnSpc>
                <a:spcPts val="4267"/>
              </a:lnSpc>
              <a:buFontTx/>
              <a:buNone/>
              <a:defRPr sz="3733">
                <a:solidFill>
                  <a:schemeClr val="bg2"/>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text styles</a:t>
            </a:r>
          </a:p>
        </p:txBody>
      </p:sp>
    </p:spTree>
    <p:extLst>
      <p:ext uri="{BB962C8B-B14F-4D97-AF65-F5344CB8AC3E}">
        <p14:creationId xmlns:p14="http://schemas.microsoft.com/office/powerpoint/2010/main" val="2740985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Divider_Design 1">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D30E1C81-3871-A4DC-59B0-9F47B4755B2E}"/>
              </a:ext>
            </a:extLst>
          </p:cNvPr>
          <p:cNvSpPr>
            <a:spLocks noGrp="1"/>
          </p:cNvSpPr>
          <p:nvPr>
            <p:ph type="body" sz="quarter" idx="12"/>
          </p:nvPr>
        </p:nvSpPr>
        <p:spPr>
          <a:xfrm>
            <a:off x="541866" y="552025"/>
            <a:ext cx="4598885" cy="3803844"/>
          </a:xfrm>
        </p:spPr>
        <p:txBody>
          <a:bodyPr>
            <a:normAutofit/>
          </a:bodyPr>
          <a:lstStyle>
            <a:lvl1pPr marL="0" indent="0">
              <a:lnSpc>
                <a:spcPts val="4267"/>
              </a:lnSpc>
              <a:buFontTx/>
              <a:buNone/>
              <a:defRPr sz="3733">
                <a:solidFill>
                  <a:srgbClr val="701A45"/>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Master text styles</a:t>
            </a:r>
          </a:p>
        </p:txBody>
      </p:sp>
      <p:sp>
        <p:nvSpPr>
          <p:cNvPr id="2" name="Slide Number Placeholder 1">
            <a:extLst>
              <a:ext uri="{FF2B5EF4-FFF2-40B4-BE49-F238E27FC236}">
                <a16:creationId xmlns:a16="http://schemas.microsoft.com/office/drawing/2014/main" id="{E7A56ACA-F440-7798-3F31-7739FB4C208B}"/>
              </a:ext>
            </a:extLst>
          </p:cNvPr>
          <p:cNvSpPr>
            <a:spLocks noGrp="1"/>
          </p:cNvSpPr>
          <p:nvPr>
            <p:ph type="sldNum" sz="quarter" idx="15"/>
          </p:nvPr>
        </p:nvSpPr>
        <p:spPr/>
        <p:txBody>
          <a:bodyPr/>
          <a:lstStyle>
            <a:lvl1pPr>
              <a:defRPr>
                <a:solidFill>
                  <a:srgbClr val="701A45"/>
                </a:solidFill>
              </a:defRPr>
            </a:lvl1pPr>
          </a:lstStyle>
          <a:p>
            <a:fld id="{D2F03CB7-16CC-A049-B1DA-901F0E386676}" type="slidenum">
              <a:rPr lang="en-US" smtClean="0"/>
              <a:pPr/>
              <a:t>‹#›</a:t>
            </a:fld>
            <a:endParaRPr lang="en-US"/>
          </a:p>
        </p:txBody>
      </p:sp>
      <p:sp>
        <p:nvSpPr>
          <p:cNvPr id="3" name="Flowchart: Process 2">
            <a:extLst>
              <a:ext uri="{FF2B5EF4-FFF2-40B4-BE49-F238E27FC236}">
                <a16:creationId xmlns:a16="http://schemas.microsoft.com/office/drawing/2014/main" id="{05536BBB-90D5-D094-89FA-7B4D91B0A833}"/>
              </a:ext>
            </a:extLst>
          </p:cNvPr>
          <p:cNvSpPr>
            <a:spLocks/>
          </p:cNvSpPr>
          <p:nvPr userDrawn="1"/>
        </p:nvSpPr>
        <p:spPr>
          <a:xfrm>
            <a:off x="4825026" y="549503"/>
            <a:ext cx="7366972" cy="631165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920 w 12920"/>
              <a:gd name="connsiteY0" fmla="*/ 0 h 10000"/>
              <a:gd name="connsiteX1" fmla="*/ 12920 w 12920"/>
              <a:gd name="connsiteY1" fmla="*/ 0 h 10000"/>
              <a:gd name="connsiteX2" fmla="*/ 12920 w 12920"/>
              <a:gd name="connsiteY2" fmla="*/ 10000 h 10000"/>
              <a:gd name="connsiteX3" fmla="*/ 0 w 12920"/>
              <a:gd name="connsiteY3" fmla="*/ 9980 h 10000"/>
              <a:gd name="connsiteX4" fmla="*/ 2920 w 12920"/>
              <a:gd name="connsiteY4" fmla="*/ 0 h 10000"/>
              <a:gd name="connsiteX0" fmla="*/ 2759 w 12759"/>
              <a:gd name="connsiteY0" fmla="*/ 0 h 10000"/>
              <a:gd name="connsiteX1" fmla="*/ 12759 w 12759"/>
              <a:gd name="connsiteY1" fmla="*/ 0 h 10000"/>
              <a:gd name="connsiteX2" fmla="*/ 12759 w 12759"/>
              <a:gd name="connsiteY2" fmla="*/ 10000 h 10000"/>
              <a:gd name="connsiteX3" fmla="*/ 0 w 12759"/>
              <a:gd name="connsiteY3" fmla="*/ 9980 h 10000"/>
              <a:gd name="connsiteX4" fmla="*/ 2759 w 12759"/>
              <a:gd name="connsiteY4" fmla="*/ 0 h 10000"/>
              <a:gd name="connsiteX0" fmla="*/ 2759 w 12759"/>
              <a:gd name="connsiteY0" fmla="*/ 0 h 10000"/>
              <a:gd name="connsiteX1" fmla="*/ 12759 w 12759"/>
              <a:gd name="connsiteY1" fmla="*/ 0 h 10000"/>
              <a:gd name="connsiteX2" fmla="*/ 12759 w 12759"/>
              <a:gd name="connsiteY2" fmla="*/ 10000 h 10000"/>
              <a:gd name="connsiteX3" fmla="*/ 0 w 12759"/>
              <a:gd name="connsiteY3" fmla="*/ 9980 h 10000"/>
              <a:gd name="connsiteX4" fmla="*/ 2759 w 12759"/>
              <a:gd name="connsiteY4" fmla="*/ 0 h 10000"/>
              <a:gd name="connsiteX0" fmla="*/ 2759 w 12759"/>
              <a:gd name="connsiteY0" fmla="*/ 0 h 10000"/>
              <a:gd name="connsiteX1" fmla="*/ 12759 w 12759"/>
              <a:gd name="connsiteY1" fmla="*/ 0 h 10000"/>
              <a:gd name="connsiteX2" fmla="*/ 12759 w 12759"/>
              <a:gd name="connsiteY2" fmla="*/ 10000 h 10000"/>
              <a:gd name="connsiteX3" fmla="*/ 0 w 12759"/>
              <a:gd name="connsiteY3" fmla="*/ 9980 h 10000"/>
              <a:gd name="connsiteX4" fmla="*/ 2759 w 12759"/>
              <a:gd name="connsiteY4" fmla="*/ 0 h 10000"/>
              <a:gd name="connsiteX0" fmla="*/ 3357 w 13357"/>
              <a:gd name="connsiteY0" fmla="*/ 0 h 10000"/>
              <a:gd name="connsiteX1" fmla="*/ 13357 w 13357"/>
              <a:gd name="connsiteY1" fmla="*/ 0 h 10000"/>
              <a:gd name="connsiteX2" fmla="*/ 13357 w 13357"/>
              <a:gd name="connsiteY2" fmla="*/ 10000 h 10000"/>
              <a:gd name="connsiteX3" fmla="*/ 0 w 13357"/>
              <a:gd name="connsiteY3" fmla="*/ 10000 h 10000"/>
              <a:gd name="connsiteX4" fmla="*/ 3357 w 13357"/>
              <a:gd name="connsiteY4" fmla="*/ 0 h 10000"/>
              <a:gd name="connsiteX0" fmla="*/ 3357 w 13357"/>
              <a:gd name="connsiteY0" fmla="*/ 0 h 10000"/>
              <a:gd name="connsiteX1" fmla="*/ 13357 w 13357"/>
              <a:gd name="connsiteY1" fmla="*/ 0 h 10000"/>
              <a:gd name="connsiteX2" fmla="*/ 13357 w 13357"/>
              <a:gd name="connsiteY2" fmla="*/ 10000 h 10000"/>
              <a:gd name="connsiteX3" fmla="*/ 0 w 13357"/>
              <a:gd name="connsiteY3" fmla="*/ 10000 h 10000"/>
              <a:gd name="connsiteX4" fmla="*/ 3357 w 13357"/>
              <a:gd name="connsiteY4" fmla="*/ 0 h 10000"/>
              <a:gd name="connsiteX0" fmla="*/ 3058 w 13357"/>
              <a:gd name="connsiteY0" fmla="*/ 0 h 10000"/>
              <a:gd name="connsiteX1" fmla="*/ 13357 w 13357"/>
              <a:gd name="connsiteY1" fmla="*/ 0 h 10000"/>
              <a:gd name="connsiteX2" fmla="*/ 13357 w 13357"/>
              <a:gd name="connsiteY2" fmla="*/ 10000 h 10000"/>
              <a:gd name="connsiteX3" fmla="*/ 0 w 13357"/>
              <a:gd name="connsiteY3" fmla="*/ 10000 h 10000"/>
              <a:gd name="connsiteX4" fmla="*/ 3058 w 13357"/>
              <a:gd name="connsiteY4" fmla="*/ 0 h 10000"/>
              <a:gd name="connsiteX0" fmla="*/ 2874 w 13357"/>
              <a:gd name="connsiteY0" fmla="*/ 40 h 10000"/>
              <a:gd name="connsiteX1" fmla="*/ 13357 w 13357"/>
              <a:gd name="connsiteY1" fmla="*/ 0 h 10000"/>
              <a:gd name="connsiteX2" fmla="*/ 13357 w 13357"/>
              <a:gd name="connsiteY2" fmla="*/ 10000 h 10000"/>
              <a:gd name="connsiteX3" fmla="*/ 0 w 13357"/>
              <a:gd name="connsiteY3" fmla="*/ 10000 h 10000"/>
              <a:gd name="connsiteX4" fmla="*/ 2874 w 13357"/>
              <a:gd name="connsiteY4" fmla="*/ 40 h 10000"/>
              <a:gd name="connsiteX0" fmla="*/ 2759 w 13357"/>
              <a:gd name="connsiteY0" fmla="*/ 40 h 10000"/>
              <a:gd name="connsiteX1" fmla="*/ 13357 w 13357"/>
              <a:gd name="connsiteY1" fmla="*/ 0 h 10000"/>
              <a:gd name="connsiteX2" fmla="*/ 13357 w 13357"/>
              <a:gd name="connsiteY2" fmla="*/ 10000 h 10000"/>
              <a:gd name="connsiteX3" fmla="*/ 0 w 13357"/>
              <a:gd name="connsiteY3" fmla="*/ 10000 h 10000"/>
              <a:gd name="connsiteX4" fmla="*/ 2759 w 13357"/>
              <a:gd name="connsiteY4" fmla="*/ 40 h 10000"/>
              <a:gd name="connsiteX0" fmla="*/ 2736 w 13357"/>
              <a:gd name="connsiteY0" fmla="*/ 0 h 10004"/>
              <a:gd name="connsiteX1" fmla="*/ 13357 w 13357"/>
              <a:gd name="connsiteY1" fmla="*/ 4 h 10004"/>
              <a:gd name="connsiteX2" fmla="*/ 13357 w 13357"/>
              <a:gd name="connsiteY2" fmla="*/ 10004 h 10004"/>
              <a:gd name="connsiteX3" fmla="*/ 0 w 13357"/>
              <a:gd name="connsiteY3" fmla="*/ 10004 h 10004"/>
              <a:gd name="connsiteX4" fmla="*/ 2736 w 13357"/>
              <a:gd name="connsiteY4" fmla="*/ 0 h 10004"/>
              <a:gd name="connsiteX0" fmla="*/ 2625 w 13357"/>
              <a:gd name="connsiteY0" fmla="*/ 0 h 10004"/>
              <a:gd name="connsiteX1" fmla="*/ 13357 w 13357"/>
              <a:gd name="connsiteY1" fmla="*/ 4 h 10004"/>
              <a:gd name="connsiteX2" fmla="*/ 13357 w 13357"/>
              <a:gd name="connsiteY2" fmla="*/ 10004 h 10004"/>
              <a:gd name="connsiteX3" fmla="*/ 0 w 13357"/>
              <a:gd name="connsiteY3" fmla="*/ 10004 h 10004"/>
              <a:gd name="connsiteX4" fmla="*/ 2625 w 13357"/>
              <a:gd name="connsiteY4" fmla="*/ 0 h 10004"/>
              <a:gd name="connsiteX0" fmla="*/ 2532 w 13357"/>
              <a:gd name="connsiteY0" fmla="*/ 0 h 10004"/>
              <a:gd name="connsiteX1" fmla="*/ 13357 w 13357"/>
              <a:gd name="connsiteY1" fmla="*/ 4 h 10004"/>
              <a:gd name="connsiteX2" fmla="*/ 13357 w 13357"/>
              <a:gd name="connsiteY2" fmla="*/ 10004 h 10004"/>
              <a:gd name="connsiteX3" fmla="*/ 0 w 13357"/>
              <a:gd name="connsiteY3" fmla="*/ 10004 h 10004"/>
              <a:gd name="connsiteX4" fmla="*/ 2532 w 13357"/>
              <a:gd name="connsiteY4" fmla="*/ 0 h 10004"/>
              <a:gd name="connsiteX0" fmla="*/ 2606 w 13431"/>
              <a:gd name="connsiteY0" fmla="*/ 0 h 10020"/>
              <a:gd name="connsiteX1" fmla="*/ 13431 w 13431"/>
              <a:gd name="connsiteY1" fmla="*/ 4 h 10020"/>
              <a:gd name="connsiteX2" fmla="*/ 13431 w 13431"/>
              <a:gd name="connsiteY2" fmla="*/ 10004 h 10020"/>
              <a:gd name="connsiteX3" fmla="*/ 0 w 13431"/>
              <a:gd name="connsiteY3" fmla="*/ 10020 h 10020"/>
              <a:gd name="connsiteX4" fmla="*/ 2606 w 13431"/>
              <a:gd name="connsiteY4" fmla="*/ 0 h 10020"/>
              <a:gd name="connsiteX0" fmla="*/ 2680 w 13505"/>
              <a:gd name="connsiteY0" fmla="*/ 0 h 10036"/>
              <a:gd name="connsiteX1" fmla="*/ 13505 w 13505"/>
              <a:gd name="connsiteY1" fmla="*/ 4 h 10036"/>
              <a:gd name="connsiteX2" fmla="*/ 13505 w 13505"/>
              <a:gd name="connsiteY2" fmla="*/ 10004 h 10036"/>
              <a:gd name="connsiteX3" fmla="*/ 0 w 13505"/>
              <a:gd name="connsiteY3" fmla="*/ 10036 h 10036"/>
              <a:gd name="connsiteX4" fmla="*/ 2680 w 13505"/>
              <a:gd name="connsiteY4" fmla="*/ 0 h 10036"/>
              <a:gd name="connsiteX0" fmla="*/ 2649 w 13474"/>
              <a:gd name="connsiteY0" fmla="*/ 0 h 10023"/>
              <a:gd name="connsiteX1" fmla="*/ 13474 w 13474"/>
              <a:gd name="connsiteY1" fmla="*/ 4 h 10023"/>
              <a:gd name="connsiteX2" fmla="*/ 13474 w 13474"/>
              <a:gd name="connsiteY2" fmla="*/ 10004 h 10023"/>
              <a:gd name="connsiteX3" fmla="*/ 0 w 13474"/>
              <a:gd name="connsiteY3" fmla="*/ 10023 h 10023"/>
              <a:gd name="connsiteX4" fmla="*/ 2649 w 13474"/>
              <a:gd name="connsiteY4" fmla="*/ 0 h 10023"/>
              <a:gd name="connsiteX0" fmla="*/ 2649 w 13474"/>
              <a:gd name="connsiteY0" fmla="*/ 0 h 10036"/>
              <a:gd name="connsiteX1" fmla="*/ 13474 w 13474"/>
              <a:gd name="connsiteY1" fmla="*/ 4 h 10036"/>
              <a:gd name="connsiteX2" fmla="*/ 13474 w 13474"/>
              <a:gd name="connsiteY2" fmla="*/ 10004 h 10036"/>
              <a:gd name="connsiteX3" fmla="*/ 0 w 13474"/>
              <a:gd name="connsiteY3" fmla="*/ 10036 h 10036"/>
              <a:gd name="connsiteX4" fmla="*/ 2649 w 13474"/>
              <a:gd name="connsiteY4" fmla="*/ 0 h 10036"/>
              <a:gd name="connsiteX0" fmla="*/ 2649 w 13474"/>
              <a:gd name="connsiteY0" fmla="*/ 0 h 10009"/>
              <a:gd name="connsiteX1" fmla="*/ 13474 w 13474"/>
              <a:gd name="connsiteY1" fmla="*/ 4 h 10009"/>
              <a:gd name="connsiteX2" fmla="*/ 13474 w 13474"/>
              <a:gd name="connsiteY2" fmla="*/ 10004 h 10009"/>
              <a:gd name="connsiteX3" fmla="*/ 0 w 13474"/>
              <a:gd name="connsiteY3" fmla="*/ 10009 h 10009"/>
              <a:gd name="connsiteX4" fmla="*/ 2649 w 13474"/>
              <a:gd name="connsiteY4" fmla="*/ 0 h 10009"/>
              <a:gd name="connsiteX0" fmla="*/ 2649 w 13474"/>
              <a:gd name="connsiteY0" fmla="*/ 0 h 10009"/>
              <a:gd name="connsiteX1" fmla="*/ 13474 w 13474"/>
              <a:gd name="connsiteY1" fmla="*/ 4 h 10009"/>
              <a:gd name="connsiteX2" fmla="*/ 13474 w 13474"/>
              <a:gd name="connsiteY2" fmla="*/ 10004 h 10009"/>
              <a:gd name="connsiteX3" fmla="*/ 0 w 13474"/>
              <a:gd name="connsiteY3" fmla="*/ 10009 h 10009"/>
              <a:gd name="connsiteX4" fmla="*/ 2649 w 13474"/>
              <a:gd name="connsiteY4" fmla="*/ 0 h 10009"/>
              <a:gd name="connsiteX0" fmla="*/ 2649 w 13474"/>
              <a:gd name="connsiteY0" fmla="*/ 0 h 10009"/>
              <a:gd name="connsiteX1" fmla="*/ 13474 w 13474"/>
              <a:gd name="connsiteY1" fmla="*/ 4 h 10009"/>
              <a:gd name="connsiteX2" fmla="*/ 13474 w 13474"/>
              <a:gd name="connsiteY2" fmla="*/ 10004 h 10009"/>
              <a:gd name="connsiteX3" fmla="*/ 0 w 13474"/>
              <a:gd name="connsiteY3" fmla="*/ 10009 h 10009"/>
              <a:gd name="connsiteX4" fmla="*/ 2649 w 13474"/>
              <a:gd name="connsiteY4" fmla="*/ 0 h 1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4" h="10009">
                <a:moveTo>
                  <a:pt x="2649" y="0"/>
                </a:moveTo>
                <a:lnTo>
                  <a:pt x="13474" y="4"/>
                </a:lnTo>
                <a:lnTo>
                  <a:pt x="13474" y="10004"/>
                </a:lnTo>
                <a:lnTo>
                  <a:pt x="0" y="10009"/>
                </a:lnTo>
                <a:lnTo>
                  <a:pt x="2649" y="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4" name="Flowchart: Process 2">
            <a:extLst>
              <a:ext uri="{FF2B5EF4-FFF2-40B4-BE49-F238E27FC236}">
                <a16:creationId xmlns:a16="http://schemas.microsoft.com/office/drawing/2014/main" id="{01937805-AAB0-C859-3065-5784AD444675}"/>
              </a:ext>
            </a:extLst>
          </p:cNvPr>
          <p:cNvSpPr/>
          <p:nvPr userDrawn="1"/>
        </p:nvSpPr>
        <p:spPr>
          <a:xfrm>
            <a:off x="5278163" y="936483"/>
            <a:ext cx="6920556" cy="593233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920 w 12920"/>
              <a:gd name="connsiteY0" fmla="*/ 0 h 10000"/>
              <a:gd name="connsiteX1" fmla="*/ 12920 w 12920"/>
              <a:gd name="connsiteY1" fmla="*/ 0 h 10000"/>
              <a:gd name="connsiteX2" fmla="*/ 12920 w 12920"/>
              <a:gd name="connsiteY2" fmla="*/ 10000 h 10000"/>
              <a:gd name="connsiteX3" fmla="*/ 0 w 12920"/>
              <a:gd name="connsiteY3" fmla="*/ 9980 h 10000"/>
              <a:gd name="connsiteX4" fmla="*/ 2920 w 12920"/>
              <a:gd name="connsiteY4" fmla="*/ 0 h 10000"/>
              <a:gd name="connsiteX0" fmla="*/ 2759 w 12759"/>
              <a:gd name="connsiteY0" fmla="*/ 0 h 10000"/>
              <a:gd name="connsiteX1" fmla="*/ 12759 w 12759"/>
              <a:gd name="connsiteY1" fmla="*/ 0 h 10000"/>
              <a:gd name="connsiteX2" fmla="*/ 12759 w 12759"/>
              <a:gd name="connsiteY2" fmla="*/ 10000 h 10000"/>
              <a:gd name="connsiteX3" fmla="*/ 0 w 12759"/>
              <a:gd name="connsiteY3" fmla="*/ 9980 h 10000"/>
              <a:gd name="connsiteX4" fmla="*/ 2759 w 12759"/>
              <a:gd name="connsiteY4" fmla="*/ 0 h 10000"/>
              <a:gd name="connsiteX0" fmla="*/ 2759 w 12759"/>
              <a:gd name="connsiteY0" fmla="*/ 0 h 10000"/>
              <a:gd name="connsiteX1" fmla="*/ 12759 w 12759"/>
              <a:gd name="connsiteY1" fmla="*/ 0 h 10000"/>
              <a:gd name="connsiteX2" fmla="*/ 12759 w 12759"/>
              <a:gd name="connsiteY2" fmla="*/ 10000 h 10000"/>
              <a:gd name="connsiteX3" fmla="*/ 0 w 12759"/>
              <a:gd name="connsiteY3" fmla="*/ 9980 h 10000"/>
              <a:gd name="connsiteX4" fmla="*/ 2759 w 12759"/>
              <a:gd name="connsiteY4" fmla="*/ 0 h 10000"/>
              <a:gd name="connsiteX0" fmla="*/ 2759 w 12759"/>
              <a:gd name="connsiteY0" fmla="*/ 0 h 10000"/>
              <a:gd name="connsiteX1" fmla="*/ 12759 w 12759"/>
              <a:gd name="connsiteY1" fmla="*/ 0 h 10000"/>
              <a:gd name="connsiteX2" fmla="*/ 12759 w 12759"/>
              <a:gd name="connsiteY2" fmla="*/ 10000 h 10000"/>
              <a:gd name="connsiteX3" fmla="*/ 0 w 12759"/>
              <a:gd name="connsiteY3" fmla="*/ 9980 h 10000"/>
              <a:gd name="connsiteX4" fmla="*/ 2759 w 12759"/>
              <a:gd name="connsiteY4" fmla="*/ 0 h 10000"/>
              <a:gd name="connsiteX0" fmla="*/ 3357 w 13357"/>
              <a:gd name="connsiteY0" fmla="*/ 0 h 10000"/>
              <a:gd name="connsiteX1" fmla="*/ 13357 w 13357"/>
              <a:gd name="connsiteY1" fmla="*/ 0 h 10000"/>
              <a:gd name="connsiteX2" fmla="*/ 13357 w 13357"/>
              <a:gd name="connsiteY2" fmla="*/ 10000 h 10000"/>
              <a:gd name="connsiteX3" fmla="*/ 0 w 13357"/>
              <a:gd name="connsiteY3" fmla="*/ 10000 h 10000"/>
              <a:gd name="connsiteX4" fmla="*/ 3357 w 13357"/>
              <a:gd name="connsiteY4" fmla="*/ 0 h 10000"/>
              <a:gd name="connsiteX0" fmla="*/ 3357 w 13357"/>
              <a:gd name="connsiteY0" fmla="*/ 0 h 10000"/>
              <a:gd name="connsiteX1" fmla="*/ 13357 w 13357"/>
              <a:gd name="connsiteY1" fmla="*/ 0 h 10000"/>
              <a:gd name="connsiteX2" fmla="*/ 13357 w 13357"/>
              <a:gd name="connsiteY2" fmla="*/ 10000 h 10000"/>
              <a:gd name="connsiteX3" fmla="*/ 0 w 13357"/>
              <a:gd name="connsiteY3" fmla="*/ 10000 h 10000"/>
              <a:gd name="connsiteX4" fmla="*/ 3357 w 13357"/>
              <a:gd name="connsiteY4" fmla="*/ 0 h 10000"/>
              <a:gd name="connsiteX0" fmla="*/ 3058 w 13357"/>
              <a:gd name="connsiteY0" fmla="*/ 0 h 10000"/>
              <a:gd name="connsiteX1" fmla="*/ 13357 w 13357"/>
              <a:gd name="connsiteY1" fmla="*/ 0 h 10000"/>
              <a:gd name="connsiteX2" fmla="*/ 13357 w 13357"/>
              <a:gd name="connsiteY2" fmla="*/ 10000 h 10000"/>
              <a:gd name="connsiteX3" fmla="*/ 0 w 13357"/>
              <a:gd name="connsiteY3" fmla="*/ 10000 h 10000"/>
              <a:gd name="connsiteX4" fmla="*/ 3058 w 13357"/>
              <a:gd name="connsiteY4" fmla="*/ 0 h 10000"/>
              <a:gd name="connsiteX0" fmla="*/ 2874 w 13357"/>
              <a:gd name="connsiteY0" fmla="*/ 40 h 10000"/>
              <a:gd name="connsiteX1" fmla="*/ 13357 w 13357"/>
              <a:gd name="connsiteY1" fmla="*/ 0 h 10000"/>
              <a:gd name="connsiteX2" fmla="*/ 13357 w 13357"/>
              <a:gd name="connsiteY2" fmla="*/ 10000 h 10000"/>
              <a:gd name="connsiteX3" fmla="*/ 0 w 13357"/>
              <a:gd name="connsiteY3" fmla="*/ 10000 h 10000"/>
              <a:gd name="connsiteX4" fmla="*/ 2874 w 13357"/>
              <a:gd name="connsiteY4" fmla="*/ 40 h 10000"/>
              <a:gd name="connsiteX0" fmla="*/ 2759 w 13357"/>
              <a:gd name="connsiteY0" fmla="*/ 40 h 10000"/>
              <a:gd name="connsiteX1" fmla="*/ 13357 w 13357"/>
              <a:gd name="connsiteY1" fmla="*/ 0 h 10000"/>
              <a:gd name="connsiteX2" fmla="*/ 13357 w 13357"/>
              <a:gd name="connsiteY2" fmla="*/ 10000 h 10000"/>
              <a:gd name="connsiteX3" fmla="*/ 0 w 13357"/>
              <a:gd name="connsiteY3" fmla="*/ 10000 h 10000"/>
              <a:gd name="connsiteX4" fmla="*/ 2759 w 13357"/>
              <a:gd name="connsiteY4" fmla="*/ 40 h 10000"/>
              <a:gd name="connsiteX0" fmla="*/ 2736 w 13357"/>
              <a:gd name="connsiteY0" fmla="*/ 0 h 10004"/>
              <a:gd name="connsiteX1" fmla="*/ 13357 w 13357"/>
              <a:gd name="connsiteY1" fmla="*/ 4 h 10004"/>
              <a:gd name="connsiteX2" fmla="*/ 13357 w 13357"/>
              <a:gd name="connsiteY2" fmla="*/ 10004 h 10004"/>
              <a:gd name="connsiteX3" fmla="*/ 0 w 13357"/>
              <a:gd name="connsiteY3" fmla="*/ 10004 h 10004"/>
              <a:gd name="connsiteX4" fmla="*/ 2736 w 13357"/>
              <a:gd name="connsiteY4" fmla="*/ 0 h 10004"/>
              <a:gd name="connsiteX0" fmla="*/ 2625 w 13357"/>
              <a:gd name="connsiteY0" fmla="*/ 0 h 10004"/>
              <a:gd name="connsiteX1" fmla="*/ 13357 w 13357"/>
              <a:gd name="connsiteY1" fmla="*/ 4 h 10004"/>
              <a:gd name="connsiteX2" fmla="*/ 13357 w 13357"/>
              <a:gd name="connsiteY2" fmla="*/ 10004 h 10004"/>
              <a:gd name="connsiteX3" fmla="*/ 0 w 13357"/>
              <a:gd name="connsiteY3" fmla="*/ 10004 h 10004"/>
              <a:gd name="connsiteX4" fmla="*/ 2625 w 13357"/>
              <a:gd name="connsiteY4" fmla="*/ 0 h 10004"/>
              <a:gd name="connsiteX0" fmla="*/ 2625 w 13357"/>
              <a:gd name="connsiteY0" fmla="*/ 0 h 10004"/>
              <a:gd name="connsiteX1" fmla="*/ 13337 w 13357"/>
              <a:gd name="connsiteY1" fmla="*/ 363 h 10004"/>
              <a:gd name="connsiteX2" fmla="*/ 13357 w 13357"/>
              <a:gd name="connsiteY2" fmla="*/ 10004 h 10004"/>
              <a:gd name="connsiteX3" fmla="*/ 0 w 13357"/>
              <a:gd name="connsiteY3" fmla="*/ 10004 h 10004"/>
              <a:gd name="connsiteX4" fmla="*/ 2625 w 13357"/>
              <a:gd name="connsiteY4" fmla="*/ 0 h 10004"/>
              <a:gd name="connsiteX0" fmla="*/ 2584 w 13357"/>
              <a:gd name="connsiteY0" fmla="*/ 81 h 9641"/>
              <a:gd name="connsiteX1" fmla="*/ 13337 w 13357"/>
              <a:gd name="connsiteY1" fmla="*/ 0 h 9641"/>
              <a:gd name="connsiteX2" fmla="*/ 13357 w 13357"/>
              <a:gd name="connsiteY2" fmla="*/ 9641 h 9641"/>
              <a:gd name="connsiteX3" fmla="*/ 0 w 13357"/>
              <a:gd name="connsiteY3" fmla="*/ 9641 h 9641"/>
              <a:gd name="connsiteX4" fmla="*/ 2584 w 13357"/>
              <a:gd name="connsiteY4" fmla="*/ 81 h 9641"/>
              <a:gd name="connsiteX0" fmla="*/ 1905 w 10000"/>
              <a:gd name="connsiteY0" fmla="*/ 49 h 10000"/>
              <a:gd name="connsiteX1" fmla="*/ 9985 w 10000"/>
              <a:gd name="connsiteY1" fmla="*/ 0 h 10000"/>
              <a:gd name="connsiteX2" fmla="*/ 10000 w 10000"/>
              <a:gd name="connsiteY2" fmla="*/ 10000 h 10000"/>
              <a:gd name="connsiteX3" fmla="*/ 0 w 10000"/>
              <a:gd name="connsiteY3" fmla="*/ 10000 h 10000"/>
              <a:gd name="connsiteX4" fmla="*/ 1905 w 10000"/>
              <a:gd name="connsiteY4" fmla="*/ 49 h 10000"/>
              <a:gd name="connsiteX0" fmla="*/ 1935 w 10000"/>
              <a:gd name="connsiteY0" fmla="*/ 67 h 10000"/>
              <a:gd name="connsiteX1" fmla="*/ 9985 w 10000"/>
              <a:gd name="connsiteY1" fmla="*/ 0 h 10000"/>
              <a:gd name="connsiteX2" fmla="*/ 10000 w 10000"/>
              <a:gd name="connsiteY2" fmla="*/ 10000 h 10000"/>
              <a:gd name="connsiteX3" fmla="*/ 0 w 10000"/>
              <a:gd name="connsiteY3" fmla="*/ 10000 h 10000"/>
              <a:gd name="connsiteX4" fmla="*/ 1935 w 10000"/>
              <a:gd name="connsiteY4" fmla="*/ 67 h 10000"/>
              <a:gd name="connsiteX0" fmla="*/ 1972 w 10000"/>
              <a:gd name="connsiteY0" fmla="*/ 17 h 10000"/>
              <a:gd name="connsiteX1" fmla="*/ 9985 w 10000"/>
              <a:gd name="connsiteY1" fmla="*/ 0 h 10000"/>
              <a:gd name="connsiteX2" fmla="*/ 10000 w 10000"/>
              <a:gd name="connsiteY2" fmla="*/ 10000 h 10000"/>
              <a:gd name="connsiteX3" fmla="*/ 0 w 10000"/>
              <a:gd name="connsiteY3" fmla="*/ 10000 h 10000"/>
              <a:gd name="connsiteX4" fmla="*/ 1972 w 10000"/>
              <a:gd name="connsiteY4" fmla="*/ 17 h 10000"/>
              <a:gd name="connsiteX0" fmla="*/ 1972 w 10016"/>
              <a:gd name="connsiteY0" fmla="*/ 24 h 10007"/>
              <a:gd name="connsiteX1" fmla="*/ 10016 w 10016"/>
              <a:gd name="connsiteY1" fmla="*/ 0 h 10007"/>
              <a:gd name="connsiteX2" fmla="*/ 10000 w 10016"/>
              <a:gd name="connsiteY2" fmla="*/ 10007 h 10007"/>
              <a:gd name="connsiteX3" fmla="*/ 0 w 10016"/>
              <a:gd name="connsiteY3" fmla="*/ 10007 h 10007"/>
              <a:gd name="connsiteX4" fmla="*/ 1972 w 10016"/>
              <a:gd name="connsiteY4" fmla="*/ 24 h 10007"/>
              <a:gd name="connsiteX0" fmla="*/ 1972 w 10010"/>
              <a:gd name="connsiteY0" fmla="*/ 0 h 9983"/>
              <a:gd name="connsiteX1" fmla="*/ 10010 w 10010"/>
              <a:gd name="connsiteY1" fmla="*/ 19 h 9983"/>
              <a:gd name="connsiteX2" fmla="*/ 10000 w 10010"/>
              <a:gd name="connsiteY2" fmla="*/ 9983 h 9983"/>
              <a:gd name="connsiteX3" fmla="*/ 0 w 10010"/>
              <a:gd name="connsiteY3" fmla="*/ 9983 h 9983"/>
              <a:gd name="connsiteX4" fmla="*/ 1972 w 10010"/>
              <a:gd name="connsiteY4" fmla="*/ 0 h 9983"/>
              <a:gd name="connsiteX0" fmla="*/ 1970 w 10000"/>
              <a:gd name="connsiteY0" fmla="*/ 0 h 10000"/>
              <a:gd name="connsiteX1" fmla="*/ 10000 w 10000"/>
              <a:gd name="connsiteY1" fmla="*/ 5 h 10000"/>
              <a:gd name="connsiteX2" fmla="*/ 9990 w 10000"/>
              <a:gd name="connsiteY2" fmla="*/ 10000 h 10000"/>
              <a:gd name="connsiteX3" fmla="*/ 0 w 10000"/>
              <a:gd name="connsiteY3" fmla="*/ 10000 h 10000"/>
              <a:gd name="connsiteX4" fmla="*/ 1970 w 10000"/>
              <a:gd name="connsiteY4" fmla="*/ 0 h 10000"/>
              <a:gd name="connsiteX0" fmla="*/ 1952 w 9982"/>
              <a:gd name="connsiteY0" fmla="*/ 0 h 10014"/>
              <a:gd name="connsiteX1" fmla="*/ 9982 w 9982"/>
              <a:gd name="connsiteY1" fmla="*/ 5 h 10014"/>
              <a:gd name="connsiteX2" fmla="*/ 9972 w 9982"/>
              <a:gd name="connsiteY2" fmla="*/ 10000 h 10014"/>
              <a:gd name="connsiteX3" fmla="*/ 0 w 9982"/>
              <a:gd name="connsiteY3" fmla="*/ 10014 h 10014"/>
              <a:gd name="connsiteX4" fmla="*/ 1952 w 9982"/>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 h="10014">
                <a:moveTo>
                  <a:pt x="1952" y="0"/>
                </a:moveTo>
                <a:lnTo>
                  <a:pt x="9982" y="5"/>
                </a:lnTo>
                <a:cubicBezTo>
                  <a:pt x="9987" y="3345"/>
                  <a:pt x="9967" y="6660"/>
                  <a:pt x="9972" y="10000"/>
                </a:cubicBezTo>
                <a:lnTo>
                  <a:pt x="0" y="10014"/>
                </a:lnTo>
                <a:lnTo>
                  <a:pt x="1952" y="0"/>
                </a:lnTo>
                <a:close/>
              </a:path>
            </a:pathLst>
          </a:custGeom>
          <a:solidFill>
            <a:srgbClr val="FF59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Picture Placeholder 11">
            <a:extLst>
              <a:ext uri="{FF2B5EF4-FFF2-40B4-BE49-F238E27FC236}">
                <a16:creationId xmlns:a16="http://schemas.microsoft.com/office/drawing/2014/main" id="{63415478-C49C-5F1A-CEF3-A7B4E2B79ECC}"/>
              </a:ext>
            </a:extLst>
          </p:cNvPr>
          <p:cNvSpPr>
            <a:spLocks noGrp="1"/>
          </p:cNvSpPr>
          <p:nvPr>
            <p:ph type="pic" sz="quarter" idx="16" hasCustomPrompt="1"/>
          </p:nvPr>
        </p:nvSpPr>
        <p:spPr>
          <a:xfrm>
            <a:off x="5703211" y="1239953"/>
            <a:ext cx="6503648" cy="5622217"/>
          </a:xfrm>
          <a:custGeom>
            <a:avLst/>
            <a:gdLst>
              <a:gd name="connsiteX0" fmla="*/ 1210461 w 5948314"/>
              <a:gd name="connsiteY0" fmla="*/ 0 h 5218915"/>
              <a:gd name="connsiteX1" fmla="*/ 5948314 w 5948314"/>
              <a:gd name="connsiteY1" fmla="*/ 37707 h 5218915"/>
              <a:gd name="connsiteX2" fmla="*/ 5935058 w 5948314"/>
              <a:gd name="connsiteY2" fmla="*/ 5218915 h 5218915"/>
              <a:gd name="connsiteX3" fmla="*/ 0 w 5948314"/>
              <a:gd name="connsiteY3" fmla="*/ 5190635 h 5218915"/>
              <a:gd name="connsiteX0" fmla="*/ 1182181 w 5948314"/>
              <a:gd name="connsiteY0" fmla="*/ 28281 h 5181208"/>
              <a:gd name="connsiteX1" fmla="*/ 5948314 w 5948314"/>
              <a:gd name="connsiteY1" fmla="*/ 0 h 5181208"/>
              <a:gd name="connsiteX2" fmla="*/ 5935058 w 5948314"/>
              <a:gd name="connsiteY2" fmla="*/ 5181208 h 5181208"/>
              <a:gd name="connsiteX3" fmla="*/ 0 w 5948314"/>
              <a:gd name="connsiteY3" fmla="*/ 5152928 h 5181208"/>
              <a:gd name="connsiteX4" fmla="*/ 1182181 w 5948314"/>
              <a:gd name="connsiteY4" fmla="*/ 28281 h 5181208"/>
              <a:gd name="connsiteX0" fmla="*/ 1182181 w 5967167"/>
              <a:gd name="connsiteY0" fmla="*/ 9428 h 5162355"/>
              <a:gd name="connsiteX1" fmla="*/ 5967167 w 5967167"/>
              <a:gd name="connsiteY1" fmla="*/ 0 h 5162355"/>
              <a:gd name="connsiteX2" fmla="*/ 5935058 w 5967167"/>
              <a:gd name="connsiteY2" fmla="*/ 5162355 h 5162355"/>
              <a:gd name="connsiteX3" fmla="*/ 0 w 5967167"/>
              <a:gd name="connsiteY3" fmla="*/ 5134075 h 5162355"/>
              <a:gd name="connsiteX4" fmla="*/ 1182181 w 5967167"/>
              <a:gd name="connsiteY4" fmla="*/ 9428 h 5162355"/>
              <a:gd name="connsiteX0" fmla="*/ 1201035 w 5967167"/>
              <a:gd name="connsiteY0" fmla="*/ 28282 h 5162355"/>
              <a:gd name="connsiteX1" fmla="*/ 5967167 w 5967167"/>
              <a:gd name="connsiteY1" fmla="*/ 0 h 5162355"/>
              <a:gd name="connsiteX2" fmla="*/ 5935058 w 5967167"/>
              <a:gd name="connsiteY2" fmla="*/ 5162355 h 5162355"/>
              <a:gd name="connsiteX3" fmla="*/ 0 w 5967167"/>
              <a:gd name="connsiteY3" fmla="*/ 5134075 h 5162355"/>
              <a:gd name="connsiteX4" fmla="*/ 1201035 w 5967167"/>
              <a:gd name="connsiteY4" fmla="*/ 28282 h 5162355"/>
              <a:gd name="connsiteX0" fmla="*/ 1182182 w 5967167"/>
              <a:gd name="connsiteY0" fmla="*/ 1 h 5162355"/>
              <a:gd name="connsiteX1" fmla="*/ 5967167 w 5967167"/>
              <a:gd name="connsiteY1" fmla="*/ 0 h 5162355"/>
              <a:gd name="connsiteX2" fmla="*/ 5935058 w 5967167"/>
              <a:gd name="connsiteY2" fmla="*/ 5162355 h 5162355"/>
              <a:gd name="connsiteX3" fmla="*/ 0 w 5967167"/>
              <a:gd name="connsiteY3" fmla="*/ 5134075 h 5162355"/>
              <a:gd name="connsiteX4" fmla="*/ 1182182 w 5967167"/>
              <a:gd name="connsiteY4" fmla="*/ 1 h 5162355"/>
              <a:gd name="connsiteX0" fmla="*/ 1182182 w 5967167"/>
              <a:gd name="connsiteY0" fmla="*/ 1 h 5171782"/>
              <a:gd name="connsiteX1" fmla="*/ 5967167 w 5967167"/>
              <a:gd name="connsiteY1" fmla="*/ 0 h 5171782"/>
              <a:gd name="connsiteX2" fmla="*/ 5953912 w 5967167"/>
              <a:gd name="connsiteY2" fmla="*/ 5171782 h 5171782"/>
              <a:gd name="connsiteX3" fmla="*/ 0 w 5967167"/>
              <a:gd name="connsiteY3" fmla="*/ 5134075 h 5171782"/>
              <a:gd name="connsiteX4" fmla="*/ 1182182 w 5967167"/>
              <a:gd name="connsiteY4" fmla="*/ 1 h 5171782"/>
              <a:gd name="connsiteX0" fmla="*/ 1182182 w 5976594"/>
              <a:gd name="connsiteY0" fmla="*/ 1 h 5171782"/>
              <a:gd name="connsiteX1" fmla="*/ 5976594 w 5976594"/>
              <a:gd name="connsiteY1" fmla="*/ 0 h 5171782"/>
              <a:gd name="connsiteX2" fmla="*/ 5953912 w 5976594"/>
              <a:gd name="connsiteY2" fmla="*/ 5171782 h 5171782"/>
              <a:gd name="connsiteX3" fmla="*/ 0 w 5976594"/>
              <a:gd name="connsiteY3" fmla="*/ 5134075 h 5171782"/>
              <a:gd name="connsiteX4" fmla="*/ 1182182 w 5976594"/>
              <a:gd name="connsiteY4" fmla="*/ 1 h 5171782"/>
              <a:gd name="connsiteX0" fmla="*/ 1182182 w 5986021"/>
              <a:gd name="connsiteY0" fmla="*/ 1 h 5171782"/>
              <a:gd name="connsiteX1" fmla="*/ 5986021 w 5986021"/>
              <a:gd name="connsiteY1" fmla="*/ 0 h 5171782"/>
              <a:gd name="connsiteX2" fmla="*/ 5953912 w 5986021"/>
              <a:gd name="connsiteY2" fmla="*/ 5171782 h 5171782"/>
              <a:gd name="connsiteX3" fmla="*/ 0 w 5986021"/>
              <a:gd name="connsiteY3" fmla="*/ 5134075 h 5171782"/>
              <a:gd name="connsiteX4" fmla="*/ 1182182 w 5986021"/>
              <a:gd name="connsiteY4" fmla="*/ 1 h 5171782"/>
              <a:gd name="connsiteX0" fmla="*/ 1182182 w 5986021"/>
              <a:gd name="connsiteY0" fmla="*/ 1 h 5171782"/>
              <a:gd name="connsiteX1" fmla="*/ 5986021 w 5986021"/>
              <a:gd name="connsiteY1" fmla="*/ 0 h 5171782"/>
              <a:gd name="connsiteX2" fmla="*/ 5953912 w 5986021"/>
              <a:gd name="connsiteY2" fmla="*/ 5171782 h 5171782"/>
              <a:gd name="connsiteX3" fmla="*/ 0 w 5986021"/>
              <a:gd name="connsiteY3" fmla="*/ 5134075 h 5171782"/>
              <a:gd name="connsiteX4" fmla="*/ 1182182 w 5986021"/>
              <a:gd name="connsiteY4" fmla="*/ 1 h 5171782"/>
              <a:gd name="connsiteX0" fmla="*/ 1182182 w 5986021"/>
              <a:gd name="connsiteY0" fmla="*/ 1 h 5171782"/>
              <a:gd name="connsiteX1" fmla="*/ 5986021 w 5986021"/>
              <a:gd name="connsiteY1" fmla="*/ 0 h 5171782"/>
              <a:gd name="connsiteX2" fmla="*/ 5953912 w 5986021"/>
              <a:gd name="connsiteY2" fmla="*/ 5171782 h 5171782"/>
              <a:gd name="connsiteX3" fmla="*/ 0 w 5986021"/>
              <a:gd name="connsiteY3" fmla="*/ 5134075 h 5171782"/>
              <a:gd name="connsiteX4" fmla="*/ 1182182 w 5986021"/>
              <a:gd name="connsiteY4" fmla="*/ 1 h 5171782"/>
              <a:gd name="connsiteX0" fmla="*/ 1182182 w 5954317"/>
              <a:gd name="connsiteY0" fmla="*/ 9428 h 5181209"/>
              <a:gd name="connsiteX1" fmla="*/ 5929460 w 5954317"/>
              <a:gd name="connsiteY1" fmla="*/ 0 h 5181209"/>
              <a:gd name="connsiteX2" fmla="*/ 5953912 w 5954317"/>
              <a:gd name="connsiteY2" fmla="*/ 5181209 h 5181209"/>
              <a:gd name="connsiteX3" fmla="*/ 0 w 5954317"/>
              <a:gd name="connsiteY3" fmla="*/ 5143502 h 5181209"/>
              <a:gd name="connsiteX4" fmla="*/ 1182182 w 5954317"/>
              <a:gd name="connsiteY4" fmla="*/ 9428 h 5181209"/>
              <a:gd name="connsiteX0" fmla="*/ 1193433 w 5965568"/>
              <a:gd name="connsiteY0" fmla="*/ 9428 h 5181209"/>
              <a:gd name="connsiteX1" fmla="*/ 5940711 w 5965568"/>
              <a:gd name="connsiteY1" fmla="*/ 0 h 5181209"/>
              <a:gd name="connsiteX2" fmla="*/ 5965163 w 5965568"/>
              <a:gd name="connsiteY2" fmla="*/ 5181209 h 5181209"/>
              <a:gd name="connsiteX3" fmla="*/ 0 w 5965568"/>
              <a:gd name="connsiteY3" fmla="*/ 5177253 h 5181209"/>
              <a:gd name="connsiteX4" fmla="*/ 1193433 w 5965568"/>
              <a:gd name="connsiteY4" fmla="*/ 9428 h 5181209"/>
              <a:gd name="connsiteX0" fmla="*/ 1193433 w 5965752"/>
              <a:gd name="connsiteY0" fmla="*/ 9428 h 5181209"/>
              <a:gd name="connsiteX1" fmla="*/ 5951962 w 5965752"/>
              <a:gd name="connsiteY1" fmla="*/ 0 h 5181209"/>
              <a:gd name="connsiteX2" fmla="*/ 5965163 w 5965752"/>
              <a:gd name="connsiteY2" fmla="*/ 5181209 h 5181209"/>
              <a:gd name="connsiteX3" fmla="*/ 0 w 5965752"/>
              <a:gd name="connsiteY3" fmla="*/ 5177253 h 5181209"/>
              <a:gd name="connsiteX4" fmla="*/ 1193433 w 5965752"/>
              <a:gd name="connsiteY4" fmla="*/ 9428 h 5181209"/>
              <a:gd name="connsiteX0" fmla="*/ 1193433 w 5975344"/>
              <a:gd name="connsiteY0" fmla="*/ 5531 h 5177312"/>
              <a:gd name="connsiteX1" fmla="*/ 5975344 w 5975344"/>
              <a:gd name="connsiteY1" fmla="*/ 0 h 5177312"/>
              <a:gd name="connsiteX2" fmla="*/ 5965163 w 5975344"/>
              <a:gd name="connsiteY2" fmla="*/ 5177312 h 5177312"/>
              <a:gd name="connsiteX3" fmla="*/ 0 w 5975344"/>
              <a:gd name="connsiteY3" fmla="*/ 5173356 h 5177312"/>
              <a:gd name="connsiteX4" fmla="*/ 1193433 w 5975344"/>
              <a:gd name="connsiteY4" fmla="*/ 5531 h 5177312"/>
              <a:gd name="connsiteX0" fmla="*/ 1193433 w 5979241"/>
              <a:gd name="connsiteY0" fmla="*/ 0 h 5171781"/>
              <a:gd name="connsiteX1" fmla="*/ 5979241 w 5979241"/>
              <a:gd name="connsiteY1" fmla="*/ 2263 h 5171781"/>
              <a:gd name="connsiteX2" fmla="*/ 5965163 w 5979241"/>
              <a:gd name="connsiteY2" fmla="*/ 5171781 h 5171781"/>
              <a:gd name="connsiteX3" fmla="*/ 0 w 5979241"/>
              <a:gd name="connsiteY3" fmla="*/ 5167825 h 5171781"/>
              <a:gd name="connsiteX4" fmla="*/ 1193433 w 5979241"/>
              <a:gd name="connsiteY4" fmla="*/ 0 h 5171781"/>
              <a:gd name="connsiteX0" fmla="*/ 1201227 w 5987035"/>
              <a:gd name="connsiteY0" fmla="*/ 0 h 5175619"/>
              <a:gd name="connsiteX1" fmla="*/ 5987035 w 5987035"/>
              <a:gd name="connsiteY1" fmla="*/ 2263 h 5175619"/>
              <a:gd name="connsiteX2" fmla="*/ 5972957 w 5987035"/>
              <a:gd name="connsiteY2" fmla="*/ 5171781 h 5175619"/>
              <a:gd name="connsiteX3" fmla="*/ 0 w 5987035"/>
              <a:gd name="connsiteY3" fmla="*/ 5175619 h 5175619"/>
              <a:gd name="connsiteX4" fmla="*/ 1201227 w 5987035"/>
              <a:gd name="connsiteY4" fmla="*/ 0 h 517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035" h="5175619">
                <a:moveTo>
                  <a:pt x="1201227" y="0"/>
                </a:moveTo>
                <a:lnTo>
                  <a:pt x="5987035" y="2263"/>
                </a:lnTo>
                <a:cubicBezTo>
                  <a:pt x="5982616" y="1776466"/>
                  <a:pt x="5977376" y="3444712"/>
                  <a:pt x="5972957" y="5171781"/>
                </a:cubicBezTo>
                <a:lnTo>
                  <a:pt x="0" y="5175619"/>
                </a:lnTo>
                <a:cubicBezTo>
                  <a:pt x="403487" y="3445407"/>
                  <a:pt x="797740" y="1730212"/>
                  <a:pt x="1201227" y="0"/>
                </a:cubicBezTo>
                <a:close/>
              </a:path>
            </a:pathLst>
          </a:custGeom>
        </p:spPr>
        <p:txBody>
          <a:bodyPr wrap="square">
            <a:noAutofit/>
          </a:bodyPr>
          <a:lstStyle>
            <a:lvl1pPr marL="0" indent="0" algn="ctr">
              <a:buNone/>
              <a:defRPr>
                <a:solidFill>
                  <a:schemeClr val="bg2"/>
                </a:solidFill>
              </a:defRPr>
            </a:lvl1pPr>
          </a:lstStyle>
          <a:p>
            <a:pPr marL="0" marR="0" lvl="0" indent="0" algn="ctr" defTabSz="609585" rtl="0" eaLnBrk="1" fontAlgn="auto" latinLnBrk="0" hangingPunct="1">
              <a:lnSpc>
                <a:spcPct val="100000"/>
              </a:lnSpc>
              <a:spcBef>
                <a:spcPct val="20000"/>
              </a:spcBef>
              <a:spcAft>
                <a:spcPts val="0"/>
              </a:spcAft>
              <a:buClr>
                <a:schemeClr val="tx1"/>
              </a:buClr>
              <a:buSzTx/>
              <a:buFont typeface="Arial"/>
              <a:buNone/>
              <a:tabLst/>
              <a:defRPr/>
            </a:pPr>
            <a:r>
              <a:rPr lang="en-US"/>
              <a:t>Click icon to insert picture</a:t>
            </a:r>
          </a:p>
        </p:txBody>
      </p:sp>
    </p:spTree>
    <p:extLst>
      <p:ext uri="{BB962C8B-B14F-4D97-AF65-F5344CB8AC3E}">
        <p14:creationId xmlns:p14="http://schemas.microsoft.com/office/powerpoint/2010/main" val="2256249228"/>
      </p:ext>
    </p:extLst>
  </p:cSld>
  <p:clrMapOvr>
    <a:masterClrMapping/>
  </p:clrMapOvr>
  <p:extLst>
    <p:ext uri="{DCECCB84-F9BA-43D5-87BE-67443E8EF086}">
      <p15:sldGuideLst xmlns:p15="http://schemas.microsoft.com/office/powerpoint/2012/main">
        <p15:guide id="1" orient="horz" pos="44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t Practice Guidelin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85446"/>
          <a:stretch/>
        </p:blipFill>
        <p:spPr>
          <a:xfrm>
            <a:off x="0" y="5859894"/>
            <a:ext cx="12192000" cy="998105"/>
          </a:xfrm>
          <a:prstGeom prst="rect">
            <a:avLst/>
          </a:prstGeom>
        </p:spPr>
      </p:pic>
      <p:sp>
        <p:nvSpPr>
          <p:cNvPr id="4" name="TextBox 3"/>
          <p:cNvSpPr txBox="1"/>
          <p:nvPr userDrawn="1"/>
        </p:nvSpPr>
        <p:spPr>
          <a:xfrm>
            <a:off x="609600" y="998105"/>
            <a:ext cx="3454400" cy="4686026"/>
          </a:xfrm>
          <a:prstGeom prst="rect">
            <a:avLst/>
          </a:prstGeom>
          <a:noFill/>
        </p:spPr>
        <p:txBody>
          <a:bodyPr wrap="square" numCol="1" spcCol="540000" rtlCol="0">
            <a:spAutoFit/>
          </a:bodyPr>
          <a:lstStyle/>
          <a:p>
            <a:pPr>
              <a:lnSpc>
                <a:spcPts val="1600"/>
              </a:lnSpc>
              <a:spcBef>
                <a:spcPts val="0"/>
              </a:spcBef>
              <a:spcAft>
                <a:spcPts val="800"/>
              </a:spcAft>
            </a:pPr>
            <a:r>
              <a:rPr lang="en-US" sz="1067" b="0" i="0" u="none" strike="noStrike" kern="1200" baseline="0">
                <a:solidFill>
                  <a:schemeClr val="tx2"/>
                </a:solidFill>
                <a:latin typeface="Verdana"/>
                <a:ea typeface="+mn-ea"/>
                <a:cs typeface="Verdana"/>
              </a:rPr>
              <a:t>PowerPoint presentations are a highly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visible representation of the FCA brand.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It is important that they are visually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consistent in how they use the basic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elements of our identity.</a:t>
            </a:r>
          </a:p>
          <a:p>
            <a:pPr>
              <a:lnSpc>
                <a:spcPts val="1600"/>
              </a:lnSpc>
              <a:spcBef>
                <a:spcPts val="0"/>
              </a:spcBef>
              <a:spcAft>
                <a:spcPts val="800"/>
              </a:spcAft>
            </a:pPr>
            <a:r>
              <a:rPr lang="en-US" sz="1067" b="0" i="0" u="none" strike="noStrike" kern="1200" baseline="0">
                <a:solidFill>
                  <a:schemeClr val="tx2"/>
                </a:solidFill>
                <a:latin typeface="Verdana"/>
                <a:ea typeface="+mn-ea"/>
                <a:cs typeface="Verdana"/>
              </a:rPr>
              <a:t>To create a consistent presentation,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use an FCA branded template. Always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respect the presentation template design when creating presentations (never adapt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the approved presentations to form a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modified style). </a:t>
            </a:r>
          </a:p>
          <a:p>
            <a:pPr>
              <a:lnSpc>
                <a:spcPts val="1600"/>
              </a:lnSpc>
              <a:spcBef>
                <a:spcPts val="0"/>
              </a:spcBef>
              <a:spcAft>
                <a:spcPts val="800"/>
              </a:spcAft>
            </a:pPr>
            <a:r>
              <a:rPr lang="en-US" sz="1067" b="0" i="0" u="none" strike="noStrike" kern="1200" baseline="0">
                <a:solidFill>
                  <a:schemeClr val="tx2"/>
                </a:solidFill>
                <a:latin typeface="Verdana"/>
                <a:ea typeface="+mn-ea"/>
                <a:cs typeface="Verdana"/>
              </a:rPr>
              <a:t>Try not to place too many words onto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a single slide, and don’t use low-quality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or inappropriate images or illustrations.</a:t>
            </a:r>
          </a:p>
          <a:p>
            <a:pPr>
              <a:lnSpc>
                <a:spcPts val="1600"/>
              </a:lnSpc>
              <a:spcBef>
                <a:spcPts val="800"/>
              </a:spcBef>
              <a:spcAft>
                <a:spcPts val="800"/>
              </a:spcAft>
            </a:pPr>
            <a:r>
              <a:rPr lang="en-US" sz="1400" b="0" i="0" u="none" strike="noStrike" kern="1200" baseline="0">
                <a:solidFill>
                  <a:schemeClr val="accent1"/>
                </a:solidFill>
                <a:latin typeface="Verdana"/>
                <a:ea typeface="+mn-ea"/>
                <a:cs typeface="Verdana"/>
              </a:rPr>
              <a:t>Tips for an engaging presentation</a:t>
            </a:r>
          </a:p>
          <a:p>
            <a:pPr>
              <a:lnSpc>
                <a:spcPts val="1600"/>
              </a:lnSpc>
              <a:spcBef>
                <a:spcPts val="0"/>
              </a:spcBef>
              <a:spcAft>
                <a:spcPts val="800"/>
              </a:spcAft>
            </a:pPr>
            <a:r>
              <a:rPr lang="en-US" sz="1067" b="0" i="0" u="none" strike="noStrike" kern="1200" baseline="0">
                <a:solidFill>
                  <a:schemeClr val="tx2"/>
                </a:solidFill>
                <a:latin typeface="Verdana"/>
                <a:ea typeface="+mn-ea"/>
                <a:cs typeface="Verdana"/>
              </a:rPr>
              <a:t>Follow these tips while putting your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PowerPoint presentation together to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make it more professional, and to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help the reader stay focused on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what you are saying.</a:t>
            </a:r>
            <a:endParaRPr lang="en-US" sz="1067" b="0" i="0" u="none" strike="noStrike" kern="1200" baseline="0">
              <a:solidFill>
                <a:srgbClr val="000000"/>
              </a:solidFill>
              <a:latin typeface="Verdana"/>
              <a:ea typeface="+mn-ea"/>
              <a:cs typeface="Verdana"/>
            </a:endParaRPr>
          </a:p>
        </p:txBody>
      </p:sp>
      <p:sp>
        <p:nvSpPr>
          <p:cNvPr id="5" name="TextBox 4"/>
          <p:cNvSpPr txBox="1"/>
          <p:nvPr userDrawn="1"/>
        </p:nvSpPr>
        <p:spPr>
          <a:xfrm>
            <a:off x="609600" y="371480"/>
            <a:ext cx="10972800" cy="461665"/>
          </a:xfrm>
          <a:prstGeom prst="rect">
            <a:avLst/>
          </a:prstGeom>
          <a:noFill/>
        </p:spPr>
        <p:txBody>
          <a:bodyPr wrap="square" rtlCol="0">
            <a:spAutoFit/>
          </a:bodyPr>
          <a:lstStyle/>
          <a:p>
            <a:r>
              <a:rPr lang="en-GB" sz="2400">
                <a:latin typeface="Verdana"/>
                <a:cs typeface="Verdana"/>
              </a:rPr>
              <a:t>Best practice for PowerPoint presentations</a:t>
            </a:r>
            <a:endParaRPr lang="en-US" sz="2400">
              <a:latin typeface="Verdana"/>
              <a:cs typeface="Verdana"/>
            </a:endParaRPr>
          </a:p>
        </p:txBody>
      </p:sp>
      <p:sp>
        <p:nvSpPr>
          <p:cNvPr id="8" name="TextBox 7"/>
          <p:cNvSpPr txBox="1"/>
          <p:nvPr userDrawn="1"/>
        </p:nvSpPr>
        <p:spPr>
          <a:xfrm>
            <a:off x="4368281" y="998106"/>
            <a:ext cx="3227103" cy="5147691"/>
          </a:xfrm>
          <a:prstGeom prst="rect">
            <a:avLst/>
          </a:prstGeom>
          <a:noFill/>
        </p:spPr>
        <p:txBody>
          <a:bodyPr wrap="square" numCol="1" spcCol="540000" rtlCol="0">
            <a:spAutoFit/>
          </a:bodyPr>
          <a:lstStyle/>
          <a:p>
            <a:pPr>
              <a:lnSpc>
                <a:spcPts val="1600"/>
              </a:lnSpc>
              <a:spcAft>
                <a:spcPts val="267"/>
              </a:spcAft>
            </a:pPr>
            <a:r>
              <a:rPr lang="en-US" sz="1067" b="0" i="0" u="none" strike="noStrike" kern="1200" baseline="0">
                <a:solidFill>
                  <a:srgbClr val="757575"/>
                </a:solidFill>
                <a:latin typeface="Verdana"/>
                <a:ea typeface="+mn-ea"/>
                <a:cs typeface="Verdana"/>
              </a:rPr>
              <a:t>Your slides should ‘support’ your presentation. Always include a slide with:</a:t>
            </a:r>
          </a:p>
          <a:p>
            <a:pPr marL="191995" lvl="0"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the title of the presentation and the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date it takes place</a:t>
            </a:r>
          </a:p>
          <a:p>
            <a:pPr marL="191995" lvl="0"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an agenda for the presentation</a:t>
            </a:r>
          </a:p>
          <a:p>
            <a:pPr marL="191995" lvl="0"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the name of each presenter and the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subject they are presenting on</a:t>
            </a:r>
          </a:p>
          <a:p>
            <a:pPr marL="0" indent="0">
              <a:lnSpc>
                <a:spcPts val="1600"/>
              </a:lnSpc>
              <a:spcBef>
                <a:spcPts val="1067"/>
              </a:spcBef>
              <a:spcAft>
                <a:spcPts val="267"/>
              </a:spcAft>
              <a:buClrTx/>
              <a:buFont typeface="Arial"/>
              <a:buNone/>
            </a:pPr>
            <a:r>
              <a:rPr lang="en-US" sz="1067" b="0" i="0" u="none" strike="noStrike" kern="1200" baseline="0">
                <a:solidFill>
                  <a:srgbClr val="757575"/>
                </a:solidFill>
                <a:latin typeface="Verdana"/>
                <a:ea typeface="+mn-ea"/>
                <a:cs typeface="Verdana"/>
              </a:rPr>
              <a:t>Your audience will be put off by large passages of text, so:</a:t>
            </a:r>
          </a:p>
          <a:p>
            <a:pPr marL="191995"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keep your content focused so you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don’t bombard the reader</a:t>
            </a:r>
          </a:p>
          <a:p>
            <a:pPr marL="191995" indent="-191995">
              <a:lnSpc>
                <a:spcPts val="1600"/>
              </a:lnSpc>
              <a:buClr>
                <a:schemeClr val="bg1">
                  <a:lumMod val="50000"/>
                </a:schemeClr>
              </a:buClr>
              <a:buFont typeface="Arial"/>
              <a:buChar char="•"/>
            </a:pPr>
            <a:r>
              <a:rPr lang="en-US" sz="1067" b="0" i="0" u="none" strike="noStrike" kern="1200" baseline="0">
                <a:solidFill>
                  <a:schemeClr val="tx2"/>
                </a:solidFill>
                <a:latin typeface="Verdana"/>
                <a:ea typeface="+mn-ea"/>
                <a:cs typeface="Verdana"/>
              </a:rPr>
              <a:t>don’t make your headings too long </a:t>
            </a:r>
            <a:br>
              <a:rPr lang="en-US" sz="1067" b="0" i="0" u="none" strike="noStrike" kern="1200" baseline="0">
                <a:solidFill>
                  <a:schemeClr val="tx2"/>
                </a:solidFill>
                <a:latin typeface="Verdana"/>
                <a:ea typeface="+mn-ea"/>
                <a:cs typeface="Verdana"/>
              </a:rPr>
            </a:br>
            <a:r>
              <a:rPr lang="en-US" sz="1067" b="0" i="0" u="none" strike="noStrike" kern="1200" baseline="0">
                <a:solidFill>
                  <a:schemeClr val="tx2"/>
                </a:solidFill>
                <a:latin typeface="Verdana"/>
                <a:ea typeface="+mn-ea"/>
                <a:cs typeface="Verdana"/>
              </a:rPr>
              <a:t>(two lines maximum)</a:t>
            </a:r>
          </a:p>
          <a:p>
            <a:pPr marL="191995"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use bullet points to get your message across succinctly</a:t>
            </a:r>
          </a:p>
          <a:p>
            <a:pPr marL="191995"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limit the number of bullet points per slide, make sure the text is not too small and is readable</a:t>
            </a:r>
          </a:p>
          <a:p>
            <a:pPr marL="191995" indent="-191995">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back up the speaker’s words by highlighting the most important points</a:t>
            </a:r>
          </a:p>
          <a:p>
            <a:pPr marL="0" indent="0">
              <a:lnSpc>
                <a:spcPts val="1600"/>
              </a:lnSpc>
              <a:spcBef>
                <a:spcPts val="1067"/>
              </a:spcBef>
              <a:buClrTx/>
              <a:buFont typeface="Arial"/>
              <a:buNone/>
            </a:pPr>
            <a:r>
              <a:rPr lang="en-US" sz="1067" b="0" i="0" u="none" strike="noStrike" kern="1200" baseline="0">
                <a:solidFill>
                  <a:srgbClr val="000000"/>
                </a:solidFill>
                <a:latin typeface="Verdana"/>
                <a:ea typeface="+mn-ea"/>
                <a:cs typeface="Verdana"/>
              </a:rPr>
              <a:t>If you want your audience to digest a lot of material, provide a handout at the end of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the session.</a:t>
            </a:r>
          </a:p>
        </p:txBody>
      </p:sp>
      <p:sp>
        <p:nvSpPr>
          <p:cNvPr id="9" name="TextBox 8"/>
          <p:cNvSpPr txBox="1"/>
          <p:nvPr userDrawn="1"/>
        </p:nvSpPr>
        <p:spPr>
          <a:xfrm>
            <a:off x="8001147" y="998105"/>
            <a:ext cx="3454400" cy="5109219"/>
          </a:xfrm>
          <a:prstGeom prst="rect">
            <a:avLst/>
          </a:prstGeom>
          <a:noFill/>
        </p:spPr>
        <p:txBody>
          <a:bodyPr wrap="square" numCol="1" spcCol="540000" rtlCol="0">
            <a:spAutoFit/>
          </a:bodyPr>
          <a:lstStyle/>
          <a:p>
            <a:pPr>
              <a:lnSpc>
                <a:spcPts val="1600"/>
              </a:lnSpc>
              <a:spcBef>
                <a:spcPts val="1067"/>
              </a:spcBef>
              <a:spcAft>
                <a:spcPts val="267"/>
              </a:spcAft>
            </a:pPr>
            <a:r>
              <a:rPr lang="en-US" sz="1067" b="0" i="0" u="none" strike="noStrike" kern="1200" baseline="0">
                <a:solidFill>
                  <a:srgbClr val="757575"/>
                </a:solidFill>
                <a:latin typeface="Verdana"/>
                <a:ea typeface="+mn-ea"/>
                <a:cs typeface="Verdana"/>
              </a:rPr>
              <a:t>Image use in presentations</a:t>
            </a:r>
          </a:p>
          <a:p>
            <a:pPr>
              <a:lnSpc>
                <a:spcPts val="1600"/>
              </a:lnSpc>
            </a:pPr>
            <a:r>
              <a:rPr lang="en-US" sz="1067" b="0" i="0" u="none" strike="noStrike" kern="1200" baseline="0">
                <a:solidFill>
                  <a:srgbClr val="000000"/>
                </a:solidFill>
                <a:latin typeface="Verdana"/>
                <a:ea typeface="+mn-ea"/>
                <a:cs typeface="Verdana"/>
              </a:rPr>
              <a:t>Using images and photography in your presentation can be powerful but should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be considered carefully.</a:t>
            </a:r>
          </a:p>
          <a:p>
            <a:pPr marL="228594" indent="-228594">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Are they relevant to the subject?</a:t>
            </a:r>
          </a:p>
          <a:p>
            <a:pPr marL="228594" indent="-228594">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Do they add any real value to the content?</a:t>
            </a:r>
          </a:p>
          <a:p>
            <a:pPr marL="228594" indent="-228594">
              <a:lnSpc>
                <a:spcPts val="1600"/>
              </a:lnSpc>
              <a:buClr>
                <a:schemeClr val="bg1">
                  <a:lumMod val="50000"/>
                </a:schemeClr>
              </a:buClr>
              <a:buFont typeface="Arial"/>
              <a:buChar char="•"/>
            </a:pPr>
            <a:r>
              <a:rPr lang="en-US" sz="1067" b="0" i="0" u="none" strike="noStrike" kern="1200" baseline="0">
                <a:solidFill>
                  <a:srgbClr val="000000"/>
                </a:solidFill>
                <a:latin typeface="Verdana"/>
                <a:ea typeface="+mn-ea"/>
                <a:cs typeface="Verdana"/>
              </a:rPr>
              <a:t>Or are they purely being used to fill space?</a:t>
            </a:r>
          </a:p>
          <a:p>
            <a:pPr>
              <a:lnSpc>
                <a:spcPts val="1600"/>
              </a:lnSpc>
              <a:spcBef>
                <a:spcPts val="800"/>
              </a:spcBef>
            </a:pPr>
            <a:r>
              <a:rPr lang="en-US" sz="1067" b="0" i="0" u="none" strike="noStrike" kern="1200" baseline="0">
                <a:solidFill>
                  <a:srgbClr val="000000"/>
                </a:solidFill>
                <a:latin typeface="Verdana"/>
                <a:ea typeface="+mn-ea"/>
                <a:cs typeface="Verdana"/>
              </a:rPr>
              <a:t>The FCA branding has a style of photography,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which is essential to the tone and message of the FCA (see our external brand guidelines). Even for internal presentations, images should only be used if they are relevant to the subject, add real value to the content, are professional-looking and do not risk dumbing down your message. Image use must be legal and not put the business at risk because </a:t>
            </a:r>
            <a:br>
              <a:rPr lang="en-US" sz="1067" b="0" i="0" u="none" strike="noStrike" kern="1200" baseline="0">
                <a:solidFill>
                  <a:srgbClr val="000000"/>
                </a:solidFill>
                <a:latin typeface="Verdana"/>
                <a:ea typeface="+mn-ea"/>
                <a:cs typeface="Verdana"/>
              </a:rPr>
            </a:br>
            <a:r>
              <a:rPr lang="en-US" sz="1067" b="0" i="0" u="none" strike="noStrike" kern="1200" baseline="0">
                <a:solidFill>
                  <a:srgbClr val="000000"/>
                </a:solidFill>
                <a:latin typeface="Verdana"/>
                <a:ea typeface="+mn-ea"/>
                <a:cs typeface="Verdana"/>
              </a:rPr>
              <a:t>of copyright or photographic model-release.</a:t>
            </a:r>
          </a:p>
          <a:p>
            <a:pPr>
              <a:lnSpc>
                <a:spcPts val="1600"/>
              </a:lnSpc>
              <a:spcBef>
                <a:spcPts val="1067"/>
              </a:spcBef>
              <a:spcAft>
                <a:spcPts val="267"/>
              </a:spcAft>
            </a:pPr>
            <a:r>
              <a:rPr lang="en-US" sz="1067" b="0" i="0" u="none" strike="noStrike" kern="1200" baseline="0">
                <a:solidFill>
                  <a:srgbClr val="757575"/>
                </a:solidFill>
                <a:latin typeface="Verdana"/>
                <a:ea typeface="+mn-ea"/>
                <a:cs typeface="Verdana"/>
              </a:rPr>
              <a:t>Tables, graphs and </a:t>
            </a:r>
            <a:r>
              <a:rPr lang="en-US" sz="1067" b="0" i="0" u="none" strike="noStrike" kern="1200" baseline="0" err="1">
                <a:solidFill>
                  <a:srgbClr val="757575"/>
                </a:solidFill>
                <a:latin typeface="Verdana"/>
                <a:ea typeface="+mn-ea"/>
                <a:cs typeface="Verdana"/>
              </a:rPr>
              <a:t>colours</a:t>
            </a:r>
            <a:endParaRPr lang="en-US" sz="1067" b="0" i="0" u="none" strike="noStrike" kern="1200" baseline="0">
              <a:solidFill>
                <a:srgbClr val="757575"/>
              </a:solidFill>
              <a:latin typeface="Verdana"/>
              <a:ea typeface="+mn-ea"/>
              <a:cs typeface="Verdana"/>
            </a:endParaRPr>
          </a:p>
          <a:p>
            <a:pPr>
              <a:lnSpc>
                <a:spcPts val="1600"/>
              </a:lnSpc>
            </a:pPr>
            <a:r>
              <a:rPr lang="en-US" sz="1067" b="0" i="0" u="none" strike="noStrike" kern="1200" baseline="0">
                <a:solidFill>
                  <a:srgbClr val="000000"/>
                </a:solidFill>
                <a:latin typeface="Verdana"/>
                <a:ea typeface="+mn-ea"/>
                <a:cs typeface="Verdana"/>
              </a:rPr>
              <a:t>If you are including tables or graphs in your PowerPoint presentation there are details of how to make them look FCA-branded in the internal brand guidelines. The guidelines also show details about our </a:t>
            </a:r>
            <a:r>
              <a:rPr lang="en-US" sz="1067" b="0" i="0" u="none" strike="noStrike" kern="1200" baseline="0" err="1">
                <a:solidFill>
                  <a:srgbClr val="000000"/>
                </a:solidFill>
                <a:latin typeface="Verdana"/>
                <a:ea typeface="+mn-ea"/>
                <a:cs typeface="Verdana"/>
              </a:rPr>
              <a:t>colour</a:t>
            </a:r>
            <a:r>
              <a:rPr lang="en-US" sz="1067" b="0" i="0" u="none" strike="noStrike" kern="1200" baseline="0">
                <a:solidFill>
                  <a:srgbClr val="000000"/>
                </a:solidFill>
                <a:latin typeface="Verdana"/>
                <a:ea typeface="+mn-ea"/>
                <a:cs typeface="Verdana"/>
              </a:rPr>
              <a:t> palette.</a:t>
            </a:r>
            <a:endParaRPr lang="en-US" sz="1067">
              <a:solidFill>
                <a:srgbClr val="000000"/>
              </a:solidFill>
              <a:latin typeface="Verdana"/>
              <a:cs typeface="Verdana"/>
            </a:endParaRPr>
          </a:p>
        </p:txBody>
      </p:sp>
      <p:pic>
        <p:nvPicPr>
          <p:cNvPr id="12" name="Picture 11" descr="FCA_logo_RGB.png"/>
          <p:cNvPicPr>
            <a:picLocks noChangeAspect="1"/>
          </p:cNvPicPr>
          <p:nvPr userDrawn="1"/>
        </p:nvPicPr>
        <p:blipFill rotWithShape="1">
          <a:blip r:embed="rId3">
            <a:extLst>
              <a:ext uri="{28A0092B-C50C-407E-A947-70E740481C1C}">
                <a14:useLocalDpi xmlns:a14="http://schemas.microsoft.com/office/drawing/2010/main" val="0"/>
              </a:ext>
            </a:extLst>
          </a:blip>
          <a:srcRect t="-11014" b="-8091"/>
          <a:stretch/>
        </p:blipFill>
        <p:spPr>
          <a:xfrm>
            <a:off x="9509067" y="-119920"/>
            <a:ext cx="2357324" cy="1200000"/>
          </a:xfrm>
          <a:prstGeom prst="rect">
            <a:avLst/>
          </a:prstGeom>
        </p:spPr>
      </p:pic>
    </p:spTree>
    <p:extLst>
      <p:ext uri="{BB962C8B-B14F-4D97-AF65-F5344CB8AC3E}">
        <p14:creationId xmlns:p14="http://schemas.microsoft.com/office/powerpoint/2010/main" val="3114865443"/>
      </p:ext>
    </p:extLst>
  </p:cSld>
  <p:clrMapOvr>
    <a:masterClrMapping/>
  </p:clrMapOvr>
  <p:extLst>
    <p:ext uri="{DCECCB84-F9BA-43D5-87BE-67443E8EF086}">
      <p15:sldGuideLst xmlns:p15="http://schemas.microsoft.com/office/powerpoint/2012/main">
        <p15:guide id="1" orient="horz" pos="35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ontent">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83" y="-27385"/>
            <a:ext cx="12289368" cy="6912769"/>
          </a:xfrm>
          <a:prstGeom prst="rect">
            <a:avLst/>
          </a:prstGeom>
        </p:spPr>
      </p:pic>
      <p:sp>
        <p:nvSpPr>
          <p:cNvPr id="4" name="Title 3"/>
          <p:cNvSpPr>
            <a:spLocks noGrp="1"/>
          </p:cNvSpPr>
          <p:nvPr>
            <p:ph type="title"/>
          </p:nvPr>
        </p:nvSpPr>
        <p:spPr>
          <a:xfrm>
            <a:off x="911424" y="288000"/>
            <a:ext cx="10369152" cy="1124776"/>
          </a:xfrm>
        </p:spPr>
        <p:txBody>
          <a:bodyPr/>
          <a:lstStyle>
            <a:lvl1pPr>
              <a:defRPr sz="3400" b="1"/>
            </a:lvl1pPr>
          </a:lstStyle>
          <a:p>
            <a:r>
              <a:rPr lang="en-US"/>
              <a:t>Click to edit Master title style</a:t>
            </a:r>
            <a:endParaRPr lang="en-GB"/>
          </a:p>
        </p:txBody>
      </p:sp>
      <p:sp>
        <p:nvSpPr>
          <p:cNvPr id="2" name="Slide Number Placeholder 1"/>
          <p:cNvSpPr>
            <a:spLocks noGrp="1"/>
          </p:cNvSpPr>
          <p:nvPr>
            <p:ph type="sldNum" sz="quarter" idx="15"/>
          </p:nvPr>
        </p:nvSpPr>
        <p:spPr/>
        <p:txBody>
          <a:bodyPr/>
          <a:lstStyle/>
          <a:p>
            <a:fld id="{3BCFDB86-9AA8-4FA0-859E-0ABCBFE83936}" type="slidenum">
              <a:rPr lang="en-GB" smtClean="0"/>
              <a:pPr/>
              <a:t>‹#›</a:t>
            </a:fld>
            <a:endParaRPr lang="en-GB"/>
          </a:p>
        </p:txBody>
      </p:sp>
      <p:sp>
        <p:nvSpPr>
          <p:cNvPr id="8" name="Text Placeholder 7"/>
          <p:cNvSpPr>
            <a:spLocks noGrp="1"/>
          </p:cNvSpPr>
          <p:nvPr>
            <p:ph type="body" sz="quarter" idx="16"/>
          </p:nvPr>
        </p:nvSpPr>
        <p:spPr>
          <a:xfrm>
            <a:off x="911426" y="3356992"/>
            <a:ext cx="10368293" cy="2808859"/>
          </a:xfrm>
        </p:spPr>
        <p:txBody>
          <a:bodyPr>
            <a:normAutofit/>
          </a:bodyPr>
          <a:lstStyle>
            <a:lvl1pPr>
              <a:defRPr sz="2400">
                <a:solidFill>
                  <a:srgbClr val="701B45"/>
                </a:solidFill>
              </a:defRPr>
            </a:lvl1pPr>
          </a:lstStyle>
          <a:p>
            <a:pPr lvl="0"/>
            <a:r>
              <a:rPr lang="en-US"/>
              <a:t>Edit Master text styles</a:t>
            </a:r>
          </a:p>
        </p:txBody>
      </p:sp>
      <p:sp>
        <p:nvSpPr>
          <p:cNvPr id="10" name="Text Placeholder 9"/>
          <p:cNvSpPr>
            <a:spLocks noGrp="1"/>
          </p:cNvSpPr>
          <p:nvPr>
            <p:ph type="body" sz="quarter" idx="17"/>
          </p:nvPr>
        </p:nvSpPr>
        <p:spPr>
          <a:xfrm>
            <a:off x="912286" y="1484313"/>
            <a:ext cx="10367433" cy="1728787"/>
          </a:xfrm>
        </p:spPr>
        <p:txBody>
          <a:bodyPr/>
          <a:lstStyle/>
          <a:p>
            <a:pPr lvl="0"/>
            <a:r>
              <a:rPr lang="en-US"/>
              <a:t>Edit Master text styles</a:t>
            </a:r>
          </a:p>
        </p:txBody>
      </p:sp>
      <p:sp>
        <p:nvSpPr>
          <p:cNvPr id="7" name="TextBox 6">
            <a:extLst>
              <a:ext uri="{FF2B5EF4-FFF2-40B4-BE49-F238E27FC236}">
                <a16:creationId xmlns:a16="http://schemas.microsoft.com/office/drawing/2014/main" id="{615CB28D-C057-4466-9275-A5FC88CCE2BD}"/>
              </a:ext>
            </a:extLst>
          </p:cNvPr>
          <p:cNvSpPr txBox="1"/>
          <p:nvPr userDrawn="1"/>
        </p:nvSpPr>
        <p:spPr>
          <a:xfrm>
            <a:off x="815413" y="0"/>
            <a:ext cx="4032448" cy="230832"/>
          </a:xfrm>
          <a:prstGeom prst="rect">
            <a:avLst/>
          </a:prstGeom>
          <a:noFill/>
        </p:spPr>
        <p:txBody>
          <a:bodyPr wrap="square" rtlCol="0">
            <a:spAutoFit/>
          </a:bodyPr>
          <a:lstStyle/>
          <a:p>
            <a:r>
              <a:rPr lang="en-GB" sz="900">
                <a:solidFill>
                  <a:srgbClr val="701B45"/>
                </a:solidFill>
              </a:rPr>
              <a:t>FCA Official</a:t>
            </a:r>
          </a:p>
        </p:txBody>
      </p:sp>
    </p:spTree>
    <p:extLst>
      <p:ext uri="{BB962C8B-B14F-4D97-AF65-F5344CB8AC3E}">
        <p14:creationId xmlns:p14="http://schemas.microsoft.com/office/powerpoint/2010/main" val="1112450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6C90E-351F-16E8-C1D8-7E37F9141371}"/>
              </a:ext>
            </a:extLst>
          </p:cNvPr>
          <p:cNvPicPr>
            <a:picLocks noChangeAspect="1"/>
          </p:cNvPicPr>
          <p:nvPr userDrawn="1"/>
        </p:nvPicPr>
        <p:blipFill>
          <a:blip r:embed="rId2"/>
          <a:srcRect/>
          <a:stretch/>
        </p:blipFill>
        <p:spPr>
          <a:xfrm>
            <a:off x="360" y="202"/>
            <a:ext cx="12191281" cy="6853847"/>
          </a:xfrm>
          <a:prstGeom prst="rect">
            <a:avLst/>
          </a:prstGeom>
        </p:spPr>
      </p:pic>
    </p:spTree>
    <p:extLst>
      <p:ext uri="{BB962C8B-B14F-4D97-AF65-F5344CB8AC3E}">
        <p14:creationId xmlns:p14="http://schemas.microsoft.com/office/powerpoint/2010/main" val="460477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Prom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4E0A4-BBD7-690E-DF12-1DE4BCC35279}"/>
              </a:ext>
            </a:extLst>
          </p:cNvPr>
          <p:cNvPicPr>
            <a:picLocks noChangeAspect="1"/>
          </p:cNvPicPr>
          <p:nvPr userDrawn="1"/>
        </p:nvPicPr>
        <p:blipFill>
          <a:blip r:embed="rId2"/>
          <a:srcRect/>
          <a:stretch/>
        </p:blipFill>
        <p:spPr>
          <a:xfrm>
            <a:off x="358" y="2075"/>
            <a:ext cx="12194620" cy="6855724"/>
          </a:xfrm>
          <a:prstGeom prst="rect">
            <a:avLst/>
          </a:prstGeom>
        </p:spPr>
      </p:pic>
      <p:sp>
        <p:nvSpPr>
          <p:cNvPr id="2" name="Title 1"/>
          <p:cNvSpPr>
            <a:spLocks noGrp="1"/>
          </p:cNvSpPr>
          <p:nvPr>
            <p:ph type="title"/>
          </p:nvPr>
        </p:nvSpPr>
        <p:spPr>
          <a:xfrm>
            <a:off x="512839" y="797008"/>
            <a:ext cx="11004855" cy="1443869"/>
          </a:xfrm>
        </p:spPr>
        <p:txBody>
          <a:bodyPr anchor="t">
            <a:normAutofit/>
          </a:bodyPr>
          <a:lstStyle>
            <a:lvl1pPr>
              <a:lnSpc>
                <a:spcPts val="4000"/>
              </a:lnSpc>
              <a:defRPr sz="4800" b="1">
                <a:solidFill>
                  <a:srgbClr val="FFFFFF"/>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512839" y="2240878"/>
            <a:ext cx="11004855" cy="837463"/>
          </a:xfrm>
        </p:spPr>
        <p:txBody>
          <a:bodyPr>
            <a:normAutofit/>
          </a:bodyPr>
          <a:lstStyle>
            <a:lvl1pPr marL="0" indent="0">
              <a:lnSpc>
                <a:spcPts val="2133"/>
              </a:lnSpc>
              <a:buNone/>
              <a:defRPr sz="2667">
                <a:solidFill>
                  <a:srgbClr val="FF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32197999"/>
      </p:ext>
    </p:extLst>
  </p:cSld>
  <p:clrMapOvr>
    <a:masterClrMapping/>
  </p:clrMapOvr>
  <p:extLst>
    <p:ext uri="{DCECCB84-F9BA-43D5-87BE-67443E8EF086}">
      <p15:sldGuideLst xmlns:p15="http://schemas.microsoft.com/office/powerpoint/2012/main">
        <p15:guide id="1" pos="29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Divider/Promo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4E0A4-BBD7-690E-DF12-1DE4BCC35279}"/>
              </a:ext>
            </a:extLst>
          </p:cNvPr>
          <p:cNvPicPr>
            <a:picLocks noChangeAspect="1"/>
          </p:cNvPicPr>
          <p:nvPr userDrawn="1"/>
        </p:nvPicPr>
        <p:blipFill>
          <a:blip r:embed="rId2"/>
          <a:srcRect/>
          <a:stretch/>
        </p:blipFill>
        <p:spPr>
          <a:xfrm>
            <a:off x="357" y="2074"/>
            <a:ext cx="12194619" cy="6855723"/>
          </a:xfrm>
          <a:prstGeom prst="rect">
            <a:avLst/>
          </a:prstGeom>
        </p:spPr>
      </p:pic>
      <p:sp>
        <p:nvSpPr>
          <p:cNvPr id="2" name="Title 1"/>
          <p:cNvSpPr>
            <a:spLocks noGrp="1"/>
          </p:cNvSpPr>
          <p:nvPr>
            <p:ph type="title"/>
          </p:nvPr>
        </p:nvSpPr>
        <p:spPr>
          <a:xfrm>
            <a:off x="512839" y="797007"/>
            <a:ext cx="6802361" cy="2276851"/>
          </a:xfrm>
        </p:spPr>
        <p:txBody>
          <a:bodyPr anchor="b">
            <a:normAutofit/>
          </a:bodyPr>
          <a:lstStyle>
            <a:lvl1pPr>
              <a:lnSpc>
                <a:spcPts val="4000"/>
              </a:lnSpc>
              <a:defRPr sz="4800" b="1">
                <a:solidFill>
                  <a:srgbClr val="FFFFFF"/>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512840" y="3426892"/>
            <a:ext cx="5583161" cy="837463"/>
          </a:xfrm>
        </p:spPr>
        <p:txBody>
          <a:bodyPr>
            <a:normAutofit/>
          </a:bodyPr>
          <a:lstStyle>
            <a:lvl1pPr marL="0" indent="0">
              <a:lnSpc>
                <a:spcPts val="2133"/>
              </a:lnSpc>
              <a:buNone/>
              <a:defRPr sz="2667">
                <a:solidFill>
                  <a:srgbClr val="FF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08103723"/>
      </p:ext>
    </p:extLst>
  </p:cSld>
  <p:clrMapOvr>
    <a:masterClrMapping/>
  </p:clrMapOvr>
  <p:extLst>
    <p:ext uri="{DCECCB84-F9BA-43D5-87BE-67443E8EF086}">
      <p15:sldGuideLst xmlns:p15="http://schemas.microsoft.com/office/powerpoint/2012/main">
        <p15:guide id="1" pos="29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Promo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6C90E-351F-16E8-C1D8-7E37F9141371}"/>
              </a:ext>
            </a:extLst>
          </p:cNvPr>
          <p:cNvPicPr>
            <a:picLocks noChangeAspect="1"/>
          </p:cNvPicPr>
          <p:nvPr userDrawn="1"/>
        </p:nvPicPr>
        <p:blipFill>
          <a:blip r:embed="rId2"/>
          <a:srcRect/>
          <a:stretch/>
        </p:blipFill>
        <p:spPr>
          <a:xfrm>
            <a:off x="360" y="202"/>
            <a:ext cx="12191281" cy="6853847"/>
          </a:xfrm>
          <a:prstGeom prst="rect">
            <a:avLst/>
          </a:prstGeom>
        </p:spPr>
      </p:pic>
      <p:sp>
        <p:nvSpPr>
          <p:cNvPr id="2" name="Title 1"/>
          <p:cNvSpPr>
            <a:spLocks noGrp="1"/>
          </p:cNvSpPr>
          <p:nvPr>
            <p:ph type="ctrTitle"/>
          </p:nvPr>
        </p:nvSpPr>
        <p:spPr>
          <a:xfrm>
            <a:off x="312811" y="3652987"/>
            <a:ext cx="11566379" cy="843392"/>
          </a:xfrm>
        </p:spPr>
        <p:txBody>
          <a:bodyPr anchor="t">
            <a:normAutofit/>
          </a:bodyPr>
          <a:lstStyle>
            <a:lvl1pPr algn="ctr">
              <a:lnSpc>
                <a:spcPts val="4133"/>
              </a:lnSpc>
              <a:defRPr sz="2667"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12811" y="2395167"/>
            <a:ext cx="11566379" cy="758408"/>
          </a:xfrm>
        </p:spPr>
        <p:txBody>
          <a:bodyPr anchor="b">
            <a:normAutofit/>
          </a:bodyPr>
          <a:lstStyle>
            <a:lvl1pPr marL="0" indent="0" algn="ctr">
              <a:lnSpc>
                <a:spcPts val="3333"/>
              </a:lnSpc>
              <a:buNone/>
              <a:defRPr sz="3200">
                <a:solidFill>
                  <a:srgbClr val="FFFFF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52666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336D-17BC-E8D3-D21E-0E09C3CBE4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524FBA3-AC0E-794C-813A-ECAE10D4A5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DDA1733-7671-124A-B771-BB2FFD6328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8C2E396-6032-4F5F-876B-06DC3CE92AB9}"/>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6" name="Footer Placeholder 5">
            <a:extLst>
              <a:ext uri="{FF2B5EF4-FFF2-40B4-BE49-F238E27FC236}">
                <a16:creationId xmlns:a16="http://schemas.microsoft.com/office/drawing/2014/main" id="{02692ED5-B266-14FD-AC3C-D545452C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8079E-2984-D2B5-5797-23D8CAFB1DE2}"/>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497253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133"/>
              </a:lnSpc>
              <a:defRPr b="1"/>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8746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BE27-888A-2A05-315A-349697CA426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0A8A7B5-5FE7-A4D8-C7F3-0055CF440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D235C8-30D0-7387-B818-E60F245BB8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05F6D41-EF05-BF76-6E16-CA2236247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DF714D-9DCF-B862-B58D-2126445B4B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487EC5C-ED0E-A292-042B-86BBDC1B7536}"/>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8" name="Footer Placeholder 7">
            <a:extLst>
              <a:ext uri="{FF2B5EF4-FFF2-40B4-BE49-F238E27FC236}">
                <a16:creationId xmlns:a16="http://schemas.microsoft.com/office/drawing/2014/main" id="{DF940076-F521-2CB1-096B-4C1605F42F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8C16B0-0FF8-AF51-126D-AFC02646F929}"/>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15070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DB1-EF8F-ACBF-6C79-99EF6A1B944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44DFC6B-98BD-5C3D-DFF7-863FA213E9ED}"/>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4" name="Footer Placeholder 3">
            <a:extLst>
              <a:ext uri="{FF2B5EF4-FFF2-40B4-BE49-F238E27FC236}">
                <a16:creationId xmlns:a16="http://schemas.microsoft.com/office/drawing/2014/main" id="{DC2A604E-3942-F88F-DDB3-9EAED6B6CC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F755D1-5275-820C-0693-CF1F00303722}"/>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219766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62C60-1392-1D6B-A33A-A50ADAB9523C}"/>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3" name="Footer Placeholder 2">
            <a:extLst>
              <a:ext uri="{FF2B5EF4-FFF2-40B4-BE49-F238E27FC236}">
                <a16:creationId xmlns:a16="http://schemas.microsoft.com/office/drawing/2014/main" id="{82597737-D564-7B9F-7BC3-568513833C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1BB38C-7025-C097-7FDC-E18F94184C80}"/>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236443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567F-848D-D88A-6D8E-023D42794D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63061A2-7A23-A951-E094-4F10D26BB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4E96C5-C20E-0F76-0E8D-804D08492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3A2B7B-FEC2-69AE-598F-05C49E89BAF0}"/>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6" name="Footer Placeholder 5">
            <a:extLst>
              <a:ext uri="{FF2B5EF4-FFF2-40B4-BE49-F238E27FC236}">
                <a16:creationId xmlns:a16="http://schemas.microsoft.com/office/drawing/2014/main" id="{BF2F1141-6D2F-B49A-2A90-F97F5869E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2DE42E-DD61-D673-CA50-3ED55097F6D1}"/>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142909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F92A-87F8-71B8-0842-7AC30C8CC7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3AF8AC1-8587-4B2E-BCF0-B6E15C923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E40A0E-F454-797A-561E-5EDB54389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F149B3-2487-864C-ABF2-4AEC94F06328}"/>
              </a:ext>
            </a:extLst>
          </p:cNvPr>
          <p:cNvSpPr>
            <a:spLocks noGrp="1"/>
          </p:cNvSpPr>
          <p:nvPr>
            <p:ph type="dt" sz="half" idx="10"/>
          </p:nvPr>
        </p:nvSpPr>
        <p:spPr/>
        <p:txBody>
          <a:bodyPr/>
          <a:lstStyle/>
          <a:p>
            <a:fld id="{C449081B-BB00-4762-80DA-548593F7A21E}" type="datetimeFigureOut">
              <a:rPr lang="en-GB" smtClean="0"/>
              <a:t>13/11/2025</a:t>
            </a:fld>
            <a:endParaRPr lang="en-GB"/>
          </a:p>
        </p:txBody>
      </p:sp>
      <p:sp>
        <p:nvSpPr>
          <p:cNvPr id="6" name="Footer Placeholder 5">
            <a:extLst>
              <a:ext uri="{FF2B5EF4-FFF2-40B4-BE49-F238E27FC236}">
                <a16:creationId xmlns:a16="http://schemas.microsoft.com/office/drawing/2014/main" id="{B32F9EB1-2AEB-9040-84A5-8AFC6BFB25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3599A5-FE59-E56D-C675-4F8FB46E50CA}"/>
              </a:ext>
            </a:extLst>
          </p:cNvPr>
          <p:cNvSpPr>
            <a:spLocks noGrp="1"/>
          </p:cNvSpPr>
          <p:nvPr>
            <p:ph type="sldNum" sz="quarter" idx="12"/>
          </p:nvPr>
        </p:nvSpPr>
        <p:spPr/>
        <p:txBody>
          <a:bodyPr/>
          <a:lstStyle/>
          <a:p>
            <a:fld id="{1332A1D0-C9B2-46D6-AFD3-3D7C6067DCDE}" type="slidenum">
              <a:rPr lang="en-GB" smtClean="0"/>
              <a:t>‹#›</a:t>
            </a:fld>
            <a:endParaRPr lang="en-GB"/>
          </a:p>
        </p:txBody>
      </p:sp>
    </p:spTree>
    <p:extLst>
      <p:ext uri="{BB962C8B-B14F-4D97-AF65-F5344CB8AC3E}">
        <p14:creationId xmlns:p14="http://schemas.microsoft.com/office/powerpoint/2010/main" val="191962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1.jp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2FF13-6ED2-C162-25BF-46CDC12DC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261B17F-F835-ECD7-937C-108912709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BE096F-581B-ED6C-767A-ED0EA2473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49081B-BB00-4762-80DA-548593F7A21E}" type="datetimeFigureOut">
              <a:rPr lang="en-GB" smtClean="0"/>
              <a:t>13/11/2025</a:t>
            </a:fld>
            <a:endParaRPr lang="en-GB"/>
          </a:p>
        </p:txBody>
      </p:sp>
      <p:sp>
        <p:nvSpPr>
          <p:cNvPr id="5" name="Footer Placeholder 4">
            <a:extLst>
              <a:ext uri="{FF2B5EF4-FFF2-40B4-BE49-F238E27FC236}">
                <a16:creationId xmlns:a16="http://schemas.microsoft.com/office/drawing/2014/main" id="{DD60E63A-3A3C-30AB-81BA-B26915470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1EC9FB-87DB-4B41-9120-24ECA49DE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32A1D0-C9B2-46D6-AFD3-3D7C6067DCDE}" type="slidenum">
              <a:rPr lang="en-GB" smtClean="0"/>
              <a:t>‹#›</a:t>
            </a:fld>
            <a:endParaRPr lang="en-GB"/>
          </a:p>
        </p:txBody>
      </p:sp>
      <p:sp>
        <p:nvSpPr>
          <p:cNvPr id="8" name="TextBox 7">
            <a:extLst>
              <a:ext uri="{FF2B5EF4-FFF2-40B4-BE49-F238E27FC236}">
                <a16:creationId xmlns:a16="http://schemas.microsoft.com/office/drawing/2014/main" id="{76593FE5-3DAD-8DB8-533B-15B95A7C89D1}"/>
              </a:ext>
            </a:extLst>
          </p:cNvPr>
          <p:cNvSpPr txBox="1"/>
          <p:nvPr>
            <p:extLst>
              <p:ext uri="{1162E1C5-73C7-4A58-AE30-91384D911F3F}">
                <p184:classification xmlns:p184="http://schemas.microsoft.com/office/powerpoint/2018/4/main" val="hdr"/>
              </p:ext>
            </p:extLst>
          </p:nvPr>
        </p:nvSpPr>
        <p:spPr>
          <a:xfrm>
            <a:off x="63500" y="63500"/>
            <a:ext cx="617538"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FCA Official</a:t>
            </a:r>
          </a:p>
        </p:txBody>
      </p:sp>
    </p:spTree>
    <p:extLst>
      <p:ext uri="{BB962C8B-B14F-4D97-AF65-F5344CB8AC3E}">
        <p14:creationId xmlns:p14="http://schemas.microsoft.com/office/powerpoint/2010/main" val="982950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999" y="549000"/>
            <a:ext cx="11136951" cy="891880"/>
          </a:xfrm>
          <a:prstGeom prst="rect">
            <a:avLst/>
          </a:prstGeom>
        </p:spPr>
        <p:txBody>
          <a:bodyPr vert="horz" lIns="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528000" y="1509001"/>
            <a:ext cx="11136949" cy="4598612"/>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1B14296-84EB-4748-BD58-D461BEE8D76D}"/>
              </a:ext>
            </a:extLst>
          </p:cNvPr>
          <p:cNvSpPr>
            <a:spLocks noGrp="1"/>
          </p:cNvSpPr>
          <p:nvPr>
            <p:ph type="sldNum" sz="quarter" idx="4"/>
          </p:nvPr>
        </p:nvSpPr>
        <p:spPr>
          <a:xfrm>
            <a:off x="528000" y="6145187"/>
            <a:ext cx="2743200" cy="366183"/>
          </a:xfrm>
          <a:prstGeom prst="rect">
            <a:avLst/>
          </a:prstGeom>
        </p:spPr>
        <p:txBody>
          <a:bodyPr vert="horz" lIns="0" tIns="45720" rIns="91440" bIns="45720" rtlCol="0" anchor="ctr"/>
          <a:lstStyle>
            <a:lvl1pPr algn="l">
              <a:defRPr sz="16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D2F03CB7-16CC-A049-B1DA-901F0E386676}" type="slidenum">
              <a:rPr lang="en-US" smtClean="0"/>
              <a:pPr/>
              <a:t>‹#›</a:t>
            </a:fld>
            <a:endParaRPr lang="en-US"/>
          </a:p>
        </p:txBody>
      </p:sp>
      <p:sp>
        <p:nvSpPr>
          <p:cNvPr id="6" name="TextBox 5">
            <a:extLst>
              <a:ext uri="{FF2B5EF4-FFF2-40B4-BE49-F238E27FC236}">
                <a16:creationId xmlns:a16="http://schemas.microsoft.com/office/drawing/2014/main" id="{CFE46A96-555A-AABB-E777-A1BB3F362CFF}"/>
              </a:ext>
            </a:extLst>
          </p:cNvPr>
          <p:cNvSpPr txBox="1"/>
          <p:nvPr>
            <p:extLst>
              <p:ext uri="{1162E1C5-73C7-4A58-AE30-91384D911F3F}">
                <p184:classification xmlns:p184="http://schemas.microsoft.com/office/powerpoint/2018/4/main" val="hdr"/>
              </p:ext>
            </p:extLst>
          </p:nvPr>
        </p:nvSpPr>
        <p:spPr>
          <a:xfrm>
            <a:off x="63500" y="63500"/>
            <a:ext cx="617538"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FCA Official</a:t>
            </a:r>
          </a:p>
        </p:txBody>
      </p:sp>
    </p:spTree>
    <p:extLst>
      <p:ext uri="{BB962C8B-B14F-4D97-AF65-F5344CB8AC3E}">
        <p14:creationId xmlns:p14="http://schemas.microsoft.com/office/powerpoint/2010/main" val="22322799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609585" rtl="0" eaLnBrk="1" latinLnBrk="0" hangingPunct="1">
        <a:spcBef>
          <a:spcPct val="0"/>
        </a:spcBef>
        <a:buNone/>
        <a:defRPr sz="4533" b="1" i="0" kern="1200">
          <a:solidFill>
            <a:srgbClr val="701B45"/>
          </a:solidFill>
          <a:latin typeface="Verdana"/>
          <a:ea typeface="+mj-ea"/>
          <a:cs typeface="Verdana"/>
        </a:defRPr>
      </a:lvl1pPr>
    </p:titleStyle>
    <p:bodyStyle>
      <a:lvl1pPr marL="457189" indent="-457189" algn="l" defTabSz="609585" rtl="0" eaLnBrk="1" latinLnBrk="0" hangingPunct="1">
        <a:spcBef>
          <a:spcPct val="20000"/>
        </a:spcBef>
        <a:buClr>
          <a:schemeClr val="tx1"/>
        </a:buClr>
        <a:buFont typeface="Arial"/>
        <a:buChar char="•"/>
        <a:defRPr sz="2667" b="0" i="0" kern="1200">
          <a:solidFill>
            <a:srgbClr val="701A45"/>
          </a:solidFill>
          <a:latin typeface="Verdana"/>
          <a:ea typeface="+mn-ea"/>
          <a:cs typeface="Verdana"/>
        </a:defRPr>
      </a:lvl1pPr>
      <a:lvl2pPr marL="990575" indent="-380990" algn="l" defTabSz="609585" rtl="0" eaLnBrk="1" latinLnBrk="0" hangingPunct="1">
        <a:spcBef>
          <a:spcPct val="20000"/>
        </a:spcBef>
        <a:buClr>
          <a:schemeClr val="tx1"/>
        </a:buClr>
        <a:buFont typeface="Arial"/>
        <a:buChar char="•"/>
        <a:defRPr sz="2667" b="0" i="0" kern="1200">
          <a:solidFill>
            <a:schemeClr val="tx2"/>
          </a:solidFill>
          <a:latin typeface="Verdana"/>
          <a:ea typeface="+mn-ea"/>
          <a:cs typeface="Verdana"/>
        </a:defRPr>
      </a:lvl2pPr>
      <a:lvl3pPr marL="1523962" indent="-304792" algn="l" defTabSz="609585" rtl="0" eaLnBrk="1" latinLnBrk="0" hangingPunct="1">
        <a:spcBef>
          <a:spcPct val="20000"/>
        </a:spcBef>
        <a:buClr>
          <a:schemeClr val="tx1"/>
        </a:buClr>
        <a:buFont typeface="Arial"/>
        <a:buChar char="•"/>
        <a:defRPr sz="2667" b="0" i="0" kern="1200">
          <a:solidFill>
            <a:schemeClr val="tx2"/>
          </a:solidFill>
          <a:latin typeface="Verdana"/>
          <a:ea typeface="+mn-ea"/>
          <a:cs typeface="Verdana"/>
        </a:defRPr>
      </a:lvl3pPr>
      <a:lvl4pPr marL="2133547" indent="-304792" algn="l" defTabSz="609585" rtl="0" eaLnBrk="1" latinLnBrk="0" hangingPunct="1">
        <a:spcBef>
          <a:spcPct val="20000"/>
        </a:spcBef>
        <a:buClr>
          <a:schemeClr val="tx1"/>
        </a:buClr>
        <a:buFont typeface="Arial"/>
        <a:buChar char="•"/>
        <a:defRPr sz="2667" b="0" i="0" kern="1200">
          <a:solidFill>
            <a:schemeClr val="tx2"/>
          </a:solidFill>
          <a:latin typeface="Verdana"/>
          <a:ea typeface="+mn-ea"/>
          <a:cs typeface="Verdana"/>
        </a:defRPr>
      </a:lvl4pPr>
      <a:lvl5pPr marL="2743131" indent="-304792" algn="l" defTabSz="609585" rtl="0" eaLnBrk="1" latinLnBrk="0" hangingPunct="1">
        <a:spcBef>
          <a:spcPct val="20000"/>
        </a:spcBef>
        <a:buClr>
          <a:schemeClr val="tx1"/>
        </a:buClr>
        <a:buFont typeface="Arial"/>
        <a:buChar char="•"/>
        <a:defRPr sz="2667" b="0" i="0" kern="1200">
          <a:solidFill>
            <a:schemeClr val="tx2"/>
          </a:solidFill>
          <a:latin typeface="Verdana"/>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11">
          <p15:clr>
            <a:srgbClr val="F26B43"/>
          </p15:clr>
        </p15:guide>
        <p15:guide id="3" pos="2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469" y="365125"/>
            <a:ext cx="11351172"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6469" y="1825625"/>
            <a:ext cx="11351172" cy="408049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B759B001-A669-913B-4430-1B8A3A80C162}"/>
              </a:ext>
            </a:extLst>
          </p:cNvPr>
          <p:cNvPicPr>
            <a:picLocks noChangeAspect="1"/>
          </p:cNvPicPr>
          <p:nvPr userDrawn="1"/>
        </p:nvPicPr>
        <p:blipFill>
          <a:blip r:embed="rId7"/>
          <a:srcRect t="6310" b="6310"/>
          <a:stretch/>
        </p:blipFill>
        <p:spPr>
          <a:xfrm>
            <a:off x="0" y="6273079"/>
            <a:ext cx="12192000" cy="584923"/>
          </a:xfrm>
          <a:prstGeom prst="rect">
            <a:avLst/>
          </a:prstGeom>
        </p:spPr>
      </p:pic>
    </p:spTree>
    <p:extLst>
      <p:ext uri="{BB962C8B-B14F-4D97-AF65-F5344CB8AC3E}">
        <p14:creationId xmlns:p14="http://schemas.microsoft.com/office/powerpoint/2010/main" val="30243071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914377" rtl="0" eaLnBrk="1" latinLnBrk="0" hangingPunct="1">
        <a:lnSpc>
          <a:spcPts val="4000"/>
        </a:lnSpc>
        <a:spcBef>
          <a:spcPct val="0"/>
        </a:spcBef>
        <a:buNone/>
        <a:defRPr sz="4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mailto:Firm.queries@fca.org.uk" TargetMode="External"/><Relationship Id="rId2" Type="http://schemas.openxmlformats.org/officeDocument/2006/relationships/hyperlink" Target="mailto:Whistle@fca.org.uk"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B36E-5E3F-5E56-8637-4142D0E1FC56}"/>
              </a:ext>
            </a:extLst>
          </p:cNvPr>
          <p:cNvSpPr>
            <a:spLocks noGrp="1"/>
          </p:cNvSpPr>
          <p:nvPr>
            <p:ph type="title"/>
          </p:nvPr>
        </p:nvSpPr>
        <p:spPr>
          <a:xfrm>
            <a:off x="512840" y="1026859"/>
            <a:ext cx="7716761" cy="1443869"/>
          </a:xfrm>
        </p:spPr>
        <p:txBody>
          <a:bodyPr>
            <a:normAutofit/>
          </a:bodyPr>
          <a:lstStyle/>
          <a:p>
            <a:r>
              <a:rPr lang="en-GB" dirty="0"/>
              <a:t>View from the regulator </a:t>
            </a:r>
            <a:endParaRPr lang="en-US" dirty="0"/>
          </a:p>
        </p:txBody>
      </p:sp>
      <p:sp>
        <p:nvSpPr>
          <p:cNvPr id="3" name="Text Placeholder 2">
            <a:extLst>
              <a:ext uri="{FF2B5EF4-FFF2-40B4-BE49-F238E27FC236}">
                <a16:creationId xmlns:a16="http://schemas.microsoft.com/office/drawing/2014/main" id="{D5DE782C-7100-7D79-1228-9F7C235558BC}"/>
              </a:ext>
            </a:extLst>
          </p:cNvPr>
          <p:cNvSpPr>
            <a:spLocks noGrp="1"/>
          </p:cNvSpPr>
          <p:nvPr>
            <p:ph type="body" idx="1"/>
          </p:nvPr>
        </p:nvSpPr>
        <p:spPr>
          <a:xfrm>
            <a:off x="593573" y="2016085"/>
            <a:ext cx="11004855" cy="837463"/>
          </a:xfrm>
        </p:spPr>
        <p:txBody>
          <a:bodyPr/>
          <a:lstStyle/>
          <a:p>
            <a:r>
              <a:rPr lang="en-US" dirty="0"/>
              <a:t>Kate Tuckley</a:t>
            </a:r>
          </a:p>
          <a:p>
            <a:r>
              <a:rPr lang="en-US" sz="2400" i="1" dirty="0"/>
              <a:t>FCA</a:t>
            </a:r>
          </a:p>
        </p:txBody>
      </p:sp>
      <p:pic>
        <p:nvPicPr>
          <p:cNvPr id="6" name="Picture 5" descr="A person with long blonde hair&#10;&#10;AI-generated content may be incorrect.">
            <a:extLst>
              <a:ext uri="{FF2B5EF4-FFF2-40B4-BE49-F238E27FC236}">
                <a16:creationId xmlns:a16="http://schemas.microsoft.com/office/drawing/2014/main" id="{681A0150-D470-8B11-6486-A8F390702B9A}"/>
              </a:ext>
            </a:extLst>
          </p:cNvPr>
          <p:cNvPicPr>
            <a:picLocks noChangeAspect="1"/>
          </p:cNvPicPr>
          <p:nvPr/>
        </p:nvPicPr>
        <p:blipFill>
          <a:blip r:embed="rId2"/>
          <a:stretch>
            <a:fillRect/>
          </a:stretch>
        </p:blipFill>
        <p:spPr>
          <a:xfrm>
            <a:off x="8229600" y="337458"/>
            <a:ext cx="3211285" cy="33572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813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1C7B9F-87BE-5FE2-1005-52B539CD846D}"/>
              </a:ext>
            </a:extLst>
          </p:cNvPr>
          <p:cNvSpPr>
            <a:spLocks noGrp="1"/>
          </p:cNvSpPr>
          <p:nvPr>
            <p:ph type="title" idx="4294967295"/>
          </p:nvPr>
        </p:nvSpPr>
        <p:spPr>
          <a:xfrm>
            <a:off x="541866" y="1219132"/>
            <a:ext cx="8093959" cy="891880"/>
          </a:xfrm>
        </p:spPr>
        <p:txBody>
          <a:bodyPr/>
          <a:lstStyle/>
          <a:p>
            <a:r>
              <a:rPr lang="en-GB" sz="5333" dirty="0">
                <a:latin typeface="Tahoma" panose="020B0604030504040204" pitchFamily="34" charset="0"/>
                <a:ea typeface="Tahoma" panose="020B0604030504040204" pitchFamily="34" charset="0"/>
                <a:cs typeface="Tahoma" panose="020B0604030504040204" pitchFamily="34" charset="0"/>
              </a:rPr>
              <a:t>Kate Tuckley</a:t>
            </a:r>
          </a:p>
        </p:txBody>
      </p:sp>
      <p:sp>
        <p:nvSpPr>
          <p:cNvPr id="2" name="Text Placeholder 1">
            <a:extLst>
              <a:ext uri="{FF2B5EF4-FFF2-40B4-BE49-F238E27FC236}">
                <a16:creationId xmlns:a16="http://schemas.microsoft.com/office/drawing/2014/main" id="{1D096D60-93B9-B801-42C4-91A18E3562F6}"/>
              </a:ext>
            </a:extLst>
          </p:cNvPr>
          <p:cNvSpPr>
            <a:spLocks noGrp="1"/>
          </p:cNvSpPr>
          <p:nvPr>
            <p:ph type="body" sz="quarter" idx="12"/>
          </p:nvPr>
        </p:nvSpPr>
        <p:spPr>
          <a:xfrm>
            <a:off x="556208" y="2372184"/>
            <a:ext cx="8079617" cy="2113631"/>
          </a:xfrm>
        </p:spPr>
        <p:txBody>
          <a:bodyPr vert="horz" lIns="0" tIns="60960" rIns="121920" bIns="60960" rtlCol="0" anchor="t">
            <a:noAutofit/>
          </a:bodyPr>
          <a:lstStyle/>
          <a:p>
            <a:r>
              <a:rPr lang="en-US" sz="3200" dirty="0">
                <a:latin typeface="Tahoma"/>
                <a:ea typeface="Tahoma"/>
                <a:cs typeface="Tahoma"/>
              </a:rPr>
              <a:t>Head of Department</a:t>
            </a:r>
          </a:p>
          <a:p>
            <a:r>
              <a:rPr lang="en-US" sz="3200" dirty="0">
                <a:latin typeface="Tahoma"/>
                <a:ea typeface="Tahoma"/>
                <a:cs typeface="Tahoma"/>
              </a:rPr>
              <a:t>Consumer Investments Supervision</a:t>
            </a:r>
          </a:p>
          <a:p>
            <a:r>
              <a:rPr lang="en-US" sz="3200" dirty="0">
                <a:latin typeface="Tahoma"/>
                <a:ea typeface="Tahoma"/>
                <a:cs typeface="Tahoma"/>
              </a:rPr>
              <a:t>FCA</a:t>
            </a:r>
            <a:endParaRPr lang="en-GB" sz="3200" dirty="0">
              <a:latin typeface="Tahoma"/>
              <a:ea typeface="Tahoma"/>
              <a:cs typeface="Tahoma"/>
            </a:endParaRPr>
          </a:p>
        </p:txBody>
      </p:sp>
      <p:sp>
        <p:nvSpPr>
          <p:cNvPr id="3" name="TextBox 2">
            <a:extLst>
              <a:ext uri="{FF2B5EF4-FFF2-40B4-BE49-F238E27FC236}">
                <a16:creationId xmlns:a16="http://schemas.microsoft.com/office/drawing/2014/main" id="{22075C8B-CFAD-9C92-6342-147BA6B2EA14}"/>
              </a:ext>
            </a:extLst>
          </p:cNvPr>
          <p:cNvSpPr txBox="1"/>
          <p:nvPr/>
        </p:nvSpPr>
        <p:spPr>
          <a:xfrm>
            <a:off x="460843" y="5460387"/>
            <a:ext cx="84757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701B45"/>
                </a:solidFill>
                <a:latin typeface="Tahoma" panose="020B0604030504040204" pitchFamily="34" charset="0"/>
                <a:ea typeface="Tahoma" panose="020B0604030504040204" pitchFamily="34" charset="0"/>
                <a:cs typeface="Tahoma" panose="020B0604030504040204" pitchFamily="34" charset="0"/>
              </a:rPr>
              <a:t>VIEW FROM THE REGULATOR</a:t>
            </a:r>
            <a:endParaRPr lang="en-US" sz="3600" b="1" dirty="0">
              <a:solidFill>
                <a:srgbClr val="701B4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000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DB1A0-B0AA-7341-7F48-8EDEC24E9E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568E14-17E2-9F2B-B688-99CBCD5C44F8}"/>
              </a:ext>
            </a:extLst>
          </p:cNvPr>
          <p:cNvSpPr>
            <a:spLocks noGrp="1"/>
          </p:cNvSpPr>
          <p:nvPr>
            <p:ph type="sldNum" sz="quarter" idx="4294967295"/>
          </p:nvPr>
        </p:nvSpPr>
        <p:spPr>
          <a:xfrm>
            <a:off x="78441" y="6861860"/>
            <a:ext cx="2743200" cy="366183"/>
          </a:xfrm>
        </p:spPr>
        <p:txBody>
          <a:bodyPr/>
          <a:lstStyle/>
          <a:p>
            <a:pPr defTabSz="609585"/>
            <a:fld id="{D2F03CB7-16CC-A049-B1DA-901F0E386676}" type="slidenum">
              <a:rPr lang="en-US">
                <a:solidFill>
                  <a:srgbClr val="701B45"/>
                </a:solidFill>
              </a:rPr>
              <a:pPr defTabSz="609585"/>
              <a:t>3</a:t>
            </a:fld>
            <a:endParaRPr lang="en-US">
              <a:solidFill>
                <a:srgbClr val="701B45"/>
              </a:solidFill>
            </a:endParaRPr>
          </a:p>
        </p:txBody>
      </p:sp>
      <p:sp>
        <p:nvSpPr>
          <p:cNvPr id="10" name="TextBox 9">
            <a:extLst>
              <a:ext uri="{FF2B5EF4-FFF2-40B4-BE49-F238E27FC236}">
                <a16:creationId xmlns:a16="http://schemas.microsoft.com/office/drawing/2014/main" id="{1DE8AEBA-A659-7741-3141-3F9682C1D321}"/>
              </a:ext>
            </a:extLst>
          </p:cNvPr>
          <p:cNvSpPr txBox="1"/>
          <p:nvPr/>
        </p:nvSpPr>
        <p:spPr>
          <a:xfrm>
            <a:off x="408877" y="2338710"/>
            <a:ext cx="7917367" cy="1323632"/>
          </a:xfrm>
          <a:prstGeom prst="rect">
            <a:avLst/>
          </a:prstGeom>
          <a:noFill/>
        </p:spPr>
        <p:txBody>
          <a:bodyPr wrap="square">
            <a:spAutoFit/>
          </a:bodyPr>
          <a:lstStyle/>
          <a:p>
            <a:pPr marL="380990" indent="-380990" defTabSz="609585">
              <a:buFont typeface="Arial" panose="020B0604020202020204" pitchFamily="34" charset="0"/>
              <a:buChar char="•"/>
            </a:pPr>
            <a:r>
              <a:rPr lang="en-GB" sz="2667">
                <a:solidFill>
                  <a:srgbClr val="701B45"/>
                </a:solidFill>
                <a:latin typeface="Tahoma" panose="020B0604030504040204" pitchFamily="34" charset="0"/>
                <a:ea typeface="Tahoma" panose="020B0604030504040204" pitchFamily="34" charset="0"/>
                <a:cs typeface="Tahoma" panose="020B0604030504040204" pitchFamily="34" charset="0"/>
              </a:rPr>
              <a:t>Understanding the FCA’s new 5-year strategy - and how it applies to financial advisers</a:t>
            </a:r>
          </a:p>
          <a:p>
            <a:pPr marL="380990" indent="-380990" defTabSz="609585">
              <a:buFont typeface="Arial" panose="020B0604020202020204" pitchFamily="34" charset="0"/>
              <a:buChar char="•"/>
            </a:pPr>
            <a:endParaRPr lang="en-GB" sz="2667">
              <a:solidFill>
                <a:srgbClr val="701B45"/>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82796FE2-1FB3-F466-FFD7-1F10DCEEAA9D}"/>
              </a:ext>
            </a:extLst>
          </p:cNvPr>
          <p:cNvSpPr txBox="1"/>
          <p:nvPr/>
        </p:nvSpPr>
        <p:spPr>
          <a:xfrm>
            <a:off x="567474" y="477011"/>
            <a:ext cx="6150517" cy="789896"/>
          </a:xfrm>
          <a:prstGeom prst="rect">
            <a:avLst/>
          </a:prstGeom>
          <a:noFill/>
        </p:spPr>
        <p:txBody>
          <a:bodyPr wrap="square">
            <a:spAutoFit/>
          </a:bodyPr>
          <a:lstStyle/>
          <a:p>
            <a:pPr defTabSz="609585"/>
            <a:r>
              <a:rPr lang="en-GB" sz="4533" b="1">
                <a:solidFill>
                  <a:srgbClr val="701B45"/>
                </a:solidFill>
                <a:latin typeface="Tahoma" panose="020B0604030504040204" pitchFamily="34" charset="0"/>
                <a:ea typeface="Tahoma" panose="020B0604030504040204" pitchFamily="34" charset="0"/>
                <a:cs typeface="Tahoma" panose="020B0604030504040204" pitchFamily="34" charset="0"/>
              </a:rPr>
              <a:t>Learning objective</a:t>
            </a:r>
          </a:p>
        </p:txBody>
      </p:sp>
    </p:spTree>
    <p:extLst>
      <p:ext uri="{BB962C8B-B14F-4D97-AF65-F5344CB8AC3E}">
        <p14:creationId xmlns:p14="http://schemas.microsoft.com/office/powerpoint/2010/main" val="2949417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7523-BE51-B219-4B32-857D74FEC7E1}"/>
            </a:ext>
          </a:extLst>
        </p:cNvPr>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2990BF5C-823B-F501-DE98-8476203C1485}"/>
              </a:ext>
            </a:extLst>
          </p:cNvPr>
          <p:cNvSpPr/>
          <p:nvPr/>
        </p:nvSpPr>
        <p:spPr>
          <a:xfrm>
            <a:off x="3301342" y="125657"/>
            <a:ext cx="5904345" cy="6364940"/>
          </a:xfrm>
          <a:prstGeom prst="roundRect">
            <a:avLst>
              <a:gd name="adj" fmla="val 8247"/>
            </a:avLst>
          </a:prstGeom>
          <a:solidFill>
            <a:schemeClr val="bg1"/>
          </a:solidFill>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sp>
        <p:nvSpPr>
          <p:cNvPr id="54" name="TextBox 53">
            <a:extLst>
              <a:ext uri="{FF2B5EF4-FFF2-40B4-BE49-F238E27FC236}">
                <a16:creationId xmlns:a16="http://schemas.microsoft.com/office/drawing/2014/main" id="{A7DD6BA9-FD22-9EE7-DE3E-7D16ACFFE9E7}"/>
              </a:ext>
            </a:extLst>
          </p:cNvPr>
          <p:cNvSpPr txBox="1"/>
          <p:nvPr/>
        </p:nvSpPr>
        <p:spPr>
          <a:xfrm>
            <a:off x="3451060" y="125656"/>
            <a:ext cx="5610721" cy="666786"/>
          </a:xfrm>
          <a:prstGeom prst="rect">
            <a:avLst/>
          </a:prstGeom>
          <a:noFill/>
        </p:spPr>
        <p:txBody>
          <a:bodyPr wrap="square" rtlCol="0">
            <a:spAutoFit/>
          </a:bodyPr>
          <a:lstStyle/>
          <a:p>
            <a:pPr algn="ctr" defTabSz="609585"/>
            <a:r>
              <a:rPr lang="en-GB" sz="3733" b="1" dirty="0">
                <a:solidFill>
                  <a:srgbClr val="701B45"/>
                </a:solidFill>
                <a:latin typeface="Tahoma" panose="020B0604030504040204" pitchFamily="34" charset="0"/>
                <a:ea typeface="Tahoma" panose="020B0604030504040204" pitchFamily="34" charset="0"/>
                <a:cs typeface="Tahoma" panose="020B0604030504040204" pitchFamily="34" charset="0"/>
              </a:rPr>
              <a:t>Myth busting</a:t>
            </a:r>
          </a:p>
        </p:txBody>
      </p:sp>
      <p:sp>
        <p:nvSpPr>
          <p:cNvPr id="3" name="Slide Number Placeholder 2">
            <a:extLst>
              <a:ext uri="{FF2B5EF4-FFF2-40B4-BE49-F238E27FC236}">
                <a16:creationId xmlns:a16="http://schemas.microsoft.com/office/drawing/2014/main" id="{F48D8591-A7D5-60EC-9E61-D0E567C6A695}"/>
              </a:ext>
            </a:extLst>
          </p:cNvPr>
          <p:cNvSpPr>
            <a:spLocks noGrp="1"/>
          </p:cNvSpPr>
          <p:nvPr>
            <p:ph type="sldNum" sz="quarter" idx="17"/>
          </p:nvPr>
        </p:nvSpPr>
        <p:spPr>
          <a:xfrm>
            <a:off x="528000" y="6145187"/>
            <a:ext cx="2743200" cy="366183"/>
          </a:xfrm>
        </p:spPr>
        <p:txBody>
          <a:bodyPr anchor="ctr">
            <a:normAutofit/>
          </a:bodyPr>
          <a:lstStyle/>
          <a:p>
            <a:pPr defTabSz="609585">
              <a:spcAft>
                <a:spcPts val="800"/>
              </a:spcAft>
            </a:pPr>
            <a:fld id="{D2F03CB7-16CC-A049-B1DA-901F0E386676}" type="slidenum">
              <a:rPr lang="en-US">
                <a:solidFill>
                  <a:srgbClr val="701B45"/>
                </a:solidFill>
              </a:rPr>
              <a:pPr defTabSz="609585">
                <a:spcAft>
                  <a:spcPts val="800"/>
                </a:spcAft>
              </a:pPr>
              <a:t>4</a:t>
            </a:fld>
            <a:endParaRPr lang="en-US">
              <a:solidFill>
                <a:srgbClr val="701B45"/>
              </a:solidFill>
            </a:endParaRPr>
          </a:p>
        </p:txBody>
      </p:sp>
      <p:grpSp>
        <p:nvGrpSpPr>
          <p:cNvPr id="11" name="Group 10">
            <a:extLst>
              <a:ext uri="{FF2B5EF4-FFF2-40B4-BE49-F238E27FC236}">
                <a16:creationId xmlns:a16="http://schemas.microsoft.com/office/drawing/2014/main" id="{B14DFA38-3E07-F9B5-68CC-4FD9A37D7620}"/>
              </a:ext>
            </a:extLst>
          </p:cNvPr>
          <p:cNvGrpSpPr/>
          <p:nvPr/>
        </p:nvGrpSpPr>
        <p:grpSpPr>
          <a:xfrm>
            <a:off x="2347283" y="564999"/>
            <a:ext cx="7823351" cy="5636941"/>
            <a:chOff x="1760462" y="423749"/>
            <a:chExt cx="5867513" cy="4227706"/>
          </a:xfrm>
        </p:grpSpPr>
        <p:grpSp>
          <p:nvGrpSpPr>
            <p:cNvPr id="5" name="Group 4">
              <a:extLst>
                <a:ext uri="{FF2B5EF4-FFF2-40B4-BE49-F238E27FC236}">
                  <a16:creationId xmlns:a16="http://schemas.microsoft.com/office/drawing/2014/main" id="{B07FAA86-5A26-39EC-0302-30260FBC7CE2}"/>
                </a:ext>
              </a:extLst>
            </p:cNvPr>
            <p:cNvGrpSpPr/>
            <p:nvPr/>
          </p:nvGrpSpPr>
          <p:grpSpPr>
            <a:xfrm>
              <a:off x="1760462" y="423749"/>
              <a:ext cx="5867513" cy="4227706"/>
              <a:chOff x="1760462" y="423749"/>
              <a:chExt cx="5867513" cy="4227706"/>
            </a:xfrm>
          </p:grpSpPr>
          <p:grpSp>
            <p:nvGrpSpPr>
              <p:cNvPr id="56" name="Group 55">
                <a:extLst>
                  <a:ext uri="{FF2B5EF4-FFF2-40B4-BE49-F238E27FC236}">
                    <a16:creationId xmlns:a16="http://schemas.microsoft.com/office/drawing/2014/main" id="{725A30F1-2E17-B66A-4851-174162BA9105}"/>
                  </a:ext>
                </a:extLst>
              </p:cNvPr>
              <p:cNvGrpSpPr/>
              <p:nvPr/>
            </p:nvGrpSpPr>
            <p:grpSpPr>
              <a:xfrm>
                <a:off x="1761189" y="423749"/>
                <a:ext cx="5860076" cy="1432915"/>
                <a:chOff x="1761189" y="423749"/>
                <a:chExt cx="5860076" cy="1432915"/>
              </a:xfrm>
            </p:grpSpPr>
            <p:grpSp>
              <p:nvGrpSpPr>
                <p:cNvPr id="35" name="Group 34">
                  <a:extLst>
                    <a:ext uri="{FF2B5EF4-FFF2-40B4-BE49-F238E27FC236}">
                      <a16:creationId xmlns:a16="http://schemas.microsoft.com/office/drawing/2014/main" id="{F2B7EC01-8A2C-F83D-5D50-42C0B4F62E4D}"/>
                    </a:ext>
                  </a:extLst>
                </p:cNvPr>
                <p:cNvGrpSpPr/>
                <p:nvPr/>
              </p:nvGrpSpPr>
              <p:grpSpPr>
                <a:xfrm>
                  <a:off x="1761189" y="423749"/>
                  <a:ext cx="5860076" cy="1432915"/>
                  <a:chOff x="1841178" y="702928"/>
                  <a:chExt cx="5860076" cy="2360158"/>
                </a:xfrm>
              </p:grpSpPr>
              <p:sp>
                <p:nvSpPr>
                  <p:cNvPr id="36" name="Free-form: Shape 35">
                    <a:extLst>
                      <a:ext uri="{FF2B5EF4-FFF2-40B4-BE49-F238E27FC236}">
                        <a16:creationId xmlns:a16="http://schemas.microsoft.com/office/drawing/2014/main" id="{0D7C9995-9848-55ED-2A18-BB8A47C2CA40}"/>
                      </a:ext>
                    </a:extLst>
                  </p:cNvPr>
                  <p:cNvSpPr/>
                  <p:nvPr/>
                </p:nvSpPr>
                <p:spPr>
                  <a:xfrm>
                    <a:off x="1843355" y="813177"/>
                    <a:ext cx="5857898" cy="2158623"/>
                  </a:xfrm>
                  <a:custGeom>
                    <a:avLst/>
                    <a:gdLst>
                      <a:gd name="connsiteX0" fmla="*/ 5857897 w 5857898"/>
                      <a:gd name="connsiteY0" fmla="*/ 1903261 h 2086433"/>
                      <a:gd name="connsiteX1" fmla="*/ 5857898 w 5857898"/>
                      <a:gd name="connsiteY1" fmla="*/ 1903266 h 2086433"/>
                      <a:gd name="connsiteX2" fmla="*/ 5517524 w 5857898"/>
                      <a:gd name="connsiteY2" fmla="*/ 2086433 h 2086433"/>
                      <a:gd name="connsiteX3" fmla="*/ 5857897 w 5857898"/>
                      <a:gd name="connsiteY3" fmla="*/ 1903266 h 2086433"/>
                      <a:gd name="connsiteX4" fmla="*/ 340374 w 5857898"/>
                      <a:gd name="connsiteY4" fmla="*/ 0 h 2086433"/>
                      <a:gd name="connsiteX5" fmla="*/ 1 w 5857898"/>
                      <a:gd name="connsiteY5" fmla="*/ 183167 h 2086433"/>
                      <a:gd name="connsiteX6" fmla="*/ 1 w 5857898"/>
                      <a:gd name="connsiteY6" fmla="*/ 183172 h 2086433"/>
                      <a:gd name="connsiteX7" fmla="*/ 0 w 5857898"/>
                      <a:gd name="connsiteY7" fmla="*/ 183167 h 2086433"/>
                      <a:gd name="connsiteX8" fmla="*/ 340374 w 5857898"/>
                      <a:gd name="connsiteY8" fmla="*/ 0 h 2086433"/>
                      <a:gd name="connsiteX9" fmla="*/ 340374 w 5857898"/>
                      <a:gd name="connsiteY9" fmla="*/ 0 h 2086433"/>
                      <a:gd name="connsiteX10" fmla="*/ 340374 w 5857898"/>
                      <a:gd name="connsiteY10" fmla="*/ 0 h 2086433"/>
                      <a:gd name="connsiteX11" fmla="*/ 680748 w 5857898"/>
                      <a:gd name="connsiteY11" fmla="*/ 183168 h 2086433"/>
                      <a:gd name="connsiteX12" fmla="*/ 680748 w 5857898"/>
                      <a:gd name="connsiteY12" fmla="*/ 360947 h 2086433"/>
                      <a:gd name="connsiteX13" fmla="*/ 5405672 w 5857898"/>
                      <a:gd name="connsiteY13" fmla="*/ 360947 h 2086433"/>
                      <a:gd name="connsiteX14" fmla="*/ 5405672 w 5857898"/>
                      <a:gd name="connsiteY14" fmla="*/ 371894 h 2086433"/>
                      <a:gd name="connsiteX15" fmla="*/ 5448928 w 5857898"/>
                      <a:gd name="connsiteY15" fmla="*/ 364668 h 2086433"/>
                      <a:gd name="connsiteX16" fmla="*/ 5517525 w 5857898"/>
                      <a:gd name="connsiteY16" fmla="*/ 360947 h 2086433"/>
                      <a:gd name="connsiteX17" fmla="*/ 5857898 w 5857898"/>
                      <a:gd name="connsiteY17" fmla="*/ 544114 h 2086433"/>
                      <a:gd name="connsiteX18" fmla="*/ 5857897 w 5857898"/>
                      <a:gd name="connsiteY18" fmla="*/ 1903261 h 2086433"/>
                      <a:gd name="connsiteX19" fmla="*/ 5850983 w 5857898"/>
                      <a:gd name="connsiteY19" fmla="*/ 1866351 h 2086433"/>
                      <a:gd name="connsiteX20" fmla="*/ 5517524 w 5857898"/>
                      <a:gd name="connsiteY20" fmla="*/ 1720099 h 2086433"/>
                      <a:gd name="connsiteX21" fmla="*/ 5405672 w 5857898"/>
                      <a:gd name="connsiteY21" fmla="*/ 1720099 h 2086433"/>
                      <a:gd name="connsiteX22" fmla="*/ 5405672 w 5857898"/>
                      <a:gd name="connsiteY22" fmla="*/ 1725486 h 2086433"/>
                      <a:gd name="connsiteX23" fmla="*/ 5177152 w 5857898"/>
                      <a:gd name="connsiteY23" fmla="*/ 1725486 h 2086433"/>
                      <a:gd name="connsiteX24" fmla="*/ 5177152 w 5857898"/>
                      <a:gd name="connsiteY24" fmla="*/ 1903265 h 2086433"/>
                      <a:gd name="connsiteX25" fmla="*/ 5517525 w 5857898"/>
                      <a:gd name="connsiteY25" fmla="*/ 2086433 h 2086433"/>
                      <a:gd name="connsiteX26" fmla="*/ 5517524 w 5857898"/>
                      <a:gd name="connsiteY26" fmla="*/ 2086433 h 2086433"/>
                      <a:gd name="connsiteX27" fmla="*/ 5517524 w 5857898"/>
                      <a:gd name="connsiteY27" fmla="*/ 2086433 h 2086433"/>
                      <a:gd name="connsiteX28" fmla="*/ 5177150 w 5857898"/>
                      <a:gd name="connsiteY28" fmla="*/ 1903265 h 2086433"/>
                      <a:gd name="connsiteX29" fmla="*/ 5177150 w 5857898"/>
                      <a:gd name="connsiteY29" fmla="*/ 1725486 h 2086433"/>
                      <a:gd name="connsiteX30" fmla="*/ 340377 w 5857898"/>
                      <a:gd name="connsiteY30" fmla="*/ 1725486 h 2086433"/>
                      <a:gd name="connsiteX31" fmla="*/ 340377 w 5857898"/>
                      <a:gd name="connsiteY31" fmla="*/ 1725486 h 2086433"/>
                      <a:gd name="connsiteX32" fmla="*/ 340373 w 5857898"/>
                      <a:gd name="connsiteY32" fmla="*/ 1725486 h 2086433"/>
                      <a:gd name="connsiteX33" fmla="*/ 0 w 5857898"/>
                      <a:gd name="connsiteY33" fmla="*/ 1542319 h 2086433"/>
                      <a:gd name="connsiteX34" fmla="*/ 1 w 5857898"/>
                      <a:gd name="connsiteY34" fmla="*/ 183172 h 2086433"/>
                      <a:gd name="connsiteX35" fmla="*/ 6915 w 5857898"/>
                      <a:gd name="connsiteY35" fmla="*/ 220082 h 2086433"/>
                      <a:gd name="connsiteX36" fmla="*/ 340374 w 5857898"/>
                      <a:gd name="connsiteY36" fmla="*/ 366334 h 2086433"/>
                      <a:gd name="connsiteX37" fmla="*/ 340377 w 5857898"/>
                      <a:gd name="connsiteY37" fmla="*/ 366334 h 2086433"/>
                      <a:gd name="connsiteX38" fmla="*/ 340377 w 5857898"/>
                      <a:gd name="connsiteY38" fmla="*/ 360947 h 2086433"/>
                      <a:gd name="connsiteX39" fmla="*/ 680746 w 5857898"/>
                      <a:gd name="connsiteY39" fmla="*/ 360947 h 2086433"/>
                      <a:gd name="connsiteX40" fmla="*/ 680746 w 5857898"/>
                      <a:gd name="connsiteY40" fmla="*/ 183168 h 2086433"/>
                      <a:gd name="connsiteX41" fmla="*/ 340373 w 5857898"/>
                      <a:gd name="connsiteY41" fmla="*/ 0 h 208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7898" h="2086433">
                        <a:moveTo>
                          <a:pt x="5857897" y="1903261"/>
                        </a:moveTo>
                        <a:lnTo>
                          <a:pt x="5857898" y="1903266"/>
                        </a:lnTo>
                        <a:cubicBezTo>
                          <a:pt x="5857898" y="2004426"/>
                          <a:pt x="5705507" y="2086433"/>
                          <a:pt x="5517524" y="2086433"/>
                        </a:cubicBezTo>
                        <a:cubicBezTo>
                          <a:pt x="5705507" y="2086433"/>
                          <a:pt x="5857897" y="2004426"/>
                          <a:pt x="5857897" y="1903266"/>
                        </a:cubicBezTo>
                        <a:close/>
                        <a:moveTo>
                          <a:pt x="340374" y="0"/>
                        </a:moveTo>
                        <a:cubicBezTo>
                          <a:pt x="152391" y="0"/>
                          <a:pt x="1" y="82007"/>
                          <a:pt x="1" y="183167"/>
                        </a:cubicBezTo>
                        <a:lnTo>
                          <a:pt x="1" y="183172"/>
                        </a:lnTo>
                        <a:lnTo>
                          <a:pt x="0" y="183167"/>
                        </a:lnTo>
                        <a:cubicBezTo>
                          <a:pt x="0" y="82007"/>
                          <a:pt x="152391" y="0"/>
                          <a:pt x="340374" y="0"/>
                        </a:cubicBezTo>
                        <a:close/>
                        <a:moveTo>
                          <a:pt x="340374" y="0"/>
                        </a:moveTo>
                        <a:lnTo>
                          <a:pt x="340374" y="0"/>
                        </a:lnTo>
                        <a:cubicBezTo>
                          <a:pt x="528357" y="0"/>
                          <a:pt x="680748" y="82007"/>
                          <a:pt x="680748" y="183168"/>
                        </a:cubicBezTo>
                        <a:lnTo>
                          <a:pt x="680748" y="360947"/>
                        </a:lnTo>
                        <a:lnTo>
                          <a:pt x="5405672" y="360947"/>
                        </a:lnTo>
                        <a:lnTo>
                          <a:pt x="5405672" y="371894"/>
                        </a:lnTo>
                        <a:lnTo>
                          <a:pt x="5448928" y="364668"/>
                        </a:lnTo>
                        <a:cubicBezTo>
                          <a:pt x="5471086" y="362228"/>
                          <a:pt x="5494027" y="360947"/>
                          <a:pt x="5517525" y="360947"/>
                        </a:cubicBezTo>
                        <a:cubicBezTo>
                          <a:pt x="5705508" y="360947"/>
                          <a:pt x="5857898" y="442954"/>
                          <a:pt x="5857898" y="544114"/>
                        </a:cubicBezTo>
                        <a:lnTo>
                          <a:pt x="5857897" y="1903261"/>
                        </a:lnTo>
                        <a:lnTo>
                          <a:pt x="5850983" y="1866351"/>
                        </a:lnTo>
                        <a:cubicBezTo>
                          <a:pt x="5819244" y="1782885"/>
                          <a:pt x="5682009" y="1720099"/>
                          <a:pt x="5517524" y="1720099"/>
                        </a:cubicBezTo>
                        <a:lnTo>
                          <a:pt x="5405672" y="1720099"/>
                        </a:lnTo>
                        <a:lnTo>
                          <a:pt x="5405672" y="1725486"/>
                        </a:lnTo>
                        <a:lnTo>
                          <a:pt x="5177152" y="1725486"/>
                        </a:lnTo>
                        <a:lnTo>
                          <a:pt x="5177152" y="1903265"/>
                        </a:lnTo>
                        <a:cubicBezTo>
                          <a:pt x="5177152" y="2004426"/>
                          <a:pt x="5329542" y="2086433"/>
                          <a:pt x="5517525" y="2086433"/>
                        </a:cubicBezTo>
                        <a:lnTo>
                          <a:pt x="5517524" y="2086433"/>
                        </a:lnTo>
                        <a:lnTo>
                          <a:pt x="5517524" y="2086433"/>
                        </a:lnTo>
                        <a:cubicBezTo>
                          <a:pt x="5329541" y="2086433"/>
                          <a:pt x="5177150" y="2004426"/>
                          <a:pt x="5177150" y="1903265"/>
                        </a:cubicBezTo>
                        <a:lnTo>
                          <a:pt x="5177150" y="1725486"/>
                        </a:lnTo>
                        <a:lnTo>
                          <a:pt x="340377" y="1725486"/>
                        </a:lnTo>
                        <a:lnTo>
                          <a:pt x="340377" y="1725486"/>
                        </a:lnTo>
                        <a:lnTo>
                          <a:pt x="340373" y="1725486"/>
                        </a:lnTo>
                        <a:cubicBezTo>
                          <a:pt x="152390" y="1725486"/>
                          <a:pt x="0" y="1643479"/>
                          <a:pt x="0" y="1542319"/>
                        </a:cubicBezTo>
                        <a:lnTo>
                          <a:pt x="1" y="183172"/>
                        </a:lnTo>
                        <a:lnTo>
                          <a:pt x="6915" y="220082"/>
                        </a:lnTo>
                        <a:cubicBezTo>
                          <a:pt x="38654" y="303548"/>
                          <a:pt x="175889" y="366334"/>
                          <a:pt x="340374" y="366334"/>
                        </a:cubicBezTo>
                        <a:lnTo>
                          <a:pt x="340377" y="366334"/>
                        </a:lnTo>
                        <a:lnTo>
                          <a:pt x="340377" y="360947"/>
                        </a:lnTo>
                        <a:lnTo>
                          <a:pt x="680746" y="360947"/>
                        </a:lnTo>
                        <a:lnTo>
                          <a:pt x="680746" y="183168"/>
                        </a:lnTo>
                        <a:cubicBezTo>
                          <a:pt x="680746" y="82007"/>
                          <a:pt x="528357" y="0"/>
                          <a:pt x="340373" y="0"/>
                        </a:cubicBezTo>
                        <a:close/>
                      </a:path>
                    </a:pathLst>
                  </a:custGeom>
                  <a:gradFill flip="none" rotWithShape="1">
                    <a:gsLst>
                      <a:gs pos="75000">
                        <a:schemeClr val="accent1">
                          <a:tint val="100000"/>
                          <a:shade val="100000"/>
                          <a:satMod val="130000"/>
                        </a:schemeClr>
                      </a:gs>
                      <a:gs pos="98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GB" sz="2400">
                      <a:solidFill>
                        <a:srgbClr val="EBEBEB"/>
                      </a:solidFill>
                      <a:latin typeface="Calibri"/>
                    </a:endParaRPr>
                  </a:p>
                </p:txBody>
              </p:sp>
              <p:sp>
                <p:nvSpPr>
                  <p:cNvPr id="37" name="Rectangle: Top Corners Rounded 36">
                    <a:extLst>
                      <a:ext uri="{FF2B5EF4-FFF2-40B4-BE49-F238E27FC236}">
                        <a16:creationId xmlns:a16="http://schemas.microsoft.com/office/drawing/2014/main" id="{DA86A201-52DC-637F-FEA6-E7F5A296854C}"/>
                      </a:ext>
                    </a:extLst>
                  </p:cNvPr>
                  <p:cNvSpPr/>
                  <p:nvPr/>
                </p:nvSpPr>
                <p:spPr>
                  <a:xfrm rot="5400000">
                    <a:off x="7098540" y="2460372"/>
                    <a:ext cx="491336" cy="714092"/>
                  </a:xfrm>
                  <a:prstGeom prst="round2SameRect">
                    <a:avLst>
                      <a:gd name="adj1" fmla="val 38637"/>
                      <a:gd name="adj2" fmla="val 0"/>
                    </a:avLst>
                  </a:prstGeom>
                  <a:gradFill flip="none" rotWithShape="1">
                    <a:gsLst>
                      <a:gs pos="81000">
                        <a:srgbClr val="E9A1C5"/>
                      </a:gs>
                      <a:gs pos="53000">
                        <a:srgbClr val="B15F88"/>
                      </a:gs>
                      <a:gs pos="26000">
                        <a:schemeClr val="accent1">
                          <a:lumMod val="97000"/>
                          <a:lumOff val="3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sp>
                <p:nvSpPr>
                  <p:cNvPr id="38" name="Rectangle: Top Corners Rounded 37">
                    <a:extLst>
                      <a:ext uri="{FF2B5EF4-FFF2-40B4-BE49-F238E27FC236}">
                        <a16:creationId xmlns:a16="http://schemas.microsoft.com/office/drawing/2014/main" id="{507A88B7-94CF-FB56-3006-D51BFEF2689D}"/>
                      </a:ext>
                    </a:extLst>
                  </p:cNvPr>
                  <p:cNvSpPr/>
                  <p:nvPr/>
                </p:nvSpPr>
                <p:spPr>
                  <a:xfrm rot="16200000">
                    <a:off x="1952556" y="591550"/>
                    <a:ext cx="491336" cy="714092"/>
                  </a:xfrm>
                  <a:prstGeom prst="round2SameRect">
                    <a:avLst>
                      <a:gd name="adj1" fmla="val 38637"/>
                      <a:gd name="adj2" fmla="val 0"/>
                    </a:avLst>
                  </a:prstGeom>
                  <a:gradFill flip="none" rotWithShape="1">
                    <a:gsLst>
                      <a:gs pos="53000">
                        <a:srgbClr val="9A3E6C"/>
                      </a:gs>
                      <a:gs pos="29000">
                        <a:srgbClr val="BA5E8C"/>
                      </a:gs>
                      <a:gs pos="80000">
                        <a:schemeClr val="accent1">
                          <a:lumMod val="97000"/>
                          <a:lumOff val="3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grpSp>
            <p:sp>
              <p:nvSpPr>
                <p:cNvPr id="49" name="TextBox 48">
                  <a:extLst>
                    <a:ext uri="{FF2B5EF4-FFF2-40B4-BE49-F238E27FC236}">
                      <a16:creationId xmlns:a16="http://schemas.microsoft.com/office/drawing/2014/main" id="{052102C7-04CB-9B32-6229-5CCA38D6CF22}"/>
                    </a:ext>
                  </a:extLst>
                </p:cNvPr>
                <p:cNvSpPr txBox="1"/>
                <p:nvPr/>
              </p:nvSpPr>
              <p:spPr>
                <a:xfrm>
                  <a:off x="2723209" y="800758"/>
                  <a:ext cx="3951634" cy="684899"/>
                </a:xfrm>
                <a:prstGeom prst="rect">
                  <a:avLst/>
                </a:prstGeom>
                <a:noFill/>
              </p:spPr>
              <p:txBody>
                <a:bodyPr wrap="square">
                  <a:spAutoFit/>
                </a:bodyPr>
                <a:lstStyle/>
                <a:p>
                  <a:pPr algn="ctr" defTabSz="609585"/>
                  <a:r>
                    <a:rPr lang="en-GB" sz="2667" dirty="0">
                      <a:solidFill>
                        <a:srgbClr val="FFFFFF"/>
                      </a:solidFill>
                      <a:latin typeface="Tahoma" panose="020B0604030504040204" pitchFamily="34" charset="0"/>
                      <a:ea typeface="Tahoma" panose="020B0604030504040204" pitchFamily="34" charset="0"/>
                      <a:cs typeface="Tahoma" panose="020B0604030504040204" pitchFamily="34" charset="0"/>
                    </a:rPr>
                    <a:t>We want a level playing field for all firms to innovate and thrive</a:t>
                  </a:r>
                  <a:endParaRPr lang="en-US" sz="2667"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3">
                <a:extLst>
                  <a:ext uri="{FF2B5EF4-FFF2-40B4-BE49-F238E27FC236}">
                    <a16:creationId xmlns:a16="http://schemas.microsoft.com/office/drawing/2014/main" id="{7DDD7DB0-A597-0A89-0D38-37B8EE7FC9DB}"/>
                  </a:ext>
                </a:extLst>
              </p:cNvPr>
              <p:cNvGrpSpPr/>
              <p:nvPr/>
            </p:nvGrpSpPr>
            <p:grpSpPr>
              <a:xfrm>
                <a:off x="1761915" y="3193627"/>
                <a:ext cx="5866060" cy="1457828"/>
                <a:chOff x="1761915" y="3193627"/>
                <a:chExt cx="5866060" cy="1457828"/>
              </a:xfrm>
            </p:grpSpPr>
            <p:sp>
              <p:nvSpPr>
                <p:cNvPr id="40" name="Free-form: Shape 39">
                  <a:extLst>
                    <a:ext uri="{FF2B5EF4-FFF2-40B4-BE49-F238E27FC236}">
                      <a16:creationId xmlns:a16="http://schemas.microsoft.com/office/drawing/2014/main" id="{3B6827AD-AD3A-ACB1-78F3-4801A2989C08}"/>
                    </a:ext>
                  </a:extLst>
                </p:cNvPr>
                <p:cNvSpPr/>
                <p:nvPr/>
              </p:nvSpPr>
              <p:spPr>
                <a:xfrm>
                  <a:off x="1770077" y="3269246"/>
                  <a:ext cx="5857898" cy="1310557"/>
                </a:xfrm>
                <a:custGeom>
                  <a:avLst/>
                  <a:gdLst>
                    <a:gd name="connsiteX0" fmla="*/ 5857897 w 5857898"/>
                    <a:gd name="connsiteY0" fmla="*/ 1903261 h 2086433"/>
                    <a:gd name="connsiteX1" fmla="*/ 5857898 w 5857898"/>
                    <a:gd name="connsiteY1" fmla="*/ 1903266 h 2086433"/>
                    <a:gd name="connsiteX2" fmla="*/ 5517524 w 5857898"/>
                    <a:gd name="connsiteY2" fmla="*/ 2086433 h 2086433"/>
                    <a:gd name="connsiteX3" fmla="*/ 5857897 w 5857898"/>
                    <a:gd name="connsiteY3" fmla="*/ 1903266 h 2086433"/>
                    <a:gd name="connsiteX4" fmla="*/ 340374 w 5857898"/>
                    <a:gd name="connsiteY4" fmla="*/ 0 h 2086433"/>
                    <a:gd name="connsiteX5" fmla="*/ 1 w 5857898"/>
                    <a:gd name="connsiteY5" fmla="*/ 183167 h 2086433"/>
                    <a:gd name="connsiteX6" fmla="*/ 1 w 5857898"/>
                    <a:gd name="connsiteY6" fmla="*/ 183172 h 2086433"/>
                    <a:gd name="connsiteX7" fmla="*/ 0 w 5857898"/>
                    <a:gd name="connsiteY7" fmla="*/ 183167 h 2086433"/>
                    <a:gd name="connsiteX8" fmla="*/ 340374 w 5857898"/>
                    <a:gd name="connsiteY8" fmla="*/ 0 h 2086433"/>
                    <a:gd name="connsiteX9" fmla="*/ 340374 w 5857898"/>
                    <a:gd name="connsiteY9" fmla="*/ 0 h 2086433"/>
                    <a:gd name="connsiteX10" fmla="*/ 340374 w 5857898"/>
                    <a:gd name="connsiteY10" fmla="*/ 0 h 2086433"/>
                    <a:gd name="connsiteX11" fmla="*/ 680748 w 5857898"/>
                    <a:gd name="connsiteY11" fmla="*/ 183168 h 2086433"/>
                    <a:gd name="connsiteX12" fmla="*/ 680748 w 5857898"/>
                    <a:gd name="connsiteY12" fmla="*/ 360947 h 2086433"/>
                    <a:gd name="connsiteX13" fmla="*/ 5405672 w 5857898"/>
                    <a:gd name="connsiteY13" fmla="*/ 360947 h 2086433"/>
                    <a:gd name="connsiteX14" fmla="*/ 5405672 w 5857898"/>
                    <a:gd name="connsiteY14" fmla="*/ 371894 h 2086433"/>
                    <a:gd name="connsiteX15" fmla="*/ 5448928 w 5857898"/>
                    <a:gd name="connsiteY15" fmla="*/ 364668 h 2086433"/>
                    <a:gd name="connsiteX16" fmla="*/ 5517525 w 5857898"/>
                    <a:gd name="connsiteY16" fmla="*/ 360947 h 2086433"/>
                    <a:gd name="connsiteX17" fmla="*/ 5857898 w 5857898"/>
                    <a:gd name="connsiteY17" fmla="*/ 544114 h 2086433"/>
                    <a:gd name="connsiteX18" fmla="*/ 5857897 w 5857898"/>
                    <a:gd name="connsiteY18" fmla="*/ 1903261 h 2086433"/>
                    <a:gd name="connsiteX19" fmla="*/ 5850983 w 5857898"/>
                    <a:gd name="connsiteY19" fmla="*/ 1866351 h 2086433"/>
                    <a:gd name="connsiteX20" fmla="*/ 5517524 w 5857898"/>
                    <a:gd name="connsiteY20" fmla="*/ 1720099 h 2086433"/>
                    <a:gd name="connsiteX21" fmla="*/ 5405672 w 5857898"/>
                    <a:gd name="connsiteY21" fmla="*/ 1720099 h 2086433"/>
                    <a:gd name="connsiteX22" fmla="*/ 5405672 w 5857898"/>
                    <a:gd name="connsiteY22" fmla="*/ 1725486 h 2086433"/>
                    <a:gd name="connsiteX23" fmla="*/ 5177152 w 5857898"/>
                    <a:gd name="connsiteY23" fmla="*/ 1725486 h 2086433"/>
                    <a:gd name="connsiteX24" fmla="*/ 5177152 w 5857898"/>
                    <a:gd name="connsiteY24" fmla="*/ 1903265 h 2086433"/>
                    <a:gd name="connsiteX25" fmla="*/ 5517525 w 5857898"/>
                    <a:gd name="connsiteY25" fmla="*/ 2086433 h 2086433"/>
                    <a:gd name="connsiteX26" fmla="*/ 5517524 w 5857898"/>
                    <a:gd name="connsiteY26" fmla="*/ 2086433 h 2086433"/>
                    <a:gd name="connsiteX27" fmla="*/ 5517524 w 5857898"/>
                    <a:gd name="connsiteY27" fmla="*/ 2086433 h 2086433"/>
                    <a:gd name="connsiteX28" fmla="*/ 5177150 w 5857898"/>
                    <a:gd name="connsiteY28" fmla="*/ 1903265 h 2086433"/>
                    <a:gd name="connsiteX29" fmla="*/ 5177150 w 5857898"/>
                    <a:gd name="connsiteY29" fmla="*/ 1725486 h 2086433"/>
                    <a:gd name="connsiteX30" fmla="*/ 340377 w 5857898"/>
                    <a:gd name="connsiteY30" fmla="*/ 1725486 h 2086433"/>
                    <a:gd name="connsiteX31" fmla="*/ 340377 w 5857898"/>
                    <a:gd name="connsiteY31" fmla="*/ 1725486 h 2086433"/>
                    <a:gd name="connsiteX32" fmla="*/ 340373 w 5857898"/>
                    <a:gd name="connsiteY32" fmla="*/ 1725486 h 2086433"/>
                    <a:gd name="connsiteX33" fmla="*/ 0 w 5857898"/>
                    <a:gd name="connsiteY33" fmla="*/ 1542319 h 2086433"/>
                    <a:gd name="connsiteX34" fmla="*/ 1 w 5857898"/>
                    <a:gd name="connsiteY34" fmla="*/ 183172 h 2086433"/>
                    <a:gd name="connsiteX35" fmla="*/ 6915 w 5857898"/>
                    <a:gd name="connsiteY35" fmla="*/ 220082 h 2086433"/>
                    <a:gd name="connsiteX36" fmla="*/ 340374 w 5857898"/>
                    <a:gd name="connsiteY36" fmla="*/ 366334 h 2086433"/>
                    <a:gd name="connsiteX37" fmla="*/ 340377 w 5857898"/>
                    <a:gd name="connsiteY37" fmla="*/ 366334 h 2086433"/>
                    <a:gd name="connsiteX38" fmla="*/ 340377 w 5857898"/>
                    <a:gd name="connsiteY38" fmla="*/ 360947 h 2086433"/>
                    <a:gd name="connsiteX39" fmla="*/ 680746 w 5857898"/>
                    <a:gd name="connsiteY39" fmla="*/ 360947 h 2086433"/>
                    <a:gd name="connsiteX40" fmla="*/ 680746 w 5857898"/>
                    <a:gd name="connsiteY40" fmla="*/ 183168 h 2086433"/>
                    <a:gd name="connsiteX41" fmla="*/ 340373 w 5857898"/>
                    <a:gd name="connsiteY41" fmla="*/ 0 h 208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7898" h="2086433">
                      <a:moveTo>
                        <a:pt x="5857897" y="1903261"/>
                      </a:moveTo>
                      <a:lnTo>
                        <a:pt x="5857898" y="1903266"/>
                      </a:lnTo>
                      <a:cubicBezTo>
                        <a:pt x="5857898" y="2004426"/>
                        <a:pt x="5705507" y="2086433"/>
                        <a:pt x="5517524" y="2086433"/>
                      </a:cubicBezTo>
                      <a:cubicBezTo>
                        <a:pt x="5705507" y="2086433"/>
                        <a:pt x="5857897" y="2004426"/>
                        <a:pt x="5857897" y="1903266"/>
                      </a:cubicBezTo>
                      <a:close/>
                      <a:moveTo>
                        <a:pt x="340374" y="0"/>
                      </a:moveTo>
                      <a:cubicBezTo>
                        <a:pt x="152391" y="0"/>
                        <a:pt x="1" y="82007"/>
                        <a:pt x="1" y="183167"/>
                      </a:cubicBezTo>
                      <a:lnTo>
                        <a:pt x="1" y="183172"/>
                      </a:lnTo>
                      <a:lnTo>
                        <a:pt x="0" y="183167"/>
                      </a:lnTo>
                      <a:cubicBezTo>
                        <a:pt x="0" y="82007"/>
                        <a:pt x="152391" y="0"/>
                        <a:pt x="340374" y="0"/>
                      </a:cubicBezTo>
                      <a:close/>
                      <a:moveTo>
                        <a:pt x="340374" y="0"/>
                      </a:moveTo>
                      <a:lnTo>
                        <a:pt x="340374" y="0"/>
                      </a:lnTo>
                      <a:cubicBezTo>
                        <a:pt x="528357" y="0"/>
                        <a:pt x="680748" y="82007"/>
                        <a:pt x="680748" y="183168"/>
                      </a:cubicBezTo>
                      <a:lnTo>
                        <a:pt x="680748" y="360947"/>
                      </a:lnTo>
                      <a:lnTo>
                        <a:pt x="5405672" y="360947"/>
                      </a:lnTo>
                      <a:lnTo>
                        <a:pt x="5405672" y="371894"/>
                      </a:lnTo>
                      <a:lnTo>
                        <a:pt x="5448928" y="364668"/>
                      </a:lnTo>
                      <a:cubicBezTo>
                        <a:pt x="5471086" y="362228"/>
                        <a:pt x="5494027" y="360947"/>
                        <a:pt x="5517525" y="360947"/>
                      </a:cubicBezTo>
                      <a:cubicBezTo>
                        <a:pt x="5705508" y="360947"/>
                        <a:pt x="5857898" y="442954"/>
                        <a:pt x="5857898" y="544114"/>
                      </a:cubicBezTo>
                      <a:lnTo>
                        <a:pt x="5857897" y="1903261"/>
                      </a:lnTo>
                      <a:lnTo>
                        <a:pt x="5850983" y="1866351"/>
                      </a:lnTo>
                      <a:cubicBezTo>
                        <a:pt x="5819244" y="1782885"/>
                        <a:pt x="5682009" y="1720099"/>
                        <a:pt x="5517524" y="1720099"/>
                      </a:cubicBezTo>
                      <a:lnTo>
                        <a:pt x="5405672" y="1720099"/>
                      </a:lnTo>
                      <a:lnTo>
                        <a:pt x="5405672" y="1725486"/>
                      </a:lnTo>
                      <a:lnTo>
                        <a:pt x="5177152" y="1725486"/>
                      </a:lnTo>
                      <a:lnTo>
                        <a:pt x="5177152" y="1903265"/>
                      </a:lnTo>
                      <a:cubicBezTo>
                        <a:pt x="5177152" y="2004426"/>
                        <a:pt x="5329542" y="2086433"/>
                        <a:pt x="5517525" y="2086433"/>
                      </a:cubicBezTo>
                      <a:lnTo>
                        <a:pt x="5517524" y="2086433"/>
                      </a:lnTo>
                      <a:lnTo>
                        <a:pt x="5517524" y="2086433"/>
                      </a:lnTo>
                      <a:cubicBezTo>
                        <a:pt x="5329541" y="2086433"/>
                        <a:pt x="5177150" y="2004426"/>
                        <a:pt x="5177150" y="1903265"/>
                      </a:cubicBezTo>
                      <a:lnTo>
                        <a:pt x="5177150" y="1725486"/>
                      </a:lnTo>
                      <a:lnTo>
                        <a:pt x="340377" y="1725486"/>
                      </a:lnTo>
                      <a:lnTo>
                        <a:pt x="340377" y="1725486"/>
                      </a:lnTo>
                      <a:lnTo>
                        <a:pt x="340373" y="1725486"/>
                      </a:lnTo>
                      <a:cubicBezTo>
                        <a:pt x="152390" y="1725486"/>
                        <a:pt x="0" y="1643479"/>
                        <a:pt x="0" y="1542319"/>
                      </a:cubicBezTo>
                      <a:lnTo>
                        <a:pt x="1" y="183172"/>
                      </a:lnTo>
                      <a:lnTo>
                        <a:pt x="6915" y="220082"/>
                      </a:lnTo>
                      <a:cubicBezTo>
                        <a:pt x="38654" y="303548"/>
                        <a:pt x="175889" y="366334"/>
                        <a:pt x="340374" y="366334"/>
                      </a:cubicBezTo>
                      <a:lnTo>
                        <a:pt x="340377" y="366334"/>
                      </a:lnTo>
                      <a:lnTo>
                        <a:pt x="340377" y="360947"/>
                      </a:lnTo>
                      <a:lnTo>
                        <a:pt x="680746" y="360947"/>
                      </a:lnTo>
                      <a:lnTo>
                        <a:pt x="680746" y="183168"/>
                      </a:lnTo>
                      <a:cubicBezTo>
                        <a:pt x="680746" y="82007"/>
                        <a:pt x="528357" y="0"/>
                        <a:pt x="340373" y="0"/>
                      </a:cubicBezTo>
                      <a:close/>
                    </a:path>
                  </a:pathLst>
                </a:custGeom>
                <a:gradFill flip="none" rotWithShape="1">
                  <a:gsLst>
                    <a:gs pos="75000">
                      <a:schemeClr val="accent1">
                        <a:tint val="100000"/>
                        <a:shade val="100000"/>
                        <a:satMod val="130000"/>
                      </a:schemeClr>
                    </a:gs>
                    <a:gs pos="98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GB" sz="2400">
                    <a:solidFill>
                      <a:srgbClr val="EBEBEB"/>
                    </a:solidFill>
                    <a:latin typeface="Calibri"/>
                  </a:endParaRPr>
                </a:p>
              </p:txBody>
            </p:sp>
            <p:sp>
              <p:nvSpPr>
                <p:cNvPr id="61" name="Rectangle: Top Corners Rounded 60">
                  <a:extLst>
                    <a:ext uri="{FF2B5EF4-FFF2-40B4-BE49-F238E27FC236}">
                      <a16:creationId xmlns:a16="http://schemas.microsoft.com/office/drawing/2014/main" id="{0C2A63B9-71D9-AA37-E3FF-75A4476534FD}"/>
                    </a:ext>
                  </a:extLst>
                </p:cNvPr>
                <p:cNvSpPr/>
                <p:nvPr/>
              </p:nvSpPr>
              <p:spPr>
                <a:xfrm rot="5400000">
                  <a:off x="7113613" y="4145258"/>
                  <a:ext cx="298303" cy="714092"/>
                </a:xfrm>
                <a:prstGeom prst="round2SameRect">
                  <a:avLst>
                    <a:gd name="adj1" fmla="val 38637"/>
                    <a:gd name="adj2" fmla="val 0"/>
                  </a:avLst>
                </a:prstGeom>
                <a:gradFill flip="none" rotWithShape="1">
                  <a:gsLst>
                    <a:gs pos="81000">
                      <a:srgbClr val="E9A1C5"/>
                    </a:gs>
                    <a:gs pos="53000">
                      <a:srgbClr val="B15F88"/>
                    </a:gs>
                    <a:gs pos="26000">
                      <a:schemeClr val="accent1">
                        <a:lumMod val="97000"/>
                        <a:lumOff val="3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sp>
              <p:nvSpPr>
                <p:cNvPr id="63" name="Rectangle: Top Corners Rounded 62">
                  <a:extLst>
                    <a:ext uri="{FF2B5EF4-FFF2-40B4-BE49-F238E27FC236}">
                      <a16:creationId xmlns:a16="http://schemas.microsoft.com/office/drawing/2014/main" id="{B7EB7090-5541-809A-13A0-B8ECCC6E7AFE}"/>
                    </a:ext>
                  </a:extLst>
                </p:cNvPr>
                <p:cNvSpPr/>
                <p:nvPr/>
              </p:nvSpPr>
              <p:spPr>
                <a:xfrm rot="16200000">
                  <a:off x="1969809" y="2985733"/>
                  <a:ext cx="298303" cy="714092"/>
                </a:xfrm>
                <a:prstGeom prst="round2SameRect">
                  <a:avLst>
                    <a:gd name="adj1" fmla="val 38637"/>
                    <a:gd name="adj2" fmla="val 0"/>
                  </a:avLst>
                </a:prstGeom>
                <a:gradFill flip="none" rotWithShape="1">
                  <a:gsLst>
                    <a:gs pos="53000">
                      <a:srgbClr val="9A3E6C"/>
                    </a:gs>
                    <a:gs pos="29000">
                      <a:srgbClr val="BA5E8C"/>
                    </a:gs>
                    <a:gs pos="80000">
                      <a:schemeClr val="accent1">
                        <a:lumMod val="97000"/>
                        <a:lumOff val="3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grpSp>
          <p:grpSp>
            <p:nvGrpSpPr>
              <p:cNvPr id="2" name="Group 1">
                <a:extLst>
                  <a:ext uri="{FF2B5EF4-FFF2-40B4-BE49-F238E27FC236}">
                    <a16:creationId xmlns:a16="http://schemas.microsoft.com/office/drawing/2014/main" id="{BE1B1B14-323A-019D-D113-8C8432354E26}"/>
                  </a:ext>
                </a:extLst>
              </p:cNvPr>
              <p:cNvGrpSpPr/>
              <p:nvPr/>
            </p:nvGrpSpPr>
            <p:grpSpPr>
              <a:xfrm>
                <a:off x="1760462" y="1783318"/>
                <a:ext cx="5860802" cy="2489861"/>
                <a:chOff x="1760462" y="1783318"/>
                <a:chExt cx="5860802" cy="2489861"/>
              </a:xfrm>
            </p:grpSpPr>
            <p:grpSp>
              <p:nvGrpSpPr>
                <p:cNvPr id="57" name="Group 56">
                  <a:extLst>
                    <a:ext uri="{FF2B5EF4-FFF2-40B4-BE49-F238E27FC236}">
                      <a16:creationId xmlns:a16="http://schemas.microsoft.com/office/drawing/2014/main" id="{715806C7-EEFC-4F18-0FE2-CCA5F9AAAD12}"/>
                    </a:ext>
                  </a:extLst>
                </p:cNvPr>
                <p:cNvGrpSpPr/>
                <p:nvPr/>
              </p:nvGrpSpPr>
              <p:grpSpPr>
                <a:xfrm>
                  <a:off x="1763366" y="1854972"/>
                  <a:ext cx="5857898" cy="2418207"/>
                  <a:chOff x="1763366" y="1854972"/>
                  <a:chExt cx="5857898" cy="2418207"/>
                </a:xfrm>
              </p:grpSpPr>
              <p:sp>
                <p:nvSpPr>
                  <p:cNvPr id="44" name="Free-form: Shape 43">
                    <a:extLst>
                      <a:ext uri="{FF2B5EF4-FFF2-40B4-BE49-F238E27FC236}">
                        <a16:creationId xmlns:a16="http://schemas.microsoft.com/office/drawing/2014/main" id="{BEA573CD-F776-2152-2314-18FDB9BC73E0}"/>
                      </a:ext>
                    </a:extLst>
                  </p:cNvPr>
                  <p:cNvSpPr/>
                  <p:nvPr/>
                </p:nvSpPr>
                <p:spPr>
                  <a:xfrm>
                    <a:off x="1763366" y="1854972"/>
                    <a:ext cx="5857898" cy="1310557"/>
                  </a:xfrm>
                  <a:custGeom>
                    <a:avLst/>
                    <a:gdLst>
                      <a:gd name="connsiteX0" fmla="*/ 5857897 w 5857898"/>
                      <a:gd name="connsiteY0" fmla="*/ 1903261 h 2086433"/>
                      <a:gd name="connsiteX1" fmla="*/ 5857898 w 5857898"/>
                      <a:gd name="connsiteY1" fmla="*/ 1903266 h 2086433"/>
                      <a:gd name="connsiteX2" fmla="*/ 5517524 w 5857898"/>
                      <a:gd name="connsiteY2" fmla="*/ 2086433 h 2086433"/>
                      <a:gd name="connsiteX3" fmla="*/ 5857897 w 5857898"/>
                      <a:gd name="connsiteY3" fmla="*/ 1903266 h 2086433"/>
                      <a:gd name="connsiteX4" fmla="*/ 340374 w 5857898"/>
                      <a:gd name="connsiteY4" fmla="*/ 0 h 2086433"/>
                      <a:gd name="connsiteX5" fmla="*/ 1 w 5857898"/>
                      <a:gd name="connsiteY5" fmla="*/ 183167 h 2086433"/>
                      <a:gd name="connsiteX6" fmla="*/ 1 w 5857898"/>
                      <a:gd name="connsiteY6" fmla="*/ 183172 h 2086433"/>
                      <a:gd name="connsiteX7" fmla="*/ 0 w 5857898"/>
                      <a:gd name="connsiteY7" fmla="*/ 183167 h 2086433"/>
                      <a:gd name="connsiteX8" fmla="*/ 340374 w 5857898"/>
                      <a:gd name="connsiteY8" fmla="*/ 0 h 2086433"/>
                      <a:gd name="connsiteX9" fmla="*/ 340374 w 5857898"/>
                      <a:gd name="connsiteY9" fmla="*/ 0 h 2086433"/>
                      <a:gd name="connsiteX10" fmla="*/ 340374 w 5857898"/>
                      <a:gd name="connsiteY10" fmla="*/ 0 h 2086433"/>
                      <a:gd name="connsiteX11" fmla="*/ 680748 w 5857898"/>
                      <a:gd name="connsiteY11" fmla="*/ 183168 h 2086433"/>
                      <a:gd name="connsiteX12" fmla="*/ 680748 w 5857898"/>
                      <a:gd name="connsiteY12" fmla="*/ 360947 h 2086433"/>
                      <a:gd name="connsiteX13" fmla="*/ 5405672 w 5857898"/>
                      <a:gd name="connsiteY13" fmla="*/ 360947 h 2086433"/>
                      <a:gd name="connsiteX14" fmla="*/ 5405672 w 5857898"/>
                      <a:gd name="connsiteY14" fmla="*/ 371894 h 2086433"/>
                      <a:gd name="connsiteX15" fmla="*/ 5448928 w 5857898"/>
                      <a:gd name="connsiteY15" fmla="*/ 364668 h 2086433"/>
                      <a:gd name="connsiteX16" fmla="*/ 5517525 w 5857898"/>
                      <a:gd name="connsiteY16" fmla="*/ 360947 h 2086433"/>
                      <a:gd name="connsiteX17" fmla="*/ 5857898 w 5857898"/>
                      <a:gd name="connsiteY17" fmla="*/ 544114 h 2086433"/>
                      <a:gd name="connsiteX18" fmla="*/ 5857897 w 5857898"/>
                      <a:gd name="connsiteY18" fmla="*/ 1903261 h 2086433"/>
                      <a:gd name="connsiteX19" fmla="*/ 5850983 w 5857898"/>
                      <a:gd name="connsiteY19" fmla="*/ 1866351 h 2086433"/>
                      <a:gd name="connsiteX20" fmla="*/ 5517524 w 5857898"/>
                      <a:gd name="connsiteY20" fmla="*/ 1720099 h 2086433"/>
                      <a:gd name="connsiteX21" fmla="*/ 5405672 w 5857898"/>
                      <a:gd name="connsiteY21" fmla="*/ 1720099 h 2086433"/>
                      <a:gd name="connsiteX22" fmla="*/ 5405672 w 5857898"/>
                      <a:gd name="connsiteY22" fmla="*/ 1725486 h 2086433"/>
                      <a:gd name="connsiteX23" fmla="*/ 5177152 w 5857898"/>
                      <a:gd name="connsiteY23" fmla="*/ 1725486 h 2086433"/>
                      <a:gd name="connsiteX24" fmla="*/ 5177152 w 5857898"/>
                      <a:gd name="connsiteY24" fmla="*/ 1903265 h 2086433"/>
                      <a:gd name="connsiteX25" fmla="*/ 5517525 w 5857898"/>
                      <a:gd name="connsiteY25" fmla="*/ 2086433 h 2086433"/>
                      <a:gd name="connsiteX26" fmla="*/ 5517524 w 5857898"/>
                      <a:gd name="connsiteY26" fmla="*/ 2086433 h 2086433"/>
                      <a:gd name="connsiteX27" fmla="*/ 5517524 w 5857898"/>
                      <a:gd name="connsiteY27" fmla="*/ 2086433 h 2086433"/>
                      <a:gd name="connsiteX28" fmla="*/ 5177150 w 5857898"/>
                      <a:gd name="connsiteY28" fmla="*/ 1903265 h 2086433"/>
                      <a:gd name="connsiteX29" fmla="*/ 5177150 w 5857898"/>
                      <a:gd name="connsiteY29" fmla="*/ 1725486 h 2086433"/>
                      <a:gd name="connsiteX30" fmla="*/ 340377 w 5857898"/>
                      <a:gd name="connsiteY30" fmla="*/ 1725486 h 2086433"/>
                      <a:gd name="connsiteX31" fmla="*/ 340377 w 5857898"/>
                      <a:gd name="connsiteY31" fmla="*/ 1725486 h 2086433"/>
                      <a:gd name="connsiteX32" fmla="*/ 340373 w 5857898"/>
                      <a:gd name="connsiteY32" fmla="*/ 1725486 h 2086433"/>
                      <a:gd name="connsiteX33" fmla="*/ 0 w 5857898"/>
                      <a:gd name="connsiteY33" fmla="*/ 1542319 h 2086433"/>
                      <a:gd name="connsiteX34" fmla="*/ 1 w 5857898"/>
                      <a:gd name="connsiteY34" fmla="*/ 183172 h 2086433"/>
                      <a:gd name="connsiteX35" fmla="*/ 6915 w 5857898"/>
                      <a:gd name="connsiteY35" fmla="*/ 220082 h 2086433"/>
                      <a:gd name="connsiteX36" fmla="*/ 340374 w 5857898"/>
                      <a:gd name="connsiteY36" fmla="*/ 366334 h 2086433"/>
                      <a:gd name="connsiteX37" fmla="*/ 340377 w 5857898"/>
                      <a:gd name="connsiteY37" fmla="*/ 366334 h 2086433"/>
                      <a:gd name="connsiteX38" fmla="*/ 340377 w 5857898"/>
                      <a:gd name="connsiteY38" fmla="*/ 360947 h 2086433"/>
                      <a:gd name="connsiteX39" fmla="*/ 680746 w 5857898"/>
                      <a:gd name="connsiteY39" fmla="*/ 360947 h 2086433"/>
                      <a:gd name="connsiteX40" fmla="*/ 680746 w 5857898"/>
                      <a:gd name="connsiteY40" fmla="*/ 183168 h 2086433"/>
                      <a:gd name="connsiteX41" fmla="*/ 340373 w 5857898"/>
                      <a:gd name="connsiteY41" fmla="*/ 0 h 208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7898" h="2086433">
                        <a:moveTo>
                          <a:pt x="5857897" y="1903261"/>
                        </a:moveTo>
                        <a:lnTo>
                          <a:pt x="5857898" y="1903266"/>
                        </a:lnTo>
                        <a:cubicBezTo>
                          <a:pt x="5857898" y="2004426"/>
                          <a:pt x="5705507" y="2086433"/>
                          <a:pt x="5517524" y="2086433"/>
                        </a:cubicBezTo>
                        <a:cubicBezTo>
                          <a:pt x="5705507" y="2086433"/>
                          <a:pt x="5857897" y="2004426"/>
                          <a:pt x="5857897" y="1903266"/>
                        </a:cubicBezTo>
                        <a:close/>
                        <a:moveTo>
                          <a:pt x="340374" y="0"/>
                        </a:moveTo>
                        <a:cubicBezTo>
                          <a:pt x="152391" y="0"/>
                          <a:pt x="1" y="82007"/>
                          <a:pt x="1" y="183167"/>
                        </a:cubicBezTo>
                        <a:lnTo>
                          <a:pt x="1" y="183172"/>
                        </a:lnTo>
                        <a:lnTo>
                          <a:pt x="0" y="183167"/>
                        </a:lnTo>
                        <a:cubicBezTo>
                          <a:pt x="0" y="82007"/>
                          <a:pt x="152391" y="0"/>
                          <a:pt x="340374" y="0"/>
                        </a:cubicBezTo>
                        <a:close/>
                        <a:moveTo>
                          <a:pt x="340374" y="0"/>
                        </a:moveTo>
                        <a:lnTo>
                          <a:pt x="340374" y="0"/>
                        </a:lnTo>
                        <a:cubicBezTo>
                          <a:pt x="528357" y="0"/>
                          <a:pt x="680748" y="82007"/>
                          <a:pt x="680748" y="183168"/>
                        </a:cubicBezTo>
                        <a:lnTo>
                          <a:pt x="680748" y="360947"/>
                        </a:lnTo>
                        <a:lnTo>
                          <a:pt x="5405672" y="360947"/>
                        </a:lnTo>
                        <a:lnTo>
                          <a:pt x="5405672" y="371894"/>
                        </a:lnTo>
                        <a:lnTo>
                          <a:pt x="5448928" y="364668"/>
                        </a:lnTo>
                        <a:cubicBezTo>
                          <a:pt x="5471086" y="362228"/>
                          <a:pt x="5494027" y="360947"/>
                          <a:pt x="5517525" y="360947"/>
                        </a:cubicBezTo>
                        <a:cubicBezTo>
                          <a:pt x="5705508" y="360947"/>
                          <a:pt x="5857898" y="442954"/>
                          <a:pt x="5857898" y="544114"/>
                        </a:cubicBezTo>
                        <a:lnTo>
                          <a:pt x="5857897" y="1903261"/>
                        </a:lnTo>
                        <a:lnTo>
                          <a:pt x="5850983" y="1866351"/>
                        </a:lnTo>
                        <a:cubicBezTo>
                          <a:pt x="5819244" y="1782885"/>
                          <a:pt x="5682009" y="1720099"/>
                          <a:pt x="5517524" y="1720099"/>
                        </a:cubicBezTo>
                        <a:lnTo>
                          <a:pt x="5405672" y="1720099"/>
                        </a:lnTo>
                        <a:lnTo>
                          <a:pt x="5405672" y="1725486"/>
                        </a:lnTo>
                        <a:lnTo>
                          <a:pt x="5177152" y="1725486"/>
                        </a:lnTo>
                        <a:lnTo>
                          <a:pt x="5177152" y="1903265"/>
                        </a:lnTo>
                        <a:cubicBezTo>
                          <a:pt x="5177152" y="2004426"/>
                          <a:pt x="5329542" y="2086433"/>
                          <a:pt x="5517525" y="2086433"/>
                        </a:cubicBezTo>
                        <a:lnTo>
                          <a:pt x="5517524" y="2086433"/>
                        </a:lnTo>
                        <a:lnTo>
                          <a:pt x="5517524" y="2086433"/>
                        </a:lnTo>
                        <a:cubicBezTo>
                          <a:pt x="5329541" y="2086433"/>
                          <a:pt x="5177150" y="2004426"/>
                          <a:pt x="5177150" y="1903265"/>
                        </a:cubicBezTo>
                        <a:lnTo>
                          <a:pt x="5177150" y="1725486"/>
                        </a:lnTo>
                        <a:lnTo>
                          <a:pt x="340377" y="1725486"/>
                        </a:lnTo>
                        <a:lnTo>
                          <a:pt x="340377" y="1725486"/>
                        </a:lnTo>
                        <a:lnTo>
                          <a:pt x="340373" y="1725486"/>
                        </a:lnTo>
                        <a:cubicBezTo>
                          <a:pt x="152390" y="1725486"/>
                          <a:pt x="0" y="1643479"/>
                          <a:pt x="0" y="1542319"/>
                        </a:cubicBezTo>
                        <a:lnTo>
                          <a:pt x="1" y="183172"/>
                        </a:lnTo>
                        <a:lnTo>
                          <a:pt x="6915" y="220082"/>
                        </a:lnTo>
                        <a:cubicBezTo>
                          <a:pt x="38654" y="303548"/>
                          <a:pt x="175889" y="366334"/>
                          <a:pt x="340374" y="366334"/>
                        </a:cubicBezTo>
                        <a:lnTo>
                          <a:pt x="340377" y="366334"/>
                        </a:lnTo>
                        <a:lnTo>
                          <a:pt x="340377" y="360947"/>
                        </a:lnTo>
                        <a:lnTo>
                          <a:pt x="680746" y="360947"/>
                        </a:lnTo>
                        <a:lnTo>
                          <a:pt x="680746" y="183168"/>
                        </a:lnTo>
                        <a:cubicBezTo>
                          <a:pt x="680746" y="82007"/>
                          <a:pt x="528357" y="0"/>
                          <a:pt x="340373" y="0"/>
                        </a:cubicBezTo>
                        <a:close/>
                      </a:path>
                    </a:pathLst>
                  </a:custGeom>
                  <a:gradFill flip="none" rotWithShape="1">
                    <a:gsLst>
                      <a:gs pos="75000">
                        <a:schemeClr val="accent1">
                          <a:tint val="100000"/>
                          <a:shade val="100000"/>
                          <a:satMod val="130000"/>
                        </a:schemeClr>
                      </a:gs>
                      <a:gs pos="98000">
                        <a:schemeClr val="accent1">
                          <a:tint val="50000"/>
                          <a:shade val="100000"/>
                          <a:satMod val="3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09585"/>
                    <a:endParaRPr lang="en-GB" sz="2400">
                      <a:solidFill>
                        <a:srgbClr val="EBEBEB"/>
                      </a:solidFill>
                      <a:latin typeface="Calibri"/>
                    </a:endParaRPr>
                  </a:p>
                </p:txBody>
              </p:sp>
              <p:sp>
                <p:nvSpPr>
                  <p:cNvPr id="51" name="TextBox 50">
                    <a:extLst>
                      <a:ext uri="{FF2B5EF4-FFF2-40B4-BE49-F238E27FC236}">
                        <a16:creationId xmlns:a16="http://schemas.microsoft.com/office/drawing/2014/main" id="{E192EF5C-80AD-6D34-6C19-2AB97DEBE35F}"/>
                      </a:ext>
                    </a:extLst>
                  </p:cNvPr>
                  <p:cNvSpPr txBox="1"/>
                  <p:nvPr/>
                </p:nvSpPr>
                <p:spPr>
                  <a:xfrm>
                    <a:off x="2264944" y="3588280"/>
                    <a:ext cx="4614110" cy="684899"/>
                  </a:xfrm>
                  <a:prstGeom prst="rect">
                    <a:avLst/>
                  </a:prstGeom>
                  <a:noFill/>
                </p:spPr>
                <p:txBody>
                  <a:bodyPr wrap="square">
                    <a:spAutoFit/>
                  </a:bodyPr>
                  <a:lstStyle/>
                  <a:p>
                    <a:pPr algn="ctr" defTabSz="609585"/>
                    <a:r>
                      <a:rPr lang="en-US" sz="2667" dirty="0">
                        <a:solidFill>
                          <a:srgbClr val="FFFFFF"/>
                        </a:solidFill>
                        <a:latin typeface="Tahoma" panose="020B0604030504040204" pitchFamily="34" charset="0"/>
                        <a:ea typeface="Tahoma" panose="020B0604030504040204" pitchFamily="34" charset="0"/>
                        <a:cs typeface="Tahoma" panose="020B0604030504040204" pitchFamily="34" charset="0"/>
                      </a:rPr>
                      <a:t>Price and Value is not a race to the bottom</a:t>
                    </a:r>
                  </a:p>
                </p:txBody>
              </p:sp>
            </p:grpSp>
            <p:sp>
              <p:nvSpPr>
                <p:cNvPr id="62" name="Rectangle: Top Corners Rounded 61">
                  <a:extLst>
                    <a:ext uri="{FF2B5EF4-FFF2-40B4-BE49-F238E27FC236}">
                      <a16:creationId xmlns:a16="http://schemas.microsoft.com/office/drawing/2014/main" id="{6FFF419E-7B50-2515-8138-A462DF4207A6}"/>
                    </a:ext>
                  </a:extLst>
                </p:cNvPr>
                <p:cNvSpPr/>
                <p:nvPr/>
              </p:nvSpPr>
              <p:spPr>
                <a:xfrm rot="5400000">
                  <a:off x="7113613" y="2726266"/>
                  <a:ext cx="298303" cy="714092"/>
                </a:xfrm>
                <a:prstGeom prst="round2SameRect">
                  <a:avLst>
                    <a:gd name="adj1" fmla="val 38637"/>
                    <a:gd name="adj2" fmla="val 0"/>
                  </a:avLst>
                </a:prstGeom>
                <a:gradFill flip="none" rotWithShape="1">
                  <a:gsLst>
                    <a:gs pos="81000">
                      <a:srgbClr val="E9A1C5"/>
                    </a:gs>
                    <a:gs pos="53000">
                      <a:srgbClr val="B15F88"/>
                    </a:gs>
                    <a:gs pos="26000">
                      <a:schemeClr val="accent1">
                        <a:lumMod val="97000"/>
                        <a:lumOff val="3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sp>
              <p:nvSpPr>
                <p:cNvPr id="64" name="Rectangle: Top Corners Rounded 63">
                  <a:extLst>
                    <a:ext uri="{FF2B5EF4-FFF2-40B4-BE49-F238E27FC236}">
                      <a16:creationId xmlns:a16="http://schemas.microsoft.com/office/drawing/2014/main" id="{2113EFBA-CF5B-DE12-9786-D9CE7C5EBA82}"/>
                    </a:ext>
                  </a:extLst>
                </p:cNvPr>
                <p:cNvSpPr/>
                <p:nvPr/>
              </p:nvSpPr>
              <p:spPr>
                <a:xfrm rot="16200000">
                  <a:off x="1968354" y="1575426"/>
                  <a:ext cx="298307" cy="714092"/>
                </a:xfrm>
                <a:prstGeom prst="round2SameRect">
                  <a:avLst>
                    <a:gd name="adj1" fmla="val 38637"/>
                    <a:gd name="adj2" fmla="val 0"/>
                  </a:avLst>
                </a:prstGeom>
                <a:gradFill flip="none" rotWithShape="1">
                  <a:gsLst>
                    <a:gs pos="53000">
                      <a:srgbClr val="9A3E6C"/>
                    </a:gs>
                    <a:gs pos="29000">
                      <a:srgbClr val="BA5E8C"/>
                    </a:gs>
                    <a:gs pos="80000">
                      <a:schemeClr val="accent1">
                        <a:lumMod val="97000"/>
                        <a:lumOff val="3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EBEBEB"/>
                    </a:solidFill>
                    <a:latin typeface="Calibri"/>
                  </a:endParaRPr>
                </a:p>
              </p:txBody>
            </p:sp>
          </p:grpSp>
        </p:grpSp>
        <p:sp>
          <p:nvSpPr>
            <p:cNvPr id="7" name="TextBox 6">
              <a:extLst>
                <a:ext uri="{FF2B5EF4-FFF2-40B4-BE49-F238E27FC236}">
                  <a16:creationId xmlns:a16="http://schemas.microsoft.com/office/drawing/2014/main" id="{4B848610-26AA-704A-5865-F8153153420D}"/>
                </a:ext>
              </a:extLst>
            </p:cNvPr>
            <p:cNvSpPr txBox="1"/>
            <p:nvPr/>
          </p:nvSpPr>
          <p:spPr>
            <a:xfrm>
              <a:off x="2290155" y="2181700"/>
              <a:ext cx="4614110" cy="684899"/>
            </a:xfrm>
            <a:prstGeom prst="rect">
              <a:avLst/>
            </a:prstGeom>
            <a:noFill/>
          </p:spPr>
          <p:txBody>
            <a:bodyPr wrap="square">
              <a:spAutoFit/>
            </a:bodyPr>
            <a:lstStyle/>
            <a:p>
              <a:pPr algn="ctr" defTabSz="609585"/>
              <a:r>
                <a:rPr lang="en-US" sz="2667" dirty="0">
                  <a:solidFill>
                    <a:srgbClr val="FFFFFF"/>
                  </a:solidFill>
                  <a:latin typeface="Tahoma" panose="020B0604030504040204" pitchFamily="34" charset="0"/>
                  <a:ea typeface="Tahoma" panose="020B0604030504040204" pitchFamily="34" charset="0"/>
                  <a:cs typeface="Tahoma" panose="020B0604030504040204" pitchFamily="34" charset="0"/>
                </a:rPr>
                <a:t>What’s right for a larger firm is not always the same for a sole trader</a:t>
              </a:r>
            </a:p>
          </p:txBody>
        </p:sp>
      </p:grpSp>
    </p:spTree>
    <p:extLst>
      <p:ext uri="{BB962C8B-B14F-4D97-AF65-F5344CB8AC3E}">
        <p14:creationId xmlns:p14="http://schemas.microsoft.com/office/powerpoint/2010/main" val="79480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23B1-DBB5-9C4E-05A2-2614DAC3CCD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61D1A0-2217-B0FB-D806-FAAC1A44D174}"/>
              </a:ext>
            </a:extLst>
          </p:cNvPr>
          <p:cNvSpPr>
            <a:spLocks noGrp="1"/>
          </p:cNvSpPr>
          <p:nvPr>
            <p:ph type="sldNum" sz="quarter" idx="11"/>
          </p:nvPr>
        </p:nvSpPr>
        <p:spPr/>
        <p:txBody>
          <a:bodyPr/>
          <a:lstStyle/>
          <a:p>
            <a:fld id="{D2F03CB7-16CC-A049-B1DA-901F0E386676}" type="slidenum">
              <a:rPr lang="en-US" smtClean="0"/>
              <a:pPr/>
              <a:t>5</a:t>
            </a:fld>
            <a:endParaRPr lang="en-US"/>
          </a:p>
        </p:txBody>
      </p:sp>
      <p:pic>
        <p:nvPicPr>
          <p:cNvPr id="9" name="Picture 8">
            <a:extLst>
              <a:ext uri="{FF2B5EF4-FFF2-40B4-BE49-F238E27FC236}">
                <a16:creationId xmlns:a16="http://schemas.microsoft.com/office/drawing/2014/main" id="{CEFE0758-BF12-924A-472C-7C105E971FB0}"/>
              </a:ext>
            </a:extLst>
          </p:cNvPr>
          <p:cNvPicPr>
            <a:picLocks noChangeAspect="1"/>
          </p:cNvPicPr>
          <p:nvPr/>
        </p:nvPicPr>
        <p:blipFill>
          <a:blip r:embed="rId3"/>
          <a:stretch>
            <a:fillRect/>
          </a:stretch>
        </p:blipFill>
        <p:spPr>
          <a:xfrm>
            <a:off x="0" y="0"/>
            <a:ext cx="12192000" cy="6235699"/>
          </a:xfrm>
          <a:prstGeom prst="rect">
            <a:avLst/>
          </a:prstGeom>
        </p:spPr>
      </p:pic>
      <p:grpSp>
        <p:nvGrpSpPr>
          <p:cNvPr id="14" name="Group 13">
            <a:extLst>
              <a:ext uri="{FF2B5EF4-FFF2-40B4-BE49-F238E27FC236}">
                <a16:creationId xmlns:a16="http://schemas.microsoft.com/office/drawing/2014/main" id="{030516CF-7C44-D3F4-544C-1B550A4B6326}"/>
              </a:ext>
            </a:extLst>
          </p:cNvPr>
          <p:cNvGrpSpPr/>
          <p:nvPr/>
        </p:nvGrpSpPr>
        <p:grpSpPr>
          <a:xfrm>
            <a:off x="7752518" y="908049"/>
            <a:ext cx="1979649" cy="905743"/>
            <a:chOff x="5814388" y="681038"/>
            <a:chExt cx="1484737" cy="679307"/>
          </a:xfrm>
        </p:grpSpPr>
        <p:pic>
          <p:nvPicPr>
            <p:cNvPr id="1026" name="Picture 2">
              <a:extLst>
                <a:ext uri="{FF2B5EF4-FFF2-40B4-BE49-F238E27FC236}">
                  <a16:creationId xmlns:a16="http://schemas.microsoft.com/office/drawing/2014/main" id="{6430F1F9-B380-8B0E-BC90-49A3B0525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681038"/>
              <a:ext cx="450000" cy="45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60BB95-29CF-7B11-F53F-81AAE6872372}"/>
                </a:ext>
              </a:extLst>
            </p:cNvPr>
            <p:cNvSpPr txBox="1"/>
            <p:nvPr/>
          </p:nvSpPr>
          <p:spPr>
            <a:xfrm>
              <a:off x="5814388" y="1129512"/>
              <a:ext cx="1484737" cy="230833"/>
            </a:xfrm>
            <a:prstGeom prst="rect">
              <a:avLst/>
            </a:prstGeom>
            <a:noFill/>
          </p:spPr>
          <p:txBody>
            <a:bodyPr wrap="square" rtlCol="0">
              <a:spAutoFit/>
            </a:bodyPr>
            <a:lstStyle/>
            <a:p>
              <a:r>
                <a:rPr lang="en-GB" sz="1400">
                  <a:solidFill>
                    <a:schemeClr val="tx2"/>
                  </a:solidFill>
                  <a:latin typeface="Tahoma" panose="020B0604030504040204" pitchFamily="34" charset="0"/>
                  <a:ea typeface="Tahoma" panose="020B0604030504040204" pitchFamily="34" charset="0"/>
                  <a:cs typeface="Tahoma" panose="020B0604030504040204" pitchFamily="34" charset="0"/>
                </a:rPr>
                <a:t>Smarter regulator</a:t>
              </a:r>
            </a:p>
          </p:txBody>
        </p:sp>
      </p:grpSp>
      <p:grpSp>
        <p:nvGrpSpPr>
          <p:cNvPr id="18" name="Group 17">
            <a:extLst>
              <a:ext uri="{FF2B5EF4-FFF2-40B4-BE49-F238E27FC236}">
                <a16:creationId xmlns:a16="http://schemas.microsoft.com/office/drawing/2014/main" id="{EED841B2-2AA1-90F2-4C9D-3D586009362E}"/>
              </a:ext>
            </a:extLst>
          </p:cNvPr>
          <p:cNvGrpSpPr/>
          <p:nvPr/>
        </p:nvGrpSpPr>
        <p:grpSpPr>
          <a:xfrm>
            <a:off x="9789213" y="2684507"/>
            <a:ext cx="1706599" cy="876704"/>
            <a:chOff x="7341909" y="1967325"/>
            <a:chExt cx="1279949" cy="657528"/>
          </a:xfrm>
        </p:grpSpPr>
        <p:pic>
          <p:nvPicPr>
            <p:cNvPr id="1028" name="Picture 4">
              <a:extLst>
                <a:ext uri="{FF2B5EF4-FFF2-40B4-BE49-F238E27FC236}">
                  <a16:creationId xmlns:a16="http://schemas.microsoft.com/office/drawing/2014/main" id="{B213BBDB-A0A5-CB4D-E4F2-AB37A2019E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700" y="1967325"/>
              <a:ext cx="450000" cy="45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3F672E7-9666-9F14-2D80-98B278BAEC5F}"/>
                </a:ext>
              </a:extLst>
            </p:cNvPr>
            <p:cNvSpPr txBox="1"/>
            <p:nvPr/>
          </p:nvSpPr>
          <p:spPr>
            <a:xfrm>
              <a:off x="7341909" y="2394020"/>
              <a:ext cx="1279949" cy="230833"/>
            </a:xfrm>
            <a:prstGeom prst="rect">
              <a:avLst/>
            </a:prstGeom>
            <a:noFill/>
          </p:spPr>
          <p:txBody>
            <a:bodyPr wrap="square" rtlCol="0">
              <a:spAutoFit/>
            </a:bodyPr>
            <a:lstStyle/>
            <a:p>
              <a:r>
                <a:rPr lang="en-GB" sz="1400">
                  <a:solidFill>
                    <a:schemeClr val="tx2"/>
                  </a:solidFill>
                  <a:latin typeface="Tahoma" panose="020B0604030504040204" pitchFamily="34" charset="0"/>
                  <a:ea typeface="Tahoma" panose="020B0604030504040204" pitchFamily="34" charset="0"/>
                  <a:cs typeface="Tahoma" panose="020B0604030504040204" pitchFamily="34" charset="0"/>
                </a:rPr>
                <a:t>Support growth</a:t>
              </a:r>
            </a:p>
          </p:txBody>
        </p:sp>
      </p:grpSp>
      <p:grpSp>
        <p:nvGrpSpPr>
          <p:cNvPr id="16" name="Group 15">
            <a:extLst>
              <a:ext uri="{FF2B5EF4-FFF2-40B4-BE49-F238E27FC236}">
                <a16:creationId xmlns:a16="http://schemas.microsoft.com/office/drawing/2014/main" id="{F9E86625-32AB-A61A-BE45-DA0ABAA95A78}"/>
              </a:ext>
            </a:extLst>
          </p:cNvPr>
          <p:cNvGrpSpPr/>
          <p:nvPr/>
        </p:nvGrpSpPr>
        <p:grpSpPr>
          <a:xfrm>
            <a:off x="7752517" y="4484791"/>
            <a:ext cx="1638448" cy="903707"/>
            <a:chOff x="5828676" y="3328988"/>
            <a:chExt cx="1228836" cy="677780"/>
          </a:xfrm>
        </p:grpSpPr>
        <p:pic>
          <p:nvPicPr>
            <p:cNvPr id="1030" name="Picture 6">
              <a:extLst>
                <a:ext uri="{FF2B5EF4-FFF2-40B4-BE49-F238E27FC236}">
                  <a16:creationId xmlns:a16="http://schemas.microsoft.com/office/drawing/2014/main" id="{730D1C1E-37FA-F1FB-8AA2-FA606C5DCC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8388" y="3328988"/>
              <a:ext cx="450000" cy="45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798F4B7-E6DD-0558-CEE5-8644226B00A2}"/>
                </a:ext>
              </a:extLst>
            </p:cNvPr>
            <p:cNvSpPr txBox="1"/>
            <p:nvPr/>
          </p:nvSpPr>
          <p:spPr>
            <a:xfrm>
              <a:off x="5828676" y="3775935"/>
              <a:ext cx="1228836" cy="230833"/>
            </a:xfrm>
            <a:prstGeom prst="rect">
              <a:avLst/>
            </a:prstGeom>
            <a:noFill/>
          </p:spPr>
          <p:txBody>
            <a:bodyPr wrap="square" rtlCol="0">
              <a:spAutoFit/>
            </a:bodyPr>
            <a:lstStyle/>
            <a:p>
              <a:r>
                <a:rPr lang="en-GB" sz="1400">
                  <a:solidFill>
                    <a:schemeClr val="tx2"/>
                  </a:solidFill>
                  <a:latin typeface="Tahoma" panose="020B0604030504040204" pitchFamily="34" charset="0"/>
                  <a:ea typeface="Tahoma" panose="020B0604030504040204" pitchFamily="34" charset="0"/>
                  <a:cs typeface="Tahoma" panose="020B0604030504040204" pitchFamily="34" charset="0"/>
                </a:rPr>
                <a:t>Help consumers</a:t>
              </a:r>
            </a:p>
          </p:txBody>
        </p:sp>
      </p:grpSp>
      <p:grpSp>
        <p:nvGrpSpPr>
          <p:cNvPr id="17" name="Group 16">
            <a:extLst>
              <a:ext uri="{FF2B5EF4-FFF2-40B4-BE49-F238E27FC236}">
                <a16:creationId xmlns:a16="http://schemas.microsoft.com/office/drawing/2014/main" id="{AA72FC9B-F9D3-BA37-9AD3-B0B8ADEB8347}"/>
              </a:ext>
            </a:extLst>
          </p:cNvPr>
          <p:cNvGrpSpPr/>
          <p:nvPr/>
        </p:nvGrpSpPr>
        <p:grpSpPr>
          <a:xfrm>
            <a:off x="5955413" y="2664516"/>
            <a:ext cx="1558999" cy="896695"/>
            <a:chOff x="4453570" y="1992454"/>
            <a:chExt cx="1169249" cy="672521"/>
          </a:xfrm>
        </p:grpSpPr>
        <p:pic>
          <p:nvPicPr>
            <p:cNvPr id="1032" name="Picture 8">
              <a:extLst>
                <a:ext uri="{FF2B5EF4-FFF2-40B4-BE49-F238E27FC236}">
                  <a16:creationId xmlns:a16="http://schemas.microsoft.com/office/drawing/2014/main" id="{C1E81900-04CB-8D75-EB04-4C3EB625F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1063" y="1992454"/>
              <a:ext cx="450000" cy="45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04B41E9-391B-FE58-DB3A-815DF045E74A}"/>
                </a:ext>
              </a:extLst>
            </p:cNvPr>
            <p:cNvSpPr txBox="1"/>
            <p:nvPr/>
          </p:nvSpPr>
          <p:spPr>
            <a:xfrm>
              <a:off x="4453570" y="2434142"/>
              <a:ext cx="1169249" cy="230833"/>
            </a:xfrm>
            <a:prstGeom prst="rect">
              <a:avLst/>
            </a:prstGeom>
            <a:noFill/>
          </p:spPr>
          <p:txBody>
            <a:bodyPr wrap="square" rtlCol="0">
              <a:spAutoFit/>
            </a:bodyPr>
            <a:lstStyle/>
            <a:p>
              <a:r>
                <a:rPr lang="en-GB" sz="1400">
                  <a:solidFill>
                    <a:schemeClr val="tx2"/>
                  </a:solidFill>
                  <a:latin typeface="Tahoma" panose="020B0604030504040204" pitchFamily="34" charset="0"/>
                  <a:ea typeface="Tahoma" panose="020B0604030504040204" pitchFamily="34" charset="0"/>
                  <a:cs typeface="Tahoma" panose="020B0604030504040204" pitchFamily="34" charset="0"/>
                </a:rPr>
                <a:t>Fighting crime</a:t>
              </a:r>
            </a:p>
          </p:txBody>
        </p:sp>
      </p:grpSp>
      <p:sp>
        <p:nvSpPr>
          <p:cNvPr id="4" name="Rectangle 3">
            <a:extLst>
              <a:ext uri="{FF2B5EF4-FFF2-40B4-BE49-F238E27FC236}">
                <a16:creationId xmlns:a16="http://schemas.microsoft.com/office/drawing/2014/main" id="{BBD5E19D-62CE-D0BF-F4C7-28CA5FA28F1A}"/>
              </a:ext>
            </a:extLst>
          </p:cNvPr>
          <p:cNvSpPr/>
          <p:nvPr/>
        </p:nvSpPr>
        <p:spPr>
          <a:xfrm>
            <a:off x="929719" y="182327"/>
            <a:ext cx="237893" cy="168211"/>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2400"/>
          </a:p>
        </p:txBody>
      </p:sp>
      <p:sp>
        <p:nvSpPr>
          <p:cNvPr id="2" name="Rectangle 1">
            <a:extLst>
              <a:ext uri="{FF2B5EF4-FFF2-40B4-BE49-F238E27FC236}">
                <a16:creationId xmlns:a16="http://schemas.microsoft.com/office/drawing/2014/main" id="{BA4CEF09-1EEF-33A4-5927-3536327E4C3E}"/>
              </a:ext>
            </a:extLst>
          </p:cNvPr>
          <p:cNvSpPr/>
          <p:nvPr/>
        </p:nvSpPr>
        <p:spPr>
          <a:xfrm>
            <a:off x="929718" y="91441"/>
            <a:ext cx="237893" cy="265816"/>
          </a:xfrm>
          <a:prstGeom prst="rect">
            <a:avLst/>
          </a:prstGeom>
          <a:solidFill>
            <a:srgbClr val="EAEAEA"/>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4069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9722-EC40-24DF-85F3-A2637B1564F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6BABF57-160E-44D2-8DD8-A46931555385}"/>
              </a:ext>
            </a:extLst>
          </p:cNvPr>
          <p:cNvGrpSpPr/>
          <p:nvPr/>
        </p:nvGrpSpPr>
        <p:grpSpPr>
          <a:xfrm>
            <a:off x="2229305" y="4865086"/>
            <a:ext cx="9840757" cy="1258028"/>
            <a:chOff x="2229308" y="3439542"/>
            <a:chExt cx="9840757" cy="1258028"/>
          </a:xfrm>
        </p:grpSpPr>
        <p:sp>
          <p:nvSpPr>
            <p:cNvPr id="15" name="Arrow: Pentagon 14">
              <a:extLst>
                <a:ext uri="{FF2B5EF4-FFF2-40B4-BE49-F238E27FC236}">
                  <a16:creationId xmlns:a16="http://schemas.microsoft.com/office/drawing/2014/main" id="{30DD5CE5-D721-9B20-AF29-A5968443EC1A}"/>
                </a:ext>
              </a:extLst>
            </p:cNvPr>
            <p:cNvSpPr/>
            <p:nvPr/>
          </p:nvSpPr>
          <p:spPr>
            <a:xfrm>
              <a:off x="2229308" y="3439542"/>
              <a:ext cx="9840757" cy="1258028"/>
            </a:xfrm>
            <a:prstGeom prst="homePlate">
              <a:avLst/>
            </a:prstGeom>
            <a:gradFill flip="none" rotWithShape="1">
              <a:gsLst>
                <a:gs pos="0">
                  <a:srgbClr val="701B45">
                    <a:lumMod val="67000"/>
                  </a:srgbClr>
                </a:gs>
                <a:gs pos="0">
                  <a:srgbClr val="701B45">
                    <a:lumMod val="97000"/>
                    <a:lumOff val="3000"/>
                  </a:srgbClr>
                </a:gs>
                <a:gs pos="49000">
                  <a:srgbClr val="701B45">
                    <a:lumMod val="60000"/>
                    <a:lumOff val="40000"/>
                  </a:srgbClr>
                </a:gs>
              </a:gsLst>
              <a:lin ang="5400000" scaled="1"/>
              <a:tileRect/>
            </a:gradFill>
            <a:ln>
              <a:noFill/>
            </a:ln>
            <a:effectLst>
              <a:outerShdw blurRad="40000" dist="23000" dir="5400000" rotWithShape="0">
                <a:srgbClr val="000000">
                  <a:alpha val="35000"/>
                </a:srgbClr>
              </a:outerShdw>
            </a:effectLst>
          </p:spPr>
          <p:txBody>
            <a:bodyPr spcFirstLastPara="0" vert="horz" wrap="square" lIns="106680" tIns="106680" rIns="106680" bIns="106680" numCol="1" spcCol="1270" anchor="ctr" anchorCtr="0">
              <a:noAutofit/>
            </a:bodyPr>
            <a:lstStyle/>
            <a:p>
              <a:pPr algn="ctr"/>
              <a:endParaRPr lang="en-GB" sz="240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9D0B1743-2C78-F298-6F5F-D6174D82A525}"/>
                </a:ext>
              </a:extLst>
            </p:cNvPr>
            <p:cNvSpPr txBox="1"/>
            <p:nvPr/>
          </p:nvSpPr>
          <p:spPr>
            <a:xfrm>
              <a:off x="3669106" y="3837723"/>
              <a:ext cx="7470307" cy="461665"/>
            </a:xfrm>
            <a:prstGeom prst="rect">
              <a:avLst/>
            </a:prstGeom>
            <a:noFill/>
          </p:spPr>
          <p:txBody>
            <a:bodyPr wrap="square" lIns="91440" tIns="45720" rIns="91440" bIns="45720" anchor="t">
              <a:spAutoFit/>
            </a:bodyPr>
            <a:lstStyle/>
            <a:p>
              <a:pPr lvl="0"/>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Engage with our review into Consolidation</a:t>
              </a:r>
            </a:p>
          </p:txBody>
        </p:sp>
      </p:grpSp>
      <p:sp>
        <p:nvSpPr>
          <p:cNvPr id="3" name="Slide Number Placeholder 2">
            <a:extLst>
              <a:ext uri="{FF2B5EF4-FFF2-40B4-BE49-F238E27FC236}">
                <a16:creationId xmlns:a16="http://schemas.microsoft.com/office/drawing/2014/main" id="{6875FD9A-3835-1A19-680C-74ABFA490966}"/>
              </a:ext>
            </a:extLst>
          </p:cNvPr>
          <p:cNvSpPr>
            <a:spLocks noGrp="1"/>
          </p:cNvSpPr>
          <p:nvPr>
            <p:ph type="sldNum" sz="quarter" idx="17"/>
          </p:nvPr>
        </p:nvSpPr>
        <p:spPr>
          <a:xfrm>
            <a:off x="-4544339" y="6125922"/>
            <a:ext cx="2743200" cy="366183"/>
          </a:xfrm>
        </p:spPr>
        <p:txBody>
          <a:bodyPr anchor="ctr">
            <a:normAutofit/>
          </a:bodyPr>
          <a:lstStyle/>
          <a:p>
            <a:pPr>
              <a:spcAft>
                <a:spcPts val="800"/>
              </a:spcAft>
            </a:pPr>
            <a:fld id="{D2F03CB7-16CC-A049-B1DA-901F0E386676}" type="slidenum">
              <a:rPr lang="en-US" smtClean="0"/>
              <a:pPr>
                <a:spcAft>
                  <a:spcPts val="800"/>
                </a:spcAft>
              </a:pPr>
              <a:t>6</a:t>
            </a:fld>
            <a:endParaRPr lang="en-US"/>
          </a:p>
        </p:txBody>
      </p:sp>
      <p:grpSp>
        <p:nvGrpSpPr>
          <p:cNvPr id="9" name="Group 8">
            <a:extLst>
              <a:ext uri="{FF2B5EF4-FFF2-40B4-BE49-F238E27FC236}">
                <a16:creationId xmlns:a16="http://schemas.microsoft.com/office/drawing/2014/main" id="{B8AB3E8C-2DDC-664C-31AB-682A4908456B}"/>
              </a:ext>
            </a:extLst>
          </p:cNvPr>
          <p:cNvGrpSpPr/>
          <p:nvPr/>
        </p:nvGrpSpPr>
        <p:grpSpPr>
          <a:xfrm>
            <a:off x="2229306" y="577230"/>
            <a:ext cx="9840757" cy="1258028"/>
            <a:chOff x="-2472618" y="291317"/>
            <a:chExt cx="6043848" cy="943521"/>
          </a:xfrm>
        </p:grpSpPr>
        <p:sp>
          <p:nvSpPr>
            <p:cNvPr id="14" name="Arrow: Pentagon 13">
              <a:extLst>
                <a:ext uri="{FF2B5EF4-FFF2-40B4-BE49-F238E27FC236}">
                  <a16:creationId xmlns:a16="http://schemas.microsoft.com/office/drawing/2014/main" id="{8097083D-8E85-01F4-AE06-4D8BB98101EA}"/>
                </a:ext>
              </a:extLst>
            </p:cNvPr>
            <p:cNvSpPr/>
            <p:nvPr/>
          </p:nvSpPr>
          <p:spPr>
            <a:xfrm>
              <a:off x="-2472618" y="291317"/>
              <a:ext cx="6043848" cy="943521"/>
            </a:xfrm>
            <a:prstGeom prst="homePlate">
              <a:avLst/>
            </a:prstGeom>
            <a:gradFill flip="none" rotWithShape="1">
              <a:gsLst>
                <a:gs pos="0">
                  <a:srgbClr val="701B45">
                    <a:lumMod val="67000"/>
                  </a:srgbClr>
                </a:gs>
                <a:gs pos="48000">
                  <a:srgbClr val="701B45">
                    <a:lumMod val="97000"/>
                    <a:lumOff val="3000"/>
                  </a:srgbClr>
                </a:gs>
                <a:gs pos="100000">
                  <a:srgbClr val="701B45">
                    <a:lumMod val="60000"/>
                    <a:lumOff val="40000"/>
                  </a:srgbClr>
                </a:gs>
              </a:gsLst>
              <a:lin ang="16200000" scaled="1"/>
              <a:tileRect/>
            </a:gradFill>
            <a:ln>
              <a:noFill/>
            </a:ln>
            <a:effectLst>
              <a:outerShdw blurRad="40000" dist="23000" dir="5400000" rotWithShape="0">
                <a:srgbClr val="000000">
                  <a:alpha val="35000"/>
                </a:srgbClr>
              </a:outerShdw>
            </a:effectLst>
          </p:spPr>
          <p:txBody>
            <a:bodyPr spcFirstLastPara="0" vert="horz" wrap="square" lIns="106680" tIns="106680" rIns="106680" bIns="106680" numCol="1" spcCol="1270" anchor="ctr" anchorCtr="0">
              <a:noAutofit/>
            </a:bodyPr>
            <a:lstStyle/>
            <a:p>
              <a:pPr algn="ctr"/>
              <a:endParaRPr lang="en-GB" sz="2400">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0BA15DB3-4B06-21E4-95E6-19E386417E96}"/>
                </a:ext>
              </a:extLst>
            </p:cNvPr>
            <p:cNvSpPr txBox="1"/>
            <p:nvPr/>
          </p:nvSpPr>
          <p:spPr>
            <a:xfrm>
              <a:off x="-1618604" y="531947"/>
              <a:ext cx="4395103" cy="400110"/>
            </a:xfrm>
            <a:prstGeom prst="rect">
              <a:avLst/>
            </a:prstGeom>
            <a:noFill/>
            <a:ln>
              <a:noFill/>
            </a:ln>
            <a:effectLst>
              <a:outerShdw blurRad="40000" dist="23000" dir="5400000" rotWithShape="0">
                <a:srgbClr val="000000">
                  <a:alpha val="35000"/>
                </a:srgbClr>
              </a:outerShdw>
            </a:effectLst>
          </p:spPr>
          <p:txBody>
            <a:bodyPr spcFirstLastPara="0" vert="horz" wrap="square" lIns="106680" tIns="106680" rIns="106680" bIns="106680" numCol="1" spcCol="1270" anchor="ctr" anchorCtr="0">
              <a:noAutofit/>
            </a:bodyPr>
            <a:lstStyle>
              <a:defPPr>
                <a:defRPr lang="en-US"/>
              </a:defPPr>
              <a:lvl1pPr algn="ctr">
                <a:defRPr>
                  <a:latin typeface="Tahoma" panose="020B0604030504040204" pitchFamily="34" charset="0"/>
                  <a:ea typeface="Tahoma" panose="020B0604030504040204" pitchFamily="34" charset="0"/>
                  <a:cs typeface="Tahoma" panose="020B0604030504040204" pitchFamily="34" charset="0"/>
                </a:defRPr>
              </a:lvl1pPr>
            </a:lstStyle>
            <a:p>
              <a:pPr algn="l">
                <a:lnSpc>
                  <a:spcPct val="107000"/>
                </a:lnSpc>
                <a:spcAft>
                  <a:spcPts val="1067"/>
                </a:spcAft>
                <a:tabLst>
                  <a:tab pos="609585" algn="l"/>
                </a:tabLst>
              </a:pPr>
              <a:r>
                <a:rPr lang="en-GB" sz="2400" dirty="0">
                  <a:solidFill>
                    <a:schemeClr val="bg1"/>
                  </a:solidFill>
                </a:rPr>
                <a:t>We want to work with you and raise standards together – come to our stand today!</a:t>
              </a:r>
            </a:p>
          </p:txBody>
        </p:sp>
      </p:grpSp>
      <p:grpSp>
        <p:nvGrpSpPr>
          <p:cNvPr id="11" name="Group 10">
            <a:extLst>
              <a:ext uri="{FF2B5EF4-FFF2-40B4-BE49-F238E27FC236}">
                <a16:creationId xmlns:a16="http://schemas.microsoft.com/office/drawing/2014/main" id="{9B9F6211-C7F3-5B49-90F7-6A0E9E5990EE}"/>
              </a:ext>
            </a:extLst>
          </p:cNvPr>
          <p:cNvGrpSpPr/>
          <p:nvPr/>
        </p:nvGrpSpPr>
        <p:grpSpPr>
          <a:xfrm>
            <a:off x="2135040" y="2610240"/>
            <a:ext cx="9840757" cy="1258027"/>
            <a:chOff x="-2472618" y="1377098"/>
            <a:chExt cx="6043848" cy="943521"/>
          </a:xfrm>
        </p:grpSpPr>
        <p:sp>
          <p:nvSpPr>
            <p:cNvPr id="16" name="Arrow: Pentagon 15">
              <a:extLst>
                <a:ext uri="{FF2B5EF4-FFF2-40B4-BE49-F238E27FC236}">
                  <a16:creationId xmlns:a16="http://schemas.microsoft.com/office/drawing/2014/main" id="{6E269BBE-220B-2A7A-A18E-ED3077A05A66}"/>
                </a:ext>
              </a:extLst>
            </p:cNvPr>
            <p:cNvSpPr/>
            <p:nvPr/>
          </p:nvSpPr>
          <p:spPr>
            <a:xfrm>
              <a:off x="-2472618" y="1377098"/>
              <a:ext cx="6043848" cy="943521"/>
            </a:xfrm>
            <a:prstGeom prst="homePlate">
              <a:avLst/>
            </a:prstGeom>
            <a:gradFill flip="none" rotWithShape="1">
              <a:gsLst>
                <a:gs pos="0">
                  <a:srgbClr val="701B45">
                    <a:lumMod val="67000"/>
                  </a:srgbClr>
                </a:gs>
                <a:gs pos="0">
                  <a:srgbClr val="701B45">
                    <a:lumMod val="97000"/>
                    <a:lumOff val="3000"/>
                  </a:srgbClr>
                </a:gs>
                <a:gs pos="49000">
                  <a:srgbClr val="701B45">
                    <a:lumMod val="60000"/>
                    <a:lumOff val="40000"/>
                  </a:srgbClr>
                </a:gs>
              </a:gsLst>
              <a:lin ang="5400000" scaled="1"/>
              <a:tileRect/>
            </a:gradFill>
            <a:ln>
              <a:noFill/>
            </a:ln>
            <a:effectLst>
              <a:outerShdw blurRad="40000" dist="23000" dir="5400000" rotWithShape="0">
                <a:srgbClr val="000000">
                  <a:alpha val="35000"/>
                </a:srgbClr>
              </a:outerShdw>
            </a:effectLst>
          </p:spPr>
          <p:txBody>
            <a:bodyPr spcFirstLastPara="0" vert="horz" wrap="square" lIns="106680" tIns="106680" rIns="106680" bIns="106680" numCol="1" spcCol="1270" anchor="ctr" anchorCtr="0">
              <a:noAutofit/>
            </a:bodyPr>
            <a:lstStyle/>
            <a:p>
              <a:pPr algn="ct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E62F8AB8-73D2-9CC5-1632-0B97330116E2}"/>
                </a:ext>
              </a:extLst>
            </p:cNvPr>
            <p:cNvSpPr txBox="1"/>
            <p:nvPr/>
          </p:nvSpPr>
          <p:spPr>
            <a:xfrm>
              <a:off x="-1530450" y="1543476"/>
              <a:ext cx="4734536" cy="709089"/>
            </a:xfrm>
            <a:prstGeom prst="rect">
              <a:avLst/>
            </a:prstGeom>
            <a:noFill/>
          </p:spPr>
          <p:txBody>
            <a:bodyPr wrap="square" lIns="91440" tIns="45720" rIns="91440" bIns="45720" anchor="t">
              <a:spAutoFit/>
            </a:bodyPr>
            <a:lstStyle/>
            <a:p>
              <a:pPr>
                <a:lnSpc>
                  <a:spcPct val="50000"/>
                </a:lnSpc>
                <a:spcAft>
                  <a:spcPts val="1067"/>
                </a:spcAft>
                <a:tabLst>
                  <a:tab pos="609585" algn="l"/>
                </a:tabLst>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Continue to input on our proposals on targeted </a:t>
              </a:r>
            </a:p>
            <a:p>
              <a:pPr>
                <a:lnSpc>
                  <a:spcPct val="50000"/>
                </a:lnSpc>
                <a:spcAft>
                  <a:spcPts val="1067"/>
                </a:spcAft>
                <a:tabLst>
                  <a:tab pos="609585" algn="l"/>
                </a:tabLst>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support, simplifying our advice rules and data </a:t>
              </a:r>
            </a:p>
            <a:p>
              <a:pPr>
                <a:lnSpc>
                  <a:spcPct val="50000"/>
                </a:lnSpc>
                <a:spcAft>
                  <a:spcPts val="1067"/>
                </a:spcAft>
                <a:tabLst>
                  <a:tab pos="609585" algn="l"/>
                </a:tabLst>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decommissioning</a:t>
              </a:r>
            </a:p>
          </p:txBody>
        </p:sp>
      </p:grpSp>
      <p:sp>
        <p:nvSpPr>
          <p:cNvPr id="10" name="Rectangle 9">
            <a:extLst>
              <a:ext uri="{FF2B5EF4-FFF2-40B4-BE49-F238E27FC236}">
                <a16:creationId xmlns:a16="http://schemas.microsoft.com/office/drawing/2014/main" id="{7D2F2B91-582A-44BF-C242-5D4CF4B995E6}"/>
              </a:ext>
            </a:extLst>
          </p:cNvPr>
          <p:cNvSpPr/>
          <p:nvPr/>
        </p:nvSpPr>
        <p:spPr>
          <a:xfrm>
            <a:off x="2966268" y="299633"/>
            <a:ext cx="602688" cy="61732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200651E9-32BD-48B1-EFDF-7C214FD06DEE}"/>
              </a:ext>
            </a:extLst>
          </p:cNvPr>
          <p:cNvSpPr/>
          <p:nvPr/>
        </p:nvSpPr>
        <p:spPr>
          <a:xfrm>
            <a:off x="0" y="223520"/>
            <a:ext cx="3430511" cy="63348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231BBBCA-7BB0-4F51-9629-497FD8E1EEF2}"/>
              </a:ext>
            </a:extLst>
          </p:cNvPr>
          <p:cNvSpPr/>
          <p:nvPr/>
        </p:nvSpPr>
        <p:spPr>
          <a:xfrm>
            <a:off x="11190290" y="1"/>
            <a:ext cx="903916" cy="617323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8" name="TextBox 17">
            <a:extLst>
              <a:ext uri="{FF2B5EF4-FFF2-40B4-BE49-F238E27FC236}">
                <a16:creationId xmlns:a16="http://schemas.microsoft.com/office/drawing/2014/main" id="{DD6D8A77-7137-28D4-0B48-FDD670E31B0E}"/>
              </a:ext>
            </a:extLst>
          </p:cNvPr>
          <p:cNvSpPr txBox="1"/>
          <p:nvPr/>
        </p:nvSpPr>
        <p:spPr>
          <a:xfrm>
            <a:off x="19805" y="2274838"/>
            <a:ext cx="3390900" cy="2308324"/>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4800" b="1" kern="0">
                <a:solidFill>
                  <a:srgbClr val="701B45"/>
                </a:solidFill>
                <a:latin typeface="Tahoma" panose="020B0604030504040204" pitchFamily="34" charset="0"/>
                <a:ea typeface="Tahoma" panose="020B0604030504040204" pitchFamily="34" charset="0"/>
                <a:cs typeface="Tahoma" panose="020B0604030504040204" pitchFamily="34" charset="0"/>
              </a:rPr>
              <a:t>Our message to you</a:t>
            </a:r>
            <a:endParaRPr kumimoji="0" lang="en-GB" sz="4800" b="1" i="0" u="none" strike="noStrike" kern="0" cap="none" spc="0" normalizeH="0" baseline="0" noProof="0">
              <a:ln>
                <a:noFill/>
              </a:ln>
              <a:solidFill>
                <a:srgbClr val="701B4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309809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71EB3-0F5D-D3F4-7AA0-50197742986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C5D4A-CEF3-B859-2FC8-51374E186193}"/>
              </a:ext>
            </a:extLst>
          </p:cNvPr>
          <p:cNvSpPr>
            <a:spLocks noGrp="1"/>
          </p:cNvSpPr>
          <p:nvPr>
            <p:ph type="sldNum" sz="quarter" idx="4294967295"/>
          </p:nvPr>
        </p:nvSpPr>
        <p:spPr>
          <a:xfrm>
            <a:off x="78441" y="6861860"/>
            <a:ext cx="2743200" cy="366183"/>
          </a:xfrm>
        </p:spPr>
        <p:txBody>
          <a:bodyPr/>
          <a:lstStyle/>
          <a:p>
            <a:pPr defTabSz="609585"/>
            <a:fld id="{D2F03CB7-16CC-A049-B1DA-901F0E386676}" type="slidenum">
              <a:rPr lang="en-US">
                <a:solidFill>
                  <a:srgbClr val="701B45"/>
                </a:solidFill>
              </a:rPr>
              <a:pPr defTabSz="609585"/>
              <a:t>7</a:t>
            </a:fld>
            <a:endParaRPr lang="en-US">
              <a:solidFill>
                <a:srgbClr val="701B45"/>
              </a:solidFill>
            </a:endParaRPr>
          </a:p>
        </p:txBody>
      </p:sp>
      <p:sp>
        <p:nvSpPr>
          <p:cNvPr id="10" name="TextBox 9">
            <a:extLst>
              <a:ext uri="{FF2B5EF4-FFF2-40B4-BE49-F238E27FC236}">
                <a16:creationId xmlns:a16="http://schemas.microsoft.com/office/drawing/2014/main" id="{07F23319-342F-5AA9-089B-2EE51E2702C9}"/>
              </a:ext>
            </a:extLst>
          </p:cNvPr>
          <p:cNvSpPr txBox="1"/>
          <p:nvPr/>
        </p:nvSpPr>
        <p:spPr>
          <a:xfrm>
            <a:off x="408877" y="2338710"/>
            <a:ext cx="9059214" cy="2541786"/>
          </a:xfrm>
          <a:prstGeom prst="rect">
            <a:avLst/>
          </a:prstGeom>
          <a:noFill/>
        </p:spPr>
        <p:txBody>
          <a:bodyPr wrap="square" lIns="91440" tIns="45720" rIns="91440" bIns="45720" anchor="t">
            <a:spAutoFit/>
          </a:bodyPr>
          <a:lstStyle/>
          <a:p>
            <a:pPr marL="380365" indent="-380365" defTabSz="609585">
              <a:buFont typeface="Arial" panose="020B0604020202020204" pitchFamily="34" charset="0"/>
              <a:buChar char="•"/>
            </a:pPr>
            <a:r>
              <a:rPr lang="en-GB" sz="2650" dirty="0">
                <a:solidFill>
                  <a:srgbClr val="701B45"/>
                </a:solidFill>
                <a:latin typeface="Tahoma"/>
                <a:ea typeface="Tahoma"/>
                <a:cs typeface="Tahoma"/>
              </a:rPr>
              <a:t>You understand the FCA’s 4 strategic priorities and how they apply to you – supporting growth, helping consumers, fighting crime and being a smarter regulator</a:t>
            </a:r>
            <a:endParaRPr lang="en-US" sz="2650" dirty="0">
              <a:latin typeface="Tahoma"/>
              <a:ea typeface="Tahoma"/>
              <a:cs typeface="Tahoma"/>
            </a:endParaRPr>
          </a:p>
          <a:p>
            <a:pPr defTabSz="609585"/>
            <a:endParaRPr lang="en-GB" sz="2667" dirty="0">
              <a:solidFill>
                <a:srgbClr val="701B45"/>
              </a:solidFill>
              <a:latin typeface="Tahoma" panose="020B0604030504040204" pitchFamily="34" charset="0"/>
              <a:ea typeface="Tahoma" panose="020B0604030504040204" pitchFamily="34" charset="0"/>
              <a:cs typeface="Tahoma" panose="020B0604030504040204" pitchFamily="34" charset="0"/>
            </a:endParaRPr>
          </a:p>
          <a:p>
            <a:pPr marL="380365" indent="-380365" defTabSz="609585">
              <a:buFont typeface="Arial" panose="020B0604020202020204" pitchFamily="34" charset="0"/>
              <a:buChar char="•"/>
            </a:pPr>
            <a:r>
              <a:rPr lang="en-GB" sz="2650" dirty="0">
                <a:solidFill>
                  <a:srgbClr val="701B45"/>
                </a:solidFill>
                <a:latin typeface="Tahoma"/>
                <a:ea typeface="Tahoma"/>
                <a:cs typeface="Tahoma"/>
              </a:rPr>
              <a:t>You understand the FCA’s view on a number of priority issues facing the sector</a:t>
            </a:r>
          </a:p>
        </p:txBody>
      </p:sp>
      <p:sp>
        <p:nvSpPr>
          <p:cNvPr id="12" name="TextBox 11">
            <a:extLst>
              <a:ext uri="{FF2B5EF4-FFF2-40B4-BE49-F238E27FC236}">
                <a16:creationId xmlns:a16="http://schemas.microsoft.com/office/drawing/2014/main" id="{51C8D706-159A-1F14-EDEB-65B4BDA6C74E}"/>
              </a:ext>
            </a:extLst>
          </p:cNvPr>
          <p:cNvSpPr txBox="1"/>
          <p:nvPr/>
        </p:nvSpPr>
        <p:spPr>
          <a:xfrm>
            <a:off x="567474" y="477011"/>
            <a:ext cx="6150517" cy="789896"/>
          </a:xfrm>
          <a:prstGeom prst="rect">
            <a:avLst/>
          </a:prstGeom>
          <a:noFill/>
        </p:spPr>
        <p:txBody>
          <a:bodyPr wrap="square">
            <a:spAutoFit/>
          </a:bodyPr>
          <a:lstStyle/>
          <a:p>
            <a:pPr defTabSz="609585"/>
            <a:r>
              <a:rPr lang="en-GB" sz="4533" b="1">
                <a:solidFill>
                  <a:srgbClr val="701B45"/>
                </a:solidFill>
                <a:latin typeface="Tahoma" panose="020B0604030504040204" pitchFamily="34" charset="0"/>
                <a:ea typeface="Tahoma" panose="020B0604030504040204" pitchFamily="34" charset="0"/>
                <a:cs typeface="Tahoma" panose="020B0604030504040204" pitchFamily="34" charset="0"/>
              </a:rPr>
              <a:t>Learning outcomes</a:t>
            </a:r>
          </a:p>
        </p:txBody>
      </p:sp>
    </p:spTree>
    <p:extLst>
      <p:ext uri="{BB962C8B-B14F-4D97-AF65-F5344CB8AC3E}">
        <p14:creationId xmlns:p14="http://schemas.microsoft.com/office/powerpoint/2010/main" val="1849441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07A5-A22F-CC86-C27C-FE7E4C61A9B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CB84417-3E89-1B72-10D7-366D2A108320}"/>
              </a:ext>
            </a:extLst>
          </p:cNvPr>
          <p:cNvSpPr>
            <a:spLocks noGrp="1"/>
          </p:cNvSpPr>
          <p:nvPr>
            <p:ph type="body" sz="quarter" idx="12"/>
          </p:nvPr>
        </p:nvSpPr>
        <p:spPr>
          <a:xfrm>
            <a:off x="541866" y="2745600"/>
            <a:ext cx="8079617" cy="4112400"/>
          </a:xfrm>
        </p:spPr>
        <p:txBody>
          <a:bodyPr vert="horz" lIns="0" tIns="60960" rIns="121920" bIns="60960" rtlCol="0" anchor="t">
            <a:normAutofit/>
          </a:bodyPr>
          <a:lstStyle/>
          <a:p>
            <a:r>
              <a:rPr lang="en-GB">
                <a:latin typeface="Tahoma" panose="020B0604030504040204" pitchFamily="34" charset="0"/>
                <a:ea typeface="Tahoma" panose="020B0604030504040204" pitchFamily="34" charset="0"/>
                <a:cs typeface="Tahoma" panose="020B0604030504040204" pitchFamily="34" charset="0"/>
                <a:hlinkClick r:id="rId2"/>
              </a:rPr>
              <a:t>Whistle@fca.org.uk</a:t>
            </a:r>
            <a:endParaRPr lang="en-GB">
              <a:latin typeface="Tahoma" panose="020B0604030504040204" pitchFamily="34" charset="0"/>
              <a:ea typeface="Tahoma" panose="020B0604030504040204" pitchFamily="34" charset="0"/>
              <a:cs typeface="Tahoma" panose="020B0604030504040204" pitchFamily="34" charset="0"/>
            </a:endParaRPr>
          </a:p>
          <a:p>
            <a:r>
              <a:rPr lang="en-GB">
                <a:latin typeface="Tahoma" panose="020B0604030504040204" pitchFamily="34" charset="0"/>
                <a:ea typeface="Tahoma" panose="020B0604030504040204" pitchFamily="34" charset="0"/>
                <a:cs typeface="Tahoma" panose="020B0604030504040204" pitchFamily="34" charset="0"/>
                <a:hlinkClick r:id="rId3"/>
              </a:rPr>
              <a:t>Firm.queries@fca.org.uk</a:t>
            </a:r>
            <a:endParaRPr lang="en-GB">
              <a:latin typeface="Tahoma" panose="020B0604030504040204" pitchFamily="34" charset="0"/>
              <a:ea typeface="Tahoma" panose="020B0604030504040204" pitchFamily="34" charset="0"/>
              <a:cs typeface="Tahoma" panose="020B0604030504040204" pitchFamily="34" charset="0"/>
            </a:endParaRPr>
          </a:p>
          <a:p>
            <a:endParaRPr lang="en-GB"/>
          </a:p>
          <a:p>
            <a:endParaRPr lang="en-GB"/>
          </a:p>
          <a:p>
            <a:endParaRPr lang="en-GB"/>
          </a:p>
        </p:txBody>
      </p:sp>
      <p:sp>
        <p:nvSpPr>
          <p:cNvPr id="6" name="Text Placeholder 5">
            <a:extLst>
              <a:ext uri="{FF2B5EF4-FFF2-40B4-BE49-F238E27FC236}">
                <a16:creationId xmlns:a16="http://schemas.microsoft.com/office/drawing/2014/main" id="{B487D012-8CFA-9E24-1F46-CAAB39B66F1D}"/>
              </a:ext>
            </a:extLst>
          </p:cNvPr>
          <p:cNvSpPr>
            <a:spLocks noGrp="1"/>
          </p:cNvSpPr>
          <p:nvPr>
            <p:ph type="body" sz="quarter" idx="14"/>
          </p:nvPr>
        </p:nvSpPr>
        <p:spPr/>
        <p:txBody>
          <a:bodyPr/>
          <a:lstStyle/>
          <a:p>
            <a:r>
              <a:rPr lang="en-GB" sz="5867">
                <a:latin typeface="Tahoma" panose="020B0604030504040204" pitchFamily="34" charset="0"/>
                <a:ea typeface="Tahoma" panose="020B0604030504040204" pitchFamily="34" charset="0"/>
                <a:cs typeface="Tahoma" panose="020B0604030504040204" pitchFamily="34" charset="0"/>
              </a:rPr>
              <a:t>Thank you</a:t>
            </a:r>
          </a:p>
        </p:txBody>
      </p:sp>
      <p:sp>
        <p:nvSpPr>
          <p:cNvPr id="3" name="Slide Number Placeholder 2">
            <a:extLst>
              <a:ext uri="{FF2B5EF4-FFF2-40B4-BE49-F238E27FC236}">
                <a16:creationId xmlns:a16="http://schemas.microsoft.com/office/drawing/2014/main" id="{14964ACB-3EFB-C47F-747D-616D8634D769}"/>
              </a:ext>
            </a:extLst>
          </p:cNvPr>
          <p:cNvSpPr>
            <a:spLocks noGrp="1"/>
          </p:cNvSpPr>
          <p:nvPr>
            <p:ph type="sldNum" sz="quarter" idx="4294967295"/>
          </p:nvPr>
        </p:nvSpPr>
        <p:spPr>
          <a:xfrm>
            <a:off x="78441" y="6861860"/>
            <a:ext cx="2743200" cy="366183"/>
          </a:xfrm>
        </p:spPr>
        <p:txBody>
          <a:bodyPr/>
          <a:lstStyle/>
          <a:p>
            <a:pPr defTabSz="609585"/>
            <a:fld id="{D2F03CB7-16CC-A049-B1DA-901F0E386676}" type="slidenum">
              <a:rPr lang="en-US">
                <a:solidFill>
                  <a:srgbClr val="701B45"/>
                </a:solidFill>
              </a:rPr>
              <a:pPr defTabSz="609585"/>
              <a:t>8</a:t>
            </a:fld>
            <a:endParaRPr lang="en-US">
              <a:solidFill>
                <a:srgbClr val="701B45"/>
              </a:solidFill>
            </a:endParaRPr>
          </a:p>
        </p:txBody>
      </p:sp>
    </p:spTree>
    <p:extLst>
      <p:ext uri="{BB962C8B-B14F-4D97-AF65-F5344CB8AC3E}">
        <p14:creationId xmlns:p14="http://schemas.microsoft.com/office/powerpoint/2010/main" val="3646506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FCA_Theme">
  <a:themeElements>
    <a:clrScheme name="Custom 1">
      <a:dk1>
        <a:srgbClr val="701B45"/>
      </a:dk1>
      <a:lt1>
        <a:srgbClr val="EBEBEB"/>
      </a:lt1>
      <a:dk2>
        <a:srgbClr val="000000"/>
      </a:dk2>
      <a:lt2>
        <a:srgbClr val="FFFFFF"/>
      </a:lt2>
      <a:accent1>
        <a:srgbClr val="701B45"/>
      </a:accent1>
      <a:accent2>
        <a:srgbClr val="FF585D"/>
      </a:accent2>
      <a:accent3>
        <a:srgbClr val="003C71"/>
      </a:accent3>
      <a:accent4>
        <a:srgbClr val="00A3E0"/>
      </a:accent4>
      <a:accent5>
        <a:srgbClr val="004851"/>
      </a:accent5>
      <a:accent6>
        <a:srgbClr val="00BFB3"/>
      </a:accent6>
      <a:hlink>
        <a:srgbClr val="701B45"/>
      </a:hlink>
      <a:folHlink>
        <a:srgbClr val="701B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Spring">
      <a:dk1>
        <a:srgbClr val="002F5E"/>
      </a:dk1>
      <a:lt1>
        <a:srgbClr val="FEFFFF"/>
      </a:lt1>
      <a:dk2>
        <a:srgbClr val="44546A"/>
      </a:dk2>
      <a:lt2>
        <a:srgbClr val="E7E6E6"/>
      </a:lt2>
      <a:accent1>
        <a:srgbClr val="E8D600"/>
      </a:accent1>
      <a:accent2>
        <a:srgbClr val="E52A84"/>
      </a:accent2>
      <a:accent3>
        <a:srgbClr val="797979"/>
      </a:accent3>
      <a:accent4>
        <a:srgbClr val="0096FF"/>
      </a:accent4>
      <a:accent5>
        <a:srgbClr val="942092"/>
      </a:accent5>
      <a:accent6>
        <a:srgbClr val="01189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e4aa9c8-e249-4689-a79c-5668e8fb8004" xsi:nil="true"/>
    <lcf76f155ced4ddcb4097134ff3c332f xmlns="eec3f55b-a9b2-4102-a16c-8ff48ca4bb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D0606AAC24C4BB39CD917748087AC" ma:contentTypeVersion="19" ma:contentTypeDescription="Create a new document." ma:contentTypeScope="" ma:versionID="f126e502fb38d41714195e36d803356f">
  <xsd:schema xmlns:xsd="http://www.w3.org/2001/XMLSchema" xmlns:xs="http://www.w3.org/2001/XMLSchema" xmlns:p="http://schemas.microsoft.com/office/2006/metadata/properties" xmlns:ns2="eec3f55b-a9b2-4102-a16c-8ff48ca4bb68" xmlns:ns3="cb2ae47a-b3ea-43a8-a652-f5d4c51bf437" xmlns:ns4="4e4aa9c8-e249-4689-a79c-5668e8fb8004" targetNamespace="http://schemas.microsoft.com/office/2006/metadata/properties" ma:root="true" ma:fieldsID="d51ea1e11a090eb2c6ccc72703da21ef" ns2:_="" ns3:_="" ns4:_="">
    <xsd:import namespace="eec3f55b-a9b2-4102-a16c-8ff48ca4bb68"/>
    <xsd:import namespace="cb2ae47a-b3ea-43a8-a652-f5d4c51bf437"/>
    <xsd:import namespace="4e4aa9c8-e249-4689-a79c-5668e8fb80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3f55b-a9b2-4102-a16c-8ff48ca4b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ed0326-c9f1-4b81-a75c-020ae73521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ae47a-b3ea-43a8-a652-f5d4c51bf4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4aa9c8-e249-4689-a79c-5668e8fb800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3c4a6cd-2da3-4875-b1f0-367a1f43dd01}" ma:internalName="TaxCatchAll" ma:showField="CatchAllData" ma:web="4e4aa9c8-e249-4689-a79c-5668e8fb80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6747D-E36E-411B-84F7-58D3132BCF07}">
  <ds:schemaRefs>
    <ds:schemaRef ds:uri="http://schemas.microsoft.com/sharepoint/v3/contenttype/forms"/>
  </ds:schemaRefs>
</ds:datastoreItem>
</file>

<file path=customXml/itemProps2.xml><?xml version="1.0" encoding="utf-8"?>
<ds:datastoreItem xmlns:ds="http://schemas.openxmlformats.org/officeDocument/2006/customXml" ds:itemID="{9AEE1DE5-1588-4A54-9F31-6FE4D77B0BB4}">
  <ds:schemaRefs>
    <ds:schemaRef ds:uri="http://schemas.microsoft.com/office/infopath/2007/PartnerControls"/>
    <ds:schemaRef ds:uri="964f0a7c-bcf0-4337-b577-3747e0a5c4bc"/>
    <ds:schemaRef ds:uri="http://schemas.microsoft.com/office/2006/documentManagement/types"/>
    <ds:schemaRef ds:uri="http://schemas.microsoft.com/sharepoint/v3"/>
    <ds:schemaRef ds:uri="fe2a199a-b540-44e9-9659-2545924ba31d"/>
    <ds:schemaRef ds:uri="http://schemas.openxmlformats.org/package/2006/metadata/core-properties"/>
    <ds:schemaRef ds:uri="http://purl.org/dc/terms/"/>
    <ds:schemaRef ds:uri="7f6c1d55-25d3-48a7-a0ee-15011487a96e"/>
    <ds:schemaRef ds:uri="http://purl.org/dc/dcmitype/"/>
    <ds:schemaRef ds:uri="http://schemas.microsoft.com/office/2006/metadata/properties"/>
    <ds:schemaRef ds:uri="http://www.w3.org/XML/1998/namespace"/>
    <ds:schemaRef ds:uri="http://purl.org/dc/elements/1.1/"/>
    <ds:schemaRef ds:uri="4e4aa9c8-e249-4689-a79c-5668e8fb8004"/>
    <ds:schemaRef ds:uri="198c72f6-7ae1-4eb8-b23e-e9d92a4ff1d4"/>
    <ds:schemaRef ds:uri="eec3f55b-a9b2-4102-a16c-8ff48ca4bb68"/>
  </ds:schemaRefs>
</ds:datastoreItem>
</file>

<file path=customXml/itemProps3.xml><?xml version="1.0" encoding="utf-8"?>
<ds:datastoreItem xmlns:ds="http://schemas.openxmlformats.org/officeDocument/2006/customXml" ds:itemID="{51ED9357-8886-496E-9418-8B9CCFA40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3f55b-a9b2-4102-a16c-8ff48ca4bb68"/>
    <ds:schemaRef ds:uri="cb2ae47a-b3ea-43a8-a652-f5d4c51bf437"/>
    <ds:schemaRef ds:uri="4e4aa9c8-e249-4689-a79c-5668e8fb8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2828</TotalTime>
  <Words>197</Words>
  <Application>Microsoft Office PowerPoint</Application>
  <PresentationFormat>Widescreen</PresentationFormat>
  <Paragraphs>40</Paragraphs>
  <Slides>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Aptos</vt:lpstr>
      <vt:lpstr>Aptos Display</vt:lpstr>
      <vt:lpstr>Arial</vt:lpstr>
      <vt:lpstr>Calibri</vt:lpstr>
      <vt:lpstr>Tahoma</vt:lpstr>
      <vt:lpstr>Verdana</vt:lpstr>
      <vt:lpstr>Office Theme</vt:lpstr>
      <vt:lpstr>1_FCA_Theme</vt:lpstr>
      <vt:lpstr>1_Office Theme</vt:lpstr>
      <vt:lpstr>View from the regulator </vt:lpstr>
      <vt:lpstr>Kate Tuckley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Shaun Donnelly</dc:creator>
  <cp:lastModifiedBy>Daniela Ghidini - TFI Lodestar</cp:lastModifiedBy>
  <cp:revision>3</cp:revision>
  <dcterms:created xsi:type="dcterms:W3CDTF">2025-09-23T12:28:58Z</dcterms:created>
  <dcterms:modified xsi:type="dcterms:W3CDTF">2025-11-13T16:12:30Z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c5709d-e239-496d-88c9-7dae94c5106e_Enabled">
    <vt:lpwstr>true</vt:lpwstr>
  </property>
  <property fmtid="{D5CDD505-2E9C-101B-9397-08002B2CF9AE}" pid="3" name="MSIP_Label_dec5709d-e239-496d-88c9-7dae94c5106e_SetDate">
    <vt:lpwstr>2025-09-30T13:47:29Z</vt:lpwstr>
  </property>
  <property fmtid="{D5CDD505-2E9C-101B-9397-08002B2CF9AE}" pid="4" name="MSIP_Label_dec5709d-e239-496d-88c9-7dae94c5106e_Method">
    <vt:lpwstr>Privileged</vt:lpwstr>
  </property>
  <property fmtid="{D5CDD505-2E9C-101B-9397-08002B2CF9AE}" pid="5" name="MSIP_Label_dec5709d-e239-496d-88c9-7dae94c5106e_Name">
    <vt:lpwstr>FCA Official</vt:lpwstr>
  </property>
  <property fmtid="{D5CDD505-2E9C-101B-9397-08002B2CF9AE}" pid="6" name="MSIP_Label_dec5709d-e239-496d-88c9-7dae94c5106e_SiteId">
    <vt:lpwstr>551f9db3-821c-4457-8551-b43423dce661</vt:lpwstr>
  </property>
  <property fmtid="{D5CDD505-2E9C-101B-9397-08002B2CF9AE}" pid="7" name="MSIP_Label_dec5709d-e239-496d-88c9-7dae94c5106e_ActionId">
    <vt:lpwstr>e913ab87-7ccb-4e1f-843c-25f3b0e956d3</vt:lpwstr>
  </property>
  <property fmtid="{D5CDD505-2E9C-101B-9397-08002B2CF9AE}" pid="8" name="MSIP_Label_dec5709d-e239-496d-88c9-7dae94c5106e_ContentBits">
    <vt:lpwstr>1</vt:lpwstr>
  </property>
  <property fmtid="{D5CDD505-2E9C-101B-9397-08002B2CF9AE}" pid="9" name="MSIP_Label_dec5709d-e239-496d-88c9-7dae94c5106e_Tag">
    <vt:lpwstr>10, 0, 1, 1</vt:lpwstr>
  </property>
  <property fmtid="{D5CDD505-2E9C-101B-9397-08002B2CF9AE}" pid="10" name="ClassificationContentMarkingHeaderLocations">
    <vt:lpwstr>Office Theme:8\1_FCA_Theme:6</vt:lpwstr>
  </property>
  <property fmtid="{D5CDD505-2E9C-101B-9397-08002B2CF9AE}" pid="11" name="ClassificationContentMarkingHeaderText">
    <vt:lpwstr>FCA Official</vt:lpwstr>
  </property>
  <property fmtid="{D5CDD505-2E9C-101B-9397-08002B2CF9AE}" pid="12" name="ContentTypeId">
    <vt:lpwstr>0x010100499D0606AAC24C4BB39CD917748087AC</vt:lpwstr>
  </property>
  <property fmtid="{D5CDD505-2E9C-101B-9397-08002B2CF9AE}" pid="13" name="fca_information_classification">
    <vt:lpwstr>1;#FCA Official|d07129ec-4894-4cda-af0c-a925cb68d6e3</vt:lpwstr>
  </property>
  <property fmtid="{D5CDD505-2E9C-101B-9397-08002B2CF9AE}" pid="14" name="fca_document_purpose">
    <vt:lpwstr/>
  </property>
  <property fmtid="{D5CDD505-2E9C-101B-9397-08002B2CF9AE}" pid="15" name="_dlc_DocIdItemGuid">
    <vt:lpwstr>2a5c691c-7204-4cd4-8ce0-82811af3d834</vt:lpwstr>
  </property>
  <property fmtid="{D5CDD505-2E9C-101B-9397-08002B2CF9AE}" pid="16" name="MediaServiceImageTags">
    <vt:lpwstr/>
  </property>
</Properties>
</file>