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</p:sldMasterIdLst>
  <p:notesMasterIdLst>
    <p:notesMasterId r:id="rId28"/>
  </p:notesMasterIdLst>
  <p:sldIdLst>
    <p:sldId id="260" r:id="rId6"/>
    <p:sldId id="859" r:id="rId7"/>
    <p:sldId id="1095" r:id="rId8"/>
    <p:sldId id="922" r:id="rId9"/>
    <p:sldId id="1089" r:id="rId10"/>
    <p:sldId id="1026" r:id="rId11"/>
    <p:sldId id="1083" r:id="rId12"/>
    <p:sldId id="1094" r:id="rId13"/>
    <p:sldId id="1084" r:id="rId14"/>
    <p:sldId id="1092" r:id="rId15"/>
    <p:sldId id="1058" r:id="rId16"/>
    <p:sldId id="1091" r:id="rId17"/>
    <p:sldId id="1085" r:id="rId18"/>
    <p:sldId id="1059" r:id="rId19"/>
    <p:sldId id="1086" r:id="rId20"/>
    <p:sldId id="1060" r:id="rId21"/>
    <p:sldId id="923" r:id="rId22"/>
    <p:sldId id="1093" r:id="rId23"/>
    <p:sldId id="1088" r:id="rId24"/>
    <p:sldId id="987" r:id="rId25"/>
    <p:sldId id="1096" r:id="rId26"/>
    <p:sldId id="1021" r:id="rId27"/>
  </p:sldIdLst>
  <p:sldSz cx="12192000" cy="6858000"/>
  <p:notesSz cx="6886575" cy="100171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17F"/>
    <a:srgbClr val="0B1B27"/>
    <a:srgbClr val="E36F6F"/>
    <a:srgbClr val="80939C"/>
    <a:srgbClr val="EE5858"/>
    <a:srgbClr val="61B6D1"/>
    <a:srgbClr val="318CA9"/>
    <a:srgbClr val="164278"/>
    <a:srgbClr val="001F3F"/>
    <a:srgbClr val="8AE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 autoAdjust="0"/>
    <p:restoredTop sz="75442" autoAdjust="0"/>
  </p:normalViewPr>
  <p:slideViewPr>
    <p:cSldViewPr snapToGrid="0">
      <p:cViewPr varScale="1">
        <p:scale>
          <a:sx n="48" d="100"/>
          <a:sy n="48" d="100"/>
        </p:scale>
        <p:origin x="12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10:15.696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10:15.696" v="0" actId="2696"/>
        <pc:sldMkLst>
          <pc:docMk/>
          <pc:sldMk cId="2450498852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183" cy="50259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799" y="1"/>
            <a:ext cx="2984183" cy="50259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64041C9B-CDAC-4406-8356-073CEC44ED7C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0741"/>
            <a:ext cx="5509260" cy="3944244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4531"/>
            <a:ext cx="2984183" cy="50259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799" y="9514531"/>
            <a:ext cx="2984183" cy="50259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4486774C-2179-4CF6-80CF-2296F3044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935AD-554E-510B-55B4-F37CFBF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E9BF8-44C4-54B8-A3F7-A5F0B4D46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72969-EC1D-ECB9-4CF7-73B629EAC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C4BF-AC05-60EF-BDA0-588FF76C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30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Uncertainty feels long.</a:t>
            </a:r>
          </a:p>
          <a:p>
            <a:r>
              <a:rPr lang="en-GB" dirty="0"/>
              <a:t>Ambiguity feels long.</a:t>
            </a:r>
          </a:p>
          <a:p>
            <a:endParaRPr lang="en-GB" dirty="0"/>
          </a:p>
          <a:p>
            <a:r>
              <a:rPr lang="en-GB" dirty="0"/>
              <a:t>Reduce uncertainty:</a:t>
            </a:r>
          </a:p>
          <a:p>
            <a:r>
              <a:rPr lang="en-GB" dirty="0"/>
              <a:t>Deliveroo/Uber example of reducing perceived time (or McDonalds in-house where you see your order number and progress)</a:t>
            </a:r>
          </a:p>
          <a:p>
            <a:endParaRPr lang="en-GB" dirty="0"/>
          </a:p>
          <a:p>
            <a:r>
              <a:rPr lang="en-GB" dirty="0"/>
              <a:t>Or make it more enjoyable. (e.g. Netlify game whilst deploying)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4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935AD-554E-510B-55B4-F37CFBF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E9BF8-44C4-54B8-A3F7-A5F0B4D46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72969-EC1D-ECB9-4CF7-73B629EAC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C4BF-AC05-60EF-BDA0-588FF76C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4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Toilet paper being folded example knowing cleaning has taken place</a:t>
            </a:r>
          </a:p>
          <a:p>
            <a:endParaRPr lang="en-GB" dirty="0"/>
          </a:p>
          <a:p>
            <a:r>
              <a:rPr lang="en-GB" dirty="0"/>
              <a:t>A lot of the work you do is behind the scenes.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90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a task for you…. </a:t>
            </a:r>
          </a:p>
          <a:p>
            <a:endParaRPr lang="en-GB" dirty="0"/>
          </a:p>
          <a:p>
            <a:r>
              <a:rPr lang="en-GB" dirty="0"/>
              <a:t>I said DON’T think of one! </a:t>
            </a:r>
          </a:p>
          <a:p>
            <a:endParaRPr lang="en-GB" dirty="0"/>
          </a:p>
          <a:p>
            <a:r>
              <a:rPr lang="en-GB" dirty="0"/>
              <a:t>If we put an investment performance chart in front of someone, </a:t>
            </a:r>
          </a:p>
          <a:p>
            <a:r>
              <a:rPr lang="en-GB" dirty="0"/>
              <a:t>we’re telling them… investment performance is important!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89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71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935AD-554E-510B-55B4-F37CFBF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E9BF8-44C4-54B8-A3F7-A5F0B4D46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72969-EC1D-ECB9-4CF7-73B629EAC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C4BF-AC05-60EF-BDA0-588FF76C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36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Reinforce progress and good decision they’ve made.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412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BD75D-AB5D-1403-2EE4-58F5D64EA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3FB87-FF18-606E-AE00-980CAE57B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D51B-EBB3-6B5A-3D5F-4D76CDFC6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84330-076F-5F32-4B5D-E4F2AD0E7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8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Motivation is rarely the issue. </a:t>
            </a:r>
          </a:p>
          <a:p>
            <a:endParaRPr lang="en-GB" dirty="0"/>
          </a:p>
          <a:p>
            <a:r>
              <a:rPr lang="en-GB" dirty="0"/>
              <a:t>…So what is?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68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7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935AD-554E-510B-55B4-F37CFBF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E9BF8-44C4-54B8-A3F7-A5F0B4D46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72969-EC1D-ECB9-4CF7-73B629EAC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Getting fit example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C4BF-AC05-60EF-BDA0-588FF76C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1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2CA16-D50A-6658-6574-9611A9DD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E3C714-98F7-9B9F-34B7-E86D493FB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922707-C85E-0191-F427-0DB03A59B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Identity as a good parent is felt </a:t>
            </a:r>
            <a:r>
              <a:rPr lang="en-GB" b="1" dirty="0"/>
              <a:t>now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83F37-2A1C-B90E-5D58-746A291A3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611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935AD-554E-510B-55B4-F37CFBF9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E9BF8-44C4-54B8-A3F7-A5F0B4D46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72969-EC1D-ECB9-4CF7-73B629EAC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C4BF-AC05-60EF-BDA0-588FF76C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75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Insurance example of specificity. </a:t>
            </a:r>
          </a:p>
          <a:p>
            <a:endParaRPr lang="en-GB" dirty="0"/>
          </a:p>
          <a:p>
            <a:r>
              <a:rPr lang="en-GB" dirty="0"/>
              <a:t>People can picture having to give up their house in retirement. Or their family struggling if they passed away.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15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Overwhelm of too much info</a:t>
            </a:r>
          </a:p>
          <a:p>
            <a:endParaRPr lang="en-GB" dirty="0"/>
          </a:p>
          <a:p>
            <a:r>
              <a:rPr lang="en-GB" dirty="0"/>
              <a:t>Focus on THE most important thing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774C-2179-4CF6-80CF-2296F304459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89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E22A-DD50-4E4E-8B56-70598BD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B856C-A2F3-43CC-9007-3CDE46ED6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F0BA-825E-464D-A698-39D440D5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B6922-AE97-41D4-9A2A-70950B94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FB1A8-FCD7-4F8D-B21E-B6C7F2D6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65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C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6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809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235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1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, Grey Grid">
    <p:bg>
      <p:bgPr>
        <a:solidFill>
          <a:srgbClr val="00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E857CE-3B53-325F-8022-607318BC9FE6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46EA77-E250-A41C-55E5-D38746DBDC71}"/>
              </a:ext>
            </a:extLst>
          </p:cNvPr>
          <p:cNvCxnSpPr>
            <a:cxnSpLocks/>
          </p:cNvCxnSpPr>
          <p:nvPr userDrawn="1"/>
        </p:nvCxnSpPr>
        <p:spPr>
          <a:xfrm>
            <a:off x="406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32F7B0-E2AD-1F99-6D5D-EF5C7F65C2E9}"/>
              </a:ext>
            </a:extLst>
          </p:cNvPr>
          <p:cNvCxnSpPr>
            <a:cxnSpLocks/>
          </p:cNvCxnSpPr>
          <p:nvPr userDrawn="1"/>
        </p:nvCxnSpPr>
        <p:spPr>
          <a:xfrm>
            <a:off x="812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082D55-8A57-B458-9CA8-068E8C0FF46E}"/>
              </a:ext>
            </a:extLst>
          </p:cNvPr>
          <p:cNvCxnSpPr>
            <a:cxnSpLocks/>
          </p:cNvCxnSpPr>
          <p:nvPr userDrawn="1"/>
        </p:nvCxnSpPr>
        <p:spPr>
          <a:xfrm>
            <a:off x="1219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B3D949-A911-AF77-F2E6-568E6E9D5984}"/>
              </a:ext>
            </a:extLst>
          </p:cNvPr>
          <p:cNvCxnSpPr>
            <a:cxnSpLocks/>
          </p:cNvCxnSpPr>
          <p:nvPr userDrawn="1"/>
        </p:nvCxnSpPr>
        <p:spPr>
          <a:xfrm>
            <a:off x="1625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D0ABF1-2BF6-2CA6-8AD1-48217C186A40}"/>
              </a:ext>
            </a:extLst>
          </p:cNvPr>
          <p:cNvCxnSpPr>
            <a:cxnSpLocks/>
          </p:cNvCxnSpPr>
          <p:nvPr userDrawn="1"/>
        </p:nvCxnSpPr>
        <p:spPr>
          <a:xfrm>
            <a:off x="2032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2B6604-5A15-13A2-02A2-E8B2597E32D1}"/>
              </a:ext>
            </a:extLst>
          </p:cNvPr>
          <p:cNvCxnSpPr>
            <a:cxnSpLocks/>
          </p:cNvCxnSpPr>
          <p:nvPr userDrawn="1"/>
        </p:nvCxnSpPr>
        <p:spPr>
          <a:xfrm>
            <a:off x="2438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50F9E7-9B4B-7D43-7C14-A2038586AE12}"/>
              </a:ext>
            </a:extLst>
          </p:cNvPr>
          <p:cNvCxnSpPr>
            <a:cxnSpLocks/>
          </p:cNvCxnSpPr>
          <p:nvPr userDrawn="1"/>
        </p:nvCxnSpPr>
        <p:spPr>
          <a:xfrm>
            <a:off x="2844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23618E-7976-1660-80CA-EA9F6A95604C}"/>
              </a:ext>
            </a:extLst>
          </p:cNvPr>
          <p:cNvCxnSpPr>
            <a:cxnSpLocks/>
          </p:cNvCxnSpPr>
          <p:nvPr userDrawn="1"/>
        </p:nvCxnSpPr>
        <p:spPr>
          <a:xfrm>
            <a:off x="3251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A4068E-5042-C9FC-6F40-CAA2C4DAEAE9}"/>
              </a:ext>
            </a:extLst>
          </p:cNvPr>
          <p:cNvCxnSpPr>
            <a:cxnSpLocks/>
          </p:cNvCxnSpPr>
          <p:nvPr userDrawn="1"/>
        </p:nvCxnSpPr>
        <p:spPr>
          <a:xfrm>
            <a:off x="4064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AA49A1-2F2A-750D-1154-F8ABCC8DF2EE}"/>
              </a:ext>
            </a:extLst>
          </p:cNvPr>
          <p:cNvCxnSpPr>
            <a:cxnSpLocks/>
          </p:cNvCxnSpPr>
          <p:nvPr userDrawn="1"/>
        </p:nvCxnSpPr>
        <p:spPr>
          <a:xfrm>
            <a:off x="3657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988F9D-86BF-2F51-1AE3-C8850B3783EA}"/>
              </a:ext>
            </a:extLst>
          </p:cNvPr>
          <p:cNvCxnSpPr>
            <a:cxnSpLocks/>
          </p:cNvCxnSpPr>
          <p:nvPr userDrawn="1"/>
        </p:nvCxnSpPr>
        <p:spPr>
          <a:xfrm>
            <a:off x="4876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88E87F-5E87-F365-E608-CA734C069CC2}"/>
              </a:ext>
            </a:extLst>
          </p:cNvPr>
          <p:cNvCxnSpPr>
            <a:cxnSpLocks/>
          </p:cNvCxnSpPr>
          <p:nvPr userDrawn="1"/>
        </p:nvCxnSpPr>
        <p:spPr>
          <a:xfrm>
            <a:off x="5283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D95F61-8629-B9C8-1273-FEDB05F013C6}"/>
              </a:ext>
            </a:extLst>
          </p:cNvPr>
          <p:cNvCxnSpPr>
            <a:cxnSpLocks/>
          </p:cNvCxnSpPr>
          <p:nvPr userDrawn="1"/>
        </p:nvCxnSpPr>
        <p:spPr>
          <a:xfrm>
            <a:off x="4470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ACFDE6-265D-4133-1E46-8E0570901331}"/>
              </a:ext>
            </a:extLst>
          </p:cNvPr>
          <p:cNvCxnSpPr>
            <a:cxnSpLocks/>
          </p:cNvCxnSpPr>
          <p:nvPr userDrawn="1"/>
        </p:nvCxnSpPr>
        <p:spPr>
          <a:xfrm>
            <a:off x="5689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3251AE-6EB9-17CA-5CE6-B992F9B9F7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082B37-47F3-850A-1806-5EC1ADEC5C1A}"/>
              </a:ext>
            </a:extLst>
          </p:cNvPr>
          <p:cNvCxnSpPr>
            <a:cxnSpLocks/>
          </p:cNvCxnSpPr>
          <p:nvPr userDrawn="1"/>
        </p:nvCxnSpPr>
        <p:spPr>
          <a:xfrm>
            <a:off x="6502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F322FF-40A3-D733-93B6-4501FD4FC416}"/>
              </a:ext>
            </a:extLst>
          </p:cNvPr>
          <p:cNvCxnSpPr>
            <a:cxnSpLocks/>
          </p:cNvCxnSpPr>
          <p:nvPr userDrawn="1"/>
        </p:nvCxnSpPr>
        <p:spPr>
          <a:xfrm>
            <a:off x="6908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C030CC-210B-0AF3-1A81-C2D0C7F7655D}"/>
              </a:ext>
            </a:extLst>
          </p:cNvPr>
          <p:cNvCxnSpPr>
            <a:cxnSpLocks/>
          </p:cNvCxnSpPr>
          <p:nvPr userDrawn="1"/>
        </p:nvCxnSpPr>
        <p:spPr>
          <a:xfrm>
            <a:off x="7315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D3252F-A745-E803-8C8E-5E7D887CB169}"/>
              </a:ext>
            </a:extLst>
          </p:cNvPr>
          <p:cNvCxnSpPr>
            <a:cxnSpLocks/>
          </p:cNvCxnSpPr>
          <p:nvPr userDrawn="1"/>
        </p:nvCxnSpPr>
        <p:spPr>
          <a:xfrm>
            <a:off x="7721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C6EA10-5F27-2807-6EE8-549DB53A3F7D}"/>
              </a:ext>
            </a:extLst>
          </p:cNvPr>
          <p:cNvCxnSpPr>
            <a:cxnSpLocks/>
          </p:cNvCxnSpPr>
          <p:nvPr userDrawn="1"/>
        </p:nvCxnSpPr>
        <p:spPr>
          <a:xfrm>
            <a:off x="8128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087769-5E0C-C308-5A02-DDA00839680A}"/>
              </a:ext>
            </a:extLst>
          </p:cNvPr>
          <p:cNvCxnSpPr>
            <a:cxnSpLocks/>
          </p:cNvCxnSpPr>
          <p:nvPr userDrawn="1"/>
        </p:nvCxnSpPr>
        <p:spPr>
          <a:xfrm>
            <a:off x="8534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DAAA24-E588-14BB-C903-E1DB60837623}"/>
              </a:ext>
            </a:extLst>
          </p:cNvPr>
          <p:cNvCxnSpPr>
            <a:cxnSpLocks/>
          </p:cNvCxnSpPr>
          <p:nvPr userDrawn="1"/>
        </p:nvCxnSpPr>
        <p:spPr>
          <a:xfrm>
            <a:off x="8940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BD7CBF-1DF9-865D-7256-38D2A18C2A79}"/>
              </a:ext>
            </a:extLst>
          </p:cNvPr>
          <p:cNvCxnSpPr>
            <a:cxnSpLocks/>
          </p:cNvCxnSpPr>
          <p:nvPr userDrawn="1"/>
        </p:nvCxnSpPr>
        <p:spPr>
          <a:xfrm>
            <a:off x="9347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0FB3B0-1215-8A8F-74A6-159E05F7EC9C}"/>
              </a:ext>
            </a:extLst>
          </p:cNvPr>
          <p:cNvCxnSpPr>
            <a:cxnSpLocks/>
          </p:cNvCxnSpPr>
          <p:nvPr userDrawn="1"/>
        </p:nvCxnSpPr>
        <p:spPr>
          <a:xfrm>
            <a:off x="10160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0420C2-A15B-1938-9AD6-5DDC432C7DE1}"/>
              </a:ext>
            </a:extLst>
          </p:cNvPr>
          <p:cNvCxnSpPr>
            <a:cxnSpLocks/>
          </p:cNvCxnSpPr>
          <p:nvPr userDrawn="1"/>
        </p:nvCxnSpPr>
        <p:spPr>
          <a:xfrm>
            <a:off x="9753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F77DE8-CBA6-EB61-C6B8-412EF2AFFD4A}"/>
              </a:ext>
            </a:extLst>
          </p:cNvPr>
          <p:cNvCxnSpPr>
            <a:cxnSpLocks/>
          </p:cNvCxnSpPr>
          <p:nvPr userDrawn="1"/>
        </p:nvCxnSpPr>
        <p:spPr>
          <a:xfrm>
            <a:off x="10566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11865E-FB14-88D6-0933-E563DA48AE2A}"/>
              </a:ext>
            </a:extLst>
          </p:cNvPr>
          <p:cNvCxnSpPr>
            <a:cxnSpLocks/>
          </p:cNvCxnSpPr>
          <p:nvPr userDrawn="1"/>
        </p:nvCxnSpPr>
        <p:spPr>
          <a:xfrm>
            <a:off x="11379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CD1B48-60C2-552E-1F72-A0B9218EFB14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76BDBB-1F13-6933-5AC7-DD34114472AF}"/>
              </a:ext>
            </a:extLst>
          </p:cNvPr>
          <p:cNvCxnSpPr>
            <a:cxnSpLocks/>
          </p:cNvCxnSpPr>
          <p:nvPr userDrawn="1"/>
        </p:nvCxnSpPr>
        <p:spPr>
          <a:xfrm>
            <a:off x="11785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E8B928-4129-937B-CF79-C06B9370F8F1}"/>
              </a:ext>
            </a:extLst>
          </p:cNvPr>
          <p:cNvCxnSpPr>
            <a:cxnSpLocks/>
          </p:cNvCxnSpPr>
          <p:nvPr userDrawn="1"/>
        </p:nvCxnSpPr>
        <p:spPr>
          <a:xfrm>
            <a:off x="12192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0395B0-9001-F8B1-9932-A55BC7263D6C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56B7F8-475A-BA81-B337-2F608962DBA8}"/>
              </a:ext>
            </a:extLst>
          </p:cNvPr>
          <p:cNvCxnSpPr>
            <a:cxnSpLocks/>
          </p:cNvCxnSpPr>
          <p:nvPr userDrawn="1"/>
        </p:nvCxnSpPr>
        <p:spPr>
          <a:xfrm>
            <a:off x="0" y="326571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51FE4B-D35A-B95E-854F-C424FA67D933}"/>
              </a:ext>
            </a:extLst>
          </p:cNvPr>
          <p:cNvCxnSpPr>
            <a:cxnSpLocks/>
          </p:cNvCxnSpPr>
          <p:nvPr userDrawn="1"/>
        </p:nvCxnSpPr>
        <p:spPr>
          <a:xfrm>
            <a:off x="0" y="653142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434E188-FA06-E5FD-3D08-8550784E53B6}"/>
              </a:ext>
            </a:extLst>
          </p:cNvPr>
          <p:cNvCxnSpPr>
            <a:cxnSpLocks/>
          </p:cNvCxnSpPr>
          <p:nvPr userDrawn="1"/>
        </p:nvCxnSpPr>
        <p:spPr>
          <a:xfrm>
            <a:off x="0" y="979713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12E948D-0514-9AAB-5BE6-2AA91562B875}"/>
              </a:ext>
            </a:extLst>
          </p:cNvPr>
          <p:cNvCxnSpPr>
            <a:cxnSpLocks/>
          </p:cNvCxnSpPr>
          <p:nvPr userDrawn="1"/>
        </p:nvCxnSpPr>
        <p:spPr>
          <a:xfrm>
            <a:off x="0" y="1306284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484A947-B991-D148-4A49-349C41DF8178}"/>
              </a:ext>
            </a:extLst>
          </p:cNvPr>
          <p:cNvCxnSpPr>
            <a:cxnSpLocks/>
          </p:cNvCxnSpPr>
          <p:nvPr userDrawn="1"/>
        </p:nvCxnSpPr>
        <p:spPr>
          <a:xfrm>
            <a:off x="0" y="1632855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55635E-64E8-8A61-7AAA-0D44335AEBE8}"/>
              </a:ext>
            </a:extLst>
          </p:cNvPr>
          <p:cNvCxnSpPr>
            <a:cxnSpLocks/>
          </p:cNvCxnSpPr>
          <p:nvPr userDrawn="1"/>
        </p:nvCxnSpPr>
        <p:spPr>
          <a:xfrm>
            <a:off x="0" y="1959426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A581DC-558C-6802-3291-89D9B13050A1}"/>
              </a:ext>
            </a:extLst>
          </p:cNvPr>
          <p:cNvCxnSpPr>
            <a:cxnSpLocks/>
          </p:cNvCxnSpPr>
          <p:nvPr userDrawn="1"/>
        </p:nvCxnSpPr>
        <p:spPr>
          <a:xfrm>
            <a:off x="0" y="2285997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6432400-AB3E-0FE3-2353-2BD1328FCA64}"/>
              </a:ext>
            </a:extLst>
          </p:cNvPr>
          <p:cNvCxnSpPr>
            <a:cxnSpLocks/>
          </p:cNvCxnSpPr>
          <p:nvPr userDrawn="1"/>
        </p:nvCxnSpPr>
        <p:spPr>
          <a:xfrm>
            <a:off x="0" y="2612568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F27F96-BA5B-79FD-B7DF-9D31F7238DA8}"/>
              </a:ext>
            </a:extLst>
          </p:cNvPr>
          <p:cNvCxnSpPr>
            <a:cxnSpLocks/>
          </p:cNvCxnSpPr>
          <p:nvPr userDrawn="1"/>
        </p:nvCxnSpPr>
        <p:spPr>
          <a:xfrm>
            <a:off x="0" y="326571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356DCED-DB6C-53EB-AA67-370641444AE9}"/>
              </a:ext>
            </a:extLst>
          </p:cNvPr>
          <p:cNvCxnSpPr>
            <a:cxnSpLocks/>
          </p:cNvCxnSpPr>
          <p:nvPr userDrawn="1"/>
        </p:nvCxnSpPr>
        <p:spPr>
          <a:xfrm>
            <a:off x="0" y="3918852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448C3B3-351B-AF13-196E-5A71EA7A018B}"/>
              </a:ext>
            </a:extLst>
          </p:cNvPr>
          <p:cNvCxnSpPr>
            <a:cxnSpLocks/>
          </p:cNvCxnSpPr>
          <p:nvPr userDrawn="1"/>
        </p:nvCxnSpPr>
        <p:spPr>
          <a:xfrm>
            <a:off x="0" y="2939139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A83992-E5DC-2937-0154-A5DA309CCB64}"/>
              </a:ext>
            </a:extLst>
          </p:cNvPr>
          <p:cNvCxnSpPr>
            <a:cxnSpLocks/>
          </p:cNvCxnSpPr>
          <p:nvPr userDrawn="1"/>
        </p:nvCxnSpPr>
        <p:spPr>
          <a:xfrm>
            <a:off x="0" y="4571994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7BD4A18-1A0C-7BE3-E565-D7110EA7A3FD}"/>
              </a:ext>
            </a:extLst>
          </p:cNvPr>
          <p:cNvCxnSpPr>
            <a:cxnSpLocks/>
          </p:cNvCxnSpPr>
          <p:nvPr userDrawn="1"/>
        </p:nvCxnSpPr>
        <p:spPr>
          <a:xfrm>
            <a:off x="0" y="5225136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2018817-9B9D-9ECC-FFCC-FFFAD05FEEC2}"/>
              </a:ext>
            </a:extLst>
          </p:cNvPr>
          <p:cNvCxnSpPr>
            <a:cxnSpLocks/>
          </p:cNvCxnSpPr>
          <p:nvPr userDrawn="1"/>
        </p:nvCxnSpPr>
        <p:spPr>
          <a:xfrm>
            <a:off x="0" y="5551707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A46277-1BCA-C7F6-3F29-E99AE661BA56}"/>
              </a:ext>
            </a:extLst>
          </p:cNvPr>
          <p:cNvCxnSpPr>
            <a:cxnSpLocks/>
          </p:cNvCxnSpPr>
          <p:nvPr userDrawn="1"/>
        </p:nvCxnSpPr>
        <p:spPr>
          <a:xfrm>
            <a:off x="0" y="6204849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B297A5E-8F77-7D0B-0568-150C2B7322E1}"/>
              </a:ext>
            </a:extLst>
          </p:cNvPr>
          <p:cNvCxnSpPr>
            <a:cxnSpLocks/>
          </p:cNvCxnSpPr>
          <p:nvPr userDrawn="1"/>
        </p:nvCxnSpPr>
        <p:spPr>
          <a:xfrm>
            <a:off x="0" y="4245423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D1D2377-93A6-26F5-836F-A185113518AE}"/>
              </a:ext>
            </a:extLst>
          </p:cNvPr>
          <p:cNvCxnSpPr>
            <a:cxnSpLocks/>
          </p:cNvCxnSpPr>
          <p:nvPr userDrawn="1"/>
        </p:nvCxnSpPr>
        <p:spPr>
          <a:xfrm>
            <a:off x="0" y="4898565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32A8A84-F3B1-F8DC-C63D-B63381C03100}"/>
              </a:ext>
            </a:extLst>
          </p:cNvPr>
          <p:cNvCxnSpPr>
            <a:cxnSpLocks/>
          </p:cNvCxnSpPr>
          <p:nvPr userDrawn="1"/>
        </p:nvCxnSpPr>
        <p:spPr>
          <a:xfrm>
            <a:off x="0" y="5878278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4938AC-DDB9-8A17-0335-760283A87834}"/>
              </a:ext>
            </a:extLst>
          </p:cNvPr>
          <p:cNvCxnSpPr>
            <a:cxnSpLocks/>
          </p:cNvCxnSpPr>
          <p:nvPr userDrawn="1"/>
        </p:nvCxnSpPr>
        <p:spPr>
          <a:xfrm>
            <a:off x="0" y="653142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0212898-9FC5-9E31-C7E9-BE5364E19900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2DFD80-06C5-DEC7-9D5E-96197152CFD1}"/>
              </a:ext>
            </a:extLst>
          </p:cNvPr>
          <p:cNvSpPr txBox="1"/>
          <p:nvPr userDrawn="1"/>
        </p:nvSpPr>
        <p:spPr>
          <a:xfrm>
            <a:off x="11655424" y="6461832"/>
            <a:ext cx="44449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fld id="{05243085-9747-46A9-974D-4AA21C7A496E}" type="slidenum">
              <a:rPr lang="en-GB" sz="1200" smtClean="0">
                <a:solidFill>
                  <a:schemeClr val="bg1"/>
                </a:solidFill>
                <a:latin typeface="Aptos Light" panose="020B0004020202020204" pitchFamily="34" charset="0"/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66722D-E84C-9739-A7C9-5827C7C7D19C}"/>
              </a:ext>
            </a:extLst>
          </p:cNvPr>
          <p:cNvCxnSpPr>
            <a:cxnSpLocks/>
          </p:cNvCxnSpPr>
          <p:nvPr userDrawn="1"/>
        </p:nvCxnSpPr>
        <p:spPr>
          <a:xfrm>
            <a:off x="0" y="3594894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36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28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374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 background, grey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E857CE-3B53-325F-8022-607318BC9FE6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46EA77-E250-A41C-55E5-D38746DBDC71}"/>
              </a:ext>
            </a:extLst>
          </p:cNvPr>
          <p:cNvCxnSpPr>
            <a:cxnSpLocks/>
          </p:cNvCxnSpPr>
          <p:nvPr userDrawn="1"/>
        </p:nvCxnSpPr>
        <p:spPr>
          <a:xfrm>
            <a:off x="406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32F7B0-E2AD-1F99-6D5D-EF5C7F65C2E9}"/>
              </a:ext>
            </a:extLst>
          </p:cNvPr>
          <p:cNvCxnSpPr>
            <a:cxnSpLocks/>
          </p:cNvCxnSpPr>
          <p:nvPr userDrawn="1"/>
        </p:nvCxnSpPr>
        <p:spPr>
          <a:xfrm>
            <a:off x="812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082D55-8A57-B458-9CA8-068E8C0FF46E}"/>
              </a:ext>
            </a:extLst>
          </p:cNvPr>
          <p:cNvCxnSpPr>
            <a:cxnSpLocks/>
          </p:cNvCxnSpPr>
          <p:nvPr userDrawn="1"/>
        </p:nvCxnSpPr>
        <p:spPr>
          <a:xfrm>
            <a:off x="1219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B3D949-A911-AF77-F2E6-568E6E9D5984}"/>
              </a:ext>
            </a:extLst>
          </p:cNvPr>
          <p:cNvCxnSpPr>
            <a:cxnSpLocks/>
          </p:cNvCxnSpPr>
          <p:nvPr userDrawn="1"/>
        </p:nvCxnSpPr>
        <p:spPr>
          <a:xfrm>
            <a:off x="1625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D0ABF1-2BF6-2CA6-8AD1-48217C186A40}"/>
              </a:ext>
            </a:extLst>
          </p:cNvPr>
          <p:cNvCxnSpPr>
            <a:cxnSpLocks/>
          </p:cNvCxnSpPr>
          <p:nvPr userDrawn="1"/>
        </p:nvCxnSpPr>
        <p:spPr>
          <a:xfrm>
            <a:off x="2032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2B6604-5A15-13A2-02A2-E8B2597E32D1}"/>
              </a:ext>
            </a:extLst>
          </p:cNvPr>
          <p:cNvCxnSpPr>
            <a:cxnSpLocks/>
          </p:cNvCxnSpPr>
          <p:nvPr userDrawn="1"/>
        </p:nvCxnSpPr>
        <p:spPr>
          <a:xfrm>
            <a:off x="2438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50F9E7-9B4B-7D43-7C14-A2038586AE12}"/>
              </a:ext>
            </a:extLst>
          </p:cNvPr>
          <p:cNvCxnSpPr>
            <a:cxnSpLocks/>
          </p:cNvCxnSpPr>
          <p:nvPr userDrawn="1"/>
        </p:nvCxnSpPr>
        <p:spPr>
          <a:xfrm>
            <a:off x="2844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23618E-7976-1660-80CA-EA9F6A95604C}"/>
              </a:ext>
            </a:extLst>
          </p:cNvPr>
          <p:cNvCxnSpPr>
            <a:cxnSpLocks/>
          </p:cNvCxnSpPr>
          <p:nvPr userDrawn="1"/>
        </p:nvCxnSpPr>
        <p:spPr>
          <a:xfrm>
            <a:off x="3251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A4068E-5042-C9FC-6F40-CAA2C4DAEAE9}"/>
              </a:ext>
            </a:extLst>
          </p:cNvPr>
          <p:cNvCxnSpPr>
            <a:cxnSpLocks/>
          </p:cNvCxnSpPr>
          <p:nvPr userDrawn="1"/>
        </p:nvCxnSpPr>
        <p:spPr>
          <a:xfrm>
            <a:off x="4064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AA49A1-2F2A-750D-1154-F8ABCC8DF2EE}"/>
              </a:ext>
            </a:extLst>
          </p:cNvPr>
          <p:cNvCxnSpPr>
            <a:cxnSpLocks/>
          </p:cNvCxnSpPr>
          <p:nvPr userDrawn="1"/>
        </p:nvCxnSpPr>
        <p:spPr>
          <a:xfrm>
            <a:off x="3657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988F9D-86BF-2F51-1AE3-C8850B3783EA}"/>
              </a:ext>
            </a:extLst>
          </p:cNvPr>
          <p:cNvCxnSpPr>
            <a:cxnSpLocks/>
          </p:cNvCxnSpPr>
          <p:nvPr userDrawn="1"/>
        </p:nvCxnSpPr>
        <p:spPr>
          <a:xfrm>
            <a:off x="4876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88E87F-5E87-F365-E608-CA734C069CC2}"/>
              </a:ext>
            </a:extLst>
          </p:cNvPr>
          <p:cNvCxnSpPr>
            <a:cxnSpLocks/>
          </p:cNvCxnSpPr>
          <p:nvPr userDrawn="1"/>
        </p:nvCxnSpPr>
        <p:spPr>
          <a:xfrm>
            <a:off x="5283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D95F61-8629-B9C8-1273-FEDB05F013C6}"/>
              </a:ext>
            </a:extLst>
          </p:cNvPr>
          <p:cNvCxnSpPr>
            <a:cxnSpLocks/>
          </p:cNvCxnSpPr>
          <p:nvPr userDrawn="1"/>
        </p:nvCxnSpPr>
        <p:spPr>
          <a:xfrm>
            <a:off x="4470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ACFDE6-265D-4133-1E46-8E0570901331}"/>
              </a:ext>
            </a:extLst>
          </p:cNvPr>
          <p:cNvCxnSpPr>
            <a:cxnSpLocks/>
          </p:cNvCxnSpPr>
          <p:nvPr userDrawn="1"/>
        </p:nvCxnSpPr>
        <p:spPr>
          <a:xfrm>
            <a:off x="5689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3251AE-6EB9-17CA-5CE6-B992F9B9F7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082B37-47F3-850A-1806-5EC1ADEC5C1A}"/>
              </a:ext>
            </a:extLst>
          </p:cNvPr>
          <p:cNvCxnSpPr>
            <a:cxnSpLocks/>
          </p:cNvCxnSpPr>
          <p:nvPr userDrawn="1"/>
        </p:nvCxnSpPr>
        <p:spPr>
          <a:xfrm>
            <a:off x="6502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F322FF-40A3-D733-93B6-4501FD4FC416}"/>
              </a:ext>
            </a:extLst>
          </p:cNvPr>
          <p:cNvCxnSpPr>
            <a:cxnSpLocks/>
          </p:cNvCxnSpPr>
          <p:nvPr userDrawn="1"/>
        </p:nvCxnSpPr>
        <p:spPr>
          <a:xfrm>
            <a:off x="6908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C030CC-210B-0AF3-1A81-C2D0C7F7655D}"/>
              </a:ext>
            </a:extLst>
          </p:cNvPr>
          <p:cNvCxnSpPr>
            <a:cxnSpLocks/>
          </p:cNvCxnSpPr>
          <p:nvPr userDrawn="1"/>
        </p:nvCxnSpPr>
        <p:spPr>
          <a:xfrm>
            <a:off x="7315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D3252F-A745-E803-8C8E-5E7D887CB169}"/>
              </a:ext>
            </a:extLst>
          </p:cNvPr>
          <p:cNvCxnSpPr>
            <a:cxnSpLocks/>
          </p:cNvCxnSpPr>
          <p:nvPr userDrawn="1"/>
        </p:nvCxnSpPr>
        <p:spPr>
          <a:xfrm>
            <a:off x="7721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C6EA10-5F27-2807-6EE8-549DB53A3F7D}"/>
              </a:ext>
            </a:extLst>
          </p:cNvPr>
          <p:cNvCxnSpPr>
            <a:cxnSpLocks/>
          </p:cNvCxnSpPr>
          <p:nvPr userDrawn="1"/>
        </p:nvCxnSpPr>
        <p:spPr>
          <a:xfrm>
            <a:off x="8128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087769-5E0C-C308-5A02-DDA00839680A}"/>
              </a:ext>
            </a:extLst>
          </p:cNvPr>
          <p:cNvCxnSpPr>
            <a:cxnSpLocks/>
          </p:cNvCxnSpPr>
          <p:nvPr userDrawn="1"/>
        </p:nvCxnSpPr>
        <p:spPr>
          <a:xfrm>
            <a:off x="8534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DAAA24-E588-14BB-C903-E1DB60837623}"/>
              </a:ext>
            </a:extLst>
          </p:cNvPr>
          <p:cNvCxnSpPr>
            <a:cxnSpLocks/>
          </p:cNvCxnSpPr>
          <p:nvPr userDrawn="1"/>
        </p:nvCxnSpPr>
        <p:spPr>
          <a:xfrm>
            <a:off x="8940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BD7CBF-1DF9-865D-7256-38D2A18C2A79}"/>
              </a:ext>
            </a:extLst>
          </p:cNvPr>
          <p:cNvCxnSpPr>
            <a:cxnSpLocks/>
          </p:cNvCxnSpPr>
          <p:nvPr userDrawn="1"/>
        </p:nvCxnSpPr>
        <p:spPr>
          <a:xfrm>
            <a:off x="9347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0FB3B0-1215-8A8F-74A6-159E05F7EC9C}"/>
              </a:ext>
            </a:extLst>
          </p:cNvPr>
          <p:cNvCxnSpPr>
            <a:cxnSpLocks/>
          </p:cNvCxnSpPr>
          <p:nvPr userDrawn="1"/>
        </p:nvCxnSpPr>
        <p:spPr>
          <a:xfrm>
            <a:off x="10160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0420C2-A15B-1938-9AD6-5DDC432C7DE1}"/>
              </a:ext>
            </a:extLst>
          </p:cNvPr>
          <p:cNvCxnSpPr>
            <a:cxnSpLocks/>
          </p:cNvCxnSpPr>
          <p:nvPr userDrawn="1"/>
        </p:nvCxnSpPr>
        <p:spPr>
          <a:xfrm>
            <a:off x="9753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F77DE8-CBA6-EB61-C6B8-412EF2AFFD4A}"/>
              </a:ext>
            </a:extLst>
          </p:cNvPr>
          <p:cNvCxnSpPr>
            <a:cxnSpLocks/>
          </p:cNvCxnSpPr>
          <p:nvPr userDrawn="1"/>
        </p:nvCxnSpPr>
        <p:spPr>
          <a:xfrm>
            <a:off x="105664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11865E-FB14-88D6-0933-E563DA48AE2A}"/>
              </a:ext>
            </a:extLst>
          </p:cNvPr>
          <p:cNvCxnSpPr>
            <a:cxnSpLocks/>
          </p:cNvCxnSpPr>
          <p:nvPr userDrawn="1"/>
        </p:nvCxnSpPr>
        <p:spPr>
          <a:xfrm>
            <a:off x="113792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CD1B48-60C2-552E-1F72-A0B9218EFB14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76BDBB-1F13-6933-5AC7-DD34114472AF}"/>
              </a:ext>
            </a:extLst>
          </p:cNvPr>
          <p:cNvCxnSpPr>
            <a:cxnSpLocks/>
          </p:cNvCxnSpPr>
          <p:nvPr userDrawn="1"/>
        </p:nvCxnSpPr>
        <p:spPr>
          <a:xfrm>
            <a:off x="117856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E8B928-4129-937B-CF79-C06B9370F8F1}"/>
              </a:ext>
            </a:extLst>
          </p:cNvPr>
          <p:cNvCxnSpPr>
            <a:cxnSpLocks/>
          </p:cNvCxnSpPr>
          <p:nvPr userDrawn="1"/>
        </p:nvCxnSpPr>
        <p:spPr>
          <a:xfrm>
            <a:off x="12192000" y="0"/>
            <a:ext cx="0" cy="685800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0395B0-9001-F8B1-9932-A55BC7263D6C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56B7F8-475A-BA81-B337-2F608962DBA8}"/>
              </a:ext>
            </a:extLst>
          </p:cNvPr>
          <p:cNvCxnSpPr>
            <a:cxnSpLocks/>
          </p:cNvCxnSpPr>
          <p:nvPr userDrawn="1"/>
        </p:nvCxnSpPr>
        <p:spPr>
          <a:xfrm>
            <a:off x="0" y="326571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51FE4B-D35A-B95E-854F-C424FA67D933}"/>
              </a:ext>
            </a:extLst>
          </p:cNvPr>
          <p:cNvCxnSpPr>
            <a:cxnSpLocks/>
          </p:cNvCxnSpPr>
          <p:nvPr userDrawn="1"/>
        </p:nvCxnSpPr>
        <p:spPr>
          <a:xfrm>
            <a:off x="0" y="653142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434E188-FA06-E5FD-3D08-8550784E53B6}"/>
              </a:ext>
            </a:extLst>
          </p:cNvPr>
          <p:cNvCxnSpPr>
            <a:cxnSpLocks/>
          </p:cNvCxnSpPr>
          <p:nvPr userDrawn="1"/>
        </p:nvCxnSpPr>
        <p:spPr>
          <a:xfrm>
            <a:off x="0" y="979713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12E948D-0514-9AAB-5BE6-2AA91562B875}"/>
              </a:ext>
            </a:extLst>
          </p:cNvPr>
          <p:cNvCxnSpPr>
            <a:cxnSpLocks/>
          </p:cNvCxnSpPr>
          <p:nvPr userDrawn="1"/>
        </p:nvCxnSpPr>
        <p:spPr>
          <a:xfrm>
            <a:off x="0" y="1306284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484A947-B991-D148-4A49-349C41DF8178}"/>
              </a:ext>
            </a:extLst>
          </p:cNvPr>
          <p:cNvCxnSpPr>
            <a:cxnSpLocks/>
          </p:cNvCxnSpPr>
          <p:nvPr userDrawn="1"/>
        </p:nvCxnSpPr>
        <p:spPr>
          <a:xfrm>
            <a:off x="0" y="1632855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55635E-64E8-8A61-7AAA-0D44335AEBE8}"/>
              </a:ext>
            </a:extLst>
          </p:cNvPr>
          <p:cNvCxnSpPr>
            <a:cxnSpLocks/>
          </p:cNvCxnSpPr>
          <p:nvPr userDrawn="1"/>
        </p:nvCxnSpPr>
        <p:spPr>
          <a:xfrm>
            <a:off x="0" y="1959426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A581DC-558C-6802-3291-89D9B13050A1}"/>
              </a:ext>
            </a:extLst>
          </p:cNvPr>
          <p:cNvCxnSpPr>
            <a:cxnSpLocks/>
          </p:cNvCxnSpPr>
          <p:nvPr userDrawn="1"/>
        </p:nvCxnSpPr>
        <p:spPr>
          <a:xfrm>
            <a:off x="0" y="2285997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6432400-AB3E-0FE3-2353-2BD1328FCA64}"/>
              </a:ext>
            </a:extLst>
          </p:cNvPr>
          <p:cNvCxnSpPr>
            <a:cxnSpLocks/>
          </p:cNvCxnSpPr>
          <p:nvPr userDrawn="1"/>
        </p:nvCxnSpPr>
        <p:spPr>
          <a:xfrm>
            <a:off x="0" y="2612568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F27F96-BA5B-79FD-B7DF-9D31F7238DA8}"/>
              </a:ext>
            </a:extLst>
          </p:cNvPr>
          <p:cNvCxnSpPr>
            <a:cxnSpLocks/>
          </p:cNvCxnSpPr>
          <p:nvPr userDrawn="1"/>
        </p:nvCxnSpPr>
        <p:spPr>
          <a:xfrm>
            <a:off x="0" y="326571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356DCED-DB6C-53EB-AA67-370641444AE9}"/>
              </a:ext>
            </a:extLst>
          </p:cNvPr>
          <p:cNvCxnSpPr>
            <a:cxnSpLocks/>
          </p:cNvCxnSpPr>
          <p:nvPr userDrawn="1"/>
        </p:nvCxnSpPr>
        <p:spPr>
          <a:xfrm>
            <a:off x="0" y="3918852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448C3B3-351B-AF13-196E-5A71EA7A018B}"/>
              </a:ext>
            </a:extLst>
          </p:cNvPr>
          <p:cNvCxnSpPr>
            <a:cxnSpLocks/>
          </p:cNvCxnSpPr>
          <p:nvPr userDrawn="1"/>
        </p:nvCxnSpPr>
        <p:spPr>
          <a:xfrm>
            <a:off x="0" y="2939139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A83992-E5DC-2937-0154-A5DA309CCB64}"/>
              </a:ext>
            </a:extLst>
          </p:cNvPr>
          <p:cNvCxnSpPr>
            <a:cxnSpLocks/>
          </p:cNvCxnSpPr>
          <p:nvPr userDrawn="1"/>
        </p:nvCxnSpPr>
        <p:spPr>
          <a:xfrm>
            <a:off x="0" y="4571994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7BD4A18-1A0C-7BE3-E565-D7110EA7A3FD}"/>
              </a:ext>
            </a:extLst>
          </p:cNvPr>
          <p:cNvCxnSpPr>
            <a:cxnSpLocks/>
          </p:cNvCxnSpPr>
          <p:nvPr userDrawn="1"/>
        </p:nvCxnSpPr>
        <p:spPr>
          <a:xfrm>
            <a:off x="0" y="5225136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2018817-9B9D-9ECC-FFCC-FFFAD05FEEC2}"/>
              </a:ext>
            </a:extLst>
          </p:cNvPr>
          <p:cNvCxnSpPr>
            <a:cxnSpLocks/>
          </p:cNvCxnSpPr>
          <p:nvPr userDrawn="1"/>
        </p:nvCxnSpPr>
        <p:spPr>
          <a:xfrm>
            <a:off x="0" y="5551707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A46277-1BCA-C7F6-3F29-E99AE661BA56}"/>
              </a:ext>
            </a:extLst>
          </p:cNvPr>
          <p:cNvCxnSpPr>
            <a:cxnSpLocks/>
          </p:cNvCxnSpPr>
          <p:nvPr userDrawn="1"/>
        </p:nvCxnSpPr>
        <p:spPr>
          <a:xfrm>
            <a:off x="0" y="6204849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B297A5E-8F77-7D0B-0568-150C2B7322E1}"/>
              </a:ext>
            </a:extLst>
          </p:cNvPr>
          <p:cNvCxnSpPr>
            <a:cxnSpLocks/>
          </p:cNvCxnSpPr>
          <p:nvPr userDrawn="1"/>
        </p:nvCxnSpPr>
        <p:spPr>
          <a:xfrm>
            <a:off x="0" y="4245423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D1D2377-93A6-26F5-836F-A185113518AE}"/>
              </a:ext>
            </a:extLst>
          </p:cNvPr>
          <p:cNvCxnSpPr>
            <a:cxnSpLocks/>
          </p:cNvCxnSpPr>
          <p:nvPr userDrawn="1"/>
        </p:nvCxnSpPr>
        <p:spPr>
          <a:xfrm>
            <a:off x="0" y="4898565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32A8A84-F3B1-F8DC-C63D-B63381C03100}"/>
              </a:ext>
            </a:extLst>
          </p:cNvPr>
          <p:cNvCxnSpPr>
            <a:cxnSpLocks/>
          </p:cNvCxnSpPr>
          <p:nvPr userDrawn="1"/>
        </p:nvCxnSpPr>
        <p:spPr>
          <a:xfrm>
            <a:off x="0" y="5878278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4938AC-DDB9-8A17-0335-760283A87834}"/>
              </a:ext>
            </a:extLst>
          </p:cNvPr>
          <p:cNvCxnSpPr>
            <a:cxnSpLocks/>
          </p:cNvCxnSpPr>
          <p:nvPr userDrawn="1"/>
        </p:nvCxnSpPr>
        <p:spPr>
          <a:xfrm>
            <a:off x="0" y="653142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0212898-9FC5-9E31-C7E9-BE5364E19900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2DFD80-06C5-DEC7-9D5E-96197152CFD1}"/>
              </a:ext>
            </a:extLst>
          </p:cNvPr>
          <p:cNvSpPr txBox="1"/>
          <p:nvPr userDrawn="1"/>
        </p:nvSpPr>
        <p:spPr>
          <a:xfrm>
            <a:off x="11655424" y="6461832"/>
            <a:ext cx="444499" cy="276999"/>
          </a:xfrm>
          <a:custGeom>
            <a:avLst/>
            <a:gdLst>
              <a:gd name="connsiteX0" fmla="*/ 0 w 444499"/>
              <a:gd name="connsiteY0" fmla="*/ 0 h 276999"/>
              <a:gd name="connsiteX1" fmla="*/ 444499 w 444499"/>
              <a:gd name="connsiteY1" fmla="*/ 0 h 276999"/>
              <a:gd name="connsiteX2" fmla="*/ 444499 w 444499"/>
              <a:gd name="connsiteY2" fmla="*/ 276999 h 276999"/>
              <a:gd name="connsiteX3" fmla="*/ 0 w 444499"/>
              <a:gd name="connsiteY3" fmla="*/ 276999 h 276999"/>
              <a:gd name="connsiteX4" fmla="*/ 0 w 444499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99" h="276999" extrusionOk="0">
                <a:moveTo>
                  <a:pt x="0" y="0"/>
                </a:moveTo>
                <a:cubicBezTo>
                  <a:pt x="192445" y="19952"/>
                  <a:pt x="317782" y="-35472"/>
                  <a:pt x="444499" y="0"/>
                </a:cubicBezTo>
                <a:cubicBezTo>
                  <a:pt x="447545" y="94368"/>
                  <a:pt x="426926" y="232359"/>
                  <a:pt x="444499" y="276999"/>
                </a:cubicBezTo>
                <a:cubicBezTo>
                  <a:pt x="299822" y="267545"/>
                  <a:pt x="162061" y="293453"/>
                  <a:pt x="0" y="276999"/>
                </a:cubicBezTo>
                <a:cubicBezTo>
                  <a:pt x="-1882" y="219633"/>
                  <a:pt x="-259" y="55223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49045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fld id="{05243085-9747-46A9-974D-4AA21C7A496E}" type="slidenum">
              <a:rPr lang="en-GB" sz="1200" smtClean="0">
                <a:solidFill>
                  <a:schemeClr val="bg1"/>
                </a:solidFill>
                <a:latin typeface="Aptos Light" panose="020B0004020202020204" pitchFamily="34" charset="0"/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66722D-E84C-9739-A7C9-5827C7C7D19C}"/>
              </a:ext>
            </a:extLst>
          </p:cNvPr>
          <p:cNvCxnSpPr>
            <a:cxnSpLocks/>
          </p:cNvCxnSpPr>
          <p:nvPr userDrawn="1"/>
        </p:nvCxnSpPr>
        <p:spPr>
          <a:xfrm>
            <a:off x="0" y="3594894"/>
            <a:ext cx="12192000" cy="0"/>
          </a:xfrm>
          <a:prstGeom prst="line">
            <a:avLst/>
          </a:prstGeom>
          <a:ln w="12700">
            <a:solidFill>
              <a:srgbClr val="2E38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60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, Grey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E857CE-3B53-325F-8022-607318BC9FE6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46EA77-E250-A41C-55E5-D38746DBDC71}"/>
              </a:ext>
            </a:extLst>
          </p:cNvPr>
          <p:cNvCxnSpPr>
            <a:cxnSpLocks/>
          </p:cNvCxnSpPr>
          <p:nvPr userDrawn="1"/>
        </p:nvCxnSpPr>
        <p:spPr>
          <a:xfrm>
            <a:off x="4064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32F7B0-E2AD-1F99-6D5D-EF5C7F65C2E9}"/>
              </a:ext>
            </a:extLst>
          </p:cNvPr>
          <p:cNvCxnSpPr>
            <a:cxnSpLocks/>
          </p:cNvCxnSpPr>
          <p:nvPr userDrawn="1"/>
        </p:nvCxnSpPr>
        <p:spPr>
          <a:xfrm>
            <a:off x="8128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082D55-8A57-B458-9CA8-068E8C0FF46E}"/>
              </a:ext>
            </a:extLst>
          </p:cNvPr>
          <p:cNvCxnSpPr>
            <a:cxnSpLocks/>
          </p:cNvCxnSpPr>
          <p:nvPr userDrawn="1"/>
        </p:nvCxnSpPr>
        <p:spPr>
          <a:xfrm>
            <a:off x="12192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B3D949-A911-AF77-F2E6-568E6E9D5984}"/>
              </a:ext>
            </a:extLst>
          </p:cNvPr>
          <p:cNvCxnSpPr>
            <a:cxnSpLocks/>
          </p:cNvCxnSpPr>
          <p:nvPr userDrawn="1"/>
        </p:nvCxnSpPr>
        <p:spPr>
          <a:xfrm>
            <a:off x="16256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D0ABF1-2BF6-2CA6-8AD1-48217C186A40}"/>
              </a:ext>
            </a:extLst>
          </p:cNvPr>
          <p:cNvCxnSpPr>
            <a:cxnSpLocks/>
          </p:cNvCxnSpPr>
          <p:nvPr userDrawn="1"/>
        </p:nvCxnSpPr>
        <p:spPr>
          <a:xfrm>
            <a:off x="2032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2B6604-5A15-13A2-02A2-E8B2597E32D1}"/>
              </a:ext>
            </a:extLst>
          </p:cNvPr>
          <p:cNvCxnSpPr>
            <a:cxnSpLocks/>
          </p:cNvCxnSpPr>
          <p:nvPr userDrawn="1"/>
        </p:nvCxnSpPr>
        <p:spPr>
          <a:xfrm>
            <a:off x="24384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50F9E7-9B4B-7D43-7C14-A2038586AE12}"/>
              </a:ext>
            </a:extLst>
          </p:cNvPr>
          <p:cNvCxnSpPr>
            <a:cxnSpLocks/>
          </p:cNvCxnSpPr>
          <p:nvPr userDrawn="1"/>
        </p:nvCxnSpPr>
        <p:spPr>
          <a:xfrm>
            <a:off x="28448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23618E-7976-1660-80CA-EA9F6A95604C}"/>
              </a:ext>
            </a:extLst>
          </p:cNvPr>
          <p:cNvCxnSpPr>
            <a:cxnSpLocks/>
          </p:cNvCxnSpPr>
          <p:nvPr userDrawn="1"/>
        </p:nvCxnSpPr>
        <p:spPr>
          <a:xfrm>
            <a:off x="32512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A4068E-5042-C9FC-6F40-CAA2C4DAEAE9}"/>
              </a:ext>
            </a:extLst>
          </p:cNvPr>
          <p:cNvCxnSpPr>
            <a:cxnSpLocks/>
          </p:cNvCxnSpPr>
          <p:nvPr userDrawn="1"/>
        </p:nvCxnSpPr>
        <p:spPr>
          <a:xfrm>
            <a:off x="4064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AA49A1-2F2A-750D-1154-F8ABCC8DF2EE}"/>
              </a:ext>
            </a:extLst>
          </p:cNvPr>
          <p:cNvCxnSpPr>
            <a:cxnSpLocks/>
          </p:cNvCxnSpPr>
          <p:nvPr userDrawn="1"/>
        </p:nvCxnSpPr>
        <p:spPr>
          <a:xfrm>
            <a:off x="36576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988F9D-86BF-2F51-1AE3-C8850B3783EA}"/>
              </a:ext>
            </a:extLst>
          </p:cNvPr>
          <p:cNvCxnSpPr>
            <a:cxnSpLocks/>
          </p:cNvCxnSpPr>
          <p:nvPr userDrawn="1"/>
        </p:nvCxnSpPr>
        <p:spPr>
          <a:xfrm>
            <a:off x="48768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88E87F-5E87-F365-E608-CA734C069CC2}"/>
              </a:ext>
            </a:extLst>
          </p:cNvPr>
          <p:cNvCxnSpPr>
            <a:cxnSpLocks/>
          </p:cNvCxnSpPr>
          <p:nvPr userDrawn="1"/>
        </p:nvCxnSpPr>
        <p:spPr>
          <a:xfrm>
            <a:off x="52832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D95F61-8629-B9C8-1273-FEDB05F013C6}"/>
              </a:ext>
            </a:extLst>
          </p:cNvPr>
          <p:cNvCxnSpPr>
            <a:cxnSpLocks/>
          </p:cNvCxnSpPr>
          <p:nvPr userDrawn="1"/>
        </p:nvCxnSpPr>
        <p:spPr>
          <a:xfrm>
            <a:off x="44704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ACFDE6-265D-4133-1E46-8E0570901331}"/>
              </a:ext>
            </a:extLst>
          </p:cNvPr>
          <p:cNvCxnSpPr>
            <a:cxnSpLocks/>
          </p:cNvCxnSpPr>
          <p:nvPr userDrawn="1"/>
        </p:nvCxnSpPr>
        <p:spPr>
          <a:xfrm>
            <a:off x="56896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3251AE-6EB9-17CA-5CE6-B992F9B9F7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082B37-47F3-850A-1806-5EC1ADEC5C1A}"/>
              </a:ext>
            </a:extLst>
          </p:cNvPr>
          <p:cNvCxnSpPr>
            <a:cxnSpLocks/>
          </p:cNvCxnSpPr>
          <p:nvPr userDrawn="1"/>
        </p:nvCxnSpPr>
        <p:spPr>
          <a:xfrm>
            <a:off x="65024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F322FF-40A3-D733-93B6-4501FD4FC416}"/>
              </a:ext>
            </a:extLst>
          </p:cNvPr>
          <p:cNvCxnSpPr>
            <a:cxnSpLocks/>
          </p:cNvCxnSpPr>
          <p:nvPr userDrawn="1"/>
        </p:nvCxnSpPr>
        <p:spPr>
          <a:xfrm>
            <a:off x="69088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C030CC-210B-0AF3-1A81-C2D0C7F7655D}"/>
              </a:ext>
            </a:extLst>
          </p:cNvPr>
          <p:cNvCxnSpPr>
            <a:cxnSpLocks/>
          </p:cNvCxnSpPr>
          <p:nvPr userDrawn="1"/>
        </p:nvCxnSpPr>
        <p:spPr>
          <a:xfrm>
            <a:off x="73152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D3252F-A745-E803-8C8E-5E7D887CB169}"/>
              </a:ext>
            </a:extLst>
          </p:cNvPr>
          <p:cNvCxnSpPr>
            <a:cxnSpLocks/>
          </p:cNvCxnSpPr>
          <p:nvPr userDrawn="1"/>
        </p:nvCxnSpPr>
        <p:spPr>
          <a:xfrm>
            <a:off x="77216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C6EA10-5F27-2807-6EE8-549DB53A3F7D}"/>
              </a:ext>
            </a:extLst>
          </p:cNvPr>
          <p:cNvCxnSpPr>
            <a:cxnSpLocks/>
          </p:cNvCxnSpPr>
          <p:nvPr userDrawn="1"/>
        </p:nvCxnSpPr>
        <p:spPr>
          <a:xfrm>
            <a:off x="8128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087769-5E0C-C308-5A02-DDA00839680A}"/>
              </a:ext>
            </a:extLst>
          </p:cNvPr>
          <p:cNvCxnSpPr>
            <a:cxnSpLocks/>
          </p:cNvCxnSpPr>
          <p:nvPr userDrawn="1"/>
        </p:nvCxnSpPr>
        <p:spPr>
          <a:xfrm>
            <a:off x="85344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DAAA24-E588-14BB-C903-E1DB60837623}"/>
              </a:ext>
            </a:extLst>
          </p:cNvPr>
          <p:cNvCxnSpPr>
            <a:cxnSpLocks/>
          </p:cNvCxnSpPr>
          <p:nvPr userDrawn="1"/>
        </p:nvCxnSpPr>
        <p:spPr>
          <a:xfrm>
            <a:off x="89408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0BD7CBF-1DF9-865D-7256-38D2A18C2A79}"/>
              </a:ext>
            </a:extLst>
          </p:cNvPr>
          <p:cNvCxnSpPr>
            <a:cxnSpLocks/>
          </p:cNvCxnSpPr>
          <p:nvPr userDrawn="1"/>
        </p:nvCxnSpPr>
        <p:spPr>
          <a:xfrm>
            <a:off x="93472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0FB3B0-1215-8A8F-74A6-159E05F7EC9C}"/>
              </a:ext>
            </a:extLst>
          </p:cNvPr>
          <p:cNvCxnSpPr>
            <a:cxnSpLocks/>
          </p:cNvCxnSpPr>
          <p:nvPr userDrawn="1"/>
        </p:nvCxnSpPr>
        <p:spPr>
          <a:xfrm>
            <a:off x="10160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0420C2-A15B-1938-9AD6-5DDC432C7DE1}"/>
              </a:ext>
            </a:extLst>
          </p:cNvPr>
          <p:cNvCxnSpPr>
            <a:cxnSpLocks/>
          </p:cNvCxnSpPr>
          <p:nvPr userDrawn="1"/>
        </p:nvCxnSpPr>
        <p:spPr>
          <a:xfrm>
            <a:off x="97536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F77DE8-CBA6-EB61-C6B8-412EF2AFFD4A}"/>
              </a:ext>
            </a:extLst>
          </p:cNvPr>
          <p:cNvCxnSpPr>
            <a:cxnSpLocks/>
          </p:cNvCxnSpPr>
          <p:nvPr userDrawn="1"/>
        </p:nvCxnSpPr>
        <p:spPr>
          <a:xfrm>
            <a:off x="105664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11865E-FB14-88D6-0933-E563DA48AE2A}"/>
              </a:ext>
            </a:extLst>
          </p:cNvPr>
          <p:cNvCxnSpPr>
            <a:cxnSpLocks/>
          </p:cNvCxnSpPr>
          <p:nvPr userDrawn="1"/>
        </p:nvCxnSpPr>
        <p:spPr>
          <a:xfrm>
            <a:off x="113792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CD1B48-60C2-552E-1F72-A0B9218EFB14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76BDBB-1F13-6933-5AC7-DD34114472AF}"/>
              </a:ext>
            </a:extLst>
          </p:cNvPr>
          <p:cNvCxnSpPr>
            <a:cxnSpLocks/>
          </p:cNvCxnSpPr>
          <p:nvPr userDrawn="1"/>
        </p:nvCxnSpPr>
        <p:spPr>
          <a:xfrm>
            <a:off x="117856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E8B928-4129-937B-CF79-C06B9370F8F1}"/>
              </a:ext>
            </a:extLst>
          </p:cNvPr>
          <p:cNvCxnSpPr>
            <a:cxnSpLocks/>
          </p:cNvCxnSpPr>
          <p:nvPr userDrawn="1"/>
        </p:nvCxnSpPr>
        <p:spPr>
          <a:xfrm>
            <a:off x="12192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0395B0-9001-F8B1-9932-A55BC7263D6C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56B7F8-475A-BA81-B337-2F608962DBA8}"/>
              </a:ext>
            </a:extLst>
          </p:cNvPr>
          <p:cNvCxnSpPr>
            <a:cxnSpLocks/>
          </p:cNvCxnSpPr>
          <p:nvPr userDrawn="1"/>
        </p:nvCxnSpPr>
        <p:spPr>
          <a:xfrm>
            <a:off x="0" y="326571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51FE4B-D35A-B95E-854F-C424FA67D933}"/>
              </a:ext>
            </a:extLst>
          </p:cNvPr>
          <p:cNvCxnSpPr>
            <a:cxnSpLocks/>
          </p:cNvCxnSpPr>
          <p:nvPr userDrawn="1"/>
        </p:nvCxnSpPr>
        <p:spPr>
          <a:xfrm>
            <a:off x="0" y="653142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434E188-FA06-E5FD-3D08-8550784E53B6}"/>
              </a:ext>
            </a:extLst>
          </p:cNvPr>
          <p:cNvCxnSpPr>
            <a:cxnSpLocks/>
          </p:cNvCxnSpPr>
          <p:nvPr userDrawn="1"/>
        </p:nvCxnSpPr>
        <p:spPr>
          <a:xfrm>
            <a:off x="0" y="979713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12E948D-0514-9AAB-5BE6-2AA91562B875}"/>
              </a:ext>
            </a:extLst>
          </p:cNvPr>
          <p:cNvCxnSpPr>
            <a:cxnSpLocks/>
          </p:cNvCxnSpPr>
          <p:nvPr userDrawn="1"/>
        </p:nvCxnSpPr>
        <p:spPr>
          <a:xfrm>
            <a:off x="0" y="1306284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484A947-B991-D148-4A49-349C41DF8178}"/>
              </a:ext>
            </a:extLst>
          </p:cNvPr>
          <p:cNvCxnSpPr>
            <a:cxnSpLocks/>
          </p:cNvCxnSpPr>
          <p:nvPr userDrawn="1"/>
        </p:nvCxnSpPr>
        <p:spPr>
          <a:xfrm>
            <a:off x="0" y="1632855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55635E-64E8-8A61-7AAA-0D44335AEBE8}"/>
              </a:ext>
            </a:extLst>
          </p:cNvPr>
          <p:cNvCxnSpPr>
            <a:cxnSpLocks/>
          </p:cNvCxnSpPr>
          <p:nvPr userDrawn="1"/>
        </p:nvCxnSpPr>
        <p:spPr>
          <a:xfrm>
            <a:off x="0" y="1959426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A581DC-558C-6802-3291-89D9B13050A1}"/>
              </a:ext>
            </a:extLst>
          </p:cNvPr>
          <p:cNvCxnSpPr>
            <a:cxnSpLocks/>
          </p:cNvCxnSpPr>
          <p:nvPr userDrawn="1"/>
        </p:nvCxnSpPr>
        <p:spPr>
          <a:xfrm>
            <a:off x="0" y="2285997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6432400-AB3E-0FE3-2353-2BD1328FCA64}"/>
              </a:ext>
            </a:extLst>
          </p:cNvPr>
          <p:cNvCxnSpPr>
            <a:cxnSpLocks/>
          </p:cNvCxnSpPr>
          <p:nvPr userDrawn="1"/>
        </p:nvCxnSpPr>
        <p:spPr>
          <a:xfrm>
            <a:off x="0" y="2612568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F27F96-BA5B-79FD-B7DF-9D31F7238DA8}"/>
              </a:ext>
            </a:extLst>
          </p:cNvPr>
          <p:cNvCxnSpPr>
            <a:cxnSpLocks/>
          </p:cNvCxnSpPr>
          <p:nvPr userDrawn="1"/>
        </p:nvCxnSpPr>
        <p:spPr>
          <a:xfrm>
            <a:off x="0" y="3265710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356DCED-DB6C-53EB-AA67-370641444AE9}"/>
              </a:ext>
            </a:extLst>
          </p:cNvPr>
          <p:cNvCxnSpPr>
            <a:cxnSpLocks/>
          </p:cNvCxnSpPr>
          <p:nvPr userDrawn="1"/>
        </p:nvCxnSpPr>
        <p:spPr>
          <a:xfrm>
            <a:off x="0" y="3918852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448C3B3-351B-AF13-196E-5A71EA7A018B}"/>
              </a:ext>
            </a:extLst>
          </p:cNvPr>
          <p:cNvCxnSpPr>
            <a:cxnSpLocks/>
          </p:cNvCxnSpPr>
          <p:nvPr userDrawn="1"/>
        </p:nvCxnSpPr>
        <p:spPr>
          <a:xfrm>
            <a:off x="0" y="2939139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3C01CF-F2CE-5FD1-CE0A-9DF4800E30C6}"/>
              </a:ext>
            </a:extLst>
          </p:cNvPr>
          <p:cNvCxnSpPr>
            <a:cxnSpLocks/>
          </p:cNvCxnSpPr>
          <p:nvPr userDrawn="1"/>
        </p:nvCxnSpPr>
        <p:spPr>
          <a:xfrm>
            <a:off x="0" y="3592281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A83992-E5DC-2937-0154-A5DA309CCB64}"/>
              </a:ext>
            </a:extLst>
          </p:cNvPr>
          <p:cNvCxnSpPr>
            <a:cxnSpLocks/>
          </p:cNvCxnSpPr>
          <p:nvPr userDrawn="1"/>
        </p:nvCxnSpPr>
        <p:spPr>
          <a:xfrm>
            <a:off x="0" y="4571994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7BD4A18-1A0C-7BE3-E565-D7110EA7A3FD}"/>
              </a:ext>
            </a:extLst>
          </p:cNvPr>
          <p:cNvCxnSpPr>
            <a:cxnSpLocks/>
          </p:cNvCxnSpPr>
          <p:nvPr userDrawn="1"/>
        </p:nvCxnSpPr>
        <p:spPr>
          <a:xfrm>
            <a:off x="0" y="5225136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2018817-9B9D-9ECC-FFCC-FFFAD05FEEC2}"/>
              </a:ext>
            </a:extLst>
          </p:cNvPr>
          <p:cNvCxnSpPr>
            <a:cxnSpLocks/>
          </p:cNvCxnSpPr>
          <p:nvPr userDrawn="1"/>
        </p:nvCxnSpPr>
        <p:spPr>
          <a:xfrm>
            <a:off x="0" y="5551707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A46277-1BCA-C7F6-3F29-E99AE661BA56}"/>
              </a:ext>
            </a:extLst>
          </p:cNvPr>
          <p:cNvCxnSpPr>
            <a:cxnSpLocks/>
          </p:cNvCxnSpPr>
          <p:nvPr userDrawn="1"/>
        </p:nvCxnSpPr>
        <p:spPr>
          <a:xfrm>
            <a:off x="0" y="6204849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B297A5E-8F77-7D0B-0568-150C2B7322E1}"/>
              </a:ext>
            </a:extLst>
          </p:cNvPr>
          <p:cNvCxnSpPr>
            <a:cxnSpLocks/>
          </p:cNvCxnSpPr>
          <p:nvPr userDrawn="1"/>
        </p:nvCxnSpPr>
        <p:spPr>
          <a:xfrm>
            <a:off x="0" y="4245423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D1D2377-93A6-26F5-836F-A185113518AE}"/>
              </a:ext>
            </a:extLst>
          </p:cNvPr>
          <p:cNvCxnSpPr>
            <a:cxnSpLocks/>
          </p:cNvCxnSpPr>
          <p:nvPr userDrawn="1"/>
        </p:nvCxnSpPr>
        <p:spPr>
          <a:xfrm>
            <a:off x="0" y="4898565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32A8A84-F3B1-F8DC-C63D-B63381C03100}"/>
              </a:ext>
            </a:extLst>
          </p:cNvPr>
          <p:cNvCxnSpPr>
            <a:cxnSpLocks/>
          </p:cNvCxnSpPr>
          <p:nvPr userDrawn="1"/>
        </p:nvCxnSpPr>
        <p:spPr>
          <a:xfrm>
            <a:off x="0" y="5878278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4938AC-DDB9-8A17-0335-760283A87834}"/>
              </a:ext>
            </a:extLst>
          </p:cNvPr>
          <p:cNvCxnSpPr>
            <a:cxnSpLocks/>
          </p:cNvCxnSpPr>
          <p:nvPr userDrawn="1"/>
        </p:nvCxnSpPr>
        <p:spPr>
          <a:xfrm>
            <a:off x="0" y="6531420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0212898-9FC5-9E31-C7E9-BE5364E19900}"/>
              </a:ext>
            </a:extLst>
          </p:cNvPr>
          <p:cNvCxnSpPr>
            <a:cxnSpLocks/>
          </p:cNvCxnSpPr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B790E22-C1AF-07CF-9C50-062AC5C20E53}"/>
              </a:ext>
            </a:extLst>
          </p:cNvPr>
          <p:cNvSpPr txBox="1"/>
          <p:nvPr userDrawn="1"/>
        </p:nvSpPr>
        <p:spPr>
          <a:xfrm>
            <a:off x="11655424" y="6461832"/>
            <a:ext cx="44449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fld id="{05243085-9747-46A9-974D-4AA21C7A496E}" type="slidenum">
              <a:rPr lang="en-GB" sz="1200" smtClean="0">
                <a:solidFill>
                  <a:srgbClr val="001F3F"/>
                </a:solidFill>
                <a:latin typeface="Aptos Light" panose="020B0004020202020204" pitchFamily="34" charset="0"/>
              </a:rPr>
              <a:pPr algn="ctr"/>
              <a:t>‹#›</a:t>
            </a:fld>
            <a:endParaRPr lang="en-GB" sz="1200" dirty="0">
              <a:solidFill>
                <a:srgbClr val="001F3F"/>
              </a:solidFill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2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E2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F1FD5024-9990-E70C-5BA4-2FA895ABF849}"/>
              </a:ext>
            </a:extLst>
          </p:cNvPr>
          <p:cNvSpPr/>
          <p:nvPr userDrawn="1"/>
        </p:nvSpPr>
        <p:spPr>
          <a:xfrm>
            <a:off x="304687" y="306971"/>
            <a:ext cx="11582625" cy="6244057"/>
          </a:xfrm>
          <a:custGeom>
            <a:avLst/>
            <a:gdLst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84516"/>
              <a:gd name="connsiteY0" fmla="*/ 104775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76200 w 11584516"/>
              <a:gd name="connsiteY4" fmla="*/ 104775 h 6235786"/>
              <a:gd name="connsiteX0" fmla="*/ 76200 w 11574958"/>
              <a:gd name="connsiteY0" fmla="*/ 104775 h 6244057"/>
              <a:gd name="connsiteX1" fmla="*/ 0 w 11574958"/>
              <a:gd name="connsiteY1" fmla="*/ 6200775 h 6244057"/>
              <a:gd name="connsiteX2" fmla="*/ 11496675 w 11574958"/>
              <a:gd name="connsiteY2" fmla="*/ 6219825 h 6244057"/>
              <a:gd name="connsiteX3" fmla="*/ 11563350 w 11574958"/>
              <a:gd name="connsiteY3" fmla="*/ 0 h 6244057"/>
              <a:gd name="connsiteX4" fmla="*/ 76200 w 11574958"/>
              <a:gd name="connsiteY4" fmla="*/ 104775 h 6244057"/>
              <a:gd name="connsiteX0" fmla="*/ 76200 w 11582625"/>
              <a:gd name="connsiteY0" fmla="*/ 104775 h 6244057"/>
              <a:gd name="connsiteX1" fmla="*/ 0 w 11582625"/>
              <a:gd name="connsiteY1" fmla="*/ 6200775 h 6244057"/>
              <a:gd name="connsiteX2" fmla="*/ 11496675 w 11582625"/>
              <a:gd name="connsiteY2" fmla="*/ 6219825 h 6244057"/>
              <a:gd name="connsiteX3" fmla="*/ 11563350 w 11582625"/>
              <a:gd name="connsiteY3" fmla="*/ 0 h 6244057"/>
              <a:gd name="connsiteX4" fmla="*/ 76200 w 11582625"/>
              <a:gd name="connsiteY4" fmla="*/ 104775 h 6244057"/>
              <a:gd name="connsiteX0" fmla="*/ 47625 w 11582625"/>
              <a:gd name="connsiteY0" fmla="*/ 85725 h 6244057"/>
              <a:gd name="connsiteX1" fmla="*/ 0 w 11582625"/>
              <a:gd name="connsiteY1" fmla="*/ 6200775 h 6244057"/>
              <a:gd name="connsiteX2" fmla="*/ 11496675 w 11582625"/>
              <a:gd name="connsiteY2" fmla="*/ 6219825 h 6244057"/>
              <a:gd name="connsiteX3" fmla="*/ 11563350 w 11582625"/>
              <a:gd name="connsiteY3" fmla="*/ 0 h 6244057"/>
              <a:gd name="connsiteX4" fmla="*/ 47625 w 11582625"/>
              <a:gd name="connsiteY4" fmla="*/ 85725 h 6244057"/>
              <a:gd name="connsiteX0" fmla="*/ 47625 w 11582625"/>
              <a:gd name="connsiteY0" fmla="*/ 85725 h 6244057"/>
              <a:gd name="connsiteX1" fmla="*/ 0 w 11582625"/>
              <a:gd name="connsiteY1" fmla="*/ 6200775 h 6244057"/>
              <a:gd name="connsiteX2" fmla="*/ 11496675 w 11582625"/>
              <a:gd name="connsiteY2" fmla="*/ 6219825 h 6244057"/>
              <a:gd name="connsiteX3" fmla="*/ 11563350 w 11582625"/>
              <a:gd name="connsiteY3" fmla="*/ 0 h 6244057"/>
              <a:gd name="connsiteX4" fmla="*/ 47625 w 11582625"/>
              <a:gd name="connsiteY4" fmla="*/ 85725 h 6244057"/>
              <a:gd name="connsiteX0" fmla="*/ 47625 w 11582625"/>
              <a:gd name="connsiteY0" fmla="*/ 85725 h 6244057"/>
              <a:gd name="connsiteX1" fmla="*/ 0 w 11582625"/>
              <a:gd name="connsiteY1" fmla="*/ 6200775 h 6244057"/>
              <a:gd name="connsiteX2" fmla="*/ 11496675 w 11582625"/>
              <a:gd name="connsiteY2" fmla="*/ 6219825 h 6244057"/>
              <a:gd name="connsiteX3" fmla="*/ 11563350 w 11582625"/>
              <a:gd name="connsiteY3" fmla="*/ 0 h 6244057"/>
              <a:gd name="connsiteX4" fmla="*/ 47625 w 11582625"/>
              <a:gd name="connsiteY4" fmla="*/ 85725 h 6244057"/>
              <a:gd name="connsiteX0" fmla="*/ 47625 w 11582625"/>
              <a:gd name="connsiteY0" fmla="*/ 85725 h 6244057"/>
              <a:gd name="connsiteX1" fmla="*/ 0 w 11582625"/>
              <a:gd name="connsiteY1" fmla="*/ 6200775 h 6244057"/>
              <a:gd name="connsiteX2" fmla="*/ 11496675 w 11582625"/>
              <a:gd name="connsiteY2" fmla="*/ 6219825 h 6244057"/>
              <a:gd name="connsiteX3" fmla="*/ 11563350 w 11582625"/>
              <a:gd name="connsiteY3" fmla="*/ 0 h 6244057"/>
              <a:gd name="connsiteX4" fmla="*/ 47625 w 11582625"/>
              <a:gd name="connsiteY4" fmla="*/ 85725 h 624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625" h="6244057">
                <a:moveTo>
                  <a:pt x="47625" y="85725"/>
                </a:moveTo>
                <a:cubicBezTo>
                  <a:pt x="-50800" y="1371600"/>
                  <a:pt x="60325" y="4495800"/>
                  <a:pt x="0" y="6200775"/>
                </a:cubicBezTo>
                <a:cubicBezTo>
                  <a:pt x="1416050" y="6283325"/>
                  <a:pt x="7642225" y="6223000"/>
                  <a:pt x="11496675" y="6219825"/>
                </a:cubicBezTo>
                <a:cubicBezTo>
                  <a:pt x="11563350" y="4184650"/>
                  <a:pt x="11610975" y="2206625"/>
                  <a:pt x="11563350" y="0"/>
                </a:cubicBezTo>
                <a:lnTo>
                  <a:pt x="47625" y="85725"/>
                </a:lnTo>
                <a:close/>
              </a:path>
            </a:pathLst>
          </a:custGeom>
          <a:solidFill>
            <a:srgbClr val="001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05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0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C0006AD6-F0E4-E774-4F84-DB5C5D92782B}"/>
              </a:ext>
            </a:extLst>
          </p:cNvPr>
          <p:cNvSpPr/>
          <p:nvPr userDrawn="1"/>
        </p:nvSpPr>
        <p:spPr>
          <a:xfrm>
            <a:off x="352425" y="254750"/>
            <a:ext cx="11577754" cy="6257261"/>
          </a:xfrm>
          <a:custGeom>
            <a:avLst/>
            <a:gdLst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77754"/>
              <a:gd name="connsiteY0" fmla="*/ 0 h 6263003"/>
              <a:gd name="connsiteX1" fmla="*/ 0 w 11577754"/>
              <a:gd name="connsiteY1" fmla="*/ 6200775 h 6263003"/>
              <a:gd name="connsiteX2" fmla="*/ 11525250 w 11577754"/>
              <a:gd name="connsiteY2" fmla="*/ 6257925 h 6263003"/>
              <a:gd name="connsiteX3" fmla="*/ 11563350 w 11577754"/>
              <a:gd name="connsiteY3" fmla="*/ 0 h 6263003"/>
              <a:gd name="connsiteX4" fmla="*/ 9525 w 11577754"/>
              <a:gd name="connsiteY4" fmla="*/ 0 h 6263003"/>
              <a:gd name="connsiteX0" fmla="*/ 9525 w 11577754"/>
              <a:gd name="connsiteY0" fmla="*/ 0 h 6235786"/>
              <a:gd name="connsiteX1" fmla="*/ 0 w 11577754"/>
              <a:gd name="connsiteY1" fmla="*/ 6200775 h 6235786"/>
              <a:gd name="connsiteX2" fmla="*/ 11525250 w 11577754"/>
              <a:gd name="connsiteY2" fmla="*/ 6191250 h 6235786"/>
              <a:gd name="connsiteX3" fmla="*/ 11563350 w 11577754"/>
              <a:gd name="connsiteY3" fmla="*/ 0 h 6235786"/>
              <a:gd name="connsiteX4" fmla="*/ 9525 w 11577754"/>
              <a:gd name="connsiteY4" fmla="*/ 0 h 6235786"/>
              <a:gd name="connsiteX0" fmla="*/ 9525 w 11577754"/>
              <a:gd name="connsiteY0" fmla="*/ 21475 h 6257261"/>
              <a:gd name="connsiteX1" fmla="*/ 0 w 11577754"/>
              <a:gd name="connsiteY1" fmla="*/ 6222250 h 6257261"/>
              <a:gd name="connsiteX2" fmla="*/ 11525250 w 11577754"/>
              <a:gd name="connsiteY2" fmla="*/ 6212725 h 6257261"/>
              <a:gd name="connsiteX3" fmla="*/ 11563350 w 11577754"/>
              <a:gd name="connsiteY3" fmla="*/ 21475 h 6257261"/>
              <a:gd name="connsiteX4" fmla="*/ 9525 w 11577754"/>
              <a:gd name="connsiteY4" fmla="*/ 21475 h 625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7754" h="6257261">
                <a:moveTo>
                  <a:pt x="9525" y="21475"/>
                </a:moveTo>
                <a:cubicBezTo>
                  <a:pt x="6350" y="2088400"/>
                  <a:pt x="60325" y="4517275"/>
                  <a:pt x="0" y="6222250"/>
                </a:cubicBezTo>
                <a:cubicBezTo>
                  <a:pt x="1416050" y="6304800"/>
                  <a:pt x="7670800" y="6215900"/>
                  <a:pt x="11525250" y="6212725"/>
                </a:cubicBezTo>
                <a:cubicBezTo>
                  <a:pt x="11525250" y="4148975"/>
                  <a:pt x="11610975" y="2228100"/>
                  <a:pt x="11563350" y="21475"/>
                </a:cubicBezTo>
                <a:cubicBezTo>
                  <a:pt x="7731125" y="69100"/>
                  <a:pt x="2108200" y="-45200"/>
                  <a:pt x="9525" y="2147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1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43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C0006AD6-F0E4-E774-4F84-DB5C5D92782B}"/>
              </a:ext>
            </a:extLst>
          </p:cNvPr>
          <p:cNvSpPr/>
          <p:nvPr userDrawn="1"/>
        </p:nvSpPr>
        <p:spPr>
          <a:xfrm>
            <a:off x="352425" y="254750"/>
            <a:ext cx="11577754" cy="6257261"/>
          </a:xfrm>
          <a:custGeom>
            <a:avLst/>
            <a:gdLst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77754"/>
              <a:gd name="connsiteY0" fmla="*/ 0 h 6263003"/>
              <a:gd name="connsiteX1" fmla="*/ 0 w 11577754"/>
              <a:gd name="connsiteY1" fmla="*/ 6200775 h 6263003"/>
              <a:gd name="connsiteX2" fmla="*/ 11525250 w 11577754"/>
              <a:gd name="connsiteY2" fmla="*/ 6257925 h 6263003"/>
              <a:gd name="connsiteX3" fmla="*/ 11563350 w 11577754"/>
              <a:gd name="connsiteY3" fmla="*/ 0 h 6263003"/>
              <a:gd name="connsiteX4" fmla="*/ 9525 w 11577754"/>
              <a:gd name="connsiteY4" fmla="*/ 0 h 6263003"/>
              <a:gd name="connsiteX0" fmla="*/ 9525 w 11577754"/>
              <a:gd name="connsiteY0" fmla="*/ 0 h 6235786"/>
              <a:gd name="connsiteX1" fmla="*/ 0 w 11577754"/>
              <a:gd name="connsiteY1" fmla="*/ 6200775 h 6235786"/>
              <a:gd name="connsiteX2" fmla="*/ 11525250 w 11577754"/>
              <a:gd name="connsiteY2" fmla="*/ 6191250 h 6235786"/>
              <a:gd name="connsiteX3" fmla="*/ 11563350 w 11577754"/>
              <a:gd name="connsiteY3" fmla="*/ 0 h 6235786"/>
              <a:gd name="connsiteX4" fmla="*/ 9525 w 11577754"/>
              <a:gd name="connsiteY4" fmla="*/ 0 h 6235786"/>
              <a:gd name="connsiteX0" fmla="*/ 9525 w 11577754"/>
              <a:gd name="connsiteY0" fmla="*/ 21475 h 6257261"/>
              <a:gd name="connsiteX1" fmla="*/ 0 w 11577754"/>
              <a:gd name="connsiteY1" fmla="*/ 6222250 h 6257261"/>
              <a:gd name="connsiteX2" fmla="*/ 11525250 w 11577754"/>
              <a:gd name="connsiteY2" fmla="*/ 6212725 h 6257261"/>
              <a:gd name="connsiteX3" fmla="*/ 11563350 w 11577754"/>
              <a:gd name="connsiteY3" fmla="*/ 21475 h 6257261"/>
              <a:gd name="connsiteX4" fmla="*/ 9525 w 11577754"/>
              <a:gd name="connsiteY4" fmla="*/ 21475 h 625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7754" h="6257261">
                <a:moveTo>
                  <a:pt x="9525" y="21475"/>
                </a:moveTo>
                <a:cubicBezTo>
                  <a:pt x="6350" y="2088400"/>
                  <a:pt x="60325" y="4517275"/>
                  <a:pt x="0" y="6222250"/>
                </a:cubicBezTo>
                <a:cubicBezTo>
                  <a:pt x="1416050" y="6304800"/>
                  <a:pt x="7670800" y="6215900"/>
                  <a:pt x="11525250" y="6212725"/>
                </a:cubicBezTo>
                <a:cubicBezTo>
                  <a:pt x="11525250" y="4148975"/>
                  <a:pt x="11610975" y="2228100"/>
                  <a:pt x="11563350" y="21475"/>
                </a:cubicBezTo>
                <a:cubicBezTo>
                  <a:pt x="7731125" y="69100"/>
                  <a:pt x="2108200" y="-45200"/>
                  <a:pt x="9525" y="2147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1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757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5A26-5332-4D16-BB29-348D483E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0E3EF-BB76-45E3-BADE-137B55441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93B75-40EC-45CC-A12B-A7A949EDC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D7C30-71DB-4425-ABDC-E8DA0415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F9EB5-E778-4D20-9F17-A21FD920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2E763-22EF-4B14-AB34-EC094693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704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C0006AD6-F0E4-E774-4F84-DB5C5D92782B}"/>
              </a:ext>
            </a:extLst>
          </p:cNvPr>
          <p:cNvSpPr/>
          <p:nvPr userDrawn="1"/>
        </p:nvSpPr>
        <p:spPr>
          <a:xfrm>
            <a:off x="352425" y="254750"/>
            <a:ext cx="11577754" cy="6257261"/>
          </a:xfrm>
          <a:custGeom>
            <a:avLst/>
            <a:gdLst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77754"/>
              <a:gd name="connsiteY0" fmla="*/ 0 h 6263003"/>
              <a:gd name="connsiteX1" fmla="*/ 0 w 11577754"/>
              <a:gd name="connsiteY1" fmla="*/ 6200775 h 6263003"/>
              <a:gd name="connsiteX2" fmla="*/ 11525250 w 11577754"/>
              <a:gd name="connsiteY2" fmla="*/ 6257925 h 6263003"/>
              <a:gd name="connsiteX3" fmla="*/ 11563350 w 11577754"/>
              <a:gd name="connsiteY3" fmla="*/ 0 h 6263003"/>
              <a:gd name="connsiteX4" fmla="*/ 9525 w 11577754"/>
              <a:gd name="connsiteY4" fmla="*/ 0 h 6263003"/>
              <a:gd name="connsiteX0" fmla="*/ 9525 w 11577754"/>
              <a:gd name="connsiteY0" fmla="*/ 0 h 6235786"/>
              <a:gd name="connsiteX1" fmla="*/ 0 w 11577754"/>
              <a:gd name="connsiteY1" fmla="*/ 6200775 h 6235786"/>
              <a:gd name="connsiteX2" fmla="*/ 11525250 w 11577754"/>
              <a:gd name="connsiteY2" fmla="*/ 6191250 h 6235786"/>
              <a:gd name="connsiteX3" fmla="*/ 11563350 w 11577754"/>
              <a:gd name="connsiteY3" fmla="*/ 0 h 6235786"/>
              <a:gd name="connsiteX4" fmla="*/ 9525 w 11577754"/>
              <a:gd name="connsiteY4" fmla="*/ 0 h 6235786"/>
              <a:gd name="connsiteX0" fmla="*/ 9525 w 11577754"/>
              <a:gd name="connsiteY0" fmla="*/ 21475 h 6257261"/>
              <a:gd name="connsiteX1" fmla="*/ 0 w 11577754"/>
              <a:gd name="connsiteY1" fmla="*/ 6222250 h 6257261"/>
              <a:gd name="connsiteX2" fmla="*/ 11525250 w 11577754"/>
              <a:gd name="connsiteY2" fmla="*/ 6212725 h 6257261"/>
              <a:gd name="connsiteX3" fmla="*/ 11563350 w 11577754"/>
              <a:gd name="connsiteY3" fmla="*/ 21475 h 6257261"/>
              <a:gd name="connsiteX4" fmla="*/ 9525 w 11577754"/>
              <a:gd name="connsiteY4" fmla="*/ 21475 h 625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7754" h="6257261">
                <a:moveTo>
                  <a:pt x="9525" y="21475"/>
                </a:moveTo>
                <a:cubicBezTo>
                  <a:pt x="6350" y="2088400"/>
                  <a:pt x="60325" y="4517275"/>
                  <a:pt x="0" y="6222250"/>
                </a:cubicBezTo>
                <a:cubicBezTo>
                  <a:pt x="1416050" y="6304800"/>
                  <a:pt x="7670800" y="6215900"/>
                  <a:pt x="11525250" y="6212725"/>
                </a:cubicBezTo>
                <a:cubicBezTo>
                  <a:pt x="11525250" y="4148975"/>
                  <a:pt x="11610975" y="2228100"/>
                  <a:pt x="11563350" y="21475"/>
                </a:cubicBezTo>
                <a:cubicBezTo>
                  <a:pt x="7731125" y="69100"/>
                  <a:pt x="2108200" y="-45200"/>
                  <a:pt x="9525" y="21475"/>
                </a:cubicBezTo>
                <a:close/>
              </a:path>
            </a:pathLst>
          </a:custGeom>
          <a:solidFill>
            <a:srgbClr val="E2F0F2"/>
          </a:solidFill>
          <a:ln w="19050">
            <a:solidFill>
              <a:srgbClr val="001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31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F2BD-2464-4A3A-A349-644B9CF5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76BA5-8981-468B-8C02-BE57857B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B74E6-9EEF-4253-A8C7-4C000191D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0F540-C0BA-48D7-A91D-7612430D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27425-2DFB-4B43-81CF-4BBF8D6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66F97-20EC-4630-BBF8-B39F0E05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0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618F-A914-450A-B78E-203834D3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09F71-0C04-4EBF-81B4-778A8780E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CF3BB-C08B-4E58-A613-B9A4B59C9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2BFBB-EB8E-488F-9E0D-BD8E3952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9B15D-BCC2-4F6A-95DF-1C038646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F4196-7E59-4D91-87F1-E584FF0C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4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8601-8C5A-4724-97BB-65AD6D62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F0B48-81A2-4171-9360-6DC945A22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689E1-BE24-43B1-894D-5AD66B3F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D72E8-3446-4129-B5D1-5FF77C46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34394-7B21-4F22-9BC6-6846733E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86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86DD6-BDD4-4656-80F0-1EDB75D1F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5837A-2C08-4B33-9FE1-AEBACA654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F8213-4630-4889-9D2A-B873606A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AAED4-2D37-4077-B4D8-812EE11F6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A6579-D60F-49BB-BB2E-FE1D889C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2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74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" y="2075"/>
            <a:ext cx="12194620" cy="685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8"/>
            <a:ext cx="11004855" cy="1443869"/>
          </a:xfrm>
        </p:spPr>
        <p:txBody>
          <a:bodyPr anchor="t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39" y="2240878"/>
            <a:ext cx="11004855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3883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" y="2074"/>
            <a:ext cx="12194619" cy="6855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7"/>
            <a:ext cx="6802361" cy="2276851"/>
          </a:xfrm>
        </p:spPr>
        <p:txBody>
          <a:bodyPr anchor="b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40" y="3426892"/>
            <a:ext cx="5583161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55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11" y="3652987"/>
            <a:ext cx="11566379" cy="843392"/>
          </a:xfrm>
        </p:spPr>
        <p:txBody>
          <a:bodyPr anchor="t">
            <a:normAutofit/>
          </a:bodyPr>
          <a:lstStyle>
            <a:lvl1pPr algn="ctr">
              <a:lnSpc>
                <a:spcPts val="4133"/>
              </a:lnSpc>
              <a:defRPr sz="2667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11" y="2395167"/>
            <a:ext cx="11566379" cy="758408"/>
          </a:xfrm>
        </p:spPr>
        <p:txBody>
          <a:bodyPr anchor="b">
            <a:normAutofit/>
          </a:bodyPr>
          <a:lstStyle>
            <a:lvl1pPr marL="0" indent="0" algn="ctr">
              <a:lnSpc>
                <a:spcPts val="3333"/>
              </a:lnSpc>
              <a:buNone/>
              <a:defRPr sz="3200">
                <a:solidFill>
                  <a:srgbClr val="FFFFF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8FE4-7F78-4783-987A-84D1D279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67D1-1E4F-4632-B9DE-61B7369E6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6827D-C627-49D3-A480-0053D9EBB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D7B68-E03E-406F-AC8B-07B3B94F4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4E4D1-A3F9-4E15-929C-0F3EB880D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4F2728-223C-4FA8-AE36-2C0C9D8F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A0334-2CBA-4F48-829B-2EF1D40C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1597A-5F57-4E0D-88F7-5D6AEE2D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48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133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7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,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864F6F-A8E4-2372-FFEF-F75DEEDD22D9}"/>
              </a:ext>
            </a:extLst>
          </p:cNvPr>
          <p:cNvSpPr txBox="1"/>
          <p:nvPr userDrawn="1"/>
        </p:nvSpPr>
        <p:spPr>
          <a:xfrm>
            <a:off x="11372850" y="6388100"/>
            <a:ext cx="61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D3D8BD-153D-45F1-B849-E0D7672046E4}" type="slidenum">
              <a:rPr lang="en-GB" sz="1200" smtClean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pPr algn="r"/>
              <a:t>‹#›</a:t>
            </a:fld>
            <a:endParaRPr lang="en-GB" sz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A4686-5B4A-9DB0-E028-C0610E8A9C2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1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31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ECD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93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8AE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, Aqua Box">
    <p:bg>
      <p:bgPr>
        <a:solidFill>
          <a:srgbClr val="00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C0006AD6-F0E4-E774-4F84-DB5C5D92782B}"/>
              </a:ext>
            </a:extLst>
          </p:cNvPr>
          <p:cNvSpPr/>
          <p:nvPr userDrawn="1"/>
        </p:nvSpPr>
        <p:spPr>
          <a:xfrm>
            <a:off x="352425" y="254750"/>
            <a:ext cx="11577754" cy="6257261"/>
          </a:xfrm>
          <a:custGeom>
            <a:avLst/>
            <a:gdLst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77754"/>
              <a:gd name="connsiteY0" fmla="*/ 0 h 6263003"/>
              <a:gd name="connsiteX1" fmla="*/ 0 w 11577754"/>
              <a:gd name="connsiteY1" fmla="*/ 6200775 h 6263003"/>
              <a:gd name="connsiteX2" fmla="*/ 11525250 w 11577754"/>
              <a:gd name="connsiteY2" fmla="*/ 6257925 h 6263003"/>
              <a:gd name="connsiteX3" fmla="*/ 11563350 w 11577754"/>
              <a:gd name="connsiteY3" fmla="*/ 0 h 6263003"/>
              <a:gd name="connsiteX4" fmla="*/ 9525 w 11577754"/>
              <a:gd name="connsiteY4" fmla="*/ 0 h 6263003"/>
              <a:gd name="connsiteX0" fmla="*/ 9525 w 11577754"/>
              <a:gd name="connsiteY0" fmla="*/ 0 h 6235786"/>
              <a:gd name="connsiteX1" fmla="*/ 0 w 11577754"/>
              <a:gd name="connsiteY1" fmla="*/ 6200775 h 6235786"/>
              <a:gd name="connsiteX2" fmla="*/ 11525250 w 11577754"/>
              <a:gd name="connsiteY2" fmla="*/ 6191250 h 6235786"/>
              <a:gd name="connsiteX3" fmla="*/ 11563350 w 11577754"/>
              <a:gd name="connsiteY3" fmla="*/ 0 h 6235786"/>
              <a:gd name="connsiteX4" fmla="*/ 9525 w 11577754"/>
              <a:gd name="connsiteY4" fmla="*/ 0 h 6235786"/>
              <a:gd name="connsiteX0" fmla="*/ 9525 w 11577754"/>
              <a:gd name="connsiteY0" fmla="*/ 21475 h 6257261"/>
              <a:gd name="connsiteX1" fmla="*/ 0 w 11577754"/>
              <a:gd name="connsiteY1" fmla="*/ 6222250 h 6257261"/>
              <a:gd name="connsiteX2" fmla="*/ 11525250 w 11577754"/>
              <a:gd name="connsiteY2" fmla="*/ 6212725 h 6257261"/>
              <a:gd name="connsiteX3" fmla="*/ 11563350 w 11577754"/>
              <a:gd name="connsiteY3" fmla="*/ 21475 h 6257261"/>
              <a:gd name="connsiteX4" fmla="*/ 9525 w 11577754"/>
              <a:gd name="connsiteY4" fmla="*/ 21475 h 625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7754" h="6257261">
                <a:moveTo>
                  <a:pt x="9525" y="21475"/>
                </a:moveTo>
                <a:cubicBezTo>
                  <a:pt x="6350" y="2088400"/>
                  <a:pt x="60325" y="4517275"/>
                  <a:pt x="0" y="6222250"/>
                </a:cubicBezTo>
                <a:cubicBezTo>
                  <a:pt x="1416050" y="6304800"/>
                  <a:pt x="7670800" y="6215900"/>
                  <a:pt x="11525250" y="6212725"/>
                </a:cubicBezTo>
                <a:cubicBezTo>
                  <a:pt x="11525250" y="4148975"/>
                  <a:pt x="11610975" y="2228100"/>
                  <a:pt x="11563350" y="21475"/>
                </a:cubicBezTo>
                <a:cubicBezTo>
                  <a:pt x="7731125" y="69100"/>
                  <a:pt x="2108200" y="-45200"/>
                  <a:pt x="9525" y="21475"/>
                </a:cubicBezTo>
                <a:close/>
              </a:path>
            </a:pathLst>
          </a:custGeom>
          <a:noFill/>
          <a:ln w="19050">
            <a:solidFill>
              <a:srgbClr val="9BEC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69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, White Box">
    <p:bg>
      <p:bgPr>
        <a:solidFill>
          <a:srgbClr val="00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C0006AD6-F0E4-E774-4F84-DB5C5D92782B}"/>
              </a:ext>
            </a:extLst>
          </p:cNvPr>
          <p:cNvSpPr/>
          <p:nvPr userDrawn="1"/>
        </p:nvSpPr>
        <p:spPr>
          <a:xfrm>
            <a:off x="352425" y="254750"/>
            <a:ext cx="11577754" cy="6257261"/>
          </a:xfrm>
          <a:custGeom>
            <a:avLst/>
            <a:gdLst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34775 w 11563350"/>
              <a:gd name="connsiteY3" fmla="*/ 1905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63350"/>
              <a:gd name="connsiteY0" fmla="*/ 0 h 6200775"/>
              <a:gd name="connsiteX1" fmla="*/ 0 w 11563350"/>
              <a:gd name="connsiteY1" fmla="*/ 6200775 h 6200775"/>
              <a:gd name="connsiteX2" fmla="*/ 11563350 w 11563350"/>
              <a:gd name="connsiteY2" fmla="*/ 6191250 h 6200775"/>
              <a:gd name="connsiteX3" fmla="*/ 11563350 w 11563350"/>
              <a:gd name="connsiteY3" fmla="*/ 0 h 6200775"/>
              <a:gd name="connsiteX4" fmla="*/ 9525 w 11563350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00775"/>
              <a:gd name="connsiteX1" fmla="*/ 0 w 11584516"/>
              <a:gd name="connsiteY1" fmla="*/ 6200775 h 6200775"/>
              <a:gd name="connsiteX2" fmla="*/ 11563350 w 11584516"/>
              <a:gd name="connsiteY2" fmla="*/ 6191250 h 6200775"/>
              <a:gd name="connsiteX3" fmla="*/ 11563350 w 11584516"/>
              <a:gd name="connsiteY3" fmla="*/ 0 h 6200775"/>
              <a:gd name="connsiteX4" fmla="*/ 9525 w 11584516"/>
              <a:gd name="connsiteY4" fmla="*/ 0 h 6200775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84516"/>
              <a:gd name="connsiteY0" fmla="*/ 0 h 6235786"/>
              <a:gd name="connsiteX1" fmla="*/ 0 w 11584516"/>
              <a:gd name="connsiteY1" fmla="*/ 6200775 h 6235786"/>
              <a:gd name="connsiteX2" fmla="*/ 11563350 w 11584516"/>
              <a:gd name="connsiteY2" fmla="*/ 6191250 h 6235786"/>
              <a:gd name="connsiteX3" fmla="*/ 11563350 w 11584516"/>
              <a:gd name="connsiteY3" fmla="*/ 0 h 6235786"/>
              <a:gd name="connsiteX4" fmla="*/ 9525 w 11584516"/>
              <a:gd name="connsiteY4" fmla="*/ 0 h 6235786"/>
              <a:gd name="connsiteX0" fmla="*/ 9525 w 11577754"/>
              <a:gd name="connsiteY0" fmla="*/ 0 h 6263003"/>
              <a:gd name="connsiteX1" fmla="*/ 0 w 11577754"/>
              <a:gd name="connsiteY1" fmla="*/ 6200775 h 6263003"/>
              <a:gd name="connsiteX2" fmla="*/ 11525250 w 11577754"/>
              <a:gd name="connsiteY2" fmla="*/ 6257925 h 6263003"/>
              <a:gd name="connsiteX3" fmla="*/ 11563350 w 11577754"/>
              <a:gd name="connsiteY3" fmla="*/ 0 h 6263003"/>
              <a:gd name="connsiteX4" fmla="*/ 9525 w 11577754"/>
              <a:gd name="connsiteY4" fmla="*/ 0 h 6263003"/>
              <a:gd name="connsiteX0" fmla="*/ 9525 w 11577754"/>
              <a:gd name="connsiteY0" fmla="*/ 0 h 6235786"/>
              <a:gd name="connsiteX1" fmla="*/ 0 w 11577754"/>
              <a:gd name="connsiteY1" fmla="*/ 6200775 h 6235786"/>
              <a:gd name="connsiteX2" fmla="*/ 11525250 w 11577754"/>
              <a:gd name="connsiteY2" fmla="*/ 6191250 h 6235786"/>
              <a:gd name="connsiteX3" fmla="*/ 11563350 w 11577754"/>
              <a:gd name="connsiteY3" fmla="*/ 0 h 6235786"/>
              <a:gd name="connsiteX4" fmla="*/ 9525 w 11577754"/>
              <a:gd name="connsiteY4" fmla="*/ 0 h 6235786"/>
              <a:gd name="connsiteX0" fmla="*/ 9525 w 11577754"/>
              <a:gd name="connsiteY0" fmla="*/ 21475 h 6257261"/>
              <a:gd name="connsiteX1" fmla="*/ 0 w 11577754"/>
              <a:gd name="connsiteY1" fmla="*/ 6222250 h 6257261"/>
              <a:gd name="connsiteX2" fmla="*/ 11525250 w 11577754"/>
              <a:gd name="connsiteY2" fmla="*/ 6212725 h 6257261"/>
              <a:gd name="connsiteX3" fmla="*/ 11563350 w 11577754"/>
              <a:gd name="connsiteY3" fmla="*/ 21475 h 6257261"/>
              <a:gd name="connsiteX4" fmla="*/ 9525 w 11577754"/>
              <a:gd name="connsiteY4" fmla="*/ 21475 h 625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7754" h="6257261">
                <a:moveTo>
                  <a:pt x="9525" y="21475"/>
                </a:moveTo>
                <a:cubicBezTo>
                  <a:pt x="6350" y="2088400"/>
                  <a:pt x="60325" y="4517275"/>
                  <a:pt x="0" y="6222250"/>
                </a:cubicBezTo>
                <a:cubicBezTo>
                  <a:pt x="1416050" y="6304800"/>
                  <a:pt x="7670800" y="6215900"/>
                  <a:pt x="11525250" y="6212725"/>
                </a:cubicBezTo>
                <a:cubicBezTo>
                  <a:pt x="11525250" y="4148975"/>
                  <a:pt x="11610975" y="2228100"/>
                  <a:pt x="11563350" y="21475"/>
                </a:cubicBezTo>
                <a:cubicBezTo>
                  <a:pt x="7731125" y="69100"/>
                  <a:pt x="2108200" y="-45200"/>
                  <a:pt x="9525" y="2147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543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0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03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9A086-EF55-4A50-B798-C36B4BA6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217F8-8E45-42E2-8FBA-0C6BA1C0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44FA7-579D-4360-B60A-E5ADCC938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7474B-DAD4-447C-B210-6DE1159ADC53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542D4-2E8F-40A2-87F8-2F591A7FA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2B34B-E786-4ED1-B3B5-A335AE95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762C2-825A-46BD-B0C9-2E4293335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2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76" r:id="rId5"/>
    <p:sldLayoutId id="2147483677" r:id="rId6"/>
    <p:sldLayoutId id="2147483666" r:id="rId7"/>
    <p:sldLayoutId id="2147483667" r:id="rId8"/>
    <p:sldLayoutId id="2147483660" r:id="rId9"/>
    <p:sldLayoutId id="2147483661" r:id="rId10"/>
    <p:sldLayoutId id="2147483675" r:id="rId11"/>
    <p:sldLayoutId id="2147483655" r:id="rId12"/>
    <p:sldLayoutId id="2147483669" r:id="rId13"/>
    <p:sldLayoutId id="2147483674" r:id="rId14"/>
    <p:sldLayoutId id="2147483672" r:id="rId15"/>
    <p:sldLayoutId id="2147483668" r:id="rId16"/>
    <p:sldLayoutId id="2147483662" r:id="rId17"/>
    <p:sldLayoutId id="2147483664" r:id="rId18"/>
    <p:sldLayoutId id="2147483663" r:id="rId19"/>
    <p:sldLayoutId id="2147483665" r:id="rId20"/>
    <p:sldLayoutId id="2147483656" r:id="rId21"/>
    <p:sldLayoutId id="2147483657" r:id="rId22"/>
    <p:sldLayoutId id="2147483658" r:id="rId23"/>
    <p:sldLayoutId id="2147483659" r:id="rId24"/>
    <p:sldLayoutId id="2147483673" r:id="rId25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469" y="365125"/>
            <a:ext cx="11351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469" y="1825625"/>
            <a:ext cx="11351172" cy="408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6273079"/>
            <a:ext cx="12192000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2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40" y="669067"/>
            <a:ext cx="7716761" cy="1443869"/>
          </a:xfrm>
        </p:spPr>
        <p:txBody>
          <a:bodyPr>
            <a:normAutofit fontScale="90000"/>
          </a:bodyPr>
          <a:lstStyle/>
          <a:p>
            <a:r>
              <a:rPr lang="en-GB" dirty="0"/>
              <a:t>Client psychology: The competitive edge for modern advisers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839" y="2591538"/>
            <a:ext cx="11004855" cy="837463"/>
          </a:xfrm>
        </p:spPr>
        <p:txBody>
          <a:bodyPr/>
          <a:lstStyle/>
          <a:p>
            <a:r>
              <a:rPr lang="en-US" dirty="0"/>
              <a:t>Dr Philip Courtenay</a:t>
            </a:r>
          </a:p>
          <a:p>
            <a:r>
              <a:rPr lang="en-US" sz="2400" i="1" dirty="0"/>
              <a:t>Humans and Money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DB1F0-CF35-7E92-B45B-423E0583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06" y="330505"/>
            <a:ext cx="3147788" cy="3147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0k+ Plane In Sky Pictures | Download Free Images on Unsplash">
            <a:extLst>
              <a:ext uri="{FF2B5EF4-FFF2-40B4-BE49-F238E27FC236}">
                <a16:creationId xmlns:a16="http://schemas.microsoft.com/office/drawing/2014/main" id="{618398B2-C8BA-8E10-49B8-14C5E26AB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9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60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B8F0A-94A0-61D3-0E44-6693A6C83667}"/>
              </a:ext>
            </a:extLst>
          </p:cNvPr>
          <p:cNvSpPr txBox="1"/>
          <p:nvPr/>
        </p:nvSpPr>
        <p:spPr>
          <a:xfrm>
            <a:off x="2607424" y="2578744"/>
            <a:ext cx="6977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Doing 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more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  doesn’t </a:t>
            </a:r>
            <a:r>
              <a:rPr lang="en-GB" sz="4000" b="1" spc="-100" dirty="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create value, </a:t>
            </a:r>
            <a:r>
              <a:rPr lang="en-GB" sz="4000" b="1" spc="-100" dirty="0">
                <a:solidFill>
                  <a:srgbClr val="F2817F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s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alience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 does.</a:t>
            </a:r>
          </a:p>
        </p:txBody>
      </p:sp>
    </p:spTree>
    <p:extLst>
      <p:ext uri="{BB962C8B-B14F-4D97-AF65-F5344CB8AC3E}">
        <p14:creationId xmlns:p14="http://schemas.microsoft.com/office/powerpoint/2010/main" val="881853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4CD804-09D5-21B9-884C-5EB497A92F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00" b="18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2E9A-8C6F-774D-1473-8C23545B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C91622-8AD0-C437-C776-266BECD74146}"/>
              </a:ext>
            </a:extLst>
          </p:cNvPr>
          <p:cNvSpPr txBox="1"/>
          <p:nvPr/>
        </p:nvSpPr>
        <p:spPr>
          <a:xfrm>
            <a:off x="4390916" y="499267"/>
            <a:ext cx="2949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rgbClr val="80939C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Pre-contemplation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B01C-A5DA-9633-2380-E0B9272EFD15}"/>
              </a:ext>
            </a:extLst>
          </p:cNvPr>
          <p:cNvSpPr txBox="1"/>
          <p:nvPr/>
        </p:nvSpPr>
        <p:spPr>
          <a:xfrm>
            <a:off x="4778412" y="912850"/>
            <a:ext cx="2174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Not thinking about advice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50D9DD-8DCD-1617-33B4-E680328B7128}"/>
              </a:ext>
            </a:extLst>
          </p:cNvPr>
          <p:cNvGrpSpPr/>
          <p:nvPr/>
        </p:nvGrpSpPr>
        <p:grpSpPr>
          <a:xfrm>
            <a:off x="4112421" y="1771876"/>
            <a:ext cx="3475507" cy="3363546"/>
            <a:chOff x="4013049" y="1680194"/>
            <a:chExt cx="3674253" cy="355588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3FB526DC-28F3-3717-5F79-D03280AA57ED}"/>
                </a:ext>
              </a:extLst>
            </p:cNvPr>
            <p:cNvSpPr/>
            <p:nvPr/>
          </p:nvSpPr>
          <p:spPr>
            <a:xfrm>
              <a:off x="4181478" y="1894965"/>
              <a:ext cx="3341120" cy="3341118"/>
            </a:xfrm>
            <a:prstGeom prst="arc">
              <a:avLst>
                <a:gd name="adj1" fmla="val 16200000"/>
                <a:gd name="adj2" fmla="val 12279714"/>
              </a:avLst>
            </a:prstGeom>
            <a:noFill/>
            <a:ln w="38100">
              <a:solidFill>
                <a:srgbClr val="E5E7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A13990-F482-7D54-D65D-90567EAC427B}"/>
                </a:ext>
              </a:extLst>
            </p:cNvPr>
            <p:cNvSpPr/>
            <p:nvPr/>
          </p:nvSpPr>
          <p:spPr>
            <a:xfrm>
              <a:off x="4013049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7CCE90-438B-9D2F-D110-75917BD24BC6}"/>
                </a:ext>
              </a:extLst>
            </p:cNvPr>
            <p:cNvSpPr/>
            <p:nvPr/>
          </p:nvSpPr>
          <p:spPr>
            <a:xfrm>
              <a:off x="7167767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30B6743-CD68-2A2B-752A-EDCA79BE0437}"/>
                </a:ext>
              </a:extLst>
            </p:cNvPr>
            <p:cNvSpPr/>
            <p:nvPr/>
          </p:nvSpPr>
          <p:spPr>
            <a:xfrm>
              <a:off x="4478718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752B9E-1674-9F3F-6BF2-4BE9EA8FB194}"/>
                </a:ext>
              </a:extLst>
            </p:cNvPr>
            <p:cNvSpPr/>
            <p:nvPr/>
          </p:nvSpPr>
          <p:spPr>
            <a:xfrm>
              <a:off x="5592272" y="1680194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24FE02-E7AF-01FA-FAEE-66F1E18D349C}"/>
              </a:ext>
            </a:extLst>
          </p:cNvPr>
          <p:cNvSpPr txBox="1"/>
          <p:nvPr/>
        </p:nvSpPr>
        <p:spPr>
          <a:xfrm>
            <a:off x="7811662" y="2631160"/>
            <a:ext cx="284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80939C"/>
                </a:solidFill>
              </a:rPr>
              <a:t>Contemplation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9C6A47-62D8-DEC0-3CC7-BCA4B838FD25}"/>
              </a:ext>
            </a:extLst>
          </p:cNvPr>
          <p:cNvGrpSpPr/>
          <p:nvPr/>
        </p:nvGrpSpPr>
        <p:grpSpPr>
          <a:xfrm>
            <a:off x="6565959" y="3727718"/>
            <a:ext cx="1888144" cy="1407704"/>
            <a:chOff x="8554601" y="4193023"/>
            <a:chExt cx="2854601" cy="2128247"/>
          </a:xfrm>
        </p:grpSpPr>
        <p:sp>
          <p:nvSpPr>
            <p:cNvPr id="5" name="Free-form: Shape 4">
              <a:extLst>
                <a:ext uri="{FF2B5EF4-FFF2-40B4-BE49-F238E27FC236}">
                  <a16:creationId xmlns:a16="http://schemas.microsoft.com/office/drawing/2014/main" id="{4E33E5D6-C94A-EC21-A9F0-2A92D1E64A30}"/>
                </a:ext>
              </a:extLst>
            </p:cNvPr>
            <p:cNvSpPr/>
            <p:nvPr/>
          </p:nvSpPr>
          <p:spPr>
            <a:xfrm rot="12053042" flipH="1">
              <a:off x="9422509" y="5487411"/>
              <a:ext cx="152583" cy="32469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432388"/>
                <a:gd name="connsiteY0" fmla="*/ 48694 h 48694"/>
                <a:gd name="connsiteX1" fmla="*/ 432388 w 432388"/>
                <a:gd name="connsiteY1" fmla="*/ 19328 h 48694"/>
                <a:gd name="connsiteX0" fmla="*/ 0 w 432388"/>
                <a:gd name="connsiteY0" fmla="*/ 46152 h 46152"/>
                <a:gd name="connsiteX1" fmla="*/ 432388 w 432388"/>
                <a:gd name="connsiteY1" fmla="*/ 16786 h 46152"/>
                <a:gd name="connsiteX0" fmla="*/ 0 w 432388"/>
                <a:gd name="connsiteY0" fmla="*/ 52228 h 52228"/>
                <a:gd name="connsiteX1" fmla="*/ 432388 w 432388"/>
                <a:gd name="connsiteY1" fmla="*/ 22862 h 52228"/>
                <a:gd name="connsiteX0" fmla="*/ 0 w 406944"/>
                <a:gd name="connsiteY0" fmla="*/ 213812 h 213812"/>
                <a:gd name="connsiteX1" fmla="*/ 406944 w 406944"/>
                <a:gd name="connsiteY1" fmla="*/ 5773 h 213812"/>
                <a:gd name="connsiteX0" fmla="*/ 0 w 406944"/>
                <a:gd name="connsiteY0" fmla="*/ 214794 h 214794"/>
                <a:gd name="connsiteX1" fmla="*/ 406944 w 406944"/>
                <a:gd name="connsiteY1" fmla="*/ 6755 h 214794"/>
                <a:gd name="connsiteX0" fmla="*/ 0 w 406944"/>
                <a:gd name="connsiteY0" fmla="*/ 214469 h 214469"/>
                <a:gd name="connsiteX1" fmla="*/ 406944 w 406944"/>
                <a:gd name="connsiteY1" fmla="*/ 6430 h 214469"/>
                <a:gd name="connsiteX0" fmla="*/ 0 w 406944"/>
                <a:gd name="connsiteY0" fmla="*/ 220523 h 220523"/>
                <a:gd name="connsiteX1" fmla="*/ 406944 w 406944"/>
                <a:gd name="connsiteY1" fmla="*/ 12484 h 220523"/>
                <a:gd name="connsiteX0" fmla="*/ 0 w 406944"/>
                <a:gd name="connsiteY0" fmla="*/ 222156 h 222156"/>
                <a:gd name="connsiteX1" fmla="*/ 406944 w 406944"/>
                <a:gd name="connsiteY1" fmla="*/ 14117 h 222156"/>
                <a:gd name="connsiteX0" fmla="*/ 0 w 375232"/>
                <a:gd name="connsiteY0" fmla="*/ 238895 h 238895"/>
                <a:gd name="connsiteX1" fmla="*/ 375232 w 375232"/>
                <a:gd name="connsiteY1" fmla="*/ 11999 h 238895"/>
                <a:gd name="connsiteX0" fmla="*/ 0 w 375232"/>
                <a:gd name="connsiteY0" fmla="*/ 244073 h 244073"/>
                <a:gd name="connsiteX1" fmla="*/ 375232 w 375232"/>
                <a:gd name="connsiteY1" fmla="*/ 17177 h 244073"/>
                <a:gd name="connsiteX0" fmla="*/ 0 w 375232"/>
                <a:gd name="connsiteY0" fmla="*/ 238745 h 238745"/>
                <a:gd name="connsiteX1" fmla="*/ 375232 w 375232"/>
                <a:gd name="connsiteY1" fmla="*/ 11849 h 238745"/>
                <a:gd name="connsiteX0" fmla="*/ 0 w 375232"/>
                <a:gd name="connsiteY0" fmla="*/ 226896 h 226896"/>
                <a:gd name="connsiteX1" fmla="*/ 375232 w 375232"/>
                <a:gd name="connsiteY1" fmla="*/ 0 h 226896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7370 h 247370"/>
                <a:gd name="connsiteX1" fmla="*/ 396263 w 396263"/>
                <a:gd name="connsiteY1" fmla="*/ 3068 h 247370"/>
                <a:gd name="connsiteX0" fmla="*/ 0 w 396263"/>
                <a:gd name="connsiteY0" fmla="*/ 246432 h 246432"/>
                <a:gd name="connsiteX1" fmla="*/ 396263 w 396263"/>
                <a:gd name="connsiteY1" fmla="*/ 2130 h 246432"/>
                <a:gd name="connsiteX0" fmla="*/ 0 w 544067"/>
                <a:gd name="connsiteY0" fmla="*/ 214207 h 214207"/>
                <a:gd name="connsiteX1" fmla="*/ 544067 w 544067"/>
                <a:gd name="connsiteY1" fmla="*/ 3733 h 214207"/>
                <a:gd name="connsiteX0" fmla="*/ 0 w 544067"/>
                <a:gd name="connsiteY0" fmla="*/ 228456 h 228456"/>
                <a:gd name="connsiteX1" fmla="*/ 544067 w 544067"/>
                <a:gd name="connsiteY1" fmla="*/ 17982 h 228456"/>
                <a:gd name="connsiteX0" fmla="*/ 0 w 550182"/>
                <a:gd name="connsiteY0" fmla="*/ 242584 h 242584"/>
                <a:gd name="connsiteX1" fmla="*/ 550182 w 550182"/>
                <a:gd name="connsiteY1" fmla="*/ 15945 h 242584"/>
                <a:gd name="connsiteX0" fmla="*/ 0 w 550182"/>
                <a:gd name="connsiteY0" fmla="*/ 291039 h 291039"/>
                <a:gd name="connsiteX1" fmla="*/ 550182 w 550182"/>
                <a:gd name="connsiteY1" fmla="*/ 64400 h 291039"/>
                <a:gd name="connsiteX0" fmla="*/ 0 w 550182"/>
                <a:gd name="connsiteY0" fmla="*/ 287941 h 287941"/>
                <a:gd name="connsiteX1" fmla="*/ 550182 w 550182"/>
                <a:gd name="connsiteY1" fmla="*/ 61302 h 287941"/>
                <a:gd name="connsiteX0" fmla="*/ 0 w 547736"/>
                <a:gd name="connsiteY0" fmla="*/ 297982 h 297982"/>
                <a:gd name="connsiteX1" fmla="*/ 547736 w 547736"/>
                <a:gd name="connsiteY1" fmla="*/ 59177 h 297982"/>
                <a:gd name="connsiteX0" fmla="*/ 0 w 547736"/>
                <a:gd name="connsiteY0" fmla="*/ 308837 h 308837"/>
                <a:gd name="connsiteX1" fmla="*/ 547736 w 547736"/>
                <a:gd name="connsiteY1" fmla="*/ 70032 h 308837"/>
                <a:gd name="connsiteX0" fmla="*/ 0 w 547736"/>
                <a:gd name="connsiteY0" fmla="*/ 297563 h 297563"/>
                <a:gd name="connsiteX1" fmla="*/ 547736 w 547736"/>
                <a:gd name="connsiteY1" fmla="*/ 58758 h 297563"/>
                <a:gd name="connsiteX0" fmla="*/ 0 w 547736"/>
                <a:gd name="connsiteY0" fmla="*/ 258794 h 258794"/>
                <a:gd name="connsiteX1" fmla="*/ 547736 w 547736"/>
                <a:gd name="connsiteY1" fmla="*/ 19989 h 258794"/>
                <a:gd name="connsiteX0" fmla="*/ 0 w 547736"/>
                <a:gd name="connsiteY0" fmla="*/ 241211 h 241211"/>
                <a:gd name="connsiteX1" fmla="*/ 547736 w 547736"/>
                <a:gd name="connsiteY1" fmla="*/ 2406 h 241211"/>
                <a:gd name="connsiteX0" fmla="*/ 0 w 547736"/>
                <a:gd name="connsiteY0" fmla="*/ 242015 h 242015"/>
                <a:gd name="connsiteX1" fmla="*/ 547736 w 547736"/>
                <a:gd name="connsiteY1" fmla="*/ 3210 h 242015"/>
                <a:gd name="connsiteX0" fmla="*/ 0 w 547736"/>
                <a:gd name="connsiteY0" fmla="*/ 245368 h 245368"/>
                <a:gd name="connsiteX1" fmla="*/ 547736 w 547736"/>
                <a:gd name="connsiteY1" fmla="*/ 6563 h 245368"/>
                <a:gd name="connsiteX0" fmla="*/ 0 w 528791"/>
                <a:gd name="connsiteY0" fmla="*/ 213847 h 213847"/>
                <a:gd name="connsiteX1" fmla="*/ 528791 w 528791"/>
                <a:gd name="connsiteY1" fmla="*/ 13026 h 213847"/>
                <a:gd name="connsiteX0" fmla="*/ 0 w 528791"/>
                <a:gd name="connsiteY0" fmla="*/ 205813 h 205813"/>
                <a:gd name="connsiteX1" fmla="*/ 528791 w 528791"/>
                <a:gd name="connsiteY1" fmla="*/ 4992 h 205813"/>
                <a:gd name="connsiteX0" fmla="*/ 0 w 528791"/>
                <a:gd name="connsiteY0" fmla="*/ 205268 h 205268"/>
                <a:gd name="connsiteX1" fmla="*/ 528791 w 528791"/>
                <a:gd name="connsiteY1" fmla="*/ 4447 h 205268"/>
                <a:gd name="connsiteX0" fmla="*/ 0 w 528791"/>
                <a:gd name="connsiteY0" fmla="*/ 209624 h 209624"/>
                <a:gd name="connsiteX1" fmla="*/ 528791 w 528791"/>
                <a:gd name="connsiteY1" fmla="*/ 8803 h 209624"/>
                <a:gd name="connsiteX0" fmla="*/ 0 w 528791"/>
                <a:gd name="connsiteY0" fmla="*/ 218590 h 218590"/>
                <a:gd name="connsiteX1" fmla="*/ 528791 w 528791"/>
                <a:gd name="connsiteY1" fmla="*/ 17769 h 218590"/>
                <a:gd name="connsiteX0" fmla="*/ 0 w 528791"/>
                <a:gd name="connsiteY0" fmla="*/ 231957 h 231957"/>
                <a:gd name="connsiteX1" fmla="*/ 528791 w 528791"/>
                <a:gd name="connsiteY1" fmla="*/ 31136 h 231957"/>
                <a:gd name="connsiteX0" fmla="*/ 0 w 528791"/>
                <a:gd name="connsiteY0" fmla="*/ 214013 h 214013"/>
                <a:gd name="connsiteX1" fmla="*/ 528791 w 528791"/>
                <a:gd name="connsiteY1" fmla="*/ 13192 h 214013"/>
                <a:gd name="connsiteX0" fmla="*/ 0 w 420209"/>
                <a:gd name="connsiteY0" fmla="*/ 203183 h 203183"/>
                <a:gd name="connsiteX1" fmla="*/ 420209 w 420209"/>
                <a:gd name="connsiteY1" fmla="*/ 17035 h 203183"/>
                <a:gd name="connsiteX0" fmla="*/ 0 w 345930"/>
                <a:gd name="connsiteY0" fmla="*/ 237515 h 237515"/>
                <a:gd name="connsiteX1" fmla="*/ 345930 w 345930"/>
                <a:gd name="connsiteY1" fmla="*/ 7812 h 237515"/>
                <a:gd name="connsiteX0" fmla="*/ 0 w 345930"/>
                <a:gd name="connsiteY0" fmla="*/ 229703 h 229703"/>
                <a:gd name="connsiteX1" fmla="*/ 345930 w 345930"/>
                <a:gd name="connsiteY1" fmla="*/ 0 h 229703"/>
                <a:gd name="connsiteX0" fmla="*/ 35452 w 101054"/>
                <a:gd name="connsiteY0" fmla="*/ 273501 h 273501"/>
                <a:gd name="connsiteX1" fmla="*/ 90615 w 101054"/>
                <a:gd name="connsiteY1" fmla="*/ 0 h 273501"/>
                <a:gd name="connsiteX0" fmla="*/ 95469 w 150632"/>
                <a:gd name="connsiteY0" fmla="*/ 273501 h 273501"/>
                <a:gd name="connsiteX1" fmla="*/ 150632 w 150632"/>
                <a:gd name="connsiteY1" fmla="*/ 0 h 273501"/>
                <a:gd name="connsiteX0" fmla="*/ 52453 w 189540"/>
                <a:gd name="connsiteY0" fmla="*/ 222851 h 222851"/>
                <a:gd name="connsiteX1" fmla="*/ 189540 w 189540"/>
                <a:gd name="connsiteY1" fmla="*/ 0 h 222851"/>
                <a:gd name="connsiteX0" fmla="*/ 26898 w 163985"/>
                <a:gd name="connsiteY0" fmla="*/ 223320 h 223320"/>
                <a:gd name="connsiteX1" fmla="*/ 163985 w 163985"/>
                <a:gd name="connsiteY1" fmla="*/ 469 h 223320"/>
                <a:gd name="connsiteX0" fmla="*/ 73392 w 210479"/>
                <a:gd name="connsiteY0" fmla="*/ 232584 h 232584"/>
                <a:gd name="connsiteX1" fmla="*/ 210479 w 210479"/>
                <a:gd name="connsiteY1" fmla="*/ 9733 h 232584"/>
                <a:gd name="connsiteX0" fmla="*/ 62963 w 246817"/>
                <a:gd name="connsiteY0" fmla="*/ 219645 h 219645"/>
                <a:gd name="connsiteX1" fmla="*/ 246817 w 246817"/>
                <a:gd name="connsiteY1" fmla="*/ 14627 h 219645"/>
                <a:gd name="connsiteX0" fmla="*/ 71006 w 254860"/>
                <a:gd name="connsiteY0" fmla="*/ 235620 h 235620"/>
                <a:gd name="connsiteX1" fmla="*/ 254860 w 254860"/>
                <a:gd name="connsiteY1" fmla="*/ 30602 h 235620"/>
                <a:gd name="connsiteX0" fmla="*/ 47766 w 231620"/>
                <a:gd name="connsiteY0" fmla="*/ 215350 h 215350"/>
                <a:gd name="connsiteX1" fmla="*/ 231620 w 231620"/>
                <a:gd name="connsiteY1" fmla="*/ 10332 h 215350"/>
                <a:gd name="connsiteX0" fmla="*/ 90238 w 274092"/>
                <a:gd name="connsiteY0" fmla="*/ 272243 h 272243"/>
                <a:gd name="connsiteX1" fmla="*/ 37884 w 274092"/>
                <a:gd name="connsiteY1" fmla="*/ 27786 h 272243"/>
                <a:gd name="connsiteX2" fmla="*/ 274092 w 274092"/>
                <a:gd name="connsiteY2" fmla="*/ 67225 h 272243"/>
                <a:gd name="connsiteX0" fmla="*/ 58749 w 242603"/>
                <a:gd name="connsiteY0" fmla="*/ 249503 h 249503"/>
                <a:gd name="connsiteX1" fmla="*/ 6395 w 242603"/>
                <a:gd name="connsiteY1" fmla="*/ 5046 h 249503"/>
                <a:gd name="connsiteX2" fmla="*/ 242603 w 242603"/>
                <a:gd name="connsiteY2" fmla="*/ 44485 h 249503"/>
                <a:gd name="connsiteX0" fmla="*/ 58749 w 242603"/>
                <a:gd name="connsiteY0" fmla="*/ 248194 h 248194"/>
                <a:gd name="connsiteX1" fmla="*/ 6395 w 242603"/>
                <a:gd name="connsiteY1" fmla="*/ 3737 h 248194"/>
                <a:gd name="connsiteX2" fmla="*/ 242603 w 242603"/>
                <a:gd name="connsiteY2" fmla="*/ 43176 h 248194"/>
                <a:gd name="connsiteX0" fmla="*/ 58749 w 242603"/>
                <a:gd name="connsiteY0" fmla="*/ 248122 h 248122"/>
                <a:gd name="connsiteX1" fmla="*/ 6395 w 242603"/>
                <a:gd name="connsiteY1" fmla="*/ 3665 h 248122"/>
                <a:gd name="connsiteX2" fmla="*/ 242603 w 242603"/>
                <a:gd name="connsiteY2" fmla="*/ 43104 h 248122"/>
                <a:gd name="connsiteX0" fmla="*/ 58749 w 242603"/>
                <a:gd name="connsiteY0" fmla="*/ 248064 h 248064"/>
                <a:gd name="connsiteX1" fmla="*/ 6395 w 242603"/>
                <a:gd name="connsiteY1" fmla="*/ 3607 h 248064"/>
                <a:gd name="connsiteX2" fmla="*/ 242603 w 242603"/>
                <a:gd name="connsiteY2" fmla="*/ 43046 h 248064"/>
                <a:gd name="connsiteX0" fmla="*/ 61825 w 245679"/>
                <a:gd name="connsiteY0" fmla="*/ 264059 h 264059"/>
                <a:gd name="connsiteX1" fmla="*/ 6190 w 245679"/>
                <a:gd name="connsiteY1" fmla="*/ 3149 h 264059"/>
                <a:gd name="connsiteX2" fmla="*/ 245679 w 245679"/>
                <a:gd name="connsiteY2" fmla="*/ 59041 h 264059"/>
                <a:gd name="connsiteX0" fmla="*/ 58842 w 173817"/>
                <a:gd name="connsiteY0" fmla="*/ 341774 h 341774"/>
                <a:gd name="connsiteX1" fmla="*/ 3207 w 173817"/>
                <a:gd name="connsiteY1" fmla="*/ 80864 h 341774"/>
                <a:gd name="connsiteX2" fmla="*/ 173817 w 173817"/>
                <a:gd name="connsiteY2" fmla="*/ 0 h 341774"/>
                <a:gd name="connsiteX0" fmla="*/ 344 w 115319"/>
                <a:gd name="connsiteY0" fmla="*/ 341774 h 341774"/>
                <a:gd name="connsiteX1" fmla="*/ 23409 w 115319"/>
                <a:gd name="connsiteY1" fmla="*/ 159848 h 341774"/>
                <a:gd name="connsiteX2" fmla="*/ 115319 w 115319"/>
                <a:gd name="connsiteY2" fmla="*/ 0 h 341774"/>
                <a:gd name="connsiteX0" fmla="*/ 458 w 130123"/>
                <a:gd name="connsiteY0" fmla="*/ 336213 h 336213"/>
                <a:gd name="connsiteX1" fmla="*/ 23523 w 130123"/>
                <a:gd name="connsiteY1" fmla="*/ 154287 h 336213"/>
                <a:gd name="connsiteX2" fmla="*/ 130123 w 130123"/>
                <a:gd name="connsiteY2" fmla="*/ 0 h 336213"/>
                <a:gd name="connsiteX0" fmla="*/ 105 w 129770"/>
                <a:gd name="connsiteY0" fmla="*/ 336213 h 336213"/>
                <a:gd name="connsiteX1" fmla="*/ 44296 w 129770"/>
                <a:gd name="connsiteY1" fmla="*/ 160614 h 336213"/>
                <a:gd name="connsiteX2" fmla="*/ 129770 w 129770"/>
                <a:gd name="connsiteY2" fmla="*/ 0 h 336213"/>
                <a:gd name="connsiteX0" fmla="*/ 100 w 121647"/>
                <a:gd name="connsiteY0" fmla="*/ 332608 h 332608"/>
                <a:gd name="connsiteX1" fmla="*/ 44291 w 121647"/>
                <a:gd name="connsiteY1" fmla="*/ 157009 h 332608"/>
                <a:gd name="connsiteX2" fmla="*/ 121647 w 121647"/>
                <a:gd name="connsiteY2" fmla="*/ 0 h 332608"/>
                <a:gd name="connsiteX0" fmla="*/ 187 w 121734"/>
                <a:gd name="connsiteY0" fmla="*/ 332608 h 332608"/>
                <a:gd name="connsiteX1" fmla="*/ 31369 w 121734"/>
                <a:gd name="connsiteY1" fmla="*/ 147077 h 332608"/>
                <a:gd name="connsiteX2" fmla="*/ 121734 w 121734"/>
                <a:gd name="connsiteY2" fmla="*/ 0 h 332608"/>
                <a:gd name="connsiteX0" fmla="*/ 76 w 121623"/>
                <a:gd name="connsiteY0" fmla="*/ 332608 h 332608"/>
                <a:gd name="connsiteX1" fmla="*/ 53292 w 121623"/>
                <a:gd name="connsiteY1" fmla="*/ 155419 h 332608"/>
                <a:gd name="connsiteX2" fmla="*/ 121623 w 121623"/>
                <a:gd name="connsiteY2" fmla="*/ 0 h 332608"/>
                <a:gd name="connsiteX0" fmla="*/ 33 w 175523"/>
                <a:gd name="connsiteY0" fmla="*/ 337232 h 337232"/>
                <a:gd name="connsiteX1" fmla="*/ 107192 w 175523"/>
                <a:gd name="connsiteY1" fmla="*/ 155419 h 337232"/>
                <a:gd name="connsiteX2" fmla="*/ 175523 w 175523"/>
                <a:gd name="connsiteY2" fmla="*/ 0 h 337232"/>
                <a:gd name="connsiteX0" fmla="*/ 33 w 170555"/>
                <a:gd name="connsiteY0" fmla="*/ 337442 h 337442"/>
                <a:gd name="connsiteX1" fmla="*/ 107192 w 170555"/>
                <a:gd name="connsiteY1" fmla="*/ 155629 h 337442"/>
                <a:gd name="connsiteX2" fmla="*/ 170555 w 170555"/>
                <a:gd name="connsiteY2" fmla="*/ 0 h 337442"/>
                <a:gd name="connsiteX0" fmla="*/ 24 w 205859"/>
                <a:gd name="connsiteY0" fmla="*/ 302371 h 302371"/>
                <a:gd name="connsiteX1" fmla="*/ 142496 w 205859"/>
                <a:gd name="connsiteY1" fmla="*/ 155629 h 302371"/>
                <a:gd name="connsiteX2" fmla="*/ 205859 w 205859"/>
                <a:gd name="connsiteY2" fmla="*/ 0 h 302371"/>
                <a:gd name="connsiteX0" fmla="*/ 35 w 205870"/>
                <a:gd name="connsiteY0" fmla="*/ 302371 h 302371"/>
                <a:gd name="connsiteX1" fmla="*/ 108509 w 205870"/>
                <a:gd name="connsiteY1" fmla="*/ 147768 h 302371"/>
                <a:gd name="connsiteX2" fmla="*/ 205870 w 205870"/>
                <a:gd name="connsiteY2" fmla="*/ 0 h 302371"/>
                <a:gd name="connsiteX0" fmla="*/ 34 w 179292"/>
                <a:gd name="connsiteY0" fmla="*/ 320779 h 320779"/>
                <a:gd name="connsiteX1" fmla="*/ 108508 w 179292"/>
                <a:gd name="connsiteY1" fmla="*/ 166176 h 320779"/>
                <a:gd name="connsiteX2" fmla="*/ 179292 w 179292"/>
                <a:gd name="connsiteY2" fmla="*/ 0 h 320779"/>
                <a:gd name="connsiteX0" fmla="*/ 34 w 179292"/>
                <a:gd name="connsiteY0" fmla="*/ 320779 h 320779"/>
                <a:gd name="connsiteX1" fmla="*/ 108508 w 179292"/>
                <a:gd name="connsiteY1" fmla="*/ 166176 h 320779"/>
                <a:gd name="connsiteX2" fmla="*/ 179292 w 179292"/>
                <a:gd name="connsiteY2" fmla="*/ 0 h 320779"/>
                <a:gd name="connsiteX0" fmla="*/ 32 w 154106"/>
                <a:gd name="connsiteY0" fmla="*/ 325304 h 325304"/>
                <a:gd name="connsiteX1" fmla="*/ 108506 w 154106"/>
                <a:gd name="connsiteY1" fmla="*/ 170701 h 325304"/>
                <a:gd name="connsiteX2" fmla="*/ 154106 w 154106"/>
                <a:gd name="connsiteY2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  <a:gd name="connsiteX0" fmla="*/ 0 w 154074"/>
                <a:gd name="connsiteY0" fmla="*/ 325304 h 325304"/>
                <a:gd name="connsiteX1" fmla="*/ 154074 w 154074"/>
                <a:gd name="connsiteY1" fmla="*/ 0 h 32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074" h="325304">
                  <a:moveTo>
                    <a:pt x="0" y="325304"/>
                  </a:moveTo>
                  <a:cubicBezTo>
                    <a:pt x="88871" y="189332"/>
                    <a:pt x="104920" y="172717"/>
                    <a:pt x="15407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93CA3D-7693-492E-E64B-F0EE2073A59F}"/>
                </a:ext>
              </a:extLst>
            </p:cNvPr>
            <p:cNvGrpSpPr/>
            <p:nvPr/>
          </p:nvGrpSpPr>
          <p:grpSpPr>
            <a:xfrm flipH="1">
              <a:off x="9296069" y="5731201"/>
              <a:ext cx="155136" cy="429395"/>
              <a:chOff x="6660064" y="3530908"/>
              <a:chExt cx="270846" cy="881626"/>
            </a:xfrm>
          </p:grpSpPr>
          <p:sp>
            <p:nvSpPr>
              <p:cNvPr id="153" name="Free-form: Shape 152">
                <a:extLst>
                  <a:ext uri="{FF2B5EF4-FFF2-40B4-BE49-F238E27FC236}">
                    <a16:creationId xmlns:a16="http://schemas.microsoft.com/office/drawing/2014/main" id="{3DF88F76-0910-695D-50DA-5967FDFFD73B}"/>
                  </a:ext>
                </a:extLst>
              </p:cNvPr>
              <p:cNvSpPr/>
              <p:nvPr/>
            </p:nvSpPr>
            <p:spPr>
              <a:xfrm rot="16200000">
                <a:off x="6525430" y="3854375"/>
                <a:ext cx="702395" cy="5546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740" h="30300">
                    <a:moveTo>
                      <a:pt x="0" y="24184"/>
                    </a:moveTo>
                    <a:cubicBezTo>
                      <a:pt x="175427" y="-409"/>
                      <a:pt x="249440" y="-17352"/>
                      <a:pt x="383740" y="3030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54" name="Free-form: Shape 153">
                <a:extLst>
                  <a:ext uri="{FF2B5EF4-FFF2-40B4-BE49-F238E27FC236}">
                    <a16:creationId xmlns:a16="http://schemas.microsoft.com/office/drawing/2014/main" id="{C87F896B-A267-EBB0-69F4-9F1A63C0B604}"/>
                  </a:ext>
                </a:extLst>
              </p:cNvPr>
              <p:cNvSpPr/>
              <p:nvPr/>
            </p:nvSpPr>
            <p:spPr>
              <a:xfrm rot="8624503">
                <a:off x="6660064" y="4229134"/>
                <a:ext cx="270846" cy="18340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4BE5A1-4BCE-D3C2-8422-F6E1108307E8}"/>
                </a:ext>
              </a:extLst>
            </p:cNvPr>
            <p:cNvGrpSpPr/>
            <p:nvPr/>
          </p:nvGrpSpPr>
          <p:grpSpPr>
            <a:xfrm rot="857226">
              <a:off x="8554601" y="4977713"/>
              <a:ext cx="1130416" cy="813028"/>
              <a:chOff x="758566" y="7621625"/>
              <a:chExt cx="1152568" cy="828961"/>
            </a:xfrm>
          </p:grpSpPr>
          <p:sp>
            <p:nvSpPr>
              <p:cNvPr id="131" name="Free-form: Shape 130">
                <a:extLst>
                  <a:ext uri="{FF2B5EF4-FFF2-40B4-BE49-F238E27FC236}">
                    <a16:creationId xmlns:a16="http://schemas.microsoft.com/office/drawing/2014/main" id="{480D5436-2001-C8D2-BE9A-190CAF062BE9}"/>
                  </a:ext>
                </a:extLst>
              </p:cNvPr>
              <p:cNvSpPr/>
              <p:nvPr/>
            </p:nvSpPr>
            <p:spPr>
              <a:xfrm flipH="1">
                <a:off x="758566" y="7651429"/>
                <a:ext cx="1124204" cy="784319"/>
              </a:xfrm>
              <a:custGeom>
                <a:avLst/>
                <a:gdLst>
                  <a:gd name="connsiteX0" fmla="*/ 774700 w 2178050"/>
                  <a:gd name="connsiteY0" fmla="*/ 0 h 1416050"/>
                  <a:gd name="connsiteX1" fmla="*/ 1327150 w 2178050"/>
                  <a:gd name="connsiteY1" fmla="*/ 6350 h 1416050"/>
                  <a:gd name="connsiteX2" fmla="*/ 1682750 w 2178050"/>
                  <a:gd name="connsiteY2" fmla="*/ 76200 h 1416050"/>
                  <a:gd name="connsiteX3" fmla="*/ 2095500 w 2178050"/>
                  <a:gd name="connsiteY3" fmla="*/ 374650 h 1416050"/>
                  <a:gd name="connsiteX4" fmla="*/ 2178050 w 2178050"/>
                  <a:gd name="connsiteY4" fmla="*/ 774700 h 1416050"/>
                  <a:gd name="connsiteX5" fmla="*/ 1797050 w 2178050"/>
                  <a:gd name="connsiteY5" fmla="*/ 1054100 h 1416050"/>
                  <a:gd name="connsiteX6" fmla="*/ 1384300 w 2178050"/>
                  <a:gd name="connsiteY6" fmla="*/ 1339850 h 1416050"/>
                  <a:gd name="connsiteX7" fmla="*/ 793750 w 2178050"/>
                  <a:gd name="connsiteY7" fmla="*/ 1416050 h 1416050"/>
                  <a:gd name="connsiteX8" fmla="*/ 781050 w 2178050"/>
                  <a:gd name="connsiteY8" fmla="*/ 1416050 h 1416050"/>
                  <a:gd name="connsiteX9" fmla="*/ 317500 w 2178050"/>
                  <a:gd name="connsiteY9" fmla="*/ 1308100 h 1416050"/>
                  <a:gd name="connsiteX10" fmla="*/ 0 w 2178050"/>
                  <a:gd name="connsiteY10" fmla="*/ 1073150 h 1416050"/>
                  <a:gd name="connsiteX11" fmla="*/ 38100 w 2178050"/>
                  <a:gd name="connsiteY11" fmla="*/ 628650 h 1416050"/>
                  <a:gd name="connsiteX12" fmla="*/ 317500 w 2178050"/>
                  <a:gd name="connsiteY12" fmla="*/ 311150 h 1416050"/>
                  <a:gd name="connsiteX13" fmla="*/ 774700 w 2178050"/>
                  <a:gd name="connsiteY13" fmla="*/ 0 h 1416050"/>
                  <a:gd name="connsiteX0" fmla="*/ 774700 w 2178050"/>
                  <a:gd name="connsiteY0" fmla="*/ 0 h 1416050"/>
                  <a:gd name="connsiteX1" fmla="*/ 1327150 w 2178050"/>
                  <a:gd name="connsiteY1" fmla="*/ 6350 h 1416050"/>
                  <a:gd name="connsiteX2" fmla="*/ 1682750 w 2178050"/>
                  <a:gd name="connsiteY2" fmla="*/ 76200 h 1416050"/>
                  <a:gd name="connsiteX3" fmla="*/ 2095500 w 2178050"/>
                  <a:gd name="connsiteY3" fmla="*/ 374650 h 1416050"/>
                  <a:gd name="connsiteX4" fmla="*/ 2178050 w 2178050"/>
                  <a:gd name="connsiteY4" fmla="*/ 774700 h 1416050"/>
                  <a:gd name="connsiteX5" fmla="*/ 1797050 w 2178050"/>
                  <a:gd name="connsiteY5" fmla="*/ 1054100 h 1416050"/>
                  <a:gd name="connsiteX6" fmla="*/ 1384300 w 2178050"/>
                  <a:gd name="connsiteY6" fmla="*/ 1339850 h 1416050"/>
                  <a:gd name="connsiteX7" fmla="*/ 793750 w 2178050"/>
                  <a:gd name="connsiteY7" fmla="*/ 1416050 h 1416050"/>
                  <a:gd name="connsiteX8" fmla="*/ 781050 w 2178050"/>
                  <a:gd name="connsiteY8" fmla="*/ 1416050 h 1416050"/>
                  <a:gd name="connsiteX9" fmla="*/ 317500 w 2178050"/>
                  <a:gd name="connsiteY9" fmla="*/ 1308100 h 1416050"/>
                  <a:gd name="connsiteX10" fmla="*/ 0 w 2178050"/>
                  <a:gd name="connsiteY10" fmla="*/ 1073150 h 1416050"/>
                  <a:gd name="connsiteX11" fmla="*/ 38100 w 2178050"/>
                  <a:gd name="connsiteY11" fmla="*/ 628650 h 1416050"/>
                  <a:gd name="connsiteX12" fmla="*/ 317500 w 2178050"/>
                  <a:gd name="connsiteY12" fmla="*/ 311150 h 1416050"/>
                  <a:gd name="connsiteX13" fmla="*/ 774700 w 2178050"/>
                  <a:gd name="connsiteY13" fmla="*/ 0 h 1416050"/>
                  <a:gd name="connsiteX0" fmla="*/ 774700 w 2178050"/>
                  <a:gd name="connsiteY0" fmla="*/ 49476 h 1465526"/>
                  <a:gd name="connsiteX1" fmla="*/ 1327150 w 2178050"/>
                  <a:gd name="connsiteY1" fmla="*/ 55826 h 1465526"/>
                  <a:gd name="connsiteX2" fmla="*/ 1682750 w 2178050"/>
                  <a:gd name="connsiteY2" fmla="*/ 125676 h 1465526"/>
                  <a:gd name="connsiteX3" fmla="*/ 2095500 w 2178050"/>
                  <a:gd name="connsiteY3" fmla="*/ 424126 h 1465526"/>
                  <a:gd name="connsiteX4" fmla="*/ 2178050 w 2178050"/>
                  <a:gd name="connsiteY4" fmla="*/ 824176 h 1465526"/>
                  <a:gd name="connsiteX5" fmla="*/ 1797050 w 2178050"/>
                  <a:gd name="connsiteY5" fmla="*/ 1103576 h 1465526"/>
                  <a:gd name="connsiteX6" fmla="*/ 1384300 w 2178050"/>
                  <a:gd name="connsiteY6" fmla="*/ 1389326 h 1465526"/>
                  <a:gd name="connsiteX7" fmla="*/ 793750 w 2178050"/>
                  <a:gd name="connsiteY7" fmla="*/ 1465526 h 1465526"/>
                  <a:gd name="connsiteX8" fmla="*/ 781050 w 2178050"/>
                  <a:gd name="connsiteY8" fmla="*/ 1465526 h 1465526"/>
                  <a:gd name="connsiteX9" fmla="*/ 317500 w 2178050"/>
                  <a:gd name="connsiteY9" fmla="*/ 1357576 h 1465526"/>
                  <a:gd name="connsiteX10" fmla="*/ 0 w 2178050"/>
                  <a:gd name="connsiteY10" fmla="*/ 1122626 h 1465526"/>
                  <a:gd name="connsiteX11" fmla="*/ 38100 w 2178050"/>
                  <a:gd name="connsiteY11" fmla="*/ 678126 h 1465526"/>
                  <a:gd name="connsiteX12" fmla="*/ 317500 w 2178050"/>
                  <a:gd name="connsiteY12" fmla="*/ 360626 h 1465526"/>
                  <a:gd name="connsiteX13" fmla="*/ 774700 w 2178050"/>
                  <a:gd name="connsiteY13" fmla="*/ 49476 h 1465526"/>
                  <a:gd name="connsiteX0" fmla="*/ 774700 w 2178050"/>
                  <a:gd name="connsiteY0" fmla="*/ 50505 h 1466555"/>
                  <a:gd name="connsiteX1" fmla="*/ 1327150 w 2178050"/>
                  <a:gd name="connsiteY1" fmla="*/ 56855 h 1466555"/>
                  <a:gd name="connsiteX2" fmla="*/ 1682750 w 2178050"/>
                  <a:gd name="connsiteY2" fmla="*/ 126705 h 1466555"/>
                  <a:gd name="connsiteX3" fmla="*/ 2095500 w 2178050"/>
                  <a:gd name="connsiteY3" fmla="*/ 425155 h 1466555"/>
                  <a:gd name="connsiteX4" fmla="*/ 2178050 w 2178050"/>
                  <a:gd name="connsiteY4" fmla="*/ 825205 h 1466555"/>
                  <a:gd name="connsiteX5" fmla="*/ 1797050 w 2178050"/>
                  <a:gd name="connsiteY5" fmla="*/ 1104605 h 1466555"/>
                  <a:gd name="connsiteX6" fmla="*/ 1384300 w 2178050"/>
                  <a:gd name="connsiteY6" fmla="*/ 1390355 h 1466555"/>
                  <a:gd name="connsiteX7" fmla="*/ 793750 w 2178050"/>
                  <a:gd name="connsiteY7" fmla="*/ 1466555 h 1466555"/>
                  <a:gd name="connsiteX8" fmla="*/ 781050 w 2178050"/>
                  <a:gd name="connsiteY8" fmla="*/ 1466555 h 1466555"/>
                  <a:gd name="connsiteX9" fmla="*/ 317500 w 2178050"/>
                  <a:gd name="connsiteY9" fmla="*/ 1358605 h 1466555"/>
                  <a:gd name="connsiteX10" fmla="*/ 0 w 2178050"/>
                  <a:gd name="connsiteY10" fmla="*/ 1123655 h 1466555"/>
                  <a:gd name="connsiteX11" fmla="*/ 38100 w 2178050"/>
                  <a:gd name="connsiteY11" fmla="*/ 679155 h 1466555"/>
                  <a:gd name="connsiteX12" fmla="*/ 279400 w 2178050"/>
                  <a:gd name="connsiteY12" fmla="*/ 356892 h 1466555"/>
                  <a:gd name="connsiteX13" fmla="*/ 774700 w 2178050"/>
                  <a:gd name="connsiteY13" fmla="*/ 50505 h 1466555"/>
                  <a:gd name="connsiteX0" fmla="*/ 774700 w 2178050"/>
                  <a:gd name="connsiteY0" fmla="*/ 50505 h 1466555"/>
                  <a:gd name="connsiteX1" fmla="*/ 1327150 w 2178050"/>
                  <a:gd name="connsiteY1" fmla="*/ 56855 h 1466555"/>
                  <a:gd name="connsiteX2" fmla="*/ 1682750 w 2178050"/>
                  <a:gd name="connsiteY2" fmla="*/ 126705 h 1466555"/>
                  <a:gd name="connsiteX3" fmla="*/ 2095500 w 2178050"/>
                  <a:gd name="connsiteY3" fmla="*/ 425155 h 1466555"/>
                  <a:gd name="connsiteX4" fmla="*/ 2178050 w 2178050"/>
                  <a:gd name="connsiteY4" fmla="*/ 825205 h 1466555"/>
                  <a:gd name="connsiteX5" fmla="*/ 1797050 w 2178050"/>
                  <a:gd name="connsiteY5" fmla="*/ 1104605 h 1466555"/>
                  <a:gd name="connsiteX6" fmla="*/ 1384300 w 2178050"/>
                  <a:gd name="connsiteY6" fmla="*/ 1390355 h 1466555"/>
                  <a:gd name="connsiteX7" fmla="*/ 793750 w 2178050"/>
                  <a:gd name="connsiteY7" fmla="*/ 1466555 h 1466555"/>
                  <a:gd name="connsiteX8" fmla="*/ 781050 w 2178050"/>
                  <a:gd name="connsiteY8" fmla="*/ 1466555 h 1466555"/>
                  <a:gd name="connsiteX9" fmla="*/ 317500 w 2178050"/>
                  <a:gd name="connsiteY9" fmla="*/ 1358605 h 1466555"/>
                  <a:gd name="connsiteX10" fmla="*/ 0 w 2178050"/>
                  <a:gd name="connsiteY10" fmla="*/ 1123655 h 1466555"/>
                  <a:gd name="connsiteX11" fmla="*/ 38100 w 2178050"/>
                  <a:gd name="connsiteY11" fmla="*/ 679155 h 1466555"/>
                  <a:gd name="connsiteX12" fmla="*/ 279400 w 2178050"/>
                  <a:gd name="connsiteY12" fmla="*/ 356892 h 1466555"/>
                  <a:gd name="connsiteX13" fmla="*/ 774700 w 2178050"/>
                  <a:gd name="connsiteY13" fmla="*/ 50505 h 1466555"/>
                  <a:gd name="connsiteX0" fmla="*/ 810080 w 2213430"/>
                  <a:gd name="connsiteY0" fmla="*/ 50505 h 1466555"/>
                  <a:gd name="connsiteX1" fmla="*/ 1362530 w 2213430"/>
                  <a:gd name="connsiteY1" fmla="*/ 56855 h 1466555"/>
                  <a:gd name="connsiteX2" fmla="*/ 1718130 w 2213430"/>
                  <a:gd name="connsiteY2" fmla="*/ 126705 h 1466555"/>
                  <a:gd name="connsiteX3" fmla="*/ 2130880 w 2213430"/>
                  <a:gd name="connsiteY3" fmla="*/ 425155 h 1466555"/>
                  <a:gd name="connsiteX4" fmla="*/ 2213430 w 2213430"/>
                  <a:gd name="connsiteY4" fmla="*/ 825205 h 1466555"/>
                  <a:gd name="connsiteX5" fmla="*/ 1832430 w 2213430"/>
                  <a:gd name="connsiteY5" fmla="*/ 1104605 h 1466555"/>
                  <a:gd name="connsiteX6" fmla="*/ 1419680 w 2213430"/>
                  <a:gd name="connsiteY6" fmla="*/ 1390355 h 1466555"/>
                  <a:gd name="connsiteX7" fmla="*/ 829130 w 2213430"/>
                  <a:gd name="connsiteY7" fmla="*/ 1466555 h 1466555"/>
                  <a:gd name="connsiteX8" fmla="*/ 816430 w 2213430"/>
                  <a:gd name="connsiteY8" fmla="*/ 1466555 h 1466555"/>
                  <a:gd name="connsiteX9" fmla="*/ 352880 w 2213430"/>
                  <a:gd name="connsiteY9" fmla="*/ 1358605 h 1466555"/>
                  <a:gd name="connsiteX10" fmla="*/ 35380 w 2213430"/>
                  <a:gd name="connsiteY10" fmla="*/ 1123655 h 1466555"/>
                  <a:gd name="connsiteX11" fmla="*/ 73480 w 2213430"/>
                  <a:gd name="connsiteY11" fmla="*/ 679155 h 1466555"/>
                  <a:gd name="connsiteX12" fmla="*/ 314780 w 2213430"/>
                  <a:gd name="connsiteY12" fmla="*/ 356892 h 1466555"/>
                  <a:gd name="connsiteX13" fmla="*/ 810080 w 2213430"/>
                  <a:gd name="connsiteY13" fmla="*/ 50505 h 1466555"/>
                  <a:gd name="connsiteX0" fmla="*/ 832525 w 2235875"/>
                  <a:gd name="connsiteY0" fmla="*/ 50505 h 1466555"/>
                  <a:gd name="connsiteX1" fmla="*/ 1384975 w 2235875"/>
                  <a:gd name="connsiteY1" fmla="*/ 56855 h 1466555"/>
                  <a:gd name="connsiteX2" fmla="*/ 1740575 w 2235875"/>
                  <a:gd name="connsiteY2" fmla="*/ 126705 h 1466555"/>
                  <a:gd name="connsiteX3" fmla="*/ 2153325 w 2235875"/>
                  <a:gd name="connsiteY3" fmla="*/ 425155 h 1466555"/>
                  <a:gd name="connsiteX4" fmla="*/ 2235875 w 2235875"/>
                  <a:gd name="connsiteY4" fmla="*/ 825205 h 1466555"/>
                  <a:gd name="connsiteX5" fmla="*/ 1854875 w 2235875"/>
                  <a:gd name="connsiteY5" fmla="*/ 1104605 h 1466555"/>
                  <a:gd name="connsiteX6" fmla="*/ 1442125 w 2235875"/>
                  <a:gd name="connsiteY6" fmla="*/ 1390355 h 1466555"/>
                  <a:gd name="connsiteX7" fmla="*/ 851575 w 2235875"/>
                  <a:gd name="connsiteY7" fmla="*/ 1466555 h 1466555"/>
                  <a:gd name="connsiteX8" fmla="*/ 838875 w 2235875"/>
                  <a:gd name="connsiteY8" fmla="*/ 1466555 h 1466555"/>
                  <a:gd name="connsiteX9" fmla="*/ 375325 w 2235875"/>
                  <a:gd name="connsiteY9" fmla="*/ 1358605 h 1466555"/>
                  <a:gd name="connsiteX10" fmla="*/ 57825 w 2235875"/>
                  <a:gd name="connsiteY10" fmla="*/ 1123655 h 1466555"/>
                  <a:gd name="connsiteX11" fmla="*/ 95925 w 2235875"/>
                  <a:gd name="connsiteY11" fmla="*/ 679155 h 1466555"/>
                  <a:gd name="connsiteX12" fmla="*/ 337225 w 2235875"/>
                  <a:gd name="connsiteY12" fmla="*/ 356892 h 1466555"/>
                  <a:gd name="connsiteX13" fmla="*/ 832525 w 2235875"/>
                  <a:gd name="connsiteY13" fmla="*/ 50505 h 1466555"/>
                  <a:gd name="connsiteX0" fmla="*/ 860139 w 2263489"/>
                  <a:gd name="connsiteY0" fmla="*/ 50505 h 1466555"/>
                  <a:gd name="connsiteX1" fmla="*/ 1412589 w 2263489"/>
                  <a:gd name="connsiteY1" fmla="*/ 56855 h 1466555"/>
                  <a:gd name="connsiteX2" fmla="*/ 1768189 w 2263489"/>
                  <a:gd name="connsiteY2" fmla="*/ 126705 h 1466555"/>
                  <a:gd name="connsiteX3" fmla="*/ 2180939 w 2263489"/>
                  <a:gd name="connsiteY3" fmla="*/ 425155 h 1466555"/>
                  <a:gd name="connsiteX4" fmla="*/ 2263489 w 2263489"/>
                  <a:gd name="connsiteY4" fmla="*/ 825205 h 1466555"/>
                  <a:gd name="connsiteX5" fmla="*/ 1882489 w 2263489"/>
                  <a:gd name="connsiteY5" fmla="*/ 1104605 h 1466555"/>
                  <a:gd name="connsiteX6" fmla="*/ 1469739 w 2263489"/>
                  <a:gd name="connsiteY6" fmla="*/ 1390355 h 1466555"/>
                  <a:gd name="connsiteX7" fmla="*/ 879189 w 2263489"/>
                  <a:gd name="connsiteY7" fmla="*/ 1466555 h 1466555"/>
                  <a:gd name="connsiteX8" fmla="*/ 866489 w 2263489"/>
                  <a:gd name="connsiteY8" fmla="*/ 1466555 h 1466555"/>
                  <a:gd name="connsiteX9" fmla="*/ 402939 w 2263489"/>
                  <a:gd name="connsiteY9" fmla="*/ 1358605 h 1466555"/>
                  <a:gd name="connsiteX10" fmla="*/ 85439 w 2263489"/>
                  <a:gd name="connsiteY10" fmla="*/ 1123655 h 1466555"/>
                  <a:gd name="connsiteX11" fmla="*/ 85439 w 2263489"/>
                  <a:gd name="connsiteY11" fmla="*/ 674393 h 1466555"/>
                  <a:gd name="connsiteX12" fmla="*/ 364839 w 2263489"/>
                  <a:gd name="connsiteY12" fmla="*/ 356892 h 1466555"/>
                  <a:gd name="connsiteX13" fmla="*/ 860139 w 2263489"/>
                  <a:gd name="connsiteY13" fmla="*/ 50505 h 1466555"/>
                  <a:gd name="connsiteX0" fmla="*/ 860139 w 2263489"/>
                  <a:gd name="connsiteY0" fmla="*/ 50505 h 1466555"/>
                  <a:gd name="connsiteX1" fmla="*/ 1412589 w 2263489"/>
                  <a:gd name="connsiteY1" fmla="*/ 56855 h 1466555"/>
                  <a:gd name="connsiteX2" fmla="*/ 1768189 w 2263489"/>
                  <a:gd name="connsiteY2" fmla="*/ 126705 h 1466555"/>
                  <a:gd name="connsiteX3" fmla="*/ 2180939 w 2263489"/>
                  <a:gd name="connsiteY3" fmla="*/ 425155 h 1466555"/>
                  <a:gd name="connsiteX4" fmla="*/ 2263489 w 2263489"/>
                  <a:gd name="connsiteY4" fmla="*/ 825205 h 1466555"/>
                  <a:gd name="connsiteX5" fmla="*/ 1882489 w 2263489"/>
                  <a:gd name="connsiteY5" fmla="*/ 1104605 h 1466555"/>
                  <a:gd name="connsiteX6" fmla="*/ 1469739 w 2263489"/>
                  <a:gd name="connsiteY6" fmla="*/ 1390355 h 1466555"/>
                  <a:gd name="connsiteX7" fmla="*/ 879189 w 2263489"/>
                  <a:gd name="connsiteY7" fmla="*/ 1466555 h 1466555"/>
                  <a:gd name="connsiteX8" fmla="*/ 866489 w 2263489"/>
                  <a:gd name="connsiteY8" fmla="*/ 1466555 h 1466555"/>
                  <a:gd name="connsiteX9" fmla="*/ 402939 w 2263489"/>
                  <a:gd name="connsiteY9" fmla="*/ 1358605 h 1466555"/>
                  <a:gd name="connsiteX10" fmla="*/ 85439 w 2263489"/>
                  <a:gd name="connsiteY10" fmla="*/ 1123655 h 1466555"/>
                  <a:gd name="connsiteX11" fmla="*/ 85439 w 2263489"/>
                  <a:gd name="connsiteY11" fmla="*/ 674393 h 1466555"/>
                  <a:gd name="connsiteX12" fmla="*/ 364839 w 2263489"/>
                  <a:gd name="connsiteY12" fmla="*/ 356892 h 1466555"/>
                  <a:gd name="connsiteX13" fmla="*/ 860139 w 2263489"/>
                  <a:gd name="connsiteY13" fmla="*/ 50505 h 1466555"/>
                  <a:gd name="connsiteX0" fmla="*/ 872118 w 2275468"/>
                  <a:gd name="connsiteY0" fmla="*/ 50505 h 1466555"/>
                  <a:gd name="connsiteX1" fmla="*/ 1424568 w 2275468"/>
                  <a:gd name="connsiteY1" fmla="*/ 56855 h 1466555"/>
                  <a:gd name="connsiteX2" fmla="*/ 1780168 w 2275468"/>
                  <a:gd name="connsiteY2" fmla="*/ 126705 h 1466555"/>
                  <a:gd name="connsiteX3" fmla="*/ 2192918 w 2275468"/>
                  <a:gd name="connsiteY3" fmla="*/ 425155 h 1466555"/>
                  <a:gd name="connsiteX4" fmla="*/ 2275468 w 2275468"/>
                  <a:gd name="connsiteY4" fmla="*/ 825205 h 1466555"/>
                  <a:gd name="connsiteX5" fmla="*/ 1894468 w 2275468"/>
                  <a:gd name="connsiteY5" fmla="*/ 1104605 h 1466555"/>
                  <a:gd name="connsiteX6" fmla="*/ 1481718 w 2275468"/>
                  <a:gd name="connsiteY6" fmla="*/ 1390355 h 1466555"/>
                  <a:gd name="connsiteX7" fmla="*/ 891168 w 2275468"/>
                  <a:gd name="connsiteY7" fmla="*/ 1466555 h 1466555"/>
                  <a:gd name="connsiteX8" fmla="*/ 878468 w 2275468"/>
                  <a:gd name="connsiteY8" fmla="*/ 1466555 h 1466555"/>
                  <a:gd name="connsiteX9" fmla="*/ 414918 w 2275468"/>
                  <a:gd name="connsiteY9" fmla="*/ 1358605 h 1466555"/>
                  <a:gd name="connsiteX10" fmla="*/ 54555 w 2275468"/>
                  <a:gd name="connsiteY10" fmla="*/ 1123655 h 1466555"/>
                  <a:gd name="connsiteX11" fmla="*/ 97418 w 2275468"/>
                  <a:gd name="connsiteY11" fmla="*/ 674393 h 1466555"/>
                  <a:gd name="connsiteX12" fmla="*/ 376818 w 2275468"/>
                  <a:gd name="connsiteY12" fmla="*/ 356892 h 1466555"/>
                  <a:gd name="connsiteX13" fmla="*/ 872118 w 2275468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58605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58605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91943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91943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500021"/>
                  <a:gd name="connsiteX1" fmla="*/ 1498481 w 2349381"/>
                  <a:gd name="connsiteY1" fmla="*/ 56855 h 1500021"/>
                  <a:gd name="connsiteX2" fmla="*/ 1854081 w 2349381"/>
                  <a:gd name="connsiteY2" fmla="*/ 126705 h 1500021"/>
                  <a:gd name="connsiteX3" fmla="*/ 2266831 w 2349381"/>
                  <a:gd name="connsiteY3" fmla="*/ 425155 h 1500021"/>
                  <a:gd name="connsiteX4" fmla="*/ 2349381 w 2349381"/>
                  <a:gd name="connsiteY4" fmla="*/ 825205 h 1500021"/>
                  <a:gd name="connsiteX5" fmla="*/ 1968381 w 2349381"/>
                  <a:gd name="connsiteY5" fmla="*/ 1104605 h 1500021"/>
                  <a:gd name="connsiteX6" fmla="*/ 1555631 w 2349381"/>
                  <a:gd name="connsiteY6" fmla="*/ 1390355 h 1500021"/>
                  <a:gd name="connsiteX7" fmla="*/ 965081 w 2349381"/>
                  <a:gd name="connsiteY7" fmla="*/ 1466555 h 1500021"/>
                  <a:gd name="connsiteX8" fmla="*/ 952381 w 2349381"/>
                  <a:gd name="connsiteY8" fmla="*/ 1466555 h 1500021"/>
                  <a:gd name="connsiteX9" fmla="*/ 488831 w 2349381"/>
                  <a:gd name="connsiteY9" fmla="*/ 1391943 h 1500021"/>
                  <a:gd name="connsiteX10" fmla="*/ 128468 w 2349381"/>
                  <a:gd name="connsiteY10" fmla="*/ 1123655 h 1500021"/>
                  <a:gd name="connsiteX11" fmla="*/ 171331 w 2349381"/>
                  <a:gd name="connsiteY11" fmla="*/ 674393 h 1500021"/>
                  <a:gd name="connsiteX12" fmla="*/ 450731 w 2349381"/>
                  <a:gd name="connsiteY12" fmla="*/ 356892 h 1500021"/>
                  <a:gd name="connsiteX13" fmla="*/ 946031 w 2349381"/>
                  <a:gd name="connsiteY13" fmla="*/ 50505 h 1500021"/>
                  <a:gd name="connsiteX0" fmla="*/ 946031 w 2349381"/>
                  <a:gd name="connsiteY0" fmla="*/ 50505 h 1569538"/>
                  <a:gd name="connsiteX1" fmla="*/ 1498481 w 2349381"/>
                  <a:gd name="connsiteY1" fmla="*/ 56855 h 1569538"/>
                  <a:gd name="connsiteX2" fmla="*/ 1854081 w 2349381"/>
                  <a:gd name="connsiteY2" fmla="*/ 126705 h 1569538"/>
                  <a:gd name="connsiteX3" fmla="*/ 2266831 w 2349381"/>
                  <a:gd name="connsiteY3" fmla="*/ 425155 h 1569538"/>
                  <a:gd name="connsiteX4" fmla="*/ 2349381 w 2349381"/>
                  <a:gd name="connsiteY4" fmla="*/ 825205 h 1569538"/>
                  <a:gd name="connsiteX5" fmla="*/ 1968381 w 2349381"/>
                  <a:gd name="connsiteY5" fmla="*/ 1104605 h 1569538"/>
                  <a:gd name="connsiteX6" fmla="*/ 1555631 w 2349381"/>
                  <a:gd name="connsiteY6" fmla="*/ 1390355 h 1569538"/>
                  <a:gd name="connsiteX7" fmla="*/ 965081 w 2349381"/>
                  <a:gd name="connsiteY7" fmla="*/ 1466555 h 1569538"/>
                  <a:gd name="connsiteX8" fmla="*/ 952381 w 2349381"/>
                  <a:gd name="connsiteY8" fmla="*/ 1466555 h 1569538"/>
                  <a:gd name="connsiteX9" fmla="*/ 488831 w 2349381"/>
                  <a:gd name="connsiteY9" fmla="*/ 1391943 h 1569538"/>
                  <a:gd name="connsiteX10" fmla="*/ 128468 w 2349381"/>
                  <a:gd name="connsiteY10" fmla="*/ 1123655 h 1569538"/>
                  <a:gd name="connsiteX11" fmla="*/ 171331 w 2349381"/>
                  <a:gd name="connsiteY11" fmla="*/ 674393 h 1569538"/>
                  <a:gd name="connsiteX12" fmla="*/ 450731 w 2349381"/>
                  <a:gd name="connsiteY12" fmla="*/ 356892 h 1569538"/>
                  <a:gd name="connsiteX13" fmla="*/ 946031 w 2349381"/>
                  <a:gd name="connsiteY13" fmla="*/ 50505 h 1569538"/>
                  <a:gd name="connsiteX0" fmla="*/ 946031 w 2349381"/>
                  <a:gd name="connsiteY0" fmla="*/ 50505 h 1561589"/>
                  <a:gd name="connsiteX1" fmla="*/ 1498481 w 2349381"/>
                  <a:gd name="connsiteY1" fmla="*/ 56855 h 1561589"/>
                  <a:gd name="connsiteX2" fmla="*/ 1854081 w 2349381"/>
                  <a:gd name="connsiteY2" fmla="*/ 126705 h 1561589"/>
                  <a:gd name="connsiteX3" fmla="*/ 2266831 w 2349381"/>
                  <a:gd name="connsiteY3" fmla="*/ 425155 h 1561589"/>
                  <a:gd name="connsiteX4" fmla="*/ 2349381 w 2349381"/>
                  <a:gd name="connsiteY4" fmla="*/ 825205 h 1561589"/>
                  <a:gd name="connsiteX5" fmla="*/ 1968381 w 2349381"/>
                  <a:gd name="connsiteY5" fmla="*/ 1104605 h 1561589"/>
                  <a:gd name="connsiteX6" fmla="*/ 1555631 w 2349381"/>
                  <a:gd name="connsiteY6" fmla="*/ 1390355 h 1561589"/>
                  <a:gd name="connsiteX7" fmla="*/ 965081 w 2349381"/>
                  <a:gd name="connsiteY7" fmla="*/ 1466555 h 1561589"/>
                  <a:gd name="connsiteX8" fmla="*/ 952381 w 2349381"/>
                  <a:gd name="connsiteY8" fmla="*/ 1466555 h 1561589"/>
                  <a:gd name="connsiteX9" fmla="*/ 488831 w 2349381"/>
                  <a:gd name="connsiteY9" fmla="*/ 1391943 h 1561589"/>
                  <a:gd name="connsiteX10" fmla="*/ 128468 w 2349381"/>
                  <a:gd name="connsiteY10" fmla="*/ 1123655 h 1561589"/>
                  <a:gd name="connsiteX11" fmla="*/ 171331 w 2349381"/>
                  <a:gd name="connsiteY11" fmla="*/ 674393 h 1561589"/>
                  <a:gd name="connsiteX12" fmla="*/ 450731 w 2349381"/>
                  <a:gd name="connsiteY12" fmla="*/ 356892 h 1561589"/>
                  <a:gd name="connsiteX13" fmla="*/ 946031 w 2349381"/>
                  <a:gd name="connsiteY13" fmla="*/ 50505 h 1561589"/>
                  <a:gd name="connsiteX0" fmla="*/ 946031 w 2349381"/>
                  <a:gd name="connsiteY0" fmla="*/ 50505 h 1598319"/>
                  <a:gd name="connsiteX1" fmla="*/ 1498481 w 2349381"/>
                  <a:gd name="connsiteY1" fmla="*/ 56855 h 1598319"/>
                  <a:gd name="connsiteX2" fmla="*/ 1854081 w 2349381"/>
                  <a:gd name="connsiteY2" fmla="*/ 126705 h 1598319"/>
                  <a:gd name="connsiteX3" fmla="*/ 2266831 w 2349381"/>
                  <a:gd name="connsiteY3" fmla="*/ 425155 h 1598319"/>
                  <a:gd name="connsiteX4" fmla="*/ 2349381 w 2349381"/>
                  <a:gd name="connsiteY4" fmla="*/ 825205 h 1598319"/>
                  <a:gd name="connsiteX5" fmla="*/ 1968381 w 2349381"/>
                  <a:gd name="connsiteY5" fmla="*/ 1104605 h 1598319"/>
                  <a:gd name="connsiteX6" fmla="*/ 1555631 w 2349381"/>
                  <a:gd name="connsiteY6" fmla="*/ 1390355 h 1598319"/>
                  <a:gd name="connsiteX7" fmla="*/ 1153996 w 2349381"/>
                  <a:gd name="connsiteY7" fmla="*/ 1598319 h 1598319"/>
                  <a:gd name="connsiteX8" fmla="*/ 965081 w 2349381"/>
                  <a:gd name="connsiteY8" fmla="*/ 1466555 h 1598319"/>
                  <a:gd name="connsiteX9" fmla="*/ 952381 w 2349381"/>
                  <a:gd name="connsiteY9" fmla="*/ 1466555 h 1598319"/>
                  <a:gd name="connsiteX10" fmla="*/ 488831 w 2349381"/>
                  <a:gd name="connsiteY10" fmla="*/ 1391943 h 1598319"/>
                  <a:gd name="connsiteX11" fmla="*/ 128468 w 2349381"/>
                  <a:gd name="connsiteY11" fmla="*/ 1123655 h 1598319"/>
                  <a:gd name="connsiteX12" fmla="*/ 171331 w 2349381"/>
                  <a:gd name="connsiteY12" fmla="*/ 674393 h 1598319"/>
                  <a:gd name="connsiteX13" fmla="*/ 450731 w 2349381"/>
                  <a:gd name="connsiteY13" fmla="*/ 356892 h 1598319"/>
                  <a:gd name="connsiteX14" fmla="*/ 946031 w 2349381"/>
                  <a:gd name="connsiteY14" fmla="*/ 50505 h 1598319"/>
                  <a:gd name="connsiteX0" fmla="*/ 946031 w 2349381"/>
                  <a:gd name="connsiteY0" fmla="*/ 50505 h 1561589"/>
                  <a:gd name="connsiteX1" fmla="*/ 1498481 w 2349381"/>
                  <a:gd name="connsiteY1" fmla="*/ 56855 h 1561589"/>
                  <a:gd name="connsiteX2" fmla="*/ 1854081 w 2349381"/>
                  <a:gd name="connsiteY2" fmla="*/ 126705 h 1561589"/>
                  <a:gd name="connsiteX3" fmla="*/ 2266831 w 2349381"/>
                  <a:gd name="connsiteY3" fmla="*/ 425155 h 1561589"/>
                  <a:gd name="connsiteX4" fmla="*/ 2349381 w 2349381"/>
                  <a:gd name="connsiteY4" fmla="*/ 825205 h 1561589"/>
                  <a:gd name="connsiteX5" fmla="*/ 1968381 w 2349381"/>
                  <a:gd name="connsiteY5" fmla="*/ 1104605 h 1561589"/>
                  <a:gd name="connsiteX6" fmla="*/ 1555631 w 2349381"/>
                  <a:gd name="connsiteY6" fmla="*/ 1390355 h 1561589"/>
                  <a:gd name="connsiteX7" fmla="*/ 965081 w 2349381"/>
                  <a:gd name="connsiteY7" fmla="*/ 1466555 h 1561589"/>
                  <a:gd name="connsiteX8" fmla="*/ 952381 w 2349381"/>
                  <a:gd name="connsiteY8" fmla="*/ 1466555 h 1561589"/>
                  <a:gd name="connsiteX9" fmla="*/ 488831 w 2349381"/>
                  <a:gd name="connsiteY9" fmla="*/ 1391943 h 1561589"/>
                  <a:gd name="connsiteX10" fmla="*/ 128468 w 2349381"/>
                  <a:gd name="connsiteY10" fmla="*/ 1123655 h 1561589"/>
                  <a:gd name="connsiteX11" fmla="*/ 171331 w 2349381"/>
                  <a:gd name="connsiteY11" fmla="*/ 674393 h 1561589"/>
                  <a:gd name="connsiteX12" fmla="*/ 450731 w 2349381"/>
                  <a:gd name="connsiteY12" fmla="*/ 356892 h 1561589"/>
                  <a:gd name="connsiteX13" fmla="*/ 946031 w 2349381"/>
                  <a:gd name="connsiteY13" fmla="*/ 50505 h 1561589"/>
                  <a:gd name="connsiteX0" fmla="*/ 946031 w 2349381"/>
                  <a:gd name="connsiteY0" fmla="*/ 50505 h 1793736"/>
                  <a:gd name="connsiteX1" fmla="*/ 1498481 w 2349381"/>
                  <a:gd name="connsiteY1" fmla="*/ 56855 h 1793736"/>
                  <a:gd name="connsiteX2" fmla="*/ 1854081 w 2349381"/>
                  <a:gd name="connsiteY2" fmla="*/ 126705 h 1793736"/>
                  <a:gd name="connsiteX3" fmla="*/ 2266831 w 2349381"/>
                  <a:gd name="connsiteY3" fmla="*/ 425155 h 1793736"/>
                  <a:gd name="connsiteX4" fmla="*/ 2349381 w 2349381"/>
                  <a:gd name="connsiteY4" fmla="*/ 825205 h 1793736"/>
                  <a:gd name="connsiteX5" fmla="*/ 1968381 w 2349381"/>
                  <a:gd name="connsiteY5" fmla="*/ 1104605 h 1793736"/>
                  <a:gd name="connsiteX6" fmla="*/ 1555631 w 2349381"/>
                  <a:gd name="connsiteY6" fmla="*/ 1390355 h 1793736"/>
                  <a:gd name="connsiteX7" fmla="*/ 965081 w 2349381"/>
                  <a:gd name="connsiteY7" fmla="*/ 1466555 h 1793736"/>
                  <a:gd name="connsiteX8" fmla="*/ 1033344 w 2349381"/>
                  <a:gd name="connsiteY8" fmla="*/ 1757068 h 1793736"/>
                  <a:gd name="connsiteX9" fmla="*/ 488831 w 2349381"/>
                  <a:gd name="connsiteY9" fmla="*/ 1391943 h 1793736"/>
                  <a:gd name="connsiteX10" fmla="*/ 128468 w 2349381"/>
                  <a:gd name="connsiteY10" fmla="*/ 1123655 h 1793736"/>
                  <a:gd name="connsiteX11" fmla="*/ 171331 w 2349381"/>
                  <a:gd name="connsiteY11" fmla="*/ 674393 h 1793736"/>
                  <a:gd name="connsiteX12" fmla="*/ 450731 w 2349381"/>
                  <a:gd name="connsiteY12" fmla="*/ 356892 h 1793736"/>
                  <a:gd name="connsiteX13" fmla="*/ 946031 w 2349381"/>
                  <a:gd name="connsiteY13" fmla="*/ 50505 h 1793736"/>
                  <a:gd name="connsiteX0" fmla="*/ 946031 w 2349381"/>
                  <a:gd name="connsiteY0" fmla="*/ 50505 h 1793736"/>
                  <a:gd name="connsiteX1" fmla="*/ 1498481 w 2349381"/>
                  <a:gd name="connsiteY1" fmla="*/ 56855 h 1793736"/>
                  <a:gd name="connsiteX2" fmla="*/ 1854081 w 2349381"/>
                  <a:gd name="connsiteY2" fmla="*/ 126705 h 1793736"/>
                  <a:gd name="connsiteX3" fmla="*/ 2266831 w 2349381"/>
                  <a:gd name="connsiteY3" fmla="*/ 425155 h 1793736"/>
                  <a:gd name="connsiteX4" fmla="*/ 2349381 w 2349381"/>
                  <a:gd name="connsiteY4" fmla="*/ 825205 h 1793736"/>
                  <a:gd name="connsiteX5" fmla="*/ 1968381 w 2349381"/>
                  <a:gd name="connsiteY5" fmla="*/ 1104605 h 1793736"/>
                  <a:gd name="connsiteX6" fmla="*/ 1555631 w 2349381"/>
                  <a:gd name="connsiteY6" fmla="*/ 1390355 h 1793736"/>
                  <a:gd name="connsiteX7" fmla="*/ 1033344 w 2349381"/>
                  <a:gd name="connsiteY7" fmla="*/ 1757068 h 1793736"/>
                  <a:gd name="connsiteX8" fmla="*/ 488831 w 2349381"/>
                  <a:gd name="connsiteY8" fmla="*/ 1391943 h 1793736"/>
                  <a:gd name="connsiteX9" fmla="*/ 128468 w 2349381"/>
                  <a:gd name="connsiteY9" fmla="*/ 1123655 h 1793736"/>
                  <a:gd name="connsiteX10" fmla="*/ 171331 w 2349381"/>
                  <a:gd name="connsiteY10" fmla="*/ 674393 h 1793736"/>
                  <a:gd name="connsiteX11" fmla="*/ 450731 w 2349381"/>
                  <a:gd name="connsiteY11" fmla="*/ 356892 h 1793736"/>
                  <a:gd name="connsiteX12" fmla="*/ 946031 w 2349381"/>
                  <a:gd name="connsiteY12" fmla="*/ 50505 h 1793736"/>
                  <a:gd name="connsiteX0" fmla="*/ 946031 w 2349381"/>
                  <a:gd name="connsiteY0" fmla="*/ 50505 h 1558793"/>
                  <a:gd name="connsiteX1" fmla="*/ 1498481 w 2349381"/>
                  <a:gd name="connsiteY1" fmla="*/ 56855 h 1558793"/>
                  <a:gd name="connsiteX2" fmla="*/ 1854081 w 2349381"/>
                  <a:gd name="connsiteY2" fmla="*/ 126705 h 1558793"/>
                  <a:gd name="connsiteX3" fmla="*/ 2266831 w 2349381"/>
                  <a:gd name="connsiteY3" fmla="*/ 425155 h 1558793"/>
                  <a:gd name="connsiteX4" fmla="*/ 2349381 w 2349381"/>
                  <a:gd name="connsiteY4" fmla="*/ 825205 h 1558793"/>
                  <a:gd name="connsiteX5" fmla="*/ 1968381 w 2349381"/>
                  <a:gd name="connsiteY5" fmla="*/ 1104605 h 1558793"/>
                  <a:gd name="connsiteX6" fmla="*/ 1555631 w 2349381"/>
                  <a:gd name="connsiteY6" fmla="*/ 1390355 h 1558793"/>
                  <a:gd name="connsiteX7" fmla="*/ 952382 w 2349381"/>
                  <a:gd name="connsiteY7" fmla="*/ 1461793 h 1558793"/>
                  <a:gd name="connsiteX8" fmla="*/ 488831 w 2349381"/>
                  <a:gd name="connsiteY8" fmla="*/ 1391943 h 1558793"/>
                  <a:gd name="connsiteX9" fmla="*/ 128468 w 2349381"/>
                  <a:gd name="connsiteY9" fmla="*/ 1123655 h 1558793"/>
                  <a:gd name="connsiteX10" fmla="*/ 171331 w 2349381"/>
                  <a:gd name="connsiteY10" fmla="*/ 674393 h 1558793"/>
                  <a:gd name="connsiteX11" fmla="*/ 450731 w 2349381"/>
                  <a:gd name="connsiteY11" fmla="*/ 356892 h 1558793"/>
                  <a:gd name="connsiteX12" fmla="*/ 946031 w 2349381"/>
                  <a:gd name="connsiteY12" fmla="*/ 50505 h 1558793"/>
                  <a:gd name="connsiteX0" fmla="*/ 946031 w 2349381"/>
                  <a:gd name="connsiteY0" fmla="*/ 50505 h 1535921"/>
                  <a:gd name="connsiteX1" fmla="*/ 1498481 w 2349381"/>
                  <a:gd name="connsiteY1" fmla="*/ 56855 h 1535921"/>
                  <a:gd name="connsiteX2" fmla="*/ 1854081 w 2349381"/>
                  <a:gd name="connsiteY2" fmla="*/ 126705 h 1535921"/>
                  <a:gd name="connsiteX3" fmla="*/ 2266831 w 2349381"/>
                  <a:gd name="connsiteY3" fmla="*/ 425155 h 1535921"/>
                  <a:gd name="connsiteX4" fmla="*/ 2349381 w 2349381"/>
                  <a:gd name="connsiteY4" fmla="*/ 825205 h 1535921"/>
                  <a:gd name="connsiteX5" fmla="*/ 1968381 w 2349381"/>
                  <a:gd name="connsiteY5" fmla="*/ 1104605 h 1535921"/>
                  <a:gd name="connsiteX6" fmla="*/ 1555631 w 2349381"/>
                  <a:gd name="connsiteY6" fmla="*/ 1390355 h 1535921"/>
                  <a:gd name="connsiteX7" fmla="*/ 952382 w 2349381"/>
                  <a:gd name="connsiteY7" fmla="*/ 1461793 h 1535921"/>
                  <a:gd name="connsiteX8" fmla="*/ 488831 w 2349381"/>
                  <a:gd name="connsiteY8" fmla="*/ 1391943 h 1535921"/>
                  <a:gd name="connsiteX9" fmla="*/ 128468 w 2349381"/>
                  <a:gd name="connsiteY9" fmla="*/ 1123655 h 1535921"/>
                  <a:gd name="connsiteX10" fmla="*/ 171331 w 2349381"/>
                  <a:gd name="connsiteY10" fmla="*/ 674393 h 1535921"/>
                  <a:gd name="connsiteX11" fmla="*/ 450731 w 2349381"/>
                  <a:gd name="connsiteY11" fmla="*/ 356892 h 1535921"/>
                  <a:gd name="connsiteX12" fmla="*/ 946031 w 2349381"/>
                  <a:gd name="connsiteY12" fmla="*/ 50505 h 1535921"/>
                  <a:gd name="connsiteX0" fmla="*/ 946031 w 2349381"/>
                  <a:gd name="connsiteY0" fmla="*/ 50505 h 1579558"/>
                  <a:gd name="connsiteX1" fmla="*/ 1498481 w 2349381"/>
                  <a:gd name="connsiteY1" fmla="*/ 56855 h 1579558"/>
                  <a:gd name="connsiteX2" fmla="*/ 1854081 w 2349381"/>
                  <a:gd name="connsiteY2" fmla="*/ 126705 h 1579558"/>
                  <a:gd name="connsiteX3" fmla="*/ 2266831 w 2349381"/>
                  <a:gd name="connsiteY3" fmla="*/ 425155 h 1579558"/>
                  <a:gd name="connsiteX4" fmla="*/ 2349381 w 2349381"/>
                  <a:gd name="connsiteY4" fmla="*/ 825205 h 1579558"/>
                  <a:gd name="connsiteX5" fmla="*/ 1968381 w 2349381"/>
                  <a:gd name="connsiteY5" fmla="*/ 1104605 h 1579558"/>
                  <a:gd name="connsiteX6" fmla="*/ 1555631 w 2349381"/>
                  <a:gd name="connsiteY6" fmla="*/ 1390355 h 1579558"/>
                  <a:gd name="connsiteX7" fmla="*/ 952382 w 2349381"/>
                  <a:gd name="connsiteY7" fmla="*/ 1461793 h 1579558"/>
                  <a:gd name="connsiteX8" fmla="*/ 488831 w 2349381"/>
                  <a:gd name="connsiteY8" fmla="*/ 1391943 h 1579558"/>
                  <a:gd name="connsiteX9" fmla="*/ 128468 w 2349381"/>
                  <a:gd name="connsiteY9" fmla="*/ 1123655 h 1579558"/>
                  <a:gd name="connsiteX10" fmla="*/ 171331 w 2349381"/>
                  <a:gd name="connsiteY10" fmla="*/ 674393 h 1579558"/>
                  <a:gd name="connsiteX11" fmla="*/ 450731 w 2349381"/>
                  <a:gd name="connsiteY11" fmla="*/ 356892 h 1579558"/>
                  <a:gd name="connsiteX12" fmla="*/ 946031 w 2349381"/>
                  <a:gd name="connsiteY12" fmla="*/ 50505 h 1579558"/>
                  <a:gd name="connsiteX0" fmla="*/ 946031 w 2349381"/>
                  <a:gd name="connsiteY0" fmla="*/ 50505 h 1622918"/>
                  <a:gd name="connsiteX1" fmla="*/ 1498481 w 2349381"/>
                  <a:gd name="connsiteY1" fmla="*/ 56855 h 1622918"/>
                  <a:gd name="connsiteX2" fmla="*/ 1854081 w 2349381"/>
                  <a:gd name="connsiteY2" fmla="*/ 126705 h 1622918"/>
                  <a:gd name="connsiteX3" fmla="*/ 2266831 w 2349381"/>
                  <a:gd name="connsiteY3" fmla="*/ 425155 h 1622918"/>
                  <a:gd name="connsiteX4" fmla="*/ 2349381 w 2349381"/>
                  <a:gd name="connsiteY4" fmla="*/ 825205 h 1622918"/>
                  <a:gd name="connsiteX5" fmla="*/ 1968381 w 2349381"/>
                  <a:gd name="connsiteY5" fmla="*/ 1104605 h 1622918"/>
                  <a:gd name="connsiteX6" fmla="*/ 1555631 w 2349381"/>
                  <a:gd name="connsiteY6" fmla="*/ 1390355 h 1622918"/>
                  <a:gd name="connsiteX7" fmla="*/ 952382 w 2349381"/>
                  <a:gd name="connsiteY7" fmla="*/ 1518943 h 1622918"/>
                  <a:gd name="connsiteX8" fmla="*/ 488831 w 2349381"/>
                  <a:gd name="connsiteY8" fmla="*/ 1391943 h 1622918"/>
                  <a:gd name="connsiteX9" fmla="*/ 128468 w 2349381"/>
                  <a:gd name="connsiteY9" fmla="*/ 1123655 h 1622918"/>
                  <a:gd name="connsiteX10" fmla="*/ 171331 w 2349381"/>
                  <a:gd name="connsiteY10" fmla="*/ 674393 h 1622918"/>
                  <a:gd name="connsiteX11" fmla="*/ 450731 w 2349381"/>
                  <a:gd name="connsiteY11" fmla="*/ 356892 h 1622918"/>
                  <a:gd name="connsiteX12" fmla="*/ 946031 w 2349381"/>
                  <a:gd name="connsiteY12" fmla="*/ 50505 h 1622918"/>
                  <a:gd name="connsiteX0" fmla="*/ 946031 w 2349381"/>
                  <a:gd name="connsiteY0" fmla="*/ 50505 h 1634183"/>
                  <a:gd name="connsiteX1" fmla="*/ 1498481 w 2349381"/>
                  <a:gd name="connsiteY1" fmla="*/ 56855 h 1634183"/>
                  <a:gd name="connsiteX2" fmla="*/ 1854081 w 2349381"/>
                  <a:gd name="connsiteY2" fmla="*/ 126705 h 1634183"/>
                  <a:gd name="connsiteX3" fmla="*/ 2266831 w 2349381"/>
                  <a:gd name="connsiteY3" fmla="*/ 425155 h 1634183"/>
                  <a:gd name="connsiteX4" fmla="*/ 2349381 w 2349381"/>
                  <a:gd name="connsiteY4" fmla="*/ 825205 h 1634183"/>
                  <a:gd name="connsiteX5" fmla="*/ 1968381 w 2349381"/>
                  <a:gd name="connsiteY5" fmla="*/ 1104605 h 1634183"/>
                  <a:gd name="connsiteX6" fmla="*/ 1584206 w 2349381"/>
                  <a:gd name="connsiteY6" fmla="*/ 1437980 h 1634183"/>
                  <a:gd name="connsiteX7" fmla="*/ 952382 w 2349381"/>
                  <a:gd name="connsiteY7" fmla="*/ 1518943 h 1634183"/>
                  <a:gd name="connsiteX8" fmla="*/ 488831 w 2349381"/>
                  <a:gd name="connsiteY8" fmla="*/ 1391943 h 1634183"/>
                  <a:gd name="connsiteX9" fmla="*/ 128468 w 2349381"/>
                  <a:gd name="connsiteY9" fmla="*/ 1123655 h 1634183"/>
                  <a:gd name="connsiteX10" fmla="*/ 171331 w 2349381"/>
                  <a:gd name="connsiteY10" fmla="*/ 674393 h 1634183"/>
                  <a:gd name="connsiteX11" fmla="*/ 450731 w 2349381"/>
                  <a:gd name="connsiteY11" fmla="*/ 356892 h 1634183"/>
                  <a:gd name="connsiteX12" fmla="*/ 946031 w 2349381"/>
                  <a:gd name="connsiteY12" fmla="*/ 50505 h 1634183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68381 w 2349381"/>
                  <a:gd name="connsiteY5" fmla="*/ 1104605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68381 w 2349381"/>
                  <a:gd name="connsiteY5" fmla="*/ 1104605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92244"/>
                  <a:gd name="connsiteY0" fmla="*/ 50505 h 1639657"/>
                  <a:gd name="connsiteX1" fmla="*/ 1498481 w 2392244"/>
                  <a:gd name="connsiteY1" fmla="*/ 56855 h 1639657"/>
                  <a:gd name="connsiteX2" fmla="*/ 1854081 w 2392244"/>
                  <a:gd name="connsiteY2" fmla="*/ 126705 h 1639657"/>
                  <a:gd name="connsiteX3" fmla="*/ 2266831 w 2392244"/>
                  <a:gd name="connsiteY3" fmla="*/ 425155 h 1639657"/>
                  <a:gd name="connsiteX4" fmla="*/ 2392244 w 2392244"/>
                  <a:gd name="connsiteY4" fmla="*/ 820443 h 1639657"/>
                  <a:gd name="connsiteX5" fmla="*/ 1992194 w 2392244"/>
                  <a:gd name="connsiteY5" fmla="*/ 1176042 h 1639657"/>
                  <a:gd name="connsiteX6" fmla="*/ 1584206 w 2392244"/>
                  <a:gd name="connsiteY6" fmla="*/ 1437980 h 1639657"/>
                  <a:gd name="connsiteX7" fmla="*/ 952382 w 2392244"/>
                  <a:gd name="connsiteY7" fmla="*/ 1518943 h 1639657"/>
                  <a:gd name="connsiteX8" fmla="*/ 488831 w 2392244"/>
                  <a:gd name="connsiteY8" fmla="*/ 1391943 h 1639657"/>
                  <a:gd name="connsiteX9" fmla="*/ 128468 w 2392244"/>
                  <a:gd name="connsiteY9" fmla="*/ 1123655 h 1639657"/>
                  <a:gd name="connsiteX10" fmla="*/ 171331 w 2392244"/>
                  <a:gd name="connsiteY10" fmla="*/ 674393 h 1639657"/>
                  <a:gd name="connsiteX11" fmla="*/ 450731 w 2392244"/>
                  <a:gd name="connsiteY11" fmla="*/ 356892 h 1639657"/>
                  <a:gd name="connsiteX12" fmla="*/ 946031 w 2392244"/>
                  <a:gd name="connsiteY12" fmla="*/ 50505 h 1639657"/>
                  <a:gd name="connsiteX0" fmla="*/ 946031 w 2426791"/>
                  <a:gd name="connsiteY0" fmla="*/ 50505 h 1639657"/>
                  <a:gd name="connsiteX1" fmla="*/ 1498481 w 2426791"/>
                  <a:gd name="connsiteY1" fmla="*/ 56855 h 1639657"/>
                  <a:gd name="connsiteX2" fmla="*/ 1854081 w 2426791"/>
                  <a:gd name="connsiteY2" fmla="*/ 126705 h 1639657"/>
                  <a:gd name="connsiteX3" fmla="*/ 2266831 w 2426791"/>
                  <a:gd name="connsiteY3" fmla="*/ 425155 h 1639657"/>
                  <a:gd name="connsiteX4" fmla="*/ 2392244 w 2426791"/>
                  <a:gd name="connsiteY4" fmla="*/ 820443 h 1639657"/>
                  <a:gd name="connsiteX5" fmla="*/ 1992194 w 2426791"/>
                  <a:gd name="connsiteY5" fmla="*/ 1176042 h 1639657"/>
                  <a:gd name="connsiteX6" fmla="*/ 1584206 w 2426791"/>
                  <a:gd name="connsiteY6" fmla="*/ 1437980 h 1639657"/>
                  <a:gd name="connsiteX7" fmla="*/ 952382 w 2426791"/>
                  <a:gd name="connsiteY7" fmla="*/ 1518943 h 1639657"/>
                  <a:gd name="connsiteX8" fmla="*/ 488831 w 2426791"/>
                  <a:gd name="connsiteY8" fmla="*/ 1391943 h 1639657"/>
                  <a:gd name="connsiteX9" fmla="*/ 128468 w 2426791"/>
                  <a:gd name="connsiteY9" fmla="*/ 1123655 h 1639657"/>
                  <a:gd name="connsiteX10" fmla="*/ 171331 w 2426791"/>
                  <a:gd name="connsiteY10" fmla="*/ 674393 h 1639657"/>
                  <a:gd name="connsiteX11" fmla="*/ 450731 w 2426791"/>
                  <a:gd name="connsiteY11" fmla="*/ 356892 h 1639657"/>
                  <a:gd name="connsiteX12" fmla="*/ 946031 w 2426791"/>
                  <a:gd name="connsiteY12" fmla="*/ 50505 h 1639657"/>
                  <a:gd name="connsiteX0" fmla="*/ 946031 w 2437442"/>
                  <a:gd name="connsiteY0" fmla="*/ 50505 h 1639657"/>
                  <a:gd name="connsiteX1" fmla="*/ 1498481 w 2437442"/>
                  <a:gd name="connsiteY1" fmla="*/ 56855 h 1639657"/>
                  <a:gd name="connsiteX2" fmla="*/ 1854081 w 2437442"/>
                  <a:gd name="connsiteY2" fmla="*/ 126705 h 1639657"/>
                  <a:gd name="connsiteX3" fmla="*/ 2266831 w 2437442"/>
                  <a:gd name="connsiteY3" fmla="*/ 425155 h 1639657"/>
                  <a:gd name="connsiteX4" fmla="*/ 2392244 w 2437442"/>
                  <a:gd name="connsiteY4" fmla="*/ 820443 h 1639657"/>
                  <a:gd name="connsiteX5" fmla="*/ 1992194 w 2437442"/>
                  <a:gd name="connsiteY5" fmla="*/ 1176042 h 1639657"/>
                  <a:gd name="connsiteX6" fmla="*/ 1584206 w 2437442"/>
                  <a:gd name="connsiteY6" fmla="*/ 1437980 h 1639657"/>
                  <a:gd name="connsiteX7" fmla="*/ 952382 w 2437442"/>
                  <a:gd name="connsiteY7" fmla="*/ 1518943 h 1639657"/>
                  <a:gd name="connsiteX8" fmla="*/ 488831 w 2437442"/>
                  <a:gd name="connsiteY8" fmla="*/ 1391943 h 1639657"/>
                  <a:gd name="connsiteX9" fmla="*/ 128468 w 2437442"/>
                  <a:gd name="connsiteY9" fmla="*/ 1123655 h 1639657"/>
                  <a:gd name="connsiteX10" fmla="*/ 171331 w 2437442"/>
                  <a:gd name="connsiteY10" fmla="*/ 674393 h 1639657"/>
                  <a:gd name="connsiteX11" fmla="*/ 450731 w 2437442"/>
                  <a:gd name="connsiteY11" fmla="*/ 356892 h 1639657"/>
                  <a:gd name="connsiteX12" fmla="*/ 946031 w 2437442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4081 w 2456329"/>
                  <a:gd name="connsiteY2" fmla="*/ 126705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4081 w 2456329"/>
                  <a:gd name="connsiteY2" fmla="*/ 126705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527056 w 2456329"/>
                  <a:gd name="connsiteY1" fmla="*/ 9230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527056 w 2456329"/>
                  <a:gd name="connsiteY1" fmla="*/ 9230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112903 h 1702055"/>
                  <a:gd name="connsiteX1" fmla="*/ 1527056 w 2456329"/>
                  <a:gd name="connsiteY1" fmla="*/ 71628 h 1702055"/>
                  <a:gd name="connsiteX2" fmla="*/ 1858844 w 2456329"/>
                  <a:gd name="connsiteY2" fmla="*/ 127190 h 1702055"/>
                  <a:gd name="connsiteX3" fmla="*/ 2266831 w 2456329"/>
                  <a:gd name="connsiteY3" fmla="*/ 487553 h 1702055"/>
                  <a:gd name="connsiteX4" fmla="*/ 2392244 w 2456329"/>
                  <a:gd name="connsiteY4" fmla="*/ 882841 h 1702055"/>
                  <a:gd name="connsiteX5" fmla="*/ 1992194 w 2456329"/>
                  <a:gd name="connsiteY5" fmla="*/ 1238440 h 1702055"/>
                  <a:gd name="connsiteX6" fmla="*/ 1584206 w 2456329"/>
                  <a:gd name="connsiteY6" fmla="*/ 1500378 h 1702055"/>
                  <a:gd name="connsiteX7" fmla="*/ 952382 w 2456329"/>
                  <a:gd name="connsiteY7" fmla="*/ 1581341 h 1702055"/>
                  <a:gd name="connsiteX8" fmla="*/ 488831 w 2456329"/>
                  <a:gd name="connsiteY8" fmla="*/ 1454341 h 1702055"/>
                  <a:gd name="connsiteX9" fmla="*/ 128468 w 2456329"/>
                  <a:gd name="connsiteY9" fmla="*/ 1186053 h 1702055"/>
                  <a:gd name="connsiteX10" fmla="*/ 171331 w 2456329"/>
                  <a:gd name="connsiteY10" fmla="*/ 736791 h 1702055"/>
                  <a:gd name="connsiteX11" fmla="*/ 450731 w 2456329"/>
                  <a:gd name="connsiteY11" fmla="*/ 419290 h 1702055"/>
                  <a:gd name="connsiteX12" fmla="*/ 946031 w 2456329"/>
                  <a:gd name="connsiteY12" fmla="*/ 112903 h 1702055"/>
                  <a:gd name="connsiteX0" fmla="*/ 946031 w 2456329"/>
                  <a:gd name="connsiteY0" fmla="*/ 151561 h 1740713"/>
                  <a:gd name="connsiteX1" fmla="*/ 1527056 w 2456329"/>
                  <a:gd name="connsiteY1" fmla="*/ 110286 h 1740713"/>
                  <a:gd name="connsiteX2" fmla="*/ 1858844 w 2456329"/>
                  <a:gd name="connsiteY2" fmla="*/ 165848 h 1740713"/>
                  <a:gd name="connsiteX3" fmla="*/ 2266831 w 2456329"/>
                  <a:gd name="connsiteY3" fmla="*/ 526211 h 1740713"/>
                  <a:gd name="connsiteX4" fmla="*/ 2392244 w 2456329"/>
                  <a:gd name="connsiteY4" fmla="*/ 921499 h 1740713"/>
                  <a:gd name="connsiteX5" fmla="*/ 1992194 w 2456329"/>
                  <a:gd name="connsiteY5" fmla="*/ 1277098 h 1740713"/>
                  <a:gd name="connsiteX6" fmla="*/ 1584206 w 2456329"/>
                  <a:gd name="connsiteY6" fmla="*/ 1539036 h 1740713"/>
                  <a:gd name="connsiteX7" fmla="*/ 952382 w 2456329"/>
                  <a:gd name="connsiteY7" fmla="*/ 1619999 h 1740713"/>
                  <a:gd name="connsiteX8" fmla="*/ 488831 w 2456329"/>
                  <a:gd name="connsiteY8" fmla="*/ 1492999 h 1740713"/>
                  <a:gd name="connsiteX9" fmla="*/ 128468 w 2456329"/>
                  <a:gd name="connsiteY9" fmla="*/ 1224711 h 1740713"/>
                  <a:gd name="connsiteX10" fmla="*/ 171331 w 2456329"/>
                  <a:gd name="connsiteY10" fmla="*/ 775449 h 1740713"/>
                  <a:gd name="connsiteX11" fmla="*/ 450731 w 2456329"/>
                  <a:gd name="connsiteY11" fmla="*/ 457948 h 1740713"/>
                  <a:gd name="connsiteX12" fmla="*/ 946031 w 2456329"/>
                  <a:gd name="connsiteY12" fmla="*/ 151561 h 1740713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84206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36581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36581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695113"/>
                  <a:gd name="connsiteX1" fmla="*/ 1527056 w 2456329"/>
                  <a:gd name="connsiteY1" fmla="*/ 110286 h 1695113"/>
                  <a:gd name="connsiteX2" fmla="*/ 1858844 w 2456329"/>
                  <a:gd name="connsiteY2" fmla="*/ 165848 h 1695113"/>
                  <a:gd name="connsiteX3" fmla="*/ 2266831 w 2456329"/>
                  <a:gd name="connsiteY3" fmla="*/ 526211 h 1695113"/>
                  <a:gd name="connsiteX4" fmla="*/ 2392244 w 2456329"/>
                  <a:gd name="connsiteY4" fmla="*/ 921499 h 1695113"/>
                  <a:gd name="connsiteX5" fmla="*/ 1992194 w 2456329"/>
                  <a:gd name="connsiteY5" fmla="*/ 1277098 h 1695113"/>
                  <a:gd name="connsiteX6" fmla="*/ 1536581 w 2456329"/>
                  <a:gd name="connsiteY6" fmla="*/ 1539036 h 1695113"/>
                  <a:gd name="connsiteX7" fmla="*/ 966669 w 2456329"/>
                  <a:gd name="connsiteY7" fmla="*/ 1615236 h 1695113"/>
                  <a:gd name="connsiteX8" fmla="*/ 488831 w 2456329"/>
                  <a:gd name="connsiteY8" fmla="*/ 1492999 h 1695113"/>
                  <a:gd name="connsiteX9" fmla="*/ 128468 w 2456329"/>
                  <a:gd name="connsiteY9" fmla="*/ 1224711 h 1695113"/>
                  <a:gd name="connsiteX10" fmla="*/ 171331 w 2456329"/>
                  <a:gd name="connsiteY10" fmla="*/ 775449 h 1695113"/>
                  <a:gd name="connsiteX11" fmla="*/ 450731 w 2456329"/>
                  <a:gd name="connsiteY11" fmla="*/ 457948 h 1695113"/>
                  <a:gd name="connsiteX12" fmla="*/ 946031 w 2456329"/>
                  <a:gd name="connsiteY12" fmla="*/ 151561 h 1695113"/>
                  <a:gd name="connsiteX0" fmla="*/ 946031 w 2456329"/>
                  <a:gd name="connsiteY0" fmla="*/ 151561 h 1702133"/>
                  <a:gd name="connsiteX1" fmla="*/ 1527056 w 2456329"/>
                  <a:gd name="connsiteY1" fmla="*/ 110286 h 1702133"/>
                  <a:gd name="connsiteX2" fmla="*/ 1858844 w 2456329"/>
                  <a:gd name="connsiteY2" fmla="*/ 165848 h 1702133"/>
                  <a:gd name="connsiteX3" fmla="*/ 2266831 w 2456329"/>
                  <a:gd name="connsiteY3" fmla="*/ 526211 h 1702133"/>
                  <a:gd name="connsiteX4" fmla="*/ 2392244 w 2456329"/>
                  <a:gd name="connsiteY4" fmla="*/ 921499 h 1702133"/>
                  <a:gd name="connsiteX5" fmla="*/ 1992194 w 2456329"/>
                  <a:gd name="connsiteY5" fmla="*/ 1277098 h 1702133"/>
                  <a:gd name="connsiteX6" fmla="*/ 1536581 w 2456329"/>
                  <a:gd name="connsiteY6" fmla="*/ 1539036 h 1702133"/>
                  <a:gd name="connsiteX7" fmla="*/ 966669 w 2456329"/>
                  <a:gd name="connsiteY7" fmla="*/ 1615236 h 1702133"/>
                  <a:gd name="connsiteX8" fmla="*/ 488831 w 2456329"/>
                  <a:gd name="connsiteY8" fmla="*/ 1492999 h 1702133"/>
                  <a:gd name="connsiteX9" fmla="*/ 128468 w 2456329"/>
                  <a:gd name="connsiteY9" fmla="*/ 1224711 h 1702133"/>
                  <a:gd name="connsiteX10" fmla="*/ 171331 w 2456329"/>
                  <a:gd name="connsiteY10" fmla="*/ 775449 h 1702133"/>
                  <a:gd name="connsiteX11" fmla="*/ 450731 w 2456329"/>
                  <a:gd name="connsiteY11" fmla="*/ 457948 h 1702133"/>
                  <a:gd name="connsiteX12" fmla="*/ 946031 w 2456329"/>
                  <a:gd name="connsiteY12" fmla="*/ 151561 h 1702133"/>
                  <a:gd name="connsiteX0" fmla="*/ 946031 w 2456329"/>
                  <a:gd name="connsiteY0" fmla="*/ 151561 h 1702133"/>
                  <a:gd name="connsiteX1" fmla="*/ 1527056 w 2456329"/>
                  <a:gd name="connsiteY1" fmla="*/ 110286 h 1702133"/>
                  <a:gd name="connsiteX2" fmla="*/ 1858844 w 2456329"/>
                  <a:gd name="connsiteY2" fmla="*/ 165848 h 1702133"/>
                  <a:gd name="connsiteX3" fmla="*/ 2266831 w 2456329"/>
                  <a:gd name="connsiteY3" fmla="*/ 526211 h 1702133"/>
                  <a:gd name="connsiteX4" fmla="*/ 2392244 w 2456329"/>
                  <a:gd name="connsiteY4" fmla="*/ 921499 h 1702133"/>
                  <a:gd name="connsiteX5" fmla="*/ 1992194 w 2456329"/>
                  <a:gd name="connsiteY5" fmla="*/ 1277098 h 1702133"/>
                  <a:gd name="connsiteX6" fmla="*/ 1536581 w 2456329"/>
                  <a:gd name="connsiteY6" fmla="*/ 1539036 h 1702133"/>
                  <a:gd name="connsiteX7" fmla="*/ 966669 w 2456329"/>
                  <a:gd name="connsiteY7" fmla="*/ 1615236 h 1702133"/>
                  <a:gd name="connsiteX8" fmla="*/ 488831 w 2456329"/>
                  <a:gd name="connsiteY8" fmla="*/ 1492999 h 1702133"/>
                  <a:gd name="connsiteX9" fmla="*/ 128468 w 2456329"/>
                  <a:gd name="connsiteY9" fmla="*/ 1224711 h 1702133"/>
                  <a:gd name="connsiteX10" fmla="*/ 171331 w 2456329"/>
                  <a:gd name="connsiteY10" fmla="*/ 775449 h 1702133"/>
                  <a:gd name="connsiteX11" fmla="*/ 450731 w 2456329"/>
                  <a:gd name="connsiteY11" fmla="*/ 457948 h 1702133"/>
                  <a:gd name="connsiteX12" fmla="*/ 946031 w 2456329"/>
                  <a:gd name="connsiteY12" fmla="*/ 151561 h 1702133"/>
                  <a:gd name="connsiteX0" fmla="*/ 946031 w 2456329"/>
                  <a:gd name="connsiteY0" fmla="*/ 151561 h 1683333"/>
                  <a:gd name="connsiteX1" fmla="*/ 1527056 w 2456329"/>
                  <a:gd name="connsiteY1" fmla="*/ 110286 h 1683333"/>
                  <a:gd name="connsiteX2" fmla="*/ 1858844 w 2456329"/>
                  <a:gd name="connsiteY2" fmla="*/ 165848 h 1683333"/>
                  <a:gd name="connsiteX3" fmla="*/ 2266831 w 2456329"/>
                  <a:gd name="connsiteY3" fmla="*/ 526211 h 1683333"/>
                  <a:gd name="connsiteX4" fmla="*/ 2392244 w 2456329"/>
                  <a:gd name="connsiteY4" fmla="*/ 921499 h 1683333"/>
                  <a:gd name="connsiteX5" fmla="*/ 1992194 w 2456329"/>
                  <a:gd name="connsiteY5" fmla="*/ 1277098 h 1683333"/>
                  <a:gd name="connsiteX6" fmla="*/ 1536581 w 2456329"/>
                  <a:gd name="connsiteY6" fmla="*/ 1539036 h 1683333"/>
                  <a:gd name="connsiteX7" fmla="*/ 941347 w 2456329"/>
                  <a:gd name="connsiteY7" fmla="*/ 1587603 h 1683333"/>
                  <a:gd name="connsiteX8" fmla="*/ 488831 w 2456329"/>
                  <a:gd name="connsiteY8" fmla="*/ 1492999 h 1683333"/>
                  <a:gd name="connsiteX9" fmla="*/ 128468 w 2456329"/>
                  <a:gd name="connsiteY9" fmla="*/ 1224711 h 1683333"/>
                  <a:gd name="connsiteX10" fmla="*/ 171331 w 2456329"/>
                  <a:gd name="connsiteY10" fmla="*/ 775449 h 1683333"/>
                  <a:gd name="connsiteX11" fmla="*/ 450731 w 2456329"/>
                  <a:gd name="connsiteY11" fmla="*/ 457948 h 1683333"/>
                  <a:gd name="connsiteX12" fmla="*/ 946031 w 2456329"/>
                  <a:gd name="connsiteY12" fmla="*/ 151561 h 1683333"/>
                  <a:gd name="connsiteX0" fmla="*/ 946031 w 2456329"/>
                  <a:gd name="connsiteY0" fmla="*/ 151561 h 1683333"/>
                  <a:gd name="connsiteX1" fmla="*/ 1527056 w 2456329"/>
                  <a:gd name="connsiteY1" fmla="*/ 110286 h 1683333"/>
                  <a:gd name="connsiteX2" fmla="*/ 1858844 w 2456329"/>
                  <a:gd name="connsiteY2" fmla="*/ 165848 h 1683333"/>
                  <a:gd name="connsiteX3" fmla="*/ 2266831 w 2456329"/>
                  <a:gd name="connsiteY3" fmla="*/ 526211 h 1683333"/>
                  <a:gd name="connsiteX4" fmla="*/ 2392244 w 2456329"/>
                  <a:gd name="connsiteY4" fmla="*/ 921499 h 1683333"/>
                  <a:gd name="connsiteX5" fmla="*/ 1992194 w 2456329"/>
                  <a:gd name="connsiteY5" fmla="*/ 1277098 h 1683333"/>
                  <a:gd name="connsiteX6" fmla="*/ 1536581 w 2456329"/>
                  <a:gd name="connsiteY6" fmla="*/ 1539036 h 1683333"/>
                  <a:gd name="connsiteX7" fmla="*/ 941347 w 2456329"/>
                  <a:gd name="connsiteY7" fmla="*/ 1587603 h 1683333"/>
                  <a:gd name="connsiteX8" fmla="*/ 474762 w 2456329"/>
                  <a:gd name="connsiteY8" fmla="*/ 1457077 h 1683333"/>
                  <a:gd name="connsiteX9" fmla="*/ 128468 w 2456329"/>
                  <a:gd name="connsiteY9" fmla="*/ 1224711 h 1683333"/>
                  <a:gd name="connsiteX10" fmla="*/ 171331 w 2456329"/>
                  <a:gd name="connsiteY10" fmla="*/ 775449 h 1683333"/>
                  <a:gd name="connsiteX11" fmla="*/ 450731 w 2456329"/>
                  <a:gd name="connsiteY11" fmla="*/ 457948 h 1683333"/>
                  <a:gd name="connsiteX12" fmla="*/ 946031 w 2456329"/>
                  <a:gd name="connsiteY12" fmla="*/ 151561 h 1683333"/>
                  <a:gd name="connsiteX0" fmla="*/ 946031 w 2456329"/>
                  <a:gd name="connsiteY0" fmla="*/ 151561 h 1667681"/>
                  <a:gd name="connsiteX1" fmla="*/ 1527056 w 2456329"/>
                  <a:gd name="connsiteY1" fmla="*/ 110286 h 1667681"/>
                  <a:gd name="connsiteX2" fmla="*/ 1858844 w 2456329"/>
                  <a:gd name="connsiteY2" fmla="*/ 165848 h 1667681"/>
                  <a:gd name="connsiteX3" fmla="*/ 2266831 w 2456329"/>
                  <a:gd name="connsiteY3" fmla="*/ 526211 h 1667681"/>
                  <a:gd name="connsiteX4" fmla="*/ 2392244 w 2456329"/>
                  <a:gd name="connsiteY4" fmla="*/ 921499 h 1667681"/>
                  <a:gd name="connsiteX5" fmla="*/ 1992194 w 2456329"/>
                  <a:gd name="connsiteY5" fmla="*/ 1277098 h 1667681"/>
                  <a:gd name="connsiteX6" fmla="*/ 1536581 w 2456329"/>
                  <a:gd name="connsiteY6" fmla="*/ 1539036 h 1667681"/>
                  <a:gd name="connsiteX7" fmla="*/ 930093 w 2456329"/>
                  <a:gd name="connsiteY7" fmla="*/ 1562733 h 1667681"/>
                  <a:gd name="connsiteX8" fmla="*/ 474762 w 2456329"/>
                  <a:gd name="connsiteY8" fmla="*/ 1457077 h 1667681"/>
                  <a:gd name="connsiteX9" fmla="*/ 128468 w 2456329"/>
                  <a:gd name="connsiteY9" fmla="*/ 1224711 h 1667681"/>
                  <a:gd name="connsiteX10" fmla="*/ 171331 w 2456329"/>
                  <a:gd name="connsiteY10" fmla="*/ 775449 h 1667681"/>
                  <a:gd name="connsiteX11" fmla="*/ 450731 w 2456329"/>
                  <a:gd name="connsiteY11" fmla="*/ 457948 h 1667681"/>
                  <a:gd name="connsiteX12" fmla="*/ 946031 w 2456329"/>
                  <a:gd name="connsiteY12" fmla="*/ 151561 h 1667681"/>
                  <a:gd name="connsiteX0" fmla="*/ 946031 w 2456329"/>
                  <a:gd name="connsiteY0" fmla="*/ 151561 h 1660778"/>
                  <a:gd name="connsiteX1" fmla="*/ 1527056 w 2456329"/>
                  <a:gd name="connsiteY1" fmla="*/ 110286 h 1660778"/>
                  <a:gd name="connsiteX2" fmla="*/ 1858844 w 2456329"/>
                  <a:gd name="connsiteY2" fmla="*/ 165848 h 1660778"/>
                  <a:gd name="connsiteX3" fmla="*/ 2266831 w 2456329"/>
                  <a:gd name="connsiteY3" fmla="*/ 526211 h 1660778"/>
                  <a:gd name="connsiteX4" fmla="*/ 2392244 w 2456329"/>
                  <a:gd name="connsiteY4" fmla="*/ 921499 h 1660778"/>
                  <a:gd name="connsiteX5" fmla="*/ 1992194 w 2456329"/>
                  <a:gd name="connsiteY5" fmla="*/ 1277098 h 1660778"/>
                  <a:gd name="connsiteX6" fmla="*/ 1536581 w 2456329"/>
                  <a:gd name="connsiteY6" fmla="*/ 1539036 h 1660778"/>
                  <a:gd name="connsiteX7" fmla="*/ 930093 w 2456329"/>
                  <a:gd name="connsiteY7" fmla="*/ 1562733 h 1660778"/>
                  <a:gd name="connsiteX8" fmla="*/ 474762 w 2456329"/>
                  <a:gd name="connsiteY8" fmla="*/ 1457077 h 1660778"/>
                  <a:gd name="connsiteX9" fmla="*/ 128468 w 2456329"/>
                  <a:gd name="connsiteY9" fmla="*/ 1224711 h 1660778"/>
                  <a:gd name="connsiteX10" fmla="*/ 171331 w 2456329"/>
                  <a:gd name="connsiteY10" fmla="*/ 775449 h 1660778"/>
                  <a:gd name="connsiteX11" fmla="*/ 450731 w 2456329"/>
                  <a:gd name="connsiteY11" fmla="*/ 457948 h 1660778"/>
                  <a:gd name="connsiteX12" fmla="*/ 946031 w 2456329"/>
                  <a:gd name="connsiteY12" fmla="*/ 151561 h 1660778"/>
                  <a:gd name="connsiteX0" fmla="*/ 946031 w 2456329"/>
                  <a:gd name="connsiteY0" fmla="*/ 151561 h 1664220"/>
                  <a:gd name="connsiteX1" fmla="*/ 1527056 w 2456329"/>
                  <a:gd name="connsiteY1" fmla="*/ 110286 h 1664220"/>
                  <a:gd name="connsiteX2" fmla="*/ 1858844 w 2456329"/>
                  <a:gd name="connsiteY2" fmla="*/ 165848 h 1664220"/>
                  <a:gd name="connsiteX3" fmla="*/ 2266831 w 2456329"/>
                  <a:gd name="connsiteY3" fmla="*/ 526211 h 1664220"/>
                  <a:gd name="connsiteX4" fmla="*/ 2392244 w 2456329"/>
                  <a:gd name="connsiteY4" fmla="*/ 921499 h 1664220"/>
                  <a:gd name="connsiteX5" fmla="*/ 1992194 w 2456329"/>
                  <a:gd name="connsiteY5" fmla="*/ 1277098 h 1664220"/>
                  <a:gd name="connsiteX6" fmla="*/ 1536581 w 2456329"/>
                  <a:gd name="connsiteY6" fmla="*/ 1539036 h 1664220"/>
                  <a:gd name="connsiteX7" fmla="*/ 930093 w 2456329"/>
                  <a:gd name="connsiteY7" fmla="*/ 1562733 h 1664220"/>
                  <a:gd name="connsiteX8" fmla="*/ 474762 w 2456329"/>
                  <a:gd name="connsiteY8" fmla="*/ 1457077 h 1664220"/>
                  <a:gd name="connsiteX9" fmla="*/ 128468 w 2456329"/>
                  <a:gd name="connsiteY9" fmla="*/ 1224711 h 1664220"/>
                  <a:gd name="connsiteX10" fmla="*/ 171331 w 2456329"/>
                  <a:gd name="connsiteY10" fmla="*/ 775449 h 1664220"/>
                  <a:gd name="connsiteX11" fmla="*/ 450731 w 2456329"/>
                  <a:gd name="connsiteY11" fmla="*/ 457948 h 1664220"/>
                  <a:gd name="connsiteX12" fmla="*/ 946031 w 2456329"/>
                  <a:gd name="connsiteY12" fmla="*/ 151561 h 1664220"/>
                  <a:gd name="connsiteX0" fmla="*/ 946031 w 2456329"/>
                  <a:gd name="connsiteY0" fmla="*/ 151561 h 1674656"/>
                  <a:gd name="connsiteX1" fmla="*/ 1527056 w 2456329"/>
                  <a:gd name="connsiteY1" fmla="*/ 110286 h 1674656"/>
                  <a:gd name="connsiteX2" fmla="*/ 1858844 w 2456329"/>
                  <a:gd name="connsiteY2" fmla="*/ 165848 h 1674656"/>
                  <a:gd name="connsiteX3" fmla="*/ 2266831 w 2456329"/>
                  <a:gd name="connsiteY3" fmla="*/ 526211 h 1674656"/>
                  <a:gd name="connsiteX4" fmla="*/ 2392244 w 2456329"/>
                  <a:gd name="connsiteY4" fmla="*/ 921499 h 1674656"/>
                  <a:gd name="connsiteX5" fmla="*/ 1992194 w 2456329"/>
                  <a:gd name="connsiteY5" fmla="*/ 1277098 h 1674656"/>
                  <a:gd name="connsiteX6" fmla="*/ 1536581 w 2456329"/>
                  <a:gd name="connsiteY6" fmla="*/ 1539036 h 1674656"/>
                  <a:gd name="connsiteX7" fmla="*/ 930093 w 2456329"/>
                  <a:gd name="connsiteY7" fmla="*/ 1562733 h 1674656"/>
                  <a:gd name="connsiteX8" fmla="*/ 474762 w 2456329"/>
                  <a:gd name="connsiteY8" fmla="*/ 1457077 h 1674656"/>
                  <a:gd name="connsiteX9" fmla="*/ 128468 w 2456329"/>
                  <a:gd name="connsiteY9" fmla="*/ 1224711 h 1674656"/>
                  <a:gd name="connsiteX10" fmla="*/ 171331 w 2456329"/>
                  <a:gd name="connsiteY10" fmla="*/ 775449 h 1674656"/>
                  <a:gd name="connsiteX11" fmla="*/ 450731 w 2456329"/>
                  <a:gd name="connsiteY11" fmla="*/ 457948 h 1674656"/>
                  <a:gd name="connsiteX12" fmla="*/ 946031 w 2456329"/>
                  <a:gd name="connsiteY12" fmla="*/ 151561 h 1674656"/>
                  <a:gd name="connsiteX0" fmla="*/ 946031 w 2456329"/>
                  <a:gd name="connsiteY0" fmla="*/ 156960 h 1680055"/>
                  <a:gd name="connsiteX1" fmla="*/ 1527056 w 2456329"/>
                  <a:gd name="connsiteY1" fmla="*/ 115685 h 1680055"/>
                  <a:gd name="connsiteX2" fmla="*/ 1858844 w 2456329"/>
                  <a:gd name="connsiteY2" fmla="*/ 171247 h 1680055"/>
                  <a:gd name="connsiteX3" fmla="*/ 2266831 w 2456329"/>
                  <a:gd name="connsiteY3" fmla="*/ 531610 h 1680055"/>
                  <a:gd name="connsiteX4" fmla="*/ 2392244 w 2456329"/>
                  <a:gd name="connsiteY4" fmla="*/ 926898 h 1680055"/>
                  <a:gd name="connsiteX5" fmla="*/ 1992194 w 2456329"/>
                  <a:gd name="connsiteY5" fmla="*/ 1282497 h 1680055"/>
                  <a:gd name="connsiteX6" fmla="*/ 1536581 w 2456329"/>
                  <a:gd name="connsiteY6" fmla="*/ 1544435 h 1680055"/>
                  <a:gd name="connsiteX7" fmla="*/ 930093 w 2456329"/>
                  <a:gd name="connsiteY7" fmla="*/ 1568132 h 1680055"/>
                  <a:gd name="connsiteX8" fmla="*/ 474762 w 2456329"/>
                  <a:gd name="connsiteY8" fmla="*/ 1462476 h 1680055"/>
                  <a:gd name="connsiteX9" fmla="*/ 128468 w 2456329"/>
                  <a:gd name="connsiteY9" fmla="*/ 1230110 h 1680055"/>
                  <a:gd name="connsiteX10" fmla="*/ 171331 w 2456329"/>
                  <a:gd name="connsiteY10" fmla="*/ 780848 h 1680055"/>
                  <a:gd name="connsiteX11" fmla="*/ 450731 w 2456329"/>
                  <a:gd name="connsiteY11" fmla="*/ 463347 h 1680055"/>
                  <a:gd name="connsiteX12" fmla="*/ 946031 w 2456329"/>
                  <a:gd name="connsiteY12" fmla="*/ 156960 h 1680055"/>
                  <a:gd name="connsiteX0" fmla="*/ 946031 w 2456329"/>
                  <a:gd name="connsiteY0" fmla="*/ 177222 h 1700317"/>
                  <a:gd name="connsiteX1" fmla="*/ 1439836 w 2456329"/>
                  <a:gd name="connsiteY1" fmla="*/ 102789 h 1700317"/>
                  <a:gd name="connsiteX2" fmla="*/ 1858844 w 2456329"/>
                  <a:gd name="connsiteY2" fmla="*/ 191509 h 1700317"/>
                  <a:gd name="connsiteX3" fmla="*/ 2266831 w 2456329"/>
                  <a:gd name="connsiteY3" fmla="*/ 551872 h 1700317"/>
                  <a:gd name="connsiteX4" fmla="*/ 2392244 w 2456329"/>
                  <a:gd name="connsiteY4" fmla="*/ 947160 h 1700317"/>
                  <a:gd name="connsiteX5" fmla="*/ 1992194 w 2456329"/>
                  <a:gd name="connsiteY5" fmla="*/ 1302759 h 1700317"/>
                  <a:gd name="connsiteX6" fmla="*/ 1536581 w 2456329"/>
                  <a:gd name="connsiteY6" fmla="*/ 1564697 h 1700317"/>
                  <a:gd name="connsiteX7" fmla="*/ 930093 w 2456329"/>
                  <a:gd name="connsiteY7" fmla="*/ 1588394 h 1700317"/>
                  <a:gd name="connsiteX8" fmla="*/ 474762 w 2456329"/>
                  <a:gd name="connsiteY8" fmla="*/ 1482738 h 1700317"/>
                  <a:gd name="connsiteX9" fmla="*/ 128468 w 2456329"/>
                  <a:gd name="connsiteY9" fmla="*/ 1250372 h 1700317"/>
                  <a:gd name="connsiteX10" fmla="*/ 171331 w 2456329"/>
                  <a:gd name="connsiteY10" fmla="*/ 801110 h 1700317"/>
                  <a:gd name="connsiteX11" fmla="*/ 450731 w 2456329"/>
                  <a:gd name="connsiteY11" fmla="*/ 483609 h 1700317"/>
                  <a:gd name="connsiteX12" fmla="*/ 946031 w 2456329"/>
                  <a:gd name="connsiteY12" fmla="*/ 177222 h 1700317"/>
                  <a:gd name="connsiteX0" fmla="*/ 915081 w 2456329"/>
                  <a:gd name="connsiteY0" fmla="*/ 173700 h 1702322"/>
                  <a:gd name="connsiteX1" fmla="*/ 1439836 w 2456329"/>
                  <a:gd name="connsiteY1" fmla="*/ 104794 h 1702322"/>
                  <a:gd name="connsiteX2" fmla="*/ 1858844 w 2456329"/>
                  <a:gd name="connsiteY2" fmla="*/ 193514 h 1702322"/>
                  <a:gd name="connsiteX3" fmla="*/ 2266831 w 2456329"/>
                  <a:gd name="connsiteY3" fmla="*/ 553877 h 1702322"/>
                  <a:gd name="connsiteX4" fmla="*/ 2392244 w 2456329"/>
                  <a:gd name="connsiteY4" fmla="*/ 949165 h 1702322"/>
                  <a:gd name="connsiteX5" fmla="*/ 1992194 w 2456329"/>
                  <a:gd name="connsiteY5" fmla="*/ 1304764 h 1702322"/>
                  <a:gd name="connsiteX6" fmla="*/ 1536581 w 2456329"/>
                  <a:gd name="connsiteY6" fmla="*/ 1566702 h 1702322"/>
                  <a:gd name="connsiteX7" fmla="*/ 930093 w 2456329"/>
                  <a:gd name="connsiteY7" fmla="*/ 1590399 h 1702322"/>
                  <a:gd name="connsiteX8" fmla="*/ 474762 w 2456329"/>
                  <a:gd name="connsiteY8" fmla="*/ 1484743 h 1702322"/>
                  <a:gd name="connsiteX9" fmla="*/ 128468 w 2456329"/>
                  <a:gd name="connsiteY9" fmla="*/ 1252377 h 1702322"/>
                  <a:gd name="connsiteX10" fmla="*/ 171331 w 2456329"/>
                  <a:gd name="connsiteY10" fmla="*/ 803115 h 1702322"/>
                  <a:gd name="connsiteX11" fmla="*/ 450731 w 2456329"/>
                  <a:gd name="connsiteY11" fmla="*/ 485614 h 1702322"/>
                  <a:gd name="connsiteX12" fmla="*/ 915081 w 2456329"/>
                  <a:gd name="connsiteY12" fmla="*/ 173700 h 1702322"/>
                  <a:gd name="connsiteX0" fmla="*/ 889759 w 2456329"/>
                  <a:gd name="connsiteY0" fmla="*/ 166827 h 1706502"/>
                  <a:gd name="connsiteX1" fmla="*/ 1439836 w 2456329"/>
                  <a:gd name="connsiteY1" fmla="*/ 108974 h 1706502"/>
                  <a:gd name="connsiteX2" fmla="*/ 1858844 w 2456329"/>
                  <a:gd name="connsiteY2" fmla="*/ 197694 h 1706502"/>
                  <a:gd name="connsiteX3" fmla="*/ 2266831 w 2456329"/>
                  <a:gd name="connsiteY3" fmla="*/ 558057 h 1706502"/>
                  <a:gd name="connsiteX4" fmla="*/ 2392244 w 2456329"/>
                  <a:gd name="connsiteY4" fmla="*/ 953345 h 1706502"/>
                  <a:gd name="connsiteX5" fmla="*/ 1992194 w 2456329"/>
                  <a:gd name="connsiteY5" fmla="*/ 1308944 h 1706502"/>
                  <a:gd name="connsiteX6" fmla="*/ 1536581 w 2456329"/>
                  <a:gd name="connsiteY6" fmla="*/ 1570882 h 1706502"/>
                  <a:gd name="connsiteX7" fmla="*/ 930093 w 2456329"/>
                  <a:gd name="connsiteY7" fmla="*/ 1594579 h 1706502"/>
                  <a:gd name="connsiteX8" fmla="*/ 474762 w 2456329"/>
                  <a:gd name="connsiteY8" fmla="*/ 1488923 h 1706502"/>
                  <a:gd name="connsiteX9" fmla="*/ 128468 w 2456329"/>
                  <a:gd name="connsiteY9" fmla="*/ 1256557 h 1706502"/>
                  <a:gd name="connsiteX10" fmla="*/ 171331 w 2456329"/>
                  <a:gd name="connsiteY10" fmla="*/ 807295 h 1706502"/>
                  <a:gd name="connsiteX11" fmla="*/ 450731 w 2456329"/>
                  <a:gd name="connsiteY11" fmla="*/ 489794 h 1706502"/>
                  <a:gd name="connsiteX12" fmla="*/ 889759 w 2456329"/>
                  <a:gd name="connsiteY12" fmla="*/ 166827 h 1706502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50731 w 2456329"/>
                  <a:gd name="connsiteY11" fmla="*/ 507609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74889 w 2441098"/>
                  <a:gd name="connsiteY11" fmla="*/ 449581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74889 w 2441098"/>
                  <a:gd name="connsiteY11" fmla="*/ 449581 h 1724317"/>
                  <a:gd name="connsiteX12" fmla="*/ 877342 w 2441098"/>
                  <a:gd name="connsiteY12" fmla="*/ 143193 h 1724317"/>
                  <a:gd name="connsiteX0" fmla="*/ 877342 w 2428956"/>
                  <a:gd name="connsiteY0" fmla="*/ 143193 h 1724317"/>
                  <a:gd name="connsiteX1" fmla="*/ 1424605 w 2428956"/>
                  <a:gd name="connsiteY1" fmla="*/ 126789 h 1724317"/>
                  <a:gd name="connsiteX2" fmla="*/ 1843613 w 2428956"/>
                  <a:gd name="connsiteY2" fmla="*/ 215509 h 1724317"/>
                  <a:gd name="connsiteX3" fmla="*/ 2192516 w 2428956"/>
                  <a:gd name="connsiteY3" fmla="*/ 578636 h 1724317"/>
                  <a:gd name="connsiteX4" fmla="*/ 2377013 w 2428956"/>
                  <a:gd name="connsiteY4" fmla="*/ 971160 h 1724317"/>
                  <a:gd name="connsiteX5" fmla="*/ 1976963 w 2428956"/>
                  <a:gd name="connsiteY5" fmla="*/ 1326759 h 1724317"/>
                  <a:gd name="connsiteX6" fmla="*/ 1521350 w 2428956"/>
                  <a:gd name="connsiteY6" fmla="*/ 1588697 h 1724317"/>
                  <a:gd name="connsiteX7" fmla="*/ 914862 w 2428956"/>
                  <a:gd name="connsiteY7" fmla="*/ 1612394 h 1724317"/>
                  <a:gd name="connsiteX8" fmla="*/ 459531 w 2428956"/>
                  <a:gd name="connsiteY8" fmla="*/ 1506738 h 1724317"/>
                  <a:gd name="connsiteX9" fmla="*/ 113237 w 2428956"/>
                  <a:gd name="connsiteY9" fmla="*/ 1274372 h 1724317"/>
                  <a:gd name="connsiteX10" fmla="*/ 195490 w 2428956"/>
                  <a:gd name="connsiteY10" fmla="*/ 805767 h 1724317"/>
                  <a:gd name="connsiteX11" fmla="*/ 474889 w 2428956"/>
                  <a:gd name="connsiteY11" fmla="*/ 449581 h 1724317"/>
                  <a:gd name="connsiteX12" fmla="*/ 877342 w 2428956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7642 h 1720476"/>
                  <a:gd name="connsiteX1" fmla="*/ 1424605 w 2428957"/>
                  <a:gd name="connsiteY1" fmla="*/ 122948 h 1720476"/>
                  <a:gd name="connsiteX2" fmla="*/ 1717002 w 2428957"/>
                  <a:gd name="connsiteY2" fmla="*/ 261407 h 1720476"/>
                  <a:gd name="connsiteX3" fmla="*/ 2192516 w 2428957"/>
                  <a:gd name="connsiteY3" fmla="*/ 574795 h 1720476"/>
                  <a:gd name="connsiteX4" fmla="*/ 2377013 w 2428957"/>
                  <a:gd name="connsiteY4" fmla="*/ 967319 h 1720476"/>
                  <a:gd name="connsiteX5" fmla="*/ 1976963 w 2428957"/>
                  <a:gd name="connsiteY5" fmla="*/ 1322918 h 1720476"/>
                  <a:gd name="connsiteX6" fmla="*/ 1521350 w 2428957"/>
                  <a:gd name="connsiteY6" fmla="*/ 1584856 h 1720476"/>
                  <a:gd name="connsiteX7" fmla="*/ 914862 w 2428957"/>
                  <a:gd name="connsiteY7" fmla="*/ 1608553 h 1720476"/>
                  <a:gd name="connsiteX8" fmla="*/ 459531 w 2428957"/>
                  <a:gd name="connsiteY8" fmla="*/ 1502897 h 1720476"/>
                  <a:gd name="connsiteX9" fmla="*/ 113237 w 2428957"/>
                  <a:gd name="connsiteY9" fmla="*/ 1270531 h 1720476"/>
                  <a:gd name="connsiteX10" fmla="*/ 195490 w 2428957"/>
                  <a:gd name="connsiteY10" fmla="*/ 801926 h 1720476"/>
                  <a:gd name="connsiteX11" fmla="*/ 474889 w 2428957"/>
                  <a:gd name="connsiteY11" fmla="*/ 445740 h 1720476"/>
                  <a:gd name="connsiteX12" fmla="*/ 877342 w 2428957"/>
                  <a:gd name="connsiteY12" fmla="*/ 147642 h 1720476"/>
                  <a:gd name="connsiteX0" fmla="*/ 877342 w 2428957"/>
                  <a:gd name="connsiteY0" fmla="*/ 133687 h 1706521"/>
                  <a:gd name="connsiteX1" fmla="*/ 1424605 w 2428957"/>
                  <a:gd name="connsiteY1" fmla="*/ 108993 h 1706521"/>
                  <a:gd name="connsiteX2" fmla="*/ 1717002 w 2428957"/>
                  <a:gd name="connsiteY2" fmla="*/ 247452 h 1706521"/>
                  <a:gd name="connsiteX3" fmla="*/ 2192516 w 2428957"/>
                  <a:gd name="connsiteY3" fmla="*/ 560840 h 1706521"/>
                  <a:gd name="connsiteX4" fmla="*/ 2377013 w 2428957"/>
                  <a:gd name="connsiteY4" fmla="*/ 953364 h 1706521"/>
                  <a:gd name="connsiteX5" fmla="*/ 1976963 w 2428957"/>
                  <a:gd name="connsiteY5" fmla="*/ 1308963 h 1706521"/>
                  <a:gd name="connsiteX6" fmla="*/ 1521350 w 2428957"/>
                  <a:gd name="connsiteY6" fmla="*/ 1570901 h 1706521"/>
                  <a:gd name="connsiteX7" fmla="*/ 914862 w 2428957"/>
                  <a:gd name="connsiteY7" fmla="*/ 1594598 h 1706521"/>
                  <a:gd name="connsiteX8" fmla="*/ 459531 w 2428957"/>
                  <a:gd name="connsiteY8" fmla="*/ 1488942 h 1706521"/>
                  <a:gd name="connsiteX9" fmla="*/ 113237 w 2428957"/>
                  <a:gd name="connsiteY9" fmla="*/ 1256576 h 1706521"/>
                  <a:gd name="connsiteX10" fmla="*/ 195490 w 2428957"/>
                  <a:gd name="connsiteY10" fmla="*/ 787971 h 1706521"/>
                  <a:gd name="connsiteX11" fmla="*/ 474889 w 2428957"/>
                  <a:gd name="connsiteY11" fmla="*/ 431785 h 1706521"/>
                  <a:gd name="connsiteX12" fmla="*/ 877342 w 2428957"/>
                  <a:gd name="connsiteY12" fmla="*/ 133687 h 1706521"/>
                  <a:gd name="connsiteX0" fmla="*/ 877342 w 2428957"/>
                  <a:gd name="connsiteY0" fmla="*/ 149159 h 1721993"/>
                  <a:gd name="connsiteX1" fmla="*/ 1418978 w 2428957"/>
                  <a:gd name="connsiteY1" fmla="*/ 99597 h 1721993"/>
                  <a:gd name="connsiteX2" fmla="*/ 1717002 w 2428957"/>
                  <a:gd name="connsiteY2" fmla="*/ 262924 h 1721993"/>
                  <a:gd name="connsiteX3" fmla="*/ 2192516 w 2428957"/>
                  <a:gd name="connsiteY3" fmla="*/ 576312 h 1721993"/>
                  <a:gd name="connsiteX4" fmla="*/ 2377013 w 2428957"/>
                  <a:gd name="connsiteY4" fmla="*/ 968836 h 1721993"/>
                  <a:gd name="connsiteX5" fmla="*/ 1976963 w 2428957"/>
                  <a:gd name="connsiteY5" fmla="*/ 1324435 h 1721993"/>
                  <a:gd name="connsiteX6" fmla="*/ 1521350 w 2428957"/>
                  <a:gd name="connsiteY6" fmla="*/ 1586373 h 1721993"/>
                  <a:gd name="connsiteX7" fmla="*/ 914862 w 2428957"/>
                  <a:gd name="connsiteY7" fmla="*/ 1610070 h 1721993"/>
                  <a:gd name="connsiteX8" fmla="*/ 459531 w 2428957"/>
                  <a:gd name="connsiteY8" fmla="*/ 1504414 h 1721993"/>
                  <a:gd name="connsiteX9" fmla="*/ 113237 w 2428957"/>
                  <a:gd name="connsiteY9" fmla="*/ 1272048 h 1721993"/>
                  <a:gd name="connsiteX10" fmla="*/ 195490 w 2428957"/>
                  <a:gd name="connsiteY10" fmla="*/ 803443 h 1721993"/>
                  <a:gd name="connsiteX11" fmla="*/ 474889 w 2428957"/>
                  <a:gd name="connsiteY11" fmla="*/ 447257 h 1721993"/>
                  <a:gd name="connsiteX12" fmla="*/ 877342 w 2428957"/>
                  <a:gd name="connsiteY12" fmla="*/ 149159 h 1721993"/>
                  <a:gd name="connsiteX0" fmla="*/ 877342 w 2351724"/>
                  <a:gd name="connsiteY0" fmla="*/ 149159 h 1721993"/>
                  <a:gd name="connsiteX1" fmla="*/ 1418978 w 2351724"/>
                  <a:gd name="connsiteY1" fmla="*/ 99597 h 1721993"/>
                  <a:gd name="connsiteX2" fmla="*/ 1717002 w 2351724"/>
                  <a:gd name="connsiteY2" fmla="*/ 262924 h 1721993"/>
                  <a:gd name="connsiteX3" fmla="*/ 2192516 w 2351724"/>
                  <a:gd name="connsiteY3" fmla="*/ 576312 h 1721993"/>
                  <a:gd name="connsiteX4" fmla="*/ 2275725 w 2351724"/>
                  <a:gd name="connsiteY4" fmla="*/ 924624 h 1721993"/>
                  <a:gd name="connsiteX5" fmla="*/ 1976963 w 2351724"/>
                  <a:gd name="connsiteY5" fmla="*/ 1324435 h 1721993"/>
                  <a:gd name="connsiteX6" fmla="*/ 1521350 w 2351724"/>
                  <a:gd name="connsiteY6" fmla="*/ 1586373 h 1721993"/>
                  <a:gd name="connsiteX7" fmla="*/ 914862 w 2351724"/>
                  <a:gd name="connsiteY7" fmla="*/ 1610070 h 1721993"/>
                  <a:gd name="connsiteX8" fmla="*/ 459531 w 2351724"/>
                  <a:gd name="connsiteY8" fmla="*/ 1504414 h 1721993"/>
                  <a:gd name="connsiteX9" fmla="*/ 113237 w 2351724"/>
                  <a:gd name="connsiteY9" fmla="*/ 1272048 h 1721993"/>
                  <a:gd name="connsiteX10" fmla="*/ 195490 w 2351724"/>
                  <a:gd name="connsiteY10" fmla="*/ 803443 h 1721993"/>
                  <a:gd name="connsiteX11" fmla="*/ 474889 w 2351724"/>
                  <a:gd name="connsiteY11" fmla="*/ 447257 h 1721993"/>
                  <a:gd name="connsiteX12" fmla="*/ 877342 w 2351724"/>
                  <a:gd name="connsiteY12" fmla="*/ 149159 h 1721993"/>
                  <a:gd name="connsiteX0" fmla="*/ 877342 w 2347389"/>
                  <a:gd name="connsiteY0" fmla="*/ 149159 h 1721993"/>
                  <a:gd name="connsiteX1" fmla="*/ 1418978 w 2347389"/>
                  <a:gd name="connsiteY1" fmla="*/ 99597 h 1721993"/>
                  <a:gd name="connsiteX2" fmla="*/ 1717002 w 2347389"/>
                  <a:gd name="connsiteY2" fmla="*/ 262924 h 1721993"/>
                  <a:gd name="connsiteX3" fmla="*/ 2178448 w 2347389"/>
                  <a:gd name="connsiteY3" fmla="*/ 562496 h 1721993"/>
                  <a:gd name="connsiteX4" fmla="*/ 2275725 w 2347389"/>
                  <a:gd name="connsiteY4" fmla="*/ 924624 h 1721993"/>
                  <a:gd name="connsiteX5" fmla="*/ 1976963 w 2347389"/>
                  <a:gd name="connsiteY5" fmla="*/ 1324435 h 1721993"/>
                  <a:gd name="connsiteX6" fmla="*/ 1521350 w 2347389"/>
                  <a:gd name="connsiteY6" fmla="*/ 1586373 h 1721993"/>
                  <a:gd name="connsiteX7" fmla="*/ 914862 w 2347389"/>
                  <a:gd name="connsiteY7" fmla="*/ 1610070 h 1721993"/>
                  <a:gd name="connsiteX8" fmla="*/ 459531 w 2347389"/>
                  <a:gd name="connsiteY8" fmla="*/ 1504414 h 1721993"/>
                  <a:gd name="connsiteX9" fmla="*/ 113237 w 2347389"/>
                  <a:gd name="connsiteY9" fmla="*/ 1272048 h 1721993"/>
                  <a:gd name="connsiteX10" fmla="*/ 195490 w 2347389"/>
                  <a:gd name="connsiteY10" fmla="*/ 803443 h 1721993"/>
                  <a:gd name="connsiteX11" fmla="*/ 474889 w 2347389"/>
                  <a:gd name="connsiteY11" fmla="*/ 447257 h 1721993"/>
                  <a:gd name="connsiteX12" fmla="*/ 877342 w 2347389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02096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83263 w 2351715"/>
                  <a:gd name="connsiteY11" fmla="*/ 420623 h 1695359"/>
                  <a:gd name="connsiteX12" fmla="*/ 885716 w 2351715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74822 w 2351715"/>
                  <a:gd name="connsiteY11" fmla="*/ 408728 h 1695359"/>
                  <a:gd name="connsiteX12" fmla="*/ 885716 w 2351715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74822 w 2351715"/>
                  <a:gd name="connsiteY11" fmla="*/ 408728 h 1695359"/>
                  <a:gd name="connsiteX12" fmla="*/ 885716 w 2351715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83203 w 2341692"/>
                  <a:gd name="connsiteY8" fmla="*/ 1468858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60460 w 2326459"/>
                  <a:gd name="connsiteY0" fmla="*/ 122525 h 1684723"/>
                  <a:gd name="connsiteX1" fmla="*/ 1385214 w 2326459"/>
                  <a:gd name="connsiteY1" fmla="*/ 72963 h 1684723"/>
                  <a:gd name="connsiteX2" fmla="*/ 1680425 w 2326459"/>
                  <a:gd name="connsiteY2" fmla="*/ 236290 h 1684723"/>
                  <a:gd name="connsiteX3" fmla="*/ 2161566 w 2326459"/>
                  <a:gd name="connsiteY3" fmla="*/ 535862 h 1684723"/>
                  <a:gd name="connsiteX4" fmla="*/ 2258843 w 2326459"/>
                  <a:gd name="connsiteY4" fmla="*/ 897990 h 1684723"/>
                  <a:gd name="connsiteX5" fmla="*/ 1960081 w 2326459"/>
                  <a:gd name="connsiteY5" fmla="*/ 1297801 h 1684723"/>
                  <a:gd name="connsiteX6" fmla="*/ 1504468 w 2326459"/>
                  <a:gd name="connsiteY6" fmla="*/ 1559739 h 1684723"/>
                  <a:gd name="connsiteX7" fmla="*/ 875472 w 2326459"/>
                  <a:gd name="connsiteY7" fmla="*/ 1565593 h 1684723"/>
                  <a:gd name="connsiteX8" fmla="*/ 467970 w 2326459"/>
                  <a:gd name="connsiteY8" fmla="*/ 1468858 h 1684723"/>
                  <a:gd name="connsiteX9" fmla="*/ 113236 w 2326459"/>
                  <a:gd name="connsiteY9" fmla="*/ 1245414 h 1684723"/>
                  <a:gd name="connsiteX10" fmla="*/ 195490 w 2326459"/>
                  <a:gd name="connsiteY10" fmla="*/ 744097 h 1684723"/>
                  <a:gd name="connsiteX11" fmla="*/ 449566 w 2326459"/>
                  <a:gd name="connsiteY11" fmla="*/ 408728 h 1684723"/>
                  <a:gd name="connsiteX12" fmla="*/ 860460 w 2326459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19836 w 2285835"/>
                  <a:gd name="connsiteY0" fmla="*/ 122525 h 1684723"/>
                  <a:gd name="connsiteX1" fmla="*/ 1344590 w 2285835"/>
                  <a:gd name="connsiteY1" fmla="*/ 72963 h 1684723"/>
                  <a:gd name="connsiteX2" fmla="*/ 1639801 w 2285835"/>
                  <a:gd name="connsiteY2" fmla="*/ 236290 h 1684723"/>
                  <a:gd name="connsiteX3" fmla="*/ 2120942 w 2285835"/>
                  <a:gd name="connsiteY3" fmla="*/ 535862 h 1684723"/>
                  <a:gd name="connsiteX4" fmla="*/ 2218219 w 2285835"/>
                  <a:gd name="connsiteY4" fmla="*/ 897990 h 1684723"/>
                  <a:gd name="connsiteX5" fmla="*/ 1919457 w 2285835"/>
                  <a:gd name="connsiteY5" fmla="*/ 1297801 h 1684723"/>
                  <a:gd name="connsiteX6" fmla="*/ 1463844 w 2285835"/>
                  <a:gd name="connsiteY6" fmla="*/ 1559739 h 1684723"/>
                  <a:gd name="connsiteX7" fmla="*/ 834848 w 2285835"/>
                  <a:gd name="connsiteY7" fmla="*/ 1565593 h 1684723"/>
                  <a:gd name="connsiteX8" fmla="*/ 427346 w 2285835"/>
                  <a:gd name="connsiteY8" fmla="*/ 1468858 h 1684723"/>
                  <a:gd name="connsiteX9" fmla="*/ 72612 w 2285835"/>
                  <a:gd name="connsiteY9" fmla="*/ 1245414 h 1684723"/>
                  <a:gd name="connsiteX10" fmla="*/ 118291 w 2285835"/>
                  <a:gd name="connsiteY10" fmla="*/ 767887 h 1684723"/>
                  <a:gd name="connsiteX11" fmla="*/ 408942 w 2285835"/>
                  <a:gd name="connsiteY11" fmla="*/ 408728 h 1684723"/>
                  <a:gd name="connsiteX12" fmla="*/ 819836 w 2285835"/>
                  <a:gd name="connsiteY12" fmla="*/ 122525 h 1684723"/>
                  <a:gd name="connsiteX0" fmla="*/ 806153 w 2272152"/>
                  <a:gd name="connsiteY0" fmla="*/ 122525 h 1684723"/>
                  <a:gd name="connsiteX1" fmla="*/ 1330907 w 2272152"/>
                  <a:gd name="connsiteY1" fmla="*/ 72963 h 1684723"/>
                  <a:gd name="connsiteX2" fmla="*/ 1626118 w 2272152"/>
                  <a:gd name="connsiteY2" fmla="*/ 236290 h 1684723"/>
                  <a:gd name="connsiteX3" fmla="*/ 2107259 w 2272152"/>
                  <a:gd name="connsiteY3" fmla="*/ 535862 h 1684723"/>
                  <a:gd name="connsiteX4" fmla="*/ 2204536 w 2272152"/>
                  <a:gd name="connsiteY4" fmla="*/ 897990 h 1684723"/>
                  <a:gd name="connsiteX5" fmla="*/ 1905774 w 2272152"/>
                  <a:gd name="connsiteY5" fmla="*/ 1297801 h 1684723"/>
                  <a:gd name="connsiteX6" fmla="*/ 1450161 w 2272152"/>
                  <a:gd name="connsiteY6" fmla="*/ 1559739 h 1684723"/>
                  <a:gd name="connsiteX7" fmla="*/ 821165 w 2272152"/>
                  <a:gd name="connsiteY7" fmla="*/ 1565593 h 1684723"/>
                  <a:gd name="connsiteX8" fmla="*/ 413663 w 2272152"/>
                  <a:gd name="connsiteY8" fmla="*/ 1468858 h 1684723"/>
                  <a:gd name="connsiteX9" fmla="*/ 58929 w 2272152"/>
                  <a:gd name="connsiteY9" fmla="*/ 1245414 h 1684723"/>
                  <a:gd name="connsiteX10" fmla="*/ 129929 w 2272152"/>
                  <a:gd name="connsiteY10" fmla="*/ 809521 h 1684723"/>
                  <a:gd name="connsiteX11" fmla="*/ 395259 w 2272152"/>
                  <a:gd name="connsiteY11" fmla="*/ 408728 h 1684723"/>
                  <a:gd name="connsiteX12" fmla="*/ 806153 w 2272152"/>
                  <a:gd name="connsiteY12" fmla="*/ 122525 h 1684723"/>
                  <a:gd name="connsiteX0" fmla="*/ 806152 w 2272151"/>
                  <a:gd name="connsiteY0" fmla="*/ 122525 h 1684723"/>
                  <a:gd name="connsiteX1" fmla="*/ 1330906 w 2272151"/>
                  <a:gd name="connsiteY1" fmla="*/ 72963 h 1684723"/>
                  <a:gd name="connsiteX2" fmla="*/ 1626117 w 2272151"/>
                  <a:gd name="connsiteY2" fmla="*/ 236290 h 1684723"/>
                  <a:gd name="connsiteX3" fmla="*/ 2107258 w 2272151"/>
                  <a:gd name="connsiteY3" fmla="*/ 535862 h 1684723"/>
                  <a:gd name="connsiteX4" fmla="*/ 2204535 w 2272151"/>
                  <a:gd name="connsiteY4" fmla="*/ 897990 h 1684723"/>
                  <a:gd name="connsiteX5" fmla="*/ 1905773 w 2272151"/>
                  <a:gd name="connsiteY5" fmla="*/ 1297801 h 1684723"/>
                  <a:gd name="connsiteX6" fmla="*/ 1450160 w 2272151"/>
                  <a:gd name="connsiteY6" fmla="*/ 1559739 h 1684723"/>
                  <a:gd name="connsiteX7" fmla="*/ 821164 w 2272151"/>
                  <a:gd name="connsiteY7" fmla="*/ 1565593 h 1684723"/>
                  <a:gd name="connsiteX8" fmla="*/ 413662 w 2272151"/>
                  <a:gd name="connsiteY8" fmla="*/ 1468858 h 1684723"/>
                  <a:gd name="connsiteX9" fmla="*/ 58928 w 2272151"/>
                  <a:gd name="connsiteY9" fmla="*/ 1245414 h 1684723"/>
                  <a:gd name="connsiteX10" fmla="*/ 129928 w 2272151"/>
                  <a:gd name="connsiteY10" fmla="*/ 809521 h 1684723"/>
                  <a:gd name="connsiteX11" fmla="*/ 395258 w 2272151"/>
                  <a:gd name="connsiteY11" fmla="*/ 408728 h 1684723"/>
                  <a:gd name="connsiteX12" fmla="*/ 806152 w 2272151"/>
                  <a:gd name="connsiteY12" fmla="*/ 122525 h 1684723"/>
                  <a:gd name="connsiteX0" fmla="*/ 817018 w 2283017"/>
                  <a:gd name="connsiteY0" fmla="*/ 122525 h 1684723"/>
                  <a:gd name="connsiteX1" fmla="*/ 1341772 w 2283017"/>
                  <a:gd name="connsiteY1" fmla="*/ 72963 h 1684723"/>
                  <a:gd name="connsiteX2" fmla="*/ 1636983 w 2283017"/>
                  <a:gd name="connsiteY2" fmla="*/ 236290 h 1684723"/>
                  <a:gd name="connsiteX3" fmla="*/ 2118124 w 2283017"/>
                  <a:gd name="connsiteY3" fmla="*/ 535862 h 1684723"/>
                  <a:gd name="connsiteX4" fmla="*/ 2215401 w 2283017"/>
                  <a:gd name="connsiteY4" fmla="*/ 897990 h 1684723"/>
                  <a:gd name="connsiteX5" fmla="*/ 1916639 w 2283017"/>
                  <a:gd name="connsiteY5" fmla="*/ 1297801 h 1684723"/>
                  <a:gd name="connsiteX6" fmla="*/ 1461026 w 2283017"/>
                  <a:gd name="connsiteY6" fmla="*/ 1559739 h 1684723"/>
                  <a:gd name="connsiteX7" fmla="*/ 832030 w 2283017"/>
                  <a:gd name="connsiteY7" fmla="*/ 1565593 h 1684723"/>
                  <a:gd name="connsiteX8" fmla="*/ 424528 w 2283017"/>
                  <a:gd name="connsiteY8" fmla="*/ 1468858 h 1684723"/>
                  <a:gd name="connsiteX9" fmla="*/ 69794 w 2283017"/>
                  <a:gd name="connsiteY9" fmla="*/ 1245414 h 1684723"/>
                  <a:gd name="connsiteX10" fmla="*/ 140794 w 2283017"/>
                  <a:gd name="connsiteY10" fmla="*/ 809521 h 1684723"/>
                  <a:gd name="connsiteX11" fmla="*/ 406124 w 2283017"/>
                  <a:gd name="connsiteY11" fmla="*/ 408728 h 1684723"/>
                  <a:gd name="connsiteX12" fmla="*/ 817018 w 2283017"/>
                  <a:gd name="connsiteY12" fmla="*/ 122525 h 1684723"/>
                  <a:gd name="connsiteX0" fmla="*/ 802994 w 2268993"/>
                  <a:gd name="connsiteY0" fmla="*/ 122525 h 1684723"/>
                  <a:gd name="connsiteX1" fmla="*/ 1327748 w 2268993"/>
                  <a:gd name="connsiteY1" fmla="*/ 72963 h 1684723"/>
                  <a:gd name="connsiteX2" fmla="*/ 1622959 w 2268993"/>
                  <a:gd name="connsiteY2" fmla="*/ 236290 h 1684723"/>
                  <a:gd name="connsiteX3" fmla="*/ 2104100 w 2268993"/>
                  <a:gd name="connsiteY3" fmla="*/ 535862 h 1684723"/>
                  <a:gd name="connsiteX4" fmla="*/ 2201377 w 2268993"/>
                  <a:gd name="connsiteY4" fmla="*/ 897990 h 1684723"/>
                  <a:gd name="connsiteX5" fmla="*/ 1902615 w 2268993"/>
                  <a:gd name="connsiteY5" fmla="*/ 1297801 h 1684723"/>
                  <a:gd name="connsiteX6" fmla="*/ 1447002 w 2268993"/>
                  <a:gd name="connsiteY6" fmla="*/ 1559739 h 1684723"/>
                  <a:gd name="connsiteX7" fmla="*/ 818006 w 2268993"/>
                  <a:gd name="connsiteY7" fmla="*/ 1565593 h 1684723"/>
                  <a:gd name="connsiteX8" fmla="*/ 410504 w 2268993"/>
                  <a:gd name="connsiteY8" fmla="*/ 1468858 h 1684723"/>
                  <a:gd name="connsiteX9" fmla="*/ 55770 w 2268993"/>
                  <a:gd name="connsiteY9" fmla="*/ 1245414 h 1684723"/>
                  <a:gd name="connsiteX10" fmla="*/ 126770 w 2268993"/>
                  <a:gd name="connsiteY10" fmla="*/ 809521 h 1684723"/>
                  <a:gd name="connsiteX11" fmla="*/ 392100 w 2268993"/>
                  <a:gd name="connsiteY11" fmla="*/ 408728 h 1684723"/>
                  <a:gd name="connsiteX12" fmla="*/ 802994 w 2268993"/>
                  <a:gd name="connsiteY12" fmla="*/ 122525 h 1684723"/>
                  <a:gd name="connsiteX0" fmla="*/ 798876 w 2264875"/>
                  <a:gd name="connsiteY0" fmla="*/ 122525 h 1684723"/>
                  <a:gd name="connsiteX1" fmla="*/ 1323630 w 2264875"/>
                  <a:gd name="connsiteY1" fmla="*/ 72963 h 1684723"/>
                  <a:gd name="connsiteX2" fmla="*/ 1618841 w 2264875"/>
                  <a:gd name="connsiteY2" fmla="*/ 236290 h 1684723"/>
                  <a:gd name="connsiteX3" fmla="*/ 2099982 w 2264875"/>
                  <a:gd name="connsiteY3" fmla="*/ 535862 h 1684723"/>
                  <a:gd name="connsiteX4" fmla="*/ 2197259 w 2264875"/>
                  <a:gd name="connsiteY4" fmla="*/ 897990 h 1684723"/>
                  <a:gd name="connsiteX5" fmla="*/ 1898497 w 2264875"/>
                  <a:gd name="connsiteY5" fmla="*/ 1297801 h 1684723"/>
                  <a:gd name="connsiteX6" fmla="*/ 1442884 w 2264875"/>
                  <a:gd name="connsiteY6" fmla="*/ 1559739 h 1684723"/>
                  <a:gd name="connsiteX7" fmla="*/ 813888 w 2264875"/>
                  <a:gd name="connsiteY7" fmla="*/ 1565593 h 1684723"/>
                  <a:gd name="connsiteX8" fmla="*/ 406386 w 2264875"/>
                  <a:gd name="connsiteY8" fmla="*/ 1468858 h 1684723"/>
                  <a:gd name="connsiteX9" fmla="*/ 51652 w 2264875"/>
                  <a:gd name="connsiteY9" fmla="*/ 1245414 h 1684723"/>
                  <a:gd name="connsiteX10" fmla="*/ 122652 w 2264875"/>
                  <a:gd name="connsiteY10" fmla="*/ 809521 h 1684723"/>
                  <a:gd name="connsiteX11" fmla="*/ 387982 w 2264875"/>
                  <a:gd name="connsiteY11" fmla="*/ 408728 h 1684723"/>
                  <a:gd name="connsiteX12" fmla="*/ 798876 w 2264875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01332 w 2247366"/>
                  <a:gd name="connsiteY2" fmla="*/ 236290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60747 w 2247366"/>
                  <a:gd name="connsiteY5" fmla="*/ 1319195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60747 w 2247366"/>
                  <a:gd name="connsiteY5" fmla="*/ 1319195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70337"/>
                  <a:gd name="connsiteX1" fmla="*/ 1306121 w 2247366"/>
                  <a:gd name="connsiteY1" fmla="*/ 72963 h 1670337"/>
                  <a:gd name="connsiteX2" fmla="*/ 1612719 w 2247366"/>
                  <a:gd name="connsiteY2" fmla="*/ 188153 h 1670337"/>
                  <a:gd name="connsiteX3" fmla="*/ 2082473 w 2247366"/>
                  <a:gd name="connsiteY3" fmla="*/ 535862 h 1670337"/>
                  <a:gd name="connsiteX4" fmla="*/ 2179750 w 2247366"/>
                  <a:gd name="connsiteY4" fmla="*/ 897990 h 1670337"/>
                  <a:gd name="connsiteX5" fmla="*/ 1860747 w 2247366"/>
                  <a:gd name="connsiteY5" fmla="*/ 1319195 h 1670337"/>
                  <a:gd name="connsiteX6" fmla="*/ 1389951 w 2247366"/>
                  <a:gd name="connsiteY6" fmla="*/ 1522299 h 1670337"/>
                  <a:gd name="connsiteX7" fmla="*/ 796379 w 2247366"/>
                  <a:gd name="connsiteY7" fmla="*/ 1565593 h 1670337"/>
                  <a:gd name="connsiteX8" fmla="*/ 388877 w 2247366"/>
                  <a:gd name="connsiteY8" fmla="*/ 1468858 h 1670337"/>
                  <a:gd name="connsiteX9" fmla="*/ 34143 w 2247366"/>
                  <a:gd name="connsiteY9" fmla="*/ 1245414 h 1670337"/>
                  <a:gd name="connsiteX10" fmla="*/ 105143 w 2247366"/>
                  <a:gd name="connsiteY10" fmla="*/ 809521 h 1670337"/>
                  <a:gd name="connsiteX11" fmla="*/ 370473 w 2247366"/>
                  <a:gd name="connsiteY11" fmla="*/ 408728 h 1670337"/>
                  <a:gd name="connsiteX12" fmla="*/ 781367 w 2247366"/>
                  <a:gd name="connsiteY12" fmla="*/ 122525 h 1670337"/>
                  <a:gd name="connsiteX0" fmla="*/ 781367 w 2247366"/>
                  <a:gd name="connsiteY0" fmla="*/ 122525 h 1678213"/>
                  <a:gd name="connsiteX1" fmla="*/ 1306121 w 2247366"/>
                  <a:gd name="connsiteY1" fmla="*/ 72963 h 1678213"/>
                  <a:gd name="connsiteX2" fmla="*/ 1612719 w 2247366"/>
                  <a:gd name="connsiteY2" fmla="*/ 188153 h 1678213"/>
                  <a:gd name="connsiteX3" fmla="*/ 2082473 w 2247366"/>
                  <a:gd name="connsiteY3" fmla="*/ 535862 h 1678213"/>
                  <a:gd name="connsiteX4" fmla="*/ 2179750 w 2247366"/>
                  <a:gd name="connsiteY4" fmla="*/ 897990 h 1678213"/>
                  <a:gd name="connsiteX5" fmla="*/ 1860747 w 2247366"/>
                  <a:gd name="connsiteY5" fmla="*/ 1319195 h 1678213"/>
                  <a:gd name="connsiteX6" fmla="*/ 1420314 w 2247366"/>
                  <a:gd name="connsiteY6" fmla="*/ 1543694 h 1678213"/>
                  <a:gd name="connsiteX7" fmla="*/ 796379 w 2247366"/>
                  <a:gd name="connsiteY7" fmla="*/ 1565593 h 1678213"/>
                  <a:gd name="connsiteX8" fmla="*/ 388877 w 2247366"/>
                  <a:gd name="connsiteY8" fmla="*/ 1468858 h 1678213"/>
                  <a:gd name="connsiteX9" fmla="*/ 34143 w 2247366"/>
                  <a:gd name="connsiteY9" fmla="*/ 1245414 h 1678213"/>
                  <a:gd name="connsiteX10" fmla="*/ 105143 w 2247366"/>
                  <a:gd name="connsiteY10" fmla="*/ 809521 h 1678213"/>
                  <a:gd name="connsiteX11" fmla="*/ 370473 w 2247366"/>
                  <a:gd name="connsiteY11" fmla="*/ 408728 h 1678213"/>
                  <a:gd name="connsiteX12" fmla="*/ 781367 w 2247366"/>
                  <a:gd name="connsiteY12" fmla="*/ 122525 h 1678213"/>
                  <a:gd name="connsiteX0" fmla="*/ 781367 w 2243439"/>
                  <a:gd name="connsiteY0" fmla="*/ 122525 h 1678211"/>
                  <a:gd name="connsiteX1" fmla="*/ 1306121 w 2243439"/>
                  <a:gd name="connsiteY1" fmla="*/ 72963 h 1678211"/>
                  <a:gd name="connsiteX2" fmla="*/ 1612719 w 2243439"/>
                  <a:gd name="connsiteY2" fmla="*/ 188153 h 1678211"/>
                  <a:gd name="connsiteX3" fmla="*/ 2067291 w 2243439"/>
                  <a:gd name="connsiteY3" fmla="*/ 541211 h 1678211"/>
                  <a:gd name="connsiteX4" fmla="*/ 2179750 w 2243439"/>
                  <a:gd name="connsiteY4" fmla="*/ 897990 h 1678211"/>
                  <a:gd name="connsiteX5" fmla="*/ 1860747 w 2243439"/>
                  <a:gd name="connsiteY5" fmla="*/ 1319195 h 1678211"/>
                  <a:gd name="connsiteX6" fmla="*/ 1420314 w 2243439"/>
                  <a:gd name="connsiteY6" fmla="*/ 1543694 h 1678211"/>
                  <a:gd name="connsiteX7" fmla="*/ 796379 w 2243439"/>
                  <a:gd name="connsiteY7" fmla="*/ 1565593 h 1678211"/>
                  <a:gd name="connsiteX8" fmla="*/ 388877 w 2243439"/>
                  <a:gd name="connsiteY8" fmla="*/ 1468858 h 1678211"/>
                  <a:gd name="connsiteX9" fmla="*/ 34143 w 2243439"/>
                  <a:gd name="connsiteY9" fmla="*/ 1245414 h 1678211"/>
                  <a:gd name="connsiteX10" fmla="*/ 105143 w 2243439"/>
                  <a:gd name="connsiteY10" fmla="*/ 809521 h 1678211"/>
                  <a:gd name="connsiteX11" fmla="*/ 370473 w 2243439"/>
                  <a:gd name="connsiteY11" fmla="*/ 408728 h 1678211"/>
                  <a:gd name="connsiteX12" fmla="*/ 781367 w 2243439"/>
                  <a:gd name="connsiteY12" fmla="*/ 122525 h 1678211"/>
                  <a:gd name="connsiteX0" fmla="*/ 781367 w 2243439"/>
                  <a:gd name="connsiteY0" fmla="*/ 122525 h 1678213"/>
                  <a:gd name="connsiteX1" fmla="*/ 1306121 w 2243439"/>
                  <a:gd name="connsiteY1" fmla="*/ 72963 h 1678213"/>
                  <a:gd name="connsiteX2" fmla="*/ 1612719 w 2243439"/>
                  <a:gd name="connsiteY2" fmla="*/ 188153 h 1678213"/>
                  <a:gd name="connsiteX3" fmla="*/ 2067291 w 2243439"/>
                  <a:gd name="connsiteY3" fmla="*/ 541211 h 1678213"/>
                  <a:gd name="connsiteX4" fmla="*/ 2179750 w 2243439"/>
                  <a:gd name="connsiteY4" fmla="*/ 897990 h 1678213"/>
                  <a:gd name="connsiteX5" fmla="*/ 1860747 w 2243439"/>
                  <a:gd name="connsiteY5" fmla="*/ 1319195 h 1678213"/>
                  <a:gd name="connsiteX6" fmla="*/ 1420314 w 2243439"/>
                  <a:gd name="connsiteY6" fmla="*/ 1543694 h 1678213"/>
                  <a:gd name="connsiteX7" fmla="*/ 796379 w 2243439"/>
                  <a:gd name="connsiteY7" fmla="*/ 1565593 h 1678213"/>
                  <a:gd name="connsiteX8" fmla="*/ 388877 w 2243439"/>
                  <a:gd name="connsiteY8" fmla="*/ 1468858 h 1678213"/>
                  <a:gd name="connsiteX9" fmla="*/ 34143 w 2243439"/>
                  <a:gd name="connsiteY9" fmla="*/ 1245414 h 1678213"/>
                  <a:gd name="connsiteX10" fmla="*/ 105143 w 2243439"/>
                  <a:gd name="connsiteY10" fmla="*/ 809521 h 1678213"/>
                  <a:gd name="connsiteX11" fmla="*/ 370473 w 2243439"/>
                  <a:gd name="connsiteY11" fmla="*/ 408728 h 1678213"/>
                  <a:gd name="connsiteX12" fmla="*/ 781367 w 2243439"/>
                  <a:gd name="connsiteY12" fmla="*/ 122525 h 1678213"/>
                  <a:gd name="connsiteX0" fmla="*/ 781367 w 2232183"/>
                  <a:gd name="connsiteY0" fmla="*/ 122525 h 1678211"/>
                  <a:gd name="connsiteX1" fmla="*/ 1306121 w 2232183"/>
                  <a:gd name="connsiteY1" fmla="*/ 72963 h 1678211"/>
                  <a:gd name="connsiteX2" fmla="*/ 1612719 w 2232183"/>
                  <a:gd name="connsiteY2" fmla="*/ 188153 h 1678211"/>
                  <a:gd name="connsiteX3" fmla="*/ 2067291 w 2232183"/>
                  <a:gd name="connsiteY3" fmla="*/ 541211 h 1678211"/>
                  <a:gd name="connsiteX4" fmla="*/ 2164569 w 2232183"/>
                  <a:gd name="connsiteY4" fmla="*/ 914035 h 1678211"/>
                  <a:gd name="connsiteX5" fmla="*/ 1860747 w 2232183"/>
                  <a:gd name="connsiteY5" fmla="*/ 1319195 h 1678211"/>
                  <a:gd name="connsiteX6" fmla="*/ 1420314 w 2232183"/>
                  <a:gd name="connsiteY6" fmla="*/ 1543694 h 1678211"/>
                  <a:gd name="connsiteX7" fmla="*/ 796379 w 2232183"/>
                  <a:gd name="connsiteY7" fmla="*/ 1565593 h 1678211"/>
                  <a:gd name="connsiteX8" fmla="*/ 388877 w 2232183"/>
                  <a:gd name="connsiteY8" fmla="*/ 1468858 h 1678211"/>
                  <a:gd name="connsiteX9" fmla="*/ 34143 w 2232183"/>
                  <a:gd name="connsiteY9" fmla="*/ 1245414 h 1678211"/>
                  <a:gd name="connsiteX10" fmla="*/ 105143 w 2232183"/>
                  <a:gd name="connsiteY10" fmla="*/ 809521 h 1678211"/>
                  <a:gd name="connsiteX11" fmla="*/ 370473 w 2232183"/>
                  <a:gd name="connsiteY11" fmla="*/ 408728 h 1678211"/>
                  <a:gd name="connsiteX12" fmla="*/ 781367 w 2232183"/>
                  <a:gd name="connsiteY12" fmla="*/ 122525 h 1678211"/>
                  <a:gd name="connsiteX0" fmla="*/ 781367 w 2232185"/>
                  <a:gd name="connsiteY0" fmla="*/ 122525 h 1678213"/>
                  <a:gd name="connsiteX1" fmla="*/ 1306121 w 2232185"/>
                  <a:gd name="connsiteY1" fmla="*/ 72963 h 1678213"/>
                  <a:gd name="connsiteX2" fmla="*/ 1612719 w 2232185"/>
                  <a:gd name="connsiteY2" fmla="*/ 188153 h 1678213"/>
                  <a:gd name="connsiteX3" fmla="*/ 2067291 w 2232185"/>
                  <a:gd name="connsiteY3" fmla="*/ 541211 h 1678213"/>
                  <a:gd name="connsiteX4" fmla="*/ 2164569 w 2232185"/>
                  <a:gd name="connsiteY4" fmla="*/ 914035 h 1678213"/>
                  <a:gd name="connsiteX5" fmla="*/ 1860747 w 2232185"/>
                  <a:gd name="connsiteY5" fmla="*/ 1319195 h 1678213"/>
                  <a:gd name="connsiteX6" fmla="*/ 1420314 w 2232185"/>
                  <a:gd name="connsiteY6" fmla="*/ 1543694 h 1678213"/>
                  <a:gd name="connsiteX7" fmla="*/ 796379 w 2232185"/>
                  <a:gd name="connsiteY7" fmla="*/ 1565593 h 1678213"/>
                  <a:gd name="connsiteX8" fmla="*/ 388877 w 2232185"/>
                  <a:gd name="connsiteY8" fmla="*/ 1468858 h 1678213"/>
                  <a:gd name="connsiteX9" fmla="*/ 34143 w 2232185"/>
                  <a:gd name="connsiteY9" fmla="*/ 1245414 h 1678213"/>
                  <a:gd name="connsiteX10" fmla="*/ 105143 w 2232185"/>
                  <a:gd name="connsiteY10" fmla="*/ 809521 h 1678213"/>
                  <a:gd name="connsiteX11" fmla="*/ 370473 w 2232185"/>
                  <a:gd name="connsiteY11" fmla="*/ 408728 h 1678213"/>
                  <a:gd name="connsiteX12" fmla="*/ 781367 w 2232185"/>
                  <a:gd name="connsiteY12" fmla="*/ 122525 h 1678213"/>
                  <a:gd name="connsiteX0" fmla="*/ 781367 w 2232183"/>
                  <a:gd name="connsiteY0" fmla="*/ 122525 h 1678211"/>
                  <a:gd name="connsiteX1" fmla="*/ 1306121 w 2232183"/>
                  <a:gd name="connsiteY1" fmla="*/ 72963 h 1678211"/>
                  <a:gd name="connsiteX2" fmla="*/ 1612719 w 2232183"/>
                  <a:gd name="connsiteY2" fmla="*/ 188153 h 1678211"/>
                  <a:gd name="connsiteX3" fmla="*/ 2067291 w 2232183"/>
                  <a:gd name="connsiteY3" fmla="*/ 541211 h 1678211"/>
                  <a:gd name="connsiteX4" fmla="*/ 2164569 w 2232183"/>
                  <a:gd name="connsiteY4" fmla="*/ 914035 h 1678211"/>
                  <a:gd name="connsiteX5" fmla="*/ 1860747 w 2232183"/>
                  <a:gd name="connsiteY5" fmla="*/ 1319195 h 1678211"/>
                  <a:gd name="connsiteX6" fmla="*/ 1420314 w 2232183"/>
                  <a:gd name="connsiteY6" fmla="*/ 1543694 h 1678211"/>
                  <a:gd name="connsiteX7" fmla="*/ 796379 w 2232183"/>
                  <a:gd name="connsiteY7" fmla="*/ 1565593 h 1678211"/>
                  <a:gd name="connsiteX8" fmla="*/ 388877 w 2232183"/>
                  <a:gd name="connsiteY8" fmla="*/ 1468858 h 1678211"/>
                  <a:gd name="connsiteX9" fmla="*/ 34143 w 2232183"/>
                  <a:gd name="connsiteY9" fmla="*/ 1245414 h 1678211"/>
                  <a:gd name="connsiteX10" fmla="*/ 105143 w 2232183"/>
                  <a:gd name="connsiteY10" fmla="*/ 809521 h 1678211"/>
                  <a:gd name="connsiteX11" fmla="*/ 370473 w 2232183"/>
                  <a:gd name="connsiteY11" fmla="*/ 408728 h 1678211"/>
                  <a:gd name="connsiteX12" fmla="*/ 781367 w 2232183"/>
                  <a:gd name="connsiteY12" fmla="*/ 122525 h 1678211"/>
                  <a:gd name="connsiteX0" fmla="*/ 781367 w 2211959"/>
                  <a:gd name="connsiteY0" fmla="*/ 122525 h 1678213"/>
                  <a:gd name="connsiteX1" fmla="*/ 1306121 w 2211959"/>
                  <a:gd name="connsiteY1" fmla="*/ 72963 h 1678213"/>
                  <a:gd name="connsiteX2" fmla="*/ 1612719 w 2211959"/>
                  <a:gd name="connsiteY2" fmla="*/ 188153 h 1678213"/>
                  <a:gd name="connsiteX3" fmla="*/ 2067291 w 2211959"/>
                  <a:gd name="connsiteY3" fmla="*/ 541211 h 1678213"/>
                  <a:gd name="connsiteX4" fmla="*/ 2164569 w 2211959"/>
                  <a:gd name="connsiteY4" fmla="*/ 914035 h 1678213"/>
                  <a:gd name="connsiteX5" fmla="*/ 1860747 w 2211959"/>
                  <a:gd name="connsiteY5" fmla="*/ 1319195 h 1678213"/>
                  <a:gd name="connsiteX6" fmla="*/ 1420314 w 2211959"/>
                  <a:gd name="connsiteY6" fmla="*/ 1543694 h 1678213"/>
                  <a:gd name="connsiteX7" fmla="*/ 796379 w 2211959"/>
                  <a:gd name="connsiteY7" fmla="*/ 1565593 h 1678213"/>
                  <a:gd name="connsiteX8" fmla="*/ 388877 w 2211959"/>
                  <a:gd name="connsiteY8" fmla="*/ 1468858 h 1678213"/>
                  <a:gd name="connsiteX9" fmla="*/ 34143 w 2211959"/>
                  <a:gd name="connsiteY9" fmla="*/ 1245414 h 1678213"/>
                  <a:gd name="connsiteX10" fmla="*/ 105143 w 2211959"/>
                  <a:gd name="connsiteY10" fmla="*/ 809521 h 1678213"/>
                  <a:gd name="connsiteX11" fmla="*/ 370473 w 2211959"/>
                  <a:gd name="connsiteY11" fmla="*/ 408728 h 1678213"/>
                  <a:gd name="connsiteX12" fmla="*/ 781367 w 2211959"/>
                  <a:gd name="connsiteY12" fmla="*/ 122525 h 1678213"/>
                  <a:gd name="connsiteX0" fmla="*/ 754464 w 2185056"/>
                  <a:gd name="connsiteY0" fmla="*/ 122525 h 1678211"/>
                  <a:gd name="connsiteX1" fmla="*/ 1279218 w 2185056"/>
                  <a:gd name="connsiteY1" fmla="*/ 72963 h 1678211"/>
                  <a:gd name="connsiteX2" fmla="*/ 1585816 w 2185056"/>
                  <a:gd name="connsiteY2" fmla="*/ 188153 h 1678211"/>
                  <a:gd name="connsiteX3" fmla="*/ 2040388 w 2185056"/>
                  <a:gd name="connsiteY3" fmla="*/ 541211 h 1678211"/>
                  <a:gd name="connsiteX4" fmla="*/ 2137666 w 2185056"/>
                  <a:gd name="connsiteY4" fmla="*/ 914035 h 1678211"/>
                  <a:gd name="connsiteX5" fmla="*/ 1833844 w 2185056"/>
                  <a:gd name="connsiteY5" fmla="*/ 1319195 h 1678211"/>
                  <a:gd name="connsiteX6" fmla="*/ 1393411 w 2185056"/>
                  <a:gd name="connsiteY6" fmla="*/ 1543694 h 1678211"/>
                  <a:gd name="connsiteX7" fmla="*/ 769476 w 2185056"/>
                  <a:gd name="connsiteY7" fmla="*/ 1565593 h 1678211"/>
                  <a:gd name="connsiteX8" fmla="*/ 361974 w 2185056"/>
                  <a:gd name="connsiteY8" fmla="*/ 1468858 h 1678211"/>
                  <a:gd name="connsiteX9" fmla="*/ 56580 w 2185056"/>
                  <a:gd name="connsiteY9" fmla="*/ 1189252 h 1678211"/>
                  <a:gd name="connsiteX10" fmla="*/ 78240 w 2185056"/>
                  <a:gd name="connsiteY10" fmla="*/ 809521 h 1678211"/>
                  <a:gd name="connsiteX11" fmla="*/ 343570 w 2185056"/>
                  <a:gd name="connsiteY11" fmla="*/ 408728 h 1678211"/>
                  <a:gd name="connsiteX12" fmla="*/ 754464 w 2185056"/>
                  <a:gd name="connsiteY12" fmla="*/ 122525 h 1678211"/>
                  <a:gd name="connsiteX0" fmla="*/ 754464 w 2185056"/>
                  <a:gd name="connsiteY0" fmla="*/ 122525 h 1678213"/>
                  <a:gd name="connsiteX1" fmla="*/ 1279218 w 2185056"/>
                  <a:gd name="connsiteY1" fmla="*/ 72963 h 1678213"/>
                  <a:gd name="connsiteX2" fmla="*/ 1585816 w 2185056"/>
                  <a:gd name="connsiteY2" fmla="*/ 188153 h 1678213"/>
                  <a:gd name="connsiteX3" fmla="*/ 2040388 w 2185056"/>
                  <a:gd name="connsiteY3" fmla="*/ 541211 h 1678213"/>
                  <a:gd name="connsiteX4" fmla="*/ 2137666 w 2185056"/>
                  <a:gd name="connsiteY4" fmla="*/ 914035 h 1678213"/>
                  <a:gd name="connsiteX5" fmla="*/ 1833844 w 2185056"/>
                  <a:gd name="connsiteY5" fmla="*/ 1319195 h 1678213"/>
                  <a:gd name="connsiteX6" fmla="*/ 1393411 w 2185056"/>
                  <a:gd name="connsiteY6" fmla="*/ 1543694 h 1678213"/>
                  <a:gd name="connsiteX7" fmla="*/ 769476 w 2185056"/>
                  <a:gd name="connsiteY7" fmla="*/ 1565593 h 1678213"/>
                  <a:gd name="connsiteX8" fmla="*/ 361974 w 2185056"/>
                  <a:gd name="connsiteY8" fmla="*/ 1468858 h 1678213"/>
                  <a:gd name="connsiteX9" fmla="*/ 56580 w 2185056"/>
                  <a:gd name="connsiteY9" fmla="*/ 1189252 h 1678213"/>
                  <a:gd name="connsiteX10" fmla="*/ 78240 w 2185056"/>
                  <a:gd name="connsiteY10" fmla="*/ 809521 h 1678213"/>
                  <a:gd name="connsiteX11" fmla="*/ 343570 w 2185056"/>
                  <a:gd name="connsiteY11" fmla="*/ 408728 h 1678213"/>
                  <a:gd name="connsiteX12" fmla="*/ 754464 w 2185056"/>
                  <a:gd name="connsiteY12" fmla="*/ 122525 h 1678213"/>
                  <a:gd name="connsiteX0" fmla="*/ 754464 w 2185056"/>
                  <a:gd name="connsiteY0" fmla="*/ 122525 h 1678211"/>
                  <a:gd name="connsiteX1" fmla="*/ 1279218 w 2185056"/>
                  <a:gd name="connsiteY1" fmla="*/ 72963 h 1678211"/>
                  <a:gd name="connsiteX2" fmla="*/ 1585816 w 2185056"/>
                  <a:gd name="connsiteY2" fmla="*/ 188153 h 1678211"/>
                  <a:gd name="connsiteX3" fmla="*/ 2040388 w 2185056"/>
                  <a:gd name="connsiteY3" fmla="*/ 541211 h 1678211"/>
                  <a:gd name="connsiteX4" fmla="*/ 2137666 w 2185056"/>
                  <a:gd name="connsiteY4" fmla="*/ 914035 h 1678211"/>
                  <a:gd name="connsiteX5" fmla="*/ 1833844 w 2185056"/>
                  <a:gd name="connsiteY5" fmla="*/ 1319195 h 1678211"/>
                  <a:gd name="connsiteX6" fmla="*/ 1393411 w 2185056"/>
                  <a:gd name="connsiteY6" fmla="*/ 1543694 h 1678211"/>
                  <a:gd name="connsiteX7" fmla="*/ 769476 w 2185056"/>
                  <a:gd name="connsiteY7" fmla="*/ 1565593 h 1678211"/>
                  <a:gd name="connsiteX8" fmla="*/ 361974 w 2185056"/>
                  <a:gd name="connsiteY8" fmla="*/ 1468858 h 1678211"/>
                  <a:gd name="connsiteX9" fmla="*/ 56580 w 2185056"/>
                  <a:gd name="connsiteY9" fmla="*/ 1189252 h 1678211"/>
                  <a:gd name="connsiteX10" fmla="*/ 78240 w 2185056"/>
                  <a:gd name="connsiteY10" fmla="*/ 809521 h 1678211"/>
                  <a:gd name="connsiteX11" fmla="*/ 343570 w 2185056"/>
                  <a:gd name="connsiteY11" fmla="*/ 408728 h 1678211"/>
                  <a:gd name="connsiteX12" fmla="*/ 754464 w 2185056"/>
                  <a:gd name="connsiteY12" fmla="*/ 122525 h 1678211"/>
                  <a:gd name="connsiteX0" fmla="*/ 749673 w 2180265"/>
                  <a:gd name="connsiteY0" fmla="*/ 122525 h 1678213"/>
                  <a:gd name="connsiteX1" fmla="*/ 1274427 w 2180265"/>
                  <a:gd name="connsiteY1" fmla="*/ 72963 h 1678213"/>
                  <a:gd name="connsiteX2" fmla="*/ 1581025 w 2180265"/>
                  <a:gd name="connsiteY2" fmla="*/ 188153 h 1678213"/>
                  <a:gd name="connsiteX3" fmla="*/ 2035597 w 2180265"/>
                  <a:gd name="connsiteY3" fmla="*/ 541211 h 1678213"/>
                  <a:gd name="connsiteX4" fmla="*/ 2132875 w 2180265"/>
                  <a:gd name="connsiteY4" fmla="*/ 914035 h 1678213"/>
                  <a:gd name="connsiteX5" fmla="*/ 1829053 w 2180265"/>
                  <a:gd name="connsiteY5" fmla="*/ 1319195 h 1678213"/>
                  <a:gd name="connsiteX6" fmla="*/ 1388620 w 2180265"/>
                  <a:gd name="connsiteY6" fmla="*/ 1543694 h 1678213"/>
                  <a:gd name="connsiteX7" fmla="*/ 764685 w 2180265"/>
                  <a:gd name="connsiteY7" fmla="*/ 1565593 h 1678213"/>
                  <a:gd name="connsiteX8" fmla="*/ 357183 w 2180265"/>
                  <a:gd name="connsiteY8" fmla="*/ 1468858 h 1678213"/>
                  <a:gd name="connsiteX9" fmla="*/ 63176 w 2180265"/>
                  <a:gd name="connsiteY9" fmla="*/ 1169195 h 1678213"/>
                  <a:gd name="connsiteX10" fmla="*/ 73449 w 2180265"/>
                  <a:gd name="connsiteY10" fmla="*/ 809521 h 1678213"/>
                  <a:gd name="connsiteX11" fmla="*/ 338779 w 2180265"/>
                  <a:gd name="connsiteY11" fmla="*/ 408728 h 1678213"/>
                  <a:gd name="connsiteX12" fmla="*/ 749673 w 2180265"/>
                  <a:gd name="connsiteY12" fmla="*/ 122525 h 1678213"/>
                  <a:gd name="connsiteX0" fmla="*/ 749673 w 2180265"/>
                  <a:gd name="connsiteY0" fmla="*/ 122525 h 1678211"/>
                  <a:gd name="connsiteX1" fmla="*/ 1274427 w 2180265"/>
                  <a:gd name="connsiteY1" fmla="*/ 72963 h 1678211"/>
                  <a:gd name="connsiteX2" fmla="*/ 1581025 w 2180265"/>
                  <a:gd name="connsiteY2" fmla="*/ 188153 h 1678211"/>
                  <a:gd name="connsiteX3" fmla="*/ 2035597 w 2180265"/>
                  <a:gd name="connsiteY3" fmla="*/ 541211 h 1678211"/>
                  <a:gd name="connsiteX4" fmla="*/ 2132875 w 2180265"/>
                  <a:gd name="connsiteY4" fmla="*/ 914035 h 1678211"/>
                  <a:gd name="connsiteX5" fmla="*/ 1829053 w 2180265"/>
                  <a:gd name="connsiteY5" fmla="*/ 1319195 h 1678211"/>
                  <a:gd name="connsiteX6" fmla="*/ 1388620 w 2180265"/>
                  <a:gd name="connsiteY6" fmla="*/ 1543694 h 1678211"/>
                  <a:gd name="connsiteX7" fmla="*/ 764685 w 2180265"/>
                  <a:gd name="connsiteY7" fmla="*/ 1565593 h 1678211"/>
                  <a:gd name="connsiteX8" fmla="*/ 357183 w 2180265"/>
                  <a:gd name="connsiteY8" fmla="*/ 1468858 h 1678211"/>
                  <a:gd name="connsiteX9" fmla="*/ 63176 w 2180265"/>
                  <a:gd name="connsiteY9" fmla="*/ 1169195 h 1678211"/>
                  <a:gd name="connsiteX10" fmla="*/ 73449 w 2180265"/>
                  <a:gd name="connsiteY10" fmla="*/ 809521 h 1678211"/>
                  <a:gd name="connsiteX11" fmla="*/ 338779 w 2180265"/>
                  <a:gd name="connsiteY11" fmla="*/ 408728 h 1678211"/>
                  <a:gd name="connsiteX12" fmla="*/ 749673 w 2180265"/>
                  <a:gd name="connsiteY12" fmla="*/ 122525 h 1678211"/>
                  <a:gd name="connsiteX0" fmla="*/ 749673 w 2180265"/>
                  <a:gd name="connsiteY0" fmla="*/ 122525 h 1678213"/>
                  <a:gd name="connsiteX1" fmla="*/ 1274427 w 2180265"/>
                  <a:gd name="connsiteY1" fmla="*/ 72963 h 1678213"/>
                  <a:gd name="connsiteX2" fmla="*/ 1581025 w 2180265"/>
                  <a:gd name="connsiteY2" fmla="*/ 188153 h 1678213"/>
                  <a:gd name="connsiteX3" fmla="*/ 2035597 w 2180265"/>
                  <a:gd name="connsiteY3" fmla="*/ 541211 h 1678213"/>
                  <a:gd name="connsiteX4" fmla="*/ 2132875 w 2180265"/>
                  <a:gd name="connsiteY4" fmla="*/ 914035 h 1678213"/>
                  <a:gd name="connsiteX5" fmla="*/ 1829053 w 2180265"/>
                  <a:gd name="connsiteY5" fmla="*/ 1319195 h 1678213"/>
                  <a:gd name="connsiteX6" fmla="*/ 1388620 w 2180265"/>
                  <a:gd name="connsiteY6" fmla="*/ 1543694 h 1678213"/>
                  <a:gd name="connsiteX7" fmla="*/ 764685 w 2180265"/>
                  <a:gd name="connsiteY7" fmla="*/ 1565593 h 1678213"/>
                  <a:gd name="connsiteX8" fmla="*/ 357183 w 2180265"/>
                  <a:gd name="connsiteY8" fmla="*/ 1468858 h 1678213"/>
                  <a:gd name="connsiteX9" fmla="*/ 63176 w 2180265"/>
                  <a:gd name="connsiteY9" fmla="*/ 1169195 h 1678213"/>
                  <a:gd name="connsiteX10" fmla="*/ 73449 w 2180265"/>
                  <a:gd name="connsiteY10" fmla="*/ 809521 h 1678213"/>
                  <a:gd name="connsiteX11" fmla="*/ 338779 w 2180265"/>
                  <a:gd name="connsiteY11" fmla="*/ 408728 h 1678213"/>
                  <a:gd name="connsiteX12" fmla="*/ 749673 w 2180265"/>
                  <a:gd name="connsiteY12" fmla="*/ 122525 h 1678213"/>
                  <a:gd name="connsiteX0" fmla="*/ 749673 w 2180265"/>
                  <a:gd name="connsiteY0" fmla="*/ 122525 h 1678211"/>
                  <a:gd name="connsiteX1" fmla="*/ 1274427 w 2180265"/>
                  <a:gd name="connsiteY1" fmla="*/ 72963 h 1678211"/>
                  <a:gd name="connsiteX2" fmla="*/ 1581025 w 2180265"/>
                  <a:gd name="connsiteY2" fmla="*/ 188153 h 1678211"/>
                  <a:gd name="connsiteX3" fmla="*/ 2035597 w 2180265"/>
                  <a:gd name="connsiteY3" fmla="*/ 541211 h 1678211"/>
                  <a:gd name="connsiteX4" fmla="*/ 2132875 w 2180265"/>
                  <a:gd name="connsiteY4" fmla="*/ 914035 h 1678211"/>
                  <a:gd name="connsiteX5" fmla="*/ 1829053 w 2180265"/>
                  <a:gd name="connsiteY5" fmla="*/ 1319195 h 1678211"/>
                  <a:gd name="connsiteX6" fmla="*/ 1388620 w 2180265"/>
                  <a:gd name="connsiteY6" fmla="*/ 1543694 h 1678211"/>
                  <a:gd name="connsiteX7" fmla="*/ 764685 w 2180265"/>
                  <a:gd name="connsiteY7" fmla="*/ 1565593 h 1678211"/>
                  <a:gd name="connsiteX8" fmla="*/ 357183 w 2180265"/>
                  <a:gd name="connsiteY8" fmla="*/ 1468858 h 1678211"/>
                  <a:gd name="connsiteX9" fmla="*/ 63176 w 2180265"/>
                  <a:gd name="connsiteY9" fmla="*/ 1169195 h 1678211"/>
                  <a:gd name="connsiteX10" fmla="*/ 73449 w 2180265"/>
                  <a:gd name="connsiteY10" fmla="*/ 809521 h 1678211"/>
                  <a:gd name="connsiteX11" fmla="*/ 338779 w 2180265"/>
                  <a:gd name="connsiteY11" fmla="*/ 408728 h 1678211"/>
                  <a:gd name="connsiteX12" fmla="*/ 749673 w 2180265"/>
                  <a:gd name="connsiteY12" fmla="*/ 122525 h 1678211"/>
                  <a:gd name="connsiteX0" fmla="*/ 731425 w 2162017"/>
                  <a:gd name="connsiteY0" fmla="*/ 122525 h 1678213"/>
                  <a:gd name="connsiteX1" fmla="*/ 1256179 w 2162017"/>
                  <a:gd name="connsiteY1" fmla="*/ 72963 h 1678213"/>
                  <a:gd name="connsiteX2" fmla="*/ 1562777 w 2162017"/>
                  <a:gd name="connsiteY2" fmla="*/ 188153 h 1678213"/>
                  <a:gd name="connsiteX3" fmla="*/ 2017349 w 2162017"/>
                  <a:gd name="connsiteY3" fmla="*/ 541211 h 1678213"/>
                  <a:gd name="connsiteX4" fmla="*/ 2114627 w 2162017"/>
                  <a:gd name="connsiteY4" fmla="*/ 914035 h 1678213"/>
                  <a:gd name="connsiteX5" fmla="*/ 1810805 w 2162017"/>
                  <a:gd name="connsiteY5" fmla="*/ 1319195 h 1678213"/>
                  <a:gd name="connsiteX6" fmla="*/ 1370372 w 2162017"/>
                  <a:gd name="connsiteY6" fmla="*/ 1543694 h 1678213"/>
                  <a:gd name="connsiteX7" fmla="*/ 746437 w 2162017"/>
                  <a:gd name="connsiteY7" fmla="*/ 1565593 h 1678213"/>
                  <a:gd name="connsiteX8" fmla="*/ 338935 w 2162017"/>
                  <a:gd name="connsiteY8" fmla="*/ 1468858 h 1678213"/>
                  <a:gd name="connsiteX9" fmla="*/ 44928 w 2162017"/>
                  <a:gd name="connsiteY9" fmla="*/ 1169195 h 1678213"/>
                  <a:gd name="connsiteX10" fmla="*/ 89359 w 2162017"/>
                  <a:gd name="connsiteY10" fmla="*/ 841612 h 1678213"/>
                  <a:gd name="connsiteX11" fmla="*/ 320531 w 2162017"/>
                  <a:gd name="connsiteY11" fmla="*/ 408728 h 1678213"/>
                  <a:gd name="connsiteX12" fmla="*/ 731425 w 2162017"/>
                  <a:gd name="connsiteY12" fmla="*/ 122525 h 1678213"/>
                  <a:gd name="connsiteX0" fmla="*/ 759400 w 2189992"/>
                  <a:gd name="connsiteY0" fmla="*/ 122525 h 1678211"/>
                  <a:gd name="connsiteX1" fmla="*/ 1284154 w 2189992"/>
                  <a:gd name="connsiteY1" fmla="*/ 72963 h 1678211"/>
                  <a:gd name="connsiteX2" fmla="*/ 1590752 w 2189992"/>
                  <a:gd name="connsiteY2" fmla="*/ 188153 h 1678211"/>
                  <a:gd name="connsiteX3" fmla="*/ 2045324 w 2189992"/>
                  <a:gd name="connsiteY3" fmla="*/ 541211 h 1678211"/>
                  <a:gd name="connsiteX4" fmla="*/ 2142602 w 2189992"/>
                  <a:gd name="connsiteY4" fmla="*/ 914035 h 1678211"/>
                  <a:gd name="connsiteX5" fmla="*/ 1838780 w 2189992"/>
                  <a:gd name="connsiteY5" fmla="*/ 1319195 h 1678211"/>
                  <a:gd name="connsiteX6" fmla="*/ 1398347 w 2189992"/>
                  <a:gd name="connsiteY6" fmla="*/ 1543694 h 1678211"/>
                  <a:gd name="connsiteX7" fmla="*/ 774412 w 2189992"/>
                  <a:gd name="connsiteY7" fmla="*/ 1565593 h 1678211"/>
                  <a:gd name="connsiteX8" fmla="*/ 366910 w 2189992"/>
                  <a:gd name="connsiteY8" fmla="*/ 1468858 h 1678211"/>
                  <a:gd name="connsiteX9" fmla="*/ 72903 w 2189992"/>
                  <a:gd name="connsiteY9" fmla="*/ 1169195 h 1678211"/>
                  <a:gd name="connsiteX10" fmla="*/ 117334 w 2189992"/>
                  <a:gd name="connsiteY10" fmla="*/ 841612 h 1678211"/>
                  <a:gd name="connsiteX11" fmla="*/ 348506 w 2189992"/>
                  <a:gd name="connsiteY11" fmla="*/ 408728 h 1678211"/>
                  <a:gd name="connsiteX12" fmla="*/ 759400 w 2189992"/>
                  <a:gd name="connsiteY12" fmla="*/ 122525 h 1678211"/>
                  <a:gd name="connsiteX0" fmla="*/ 759402 w 2189994"/>
                  <a:gd name="connsiteY0" fmla="*/ 122525 h 1678213"/>
                  <a:gd name="connsiteX1" fmla="*/ 1284156 w 2189994"/>
                  <a:gd name="connsiteY1" fmla="*/ 72963 h 1678213"/>
                  <a:gd name="connsiteX2" fmla="*/ 1590754 w 2189994"/>
                  <a:gd name="connsiteY2" fmla="*/ 188153 h 1678213"/>
                  <a:gd name="connsiteX3" fmla="*/ 2045326 w 2189994"/>
                  <a:gd name="connsiteY3" fmla="*/ 541211 h 1678213"/>
                  <a:gd name="connsiteX4" fmla="*/ 2142604 w 2189994"/>
                  <a:gd name="connsiteY4" fmla="*/ 914035 h 1678213"/>
                  <a:gd name="connsiteX5" fmla="*/ 1838782 w 2189994"/>
                  <a:gd name="connsiteY5" fmla="*/ 1319195 h 1678213"/>
                  <a:gd name="connsiteX6" fmla="*/ 1398349 w 2189994"/>
                  <a:gd name="connsiteY6" fmla="*/ 1543694 h 1678213"/>
                  <a:gd name="connsiteX7" fmla="*/ 774414 w 2189994"/>
                  <a:gd name="connsiteY7" fmla="*/ 1565593 h 1678213"/>
                  <a:gd name="connsiteX8" fmla="*/ 366912 w 2189994"/>
                  <a:gd name="connsiteY8" fmla="*/ 1468858 h 1678213"/>
                  <a:gd name="connsiteX9" fmla="*/ 72905 w 2189994"/>
                  <a:gd name="connsiteY9" fmla="*/ 1169195 h 1678213"/>
                  <a:gd name="connsiteX10" fmla="*/ 117336 w 2189994"/>
                  <a:gd name="connsiteY10" fmla="*/ 841612 h 1678213"/>
                  <a:gd name="connsiteX11" fmla="*/ 348508 w 2189994"/>
                  <a:gd name="connsiteY11" fmla="*/ 408728 h 1678213"/>
                  <a:gd name="connsiteX12" fmla="*/ 759402 w 2189994"/>
                  <a:gd name="connsiteY12" fmla="*/ 122525 h 1678213"/>
                  <a:gd name="connsiteX0" fmla="*/ 753239 w 2183831"/>
                  <a:gd name="connsiteY0" fmla="*/ 122525 h 1678211"/>
                  <a:gd name="connsiteX1" fmla="*/ 1277993 w 2183831"/>
                  <a:gd name="connsiteY1" fmla="*/ 72963 h 1678211"/>
                  <a:gd name="connsiteX2" fmla="*/ 1584591 w 2183831"/>
                  <a:gd name="connsiteY2" fmla="*/ 188153 h 1678211"/>
                  <a:gd name="connsiteX3" fmla="*/ 2039163 w 2183831"/>
                  <a:gd name="connsiteY3" fmla="*/ 541211 h 1678211"/>
                  <a:gd name="connsiteX4" fmla="*/ 2136441 w 2183831"/>
                  <a:gd name="connsiteY4" fmla="*/ 914035 h 1678211"/>
                  <a:gd name="connsiteX5" fmla="*/ 1832619 w 2183831"/>
                  <a:gd name="connsiteY5" fmla="*/ 1319195 h 1678211"/>
                  <a:gd name="connsiteX6" fmla="*/ 1392186 w 2183831"/>
                  <a:gd name="connsiteY6" fmla="*/ 1543694 h 1678211"/>
                  <a:gd name="connsiteX7" fmla="*/ 768251 w 2183831"/>
                  <a:gd name="connsiteY7" fmla="*/ 1565593 h 1678211"/>
                  <a:gd name="connsiteX8" fmla="*/ 360749 w 2183831"/>
                  <a:gd name="connsiteY8" fmla="*/ 1468858 h 1678211"/>
                  <a:gd name="connsiteX9" fmla="*/ 66742 w 2183831"/>
                  <a:gd name="connsiteY9" fmla="*/ 1169195 h 1678211"/>
                  <a:gd name="connsiteX10" fmla="*/ 111173 w 2183831"/>
                  <a:gd name="connsiteY10" fmla="*/ 841612 h 1678211"/>
                  <a:gd name="connsiteX11" fmla="*/ 342345 w 2183831"/>
                  <a:gd name="connsiteY11" fmla="*/ 408728 h 1678211"/>
                  <a:gd name="connsiteX12" fmla="*/ 753239 w 2183831"/>
                  <a:gd name="connsiteY12" fmla="*/ 122525 h 1678211"/>
                  <a:gd name="connsiteX0" fmla="*/ 764041 w 2194633"/>
                  <a:gd name="connsiteY0" fmla="*/ 122525 h 1678213"/>
                  <a:gd name="connsiteX1" fmla="*/ 1288795 w 2194633"/>
                  <a:gd name="connsiteY1" fmla="*/ 72963 h 1678213"/>
                  <a:gd name="connsiteX2" fmla="*/ 1595393 w 2194633"/>
                  <a:gd name="connsiteY2" fmla="*/ 188153 h 1678213"/>
                  <a:gd name="connsiteX3" fmla="*/ 2049965 w 2194633"/>
                  <a:gd name="connsiteY3" fmla="*/ 541211 h 1678213"/>
                  <a:gd name="connsiteX4" fmla="*/ 2147243 w 2194633"/>
                  <a:gd name="connsiteY4" fmla="*/ 914035 h 1678213"/>
                  <a:gd name="connsiteX5" fmla="*/ 1843421 w 2194633"/>
                  <a:gd name="connsiteY5" fmla="*/ 1319195 h 1678213"/>
                  <a:gd name="connsiteX6" fmla="*/ 1402988 w 2194633"/>
                  <a:gd name="connsiteY6" fmla="*/ 1543694 h 1678213"/>
                  <a:gd name="connsiteX7" fmla="*/ 779053 w 2194633"/>
                  <a:gd name="connsiteY7" fmla="*/ 1565593 h 1678213"/>
                  <a:gd name="connsiteX8" fmla="*/ 371551 w 2194633"/>
                  <a:gd name="connsiteY8" fmla="*/ 1468858 h 1678213"/>
                  <a:gd name="connsiteX9" fmla="*/ 77544 w 2194633"/>
                  <a:gd name="connsiteY9" fmla="*/ 1169195 h 1678213"/>
                  <a:gd name="connsiteX10" fmla="*/ 121975 w 2194633"/>
                  <a:gd name="connsiteY10" fmla="*/ 841612 h 1678213"/>
                  <a:gd name="connsiteX11" fmla="*/ 353147 w 2194633"/>
                  <a:gd name="connsiteY11" fmla="*/ 408728 h 1678213"/>
                  <a:gd name="connsiteX12" fmla="*/ 764041 w 2194633"/>
                  <a:gd name="connsiteY12" fmla="*/ 122525 h 1678213"/>
                  <a:gd name="connsiteX0" fmla="*/ 764041 w 2194633"/>
                  <a:gd name="connsiteY0" fmla="*/ 122525 h 1678211"/>
                  <a:gd name="connsiteX1" fmla="*/ 1288795 w 2194633"/>
                  <a:gd name="connsiteY1" fmla="*/ 72963 h 1678211"/>
                  <a:gd name="connsiteX2" fmla="*/ 1595393 w 2194633"/>
                  <a:gd name="connsiteY2" fmla="*/ 188153 h 1678211"/>
                  <a:gd name="connsiteX3" fmla="*/ 2049965 w 2194633"/>
                  <a:gd name="connsiteY3" fmla="*/ 541211 h 1678211"/>
                  <a:gd name="connsiteX4" fmla="*/ 2147243 w 2194633"/>
                  <a:gd name="connsiteY4" fmla="*/ 914035 h 1678211"/>
                  <a:gd name="connsiteX5" fmla="*/ 1843421 w 2194633"/>
                  <a:gd name="connsiteY5" fmla="*/ 1319195 h 1678211"/>
                  <a:gd name="connsiteX6" fmla="*/ 1402988 w 2194633"/>
                  <a:gd name="connsiteY6" fmla="*/ 1543694 h 1678211"/>
                  <a:gd name="connsiteX7" fmla="*/ 779053 w 2194633"/>
                  <a:gd name="connsiteY7" fmla="*/ 1565593 h 1678211"/>
                  <a:gd name="connsiteX8" fmla="*/ 371551 w 2194633"/>
                  <a:gd name="connsiteY8" fmla="*/ 1468858 h 1678211"/>
                  <a:gd name="connsiteX9" fmla="*/ 77544 w 2194633"/>
                  <a:gd name="connsiteY9" fmla="*/ 1169195 h 1678211"/>
                  <a:gd name="connsiteX10" fmla="*/ 121975 w 2194633"/>
                  <a:gd name="connsiteY10" fmla="*/ 841612 h 1678211"/>
                  <a:gd name="connsiteX11" fmla="*/ 353147 w 2194633"/>
                  <a:gd name="connsiteY11" fmla="*/ 408728 h 1678211"/>
                  <a:gd name="connsiteX12" fmla="*/ 764041 w 2194633"/>
                  <a:gd name="connsiteY12" fmla="*/ 122525 h 1678211"/>
                  <a:gd name="connsiteX0" fmla="*/ 764041 w 2194633"/>
                  <a:gd name="connsiteY0" fmla="*/ 122525 h 1678213"/>
                  <a:gd name="connsiteX1" fmla="*/ 1288795 w 2194633"/>
                  <a:gd name="connsiteY1" fmla="*/ 72963 h 1678213"/>
                  <a:gd name="connsiteX2" fmla="*/ 1595393 w 2194633"/>
                  <a:gd name="connsiteY2" fmla="*/ 188153 h 1678213"/>
                  <a:gd name="connsiteX3" fmla="*/ 2049965 w 2194633"/>
                  <a:gd name="connsiteY3" fmla="*/ 541211 h 1678213"/>
                  <a:gd name="connsiteX4" fmla="*/ 2147243 w 2194633"/>
                  <a:gd name="connsiteY4" fmla="*/ 914035 h 1678213"/>
                  <a:gd name="connsiteX5" fmla="*/ 1843421 w 2194633"/>
                  <a:gd name="connsiteY5" fmla="*/ 1319195 h 1678213"/>
                  <a:gd name="connsiteX6" fmla="*/ 1402988 w 2194633"/>
                  <a:gd name="connsiteY6" fmla="*/ 1543694 h 1678213"/>
                  <a:gd name="connsiteX7" fmla="*/ 779053 w 2194633"/>
                  <a:gd name="connsiteY7" fmla="*/ 1565593 h 1678213"/>
                  <a:gd name="connsiteX8" fmla="*/ 371551 w 2194633"/>
                  <a:gd name="connsiteY8" fmla="*/ 1468858 h 1678213"/>
                  <a:gd name="connsiteX9" fmla="*/ 77544 w 2194633"/>
                  <a:gd name="connsiteY9" fmla="*/ 1169195 h 1678213"/>
                  <a:gd name="connsiteX10" fmla="*/ 121975 w 2194633"/>
                  <a:gd name="connsiteY10" fmla="*/ 841612 h 1678213"/>
                  <a:gd name="connsiteX11" fmla="*/ 353147 w 2194633"/>
                  <a:gd name="connsiteY11" fmla="*/ 408728 h 1678213"/>
                  <a:gd name="connsiteX12" fmla="*/ 764041 w 2194633"/>
                  <a:gd name="connsiteY12" fmla="*/ 122525 h 1678213"/>
                  <a:gd name="connsiteX0" fmla="*/ 764041 w 2194633"/>
                  <a:gd name="connsiteY0" fmla="*/ 122525 h 1678211"/>
                  <a:gd name="connsiteX1" fmla="*/ 1288795 w 2194633"/>
                  <a:gd name="connsiteY1" fmla="*/ 72963 h 1678211"/>
                  <a:gd name="connsiteX2" fmla="*/ 1595393 w 2194633"/>
                  <a:gd name="connsiteY2" fmla="*/ 188153 h 1678211"/>
                  <a:gd name="connsiteX3" fmla="*/ 2049965 w 2194633"/>
                  <a:gd name="connsiteY3" fmla="*/ 541211 h 1678211"/>
                  <a:gd name="connsiteX4" fmla="*/ 2147243 w 2194633"/>
                  <a:gd name="connsiteY4" fmla="*/ 914035 h 1678211"/>
                  <a:gd name="connsiteX5" fmla="*/ 1843421 w 2194633"/>
                  <a:gd name="connsiteY5" fmla="*/ 1319195 h 1678211"/>
                  <a:gd name="connsiteX6" fmla="*/ 1402988 w 2194633"/>
                  <a:gd name="connsiteY6" fmla="*/ 1543694 h 1678211"/>
                  <a:gd name="connsiteX7" fmla="*/ 779053 w 2194633"/>
                  <a:gd name="connsiteY7" fmla="*/ 1565593 h 1678211"/>
                  <a:gd name="connsiteX8" fmla="*/ 371551 w 2194633"/>
                  <a:gd name="connsiteY8" fmla="*/ 1468858 h 1678211"/>
                  <a:gd name="connsiteX9" fmla="*/ 77544 w 2194633"/>
                  <a:gd name="connsiteY9" fmla="*/ 1169195 h 1678211"/>
                  <a:gd name="connsiteX10" fmla="*/ 121975 w 2194633"/>
                  <a:gd name="connsiteY10" fmla="*/ 841612 h 1678211"/>
                  <a:gd name="connsiteX11" fmla="*/ 353147 w 2194633"/>
                  <a:gd name="connsiteY11" fmla="*/ 408728 h 1678211"/>
                  <a:gd name="connsiteX12" fmla="*/ 764041 w 2194633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43421 w 2167550"/>
                  <a:gd name="connsiteY5" fmla="*/ 1319195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7550"/>
                  <a:gd name="connsiteY0" fmla="*/ 122525 h 1678211"/>
                  <a:gd name="connsiteX1" fmla="*/ 1288795 w 2167550"/>
                  <a:gd name="connsiteY1" fmla="*/ 72963 h 1678211"/>
                  <a:gd name="connsiteX2" fmla="*/ 1595393 w 2167550"/>
                  <a:gd name="connsiteY2" fmla="*/ 188153 h 1678211"/>
                  <a:gd name="connsiteX3" fmla="*/ 2049965 w 2167550"/>
                  <a:gd name="connsiteY3" fmla="*/ 541211 h 1678211"/>
                  <a:gd name="connsiteX4" fmla="*/ 2106759 w 2167550"/>
                  <a:gd name="connsiteY4" fmla="*/ 972870 h 1678211"/>
                  <a:gd name="connsiteX5" fmla="*/ 1843421 w 2167550"/>
                  <a:gd name="connsiteY5" fmla="*/ 1319195 h 1678211"/>
                  <a:gd name="connsiteX6" fmla="*/ 1402988 w 2167550"/>
                  <a:gd name="connsiteY6" fmla="*/ 1543694 h 1678211"/>
                  <a:gd name="connsiteX7" fmla="*/ 779053 w 2167550"/>
                  <a:gd name="connsiteY7" fmla="*/ 1565593 h 1678211"/>
                  <a:gd name="connsiteX8" fmla="*/ 371551 w 2167550"/>
                  <a:gd name="connsiteY8" fmla="*/ 1468858 h 1678211"/>
                  <a:gd name="connsiteX9" fmla="*/ 77544 w 2167550"/>
                  <a:gd name="connsiteY9" fmla="*/ 1169195 h 1678211"/>
                  <a:gd name="connsiteX10" fmla="*/ 121975 w 2167550"/>
                  <a:gd name="connsiteY10" fmla="*/ 841612 h 1678211"/>
                  <a:gd name="connsiteX11" fmla="*/ 353147 w 2167550"/>
                  <a:gd name="connsiteY11" fmla="*/ 408728 h 1678211"/>
                  <a:gd name="connsiteX12" fmla="*/ 764041 w 2167550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43421 w 2167550"/>
                  <a:gd name="connsiteY5" fmla="*/ 1319195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7550"/>
                  <a:gd name="connsiteY0" fmla="*/ 122525 h 1678211"/>
                  <a:gd name="connsiteX1" fmla="*/ 1288795 w 2167550"/>
                  <a:gd name="connsiteY1" fmla="*/ 72963 h 1678211"/>
                  <a:gd name="connsiteX2" fmla="*/ 1595393 w 2167550"/>
                  <a:gd name="connsiteY2" fmla="*/ 188153 h 1678211"/>
                  <a:gd name="connsiteX3" fmla="*/ 2049965 w 2167550"/>
                  <a:gd name="connsiteY3" fmla="*/ 541211 h 1678211"/>
                  <a:gd name="connsiteX4" fmla="*/ 2106759 w 2167550"/>
                  <a:gd name="connsiteY4" fmla="*/ 972870 h 1678211"/>
                  <a:gd name="connsiteX5" fmla="*/ 1823179 w 2167550"/>
                  <a:gd name="connsiteY5" fmla="*/ 1319196 h 1678211"/>
                  <a:gd name="connsiteX6" fmla="*/ 1402988 w 2167550"/>
                  <a:gd name="connsiteY6" fmla="*/ 1543694 h 1678211"/>
                  <a:gd name="connsiteX7" fmla="*/ 779053 w 2167550"/>
                  <a:gd name="connsiteY7" fmla="*/ 1565593 h 1678211"/>
                  <a:gd name="connsiteX8" fmla="*/ 371551 w 2167550"/>
                  <a:gd name="connsiteY8" fmla="*/ 1468858 h 1678211"/>
                  <a:gd name="connsiteX9" fmla="*/ 77544 w 2167550"/>
                  <a:gd name="connsiteY9" fmla="*/ 1169195 h 1678211"/>
                  <a:gd name="connsiteX10" fmla="*/ 121975 w 2167550"/>
                  <a:gd name="connsiteY10" fmla="*/ 841612 h 1678211"/>
                  <a:gd name="connsiteX11" fmla="*/ 353147 w 2167550"/>
                  <a:gd name="connsiteY11" fmla="*/ 408728 h 1678211"/>
                  <a:gd name="connsiteX12" fmla="*/ 764041 w 2167550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23179 w 2167550"/>
                  <a:gd name="connsiteY5" fmla="*/ 1319196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1976"/>
                  <a:gd name="connsiteY0" fmla="*/ 122525 h 1678211"/>
                  <a:gd name="connsiteX1" fmla="*/ 1288795 w 2161976"/>
                  <a:gd name="connsiteY1" fmla="*/ 72963 h 1678211"/>
                  <a:gd name="connsiteX2" fmla="*/ 1595393 w 2161976"/>
                  <a:gd name="connsiteY2" fmla="*/ 188153 h 1678211"/>
                  <a:gd name="connsiteX3" fmla="*/ 2034784 w 2161976"/>
                  <a:gd name="connsiteY3" fmla="*/ 541211 h 1678211"/>
                  <a:gd name="connsiteX4" fmla="*/ 2106759 w 2161976"/>
                  <a:gd name="connsiteY4" fmla="*/ 972870 h 1678211"/>
                  <a:gd name="connsiteX5" fmla="*/ 1823179 w 2161976"/>
                  <a:gd name="connsiteY5" fmla="*/ 1319196 h 1678211"/>
                  <a:gd name="connsiteX6" fmla="*/ 1402988 w 2161976"/>
                  <a:gd name="connsiteY6" fmla="*/ 1543694 h 1678211"/>
                  <a:gd name="connsiteX7" fmla="*/ 779053 w 2161976"/>
                  <a:gd name="connsiteY7" fmla="*/ 1565593 h 1678211"/>
                  <a:gd name="connsiteX8" fmla="*/ 371551 w 2161976"/>
                  <a:gd name="connsiteY8" fmla="*/ 1468858 h 1678211"/>
                  <a:gd name="connsiteX9" fmla="*/ 77544 w 2161976"/>
                  <a:gd name="connsiteY9" fmla="*/ 1169195 h 1678211"/>
                  <a:gd name="connsiteX10" fmla="*/ 121975 w 2161976"/>
                  <a:gd name="connsiteY10" fmla="*/ 841612 h 1678211"/>
                  <a:gd name="connsiteX11" fmla="*/ 353147 w 2161976"/>
                  <a:gd name="connsiteY11" fmla="*/ 408728 h 1678211"/>
                  <a:gd name="connsiteX12" fmla="*/ 764041 w 2161976"/>
                  <a:gd name="connsiteY12" fmla="*/ 122525 h 167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976" h="1678211">
                    <a:moveTo>
                      <a:pt x="764041" y="122525"/>
                    </a:moveTo>
                    <a:cubicBezTo>
                      <a:pt x="784097" y="-18763"/>
                      <a:pt x="1151405" y="-41330"/>
                      <a:pt x="1288795" y="72963"/>
                    </a:cubicBezTo>
                    <a:cubicBezTo>
                      <a:pt x="1394629" y="58146"/>
                      <a:pt x="1571034" y="44490"/>
                      <a:pt x="1595393" y="188153"/>
                    </a:cubicBezTo>
                    <a:cubicBezTo>
                      <a:pt x="1722305" y="-38884"/>
                      <a:pt x="2165461" y="263061"/>
                      <a:pt x="2034784" y="541211"/>
                    </a:cubicBezTo>
                    <a:cubicBezTo>
                      <a:pt x="2174006" y="579187"/>
                      <a:pt x="2200386" y="843452"/>
                      <a:pt x="2106759" y="972870"/>
                    </a:cubicBezTo>
                    <a:cubicBezTo>
                      <a:pt x="2203793" y="1090549"/>
                      <a:pt x="2019036" y="1395754"/>
                      <a:pt x="1823179" y="1319196"/>
                    </a:cubicBezTo>
                    <a:cubicBezTo>
                      <a:pt x="1770124" y="1435157"/>
                      <a:pt x="1659634" y="1594494"/>
                      <a:pt x="1402988" y="1543694"/>
                    </a:cubicBezTo>
                    <a:cubicBezTo>
                      <a:pt x="1361449" y="1676251"/>
                      <a:pt x="958121" y="1754948"/>
                      <a:pt x="779053" y="1565593"/>
                    </a:cubicBezTo>
                    <a:cubicBezTo>
                      <a:pt x="688538" y="1699002"/>
                      <a:pt x="392718" y="1674704"/>
                      <a:pt x="371551" y="1468858"/>
                    </a:cubicBezTo>
                    <a:cubicBezTo>
                      <a:pt x="246668" y="1490553"/>
                      <a:pt x="-3708" y="1444276"/>
                      <a:pt x="77544" y="1169195"/>
                    </a:cubicBezTo>
                    <a:cubicBezTo>
                      <a:pt x="-6176" y="1136945"/>
                      <a:pt x="-60242" y="985240"/>
                      <a:pt x="121975" y="841612"/>
                    </a:cubicBezTo>
                    <a:cubicBezTo>
                      <a:pt x="-30765" y="727762"/>
                      <a:pt x="186095" y="378182"/>
                      <a:pt x="353147" y="408728"/>
                    </a:cubicBezTo>
                    <a:cubicBezTo>
                      <a:pt x="248386" y="217920"/>
                      <a:pt x="568779" y="16692"/>
                      <a:pt x="764041" y="122525"/>
                    </a:cubicBezTo>
                    <a:close/>
                  </a:path>
                </a:pathLst>
              </a:custGeom>
              <a:solidFill>
                <a:srgbClr val="F2BCB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32" name="Free-form: Shape 131">
                <a:extLst>
                  <a:ext uri="{FF2B5EF4-FFF2-40B4-BE49-F238E27FC236}">
                    <a16:creationId xmlns:a16="http://schemas.microsoft.com/office/drawing/2014/main" id="{46EED695-2BF3-A88A-C219-0C13B2E93F8F}"/>
                  </a:ext>
                </a:extLst>
              </p:cNvPr>
              <p:cNvSpPr/>
              <p:nvPr/>
            </p:nvSpPr>
            <p:spPr>
              <a:xfrm rot="18483013" flipH="1">
                <a:off x="833817" y="7642590"/>
                <a:ext cx="389314" cy="34738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178219 w 497994"/>
                  <a:gd name="connsiteY0" fmla="*/ 898601 h 898601"/>
                  <a:gd name="connsiteX1" fmla="*/ 109748 w 497994"/>
                  <a:gd name="connsiteY1" fmla="*/ 698173 h 898601"/>
                  <a:gd name="connsiteX2" fmla="*/ 62821 w 497994"/>
                  <a:gd name="connsiteY2" fmla="*/ 558521 h 898601"/>
                  <a:gd name="connsiteX3" fmla="*/ 106780 w 497994"/>
                  <a:gd name="connsiteY3" fmla="*/ 320775 h 898601"/>
                  <a:gd name="connsiteX4" fmla="*/ 237896 w 497994"/>
                  <a:gd name="connsiteY4" fmla="*/ 130077 h 898601"/>
                  <a:gd name="connsiteX5" fmla="*/ 497994 w 497994"/>
                  <a:gd name="connsiteY5" fmla="*/ 46434 h 898601"/>
                  <a:gd name="connsiteX0" fmla="*/ 109748 w 497994"/>
                  <a:gd name="connsiteY0" fmla="*/ 698173 h 698173"/>
                  <a:gd name="connsiteX1" fmla="*/ 62821 w 497994"/>
                  <a:gd name="connsiteY1" fmla="*/ 558521 h 698173"/>
                  <a:gd name="connsiteX2" fmla="*/ 106780 w 497994"/>
                  <a:gd name="connsiteY2" fmla="*/ 320775 h 698173"/>
                  <a:gd name="connsiteX3" fmla="*/ 237896 w 497994"/>
                  <a:gd name="connsiteY3" fmla="*/ 130077 h 698173"/>
                  <a:gd name="connsiteX4" fmla="*/ 497994 w 497994"/>
                  <a:gd name="connsiteY4" fmla="*/ 46434 h 698173"/>
                  <a:gd name="connsiteX0" fmla="*/ 62821 w 497994"/>
                  <a:gd name="connsiteY0" fmla="*/ 558521 h 558521"/>
                  <a:gd name="connsiteX1" fmla="*/ 106780 w 497994"/>
                  <a:gd name="connsiteY1" fmla="*/ 320775 h 558521"/>
                  <a:gd name="connsiteX2" fmla="*/ 237896 w 497994"/>
                  <a:gd name="connsiteY2" fmla="*/ 130077 h 558521"/>
                  <a:gd name="connsiteX3" fmla="*/ 497994 w 497994"/>
                  <a:gd name="connsiteY3" fmla="*/ 46434 h 558521"/>
                  <a:gd name="connsiteX0" fmla="*/ 17089 w 408303"/>
                  <a:gd name="connsiteY0" fmla="*/ 320775 h 320775"/>
                  <a:gd name="connsiteX1" fmla="*/ 148205 w 408303"/>
                  <a:gd name="connsiteY1" fmla="*/ 130077 h 320775"/>
                  <a:gd name="connsiteX2" fmla="*/ 408303 w 408303"/>
                  <a:gd name="connsiteY2" fmla="*/ 46434 h 320775"/>
                  <a:gd name="connsiteX0" fmla="*/ 18629 w 395526"/>
                  <a:gd name="connsiteY0" fmla="*/ 335724 h 335724"/>
                  <a:gd name="connsiteX1" fmla="*/ 135428 w 395526"/>
                  <a:gd name="connsiteY1" fmla="*/ 130077 h 335724"/>
                  <a:gd name="connsiteX2" fmla="*/ 395526 w 395526"/>
                  <a:gd name="connsiteY2" fmla="*/ 46434 h 335724"/>
                  <a:gd name="connsiteX0" fmla="*/ 29065 w 405962"/>
                  <a:gd name="connsiteY0" fmla="*/ 335724 h 335724"/>
                  <a:gd name="connsiteX1" fmla="*/ 145864 w 405962"/>
                  <a:gd name="connsiteY1" fmla="*/ 130077 h 335724"/>
                  <a:gd name="connsiteX2" fmla="*/ 405962 w 405962"/>
                  <a:gd name="connsiteY2" fmla="*/ 46434 h 335724"/>
                  <a:gd name="connsiteX0" fmla="*/ 29065 w 405962"/>
                  <a:gd name="connsiteY0" fmla="*/ 349569 h 349569"/>
                  <a:gd name="connsiteX1" fmla="*/ 145864 w 405962"/>
                  <a:gd name="connsiteY1" fmla="*/ 143922 h 349569"/>
                  <a:gd name="connsiteX2" fmla="*/ 405962 w 405962"/>
                  <a:gd name="connsiteY2" fmla="*/ 60279 h 349569"/>
                  <a:gd name="connsiteX0" fmla="*/ 29065 w 405962"/>
                  <a:gd name="connsiteY0" fmla="*/ 350323 h 350323"/>
                  <a:gd name="connsiteX1" fmla="*/ 145864 w 405962"/>
                  <a:gd name="connsiteY1" fmla="*/ 144676 h 350323"/>
                  <a:gd name="connsiteX2" fmla="*/ 405962 w 405962"/>
                  <a:gd name="connsiteY2" fmla="*/ 61033 h 350323"/>
                  <a:gd name="connsiteX0" fmla="*/ 29065 w 405962"/>
                  <a:gd name="connsiteY0" fmla="*/ 353975 h 353975"/>
                  <a:gd name="connsiteX1" fmla="*/ 145864 w 405962"/>
                  <a:gd name="connsiteY1" fmla="*/ 148328 h 353975"/>
                  <a:gd name="connsiteX2" fmla="*/ 405962 w 405962"/>
                  <a:gd name="connsiteY2" fmla="*/ 64685 h 353975"/>
                  <a:gd name="connsiteX0" fmla="*/ 29065 w 405962"/>
                  <a:gd name="connsiteY0" fmla="*/ 341848 h 341848"/>
                  <a:gd name="connsiteX1" fmla="*/ 145864 w 405962"/>
                  <a:gd name="connsiteY1" fmla="*/ 136201 h 341848"/>
                  <a:gd name="connsiteX2" fmla="*/ 405962 w 405962"/>
                  <a:gd name="connsiteY2" fmla="*/ 52558 h 341848"/>
                  <a:gd name="connsiteX0" fmla="*/ 29065 w 405962"/>
                  <a:gd name="connsiteY0" fmla="*/ 350581 h 350581"/>
                  <a:gd name="connsiteX1" fmla="*/ 145864 w 405962"/>
                  <a:gd name="connsiteY1" fmla="*/ 144934 h 350581"/>
                  <a:gd name="connsiteX2" fmla="*/ 405962 w 405962"/>
                  <a:gd name="connsiteY2" fmla="*/ 61291 h 350581"/>
                  <a:gd name="connsiteX0" fmla="*/ 27670 w 414909"/>
                  <a:gd name="connsiteY0" fmla="*/ 305836 h 305836"/>
                  <a:gd name="connsiteX1" fmla="*/ 154811 w 414909"/>
                  <a:gd name="connsiteY1" fmla="*/ 144934 h 305836"/>
                  <a:gd name="connsiteX2" fmla="*/ 414909 w 414909"/>
                  <a:gd name="connsiteY2" fmla="*/ 61291 h 305836"/>
                  <a:gd name="connsiteX0" fmla="*/ 26979 w 419713"/>
                  <a:gd name="connsiteY0" fmla="*/ 298111 h 298111"/>
                  <a:gd name="connsiteX1" fmla="*/ 159615 w 419713"/>
                  <a:gd name="connsiteY1" fmla="*/ 144934 h 298111"/>
                  <a:gd name="connsiteX2" fmla="*/ 419713 w 419713"/>
                  <a:gd name="connsiteY2" fmla="*/ 61291 h 298111"/>
                  <a:gd name="connsiteX0" fmla="*/ 13770 w 406504"/>
                  <a:gd name="connsiteY0" fmla="*/ 298111 h 298111"/>
                  <a:gd name="connsiteX1" fmla="*/ 146406 w 406504"/>
                  <a:gd name="connsiteY1" fmla="*/ 144934 h 298111"/>
                  <a:gd name="connsiteX2" fmla="*/ 406504 w 406504"/>
                  <a:gd name="connsiteY2" fmla="*/ 61291 h 298111"/>
                  <a:gd name="connsiteX0" fmla="*/ 18876 w 411610"/>
                  <a:gd name="connsiteY0" fmla="*/ 298111 h 298111"/>
                  <a:gd name="connsiteX1" fmla="*/ 151512 w 411610"/>
                  <a:gd name="connsiteY1" fmla="*/ 144934 h 298111"/>
                  <a:gd name="connsiteX2" fmla="*/ 411610 w 411610"/>
                  <a:gd name="connsiteY2" fmla="*/ 61291 h 298111"/>
                  <a:gd name="connsiteX0" fmla="*/ 16768 w 409502"/>
                  <a:gd name="connsiteY0" fmla="*/ 298111 h 298111"/>
                  <a:gd name="connsiteX1" fmla="*/ 149404 w 409502"/>
                  <a:gd name="connsiteY1" fmla="*/ 144934 h 298111"/>
                  <a:gd name="connsiteX2" fmla="*/ 409502 w 409502"/>
                  <a:gd name="connsiteY2" fmla="*/ 61291 h 298111"/>
                  <a:gd name="connsiteX0" fmla="*/ 21986 w 414720"/>
                  <a:gd name="connsiteY0" fmla="*/ 298111 h 298111"/>
                  <a:gd name="connsiteX1" fmla="*/ 154622 w 414720"/>
                  <a:gd name="connsiteY1" fmla="*/ 144934 h 298111"/>
                  <a:gd name="connsiteX2" fmla="*/ 414720 w 414720"/>
                  <a:gd name="connsiteY2" fmla="*/ 61291 h 298111"/>
                  <a:gd name="connsiteX0" fmla="*/ 18116 w 410850"/>
                  <a:gd name="connsiteY0" fmla="*/ 298111 h 298111"/>
                  <a:gd name="connsiteX1" fmla="*/ 150752 w 410850"/>
                  <a:gd name="connsiteY1" fmla="*/ 144934 h 298111"/>
                  <a:gd name="connsiteX2" fmla="*/ 410850 w 410850"/>
                  <a:gd name="connsiteY2" fmla="*/ 61291 h 298111"/>
                  <a:gd name="connsiteX0" fmla="*/ 24550 w 369371"/>
                  <a:gd name="connsiteY0" fmla="*/ 333026 h 333026"/>
                  <a:gd name="connsiteX1" fmla="*/ 109273 w 369371"/>
                  <a:gd name="connsiteY1" fmla="*/ 144934 h 333026"/>
                  <a:gd name="connsiteX2" fmla="*/ 369371 w 369371"/>
                  <a:gd name="connsiteY2" fmla="*/ 61291 h 333026"/>
                  <a:gd name="connsiteX0" fmla="*/ 55264 w 400085"/>
                  <a:gd name="connsiteY0" fmla="*/ 333026 h 333026"/>
                  <a:gd name="connsiteX1" fmla="*/ 139987 w 400085"/>
                  <a:gd name="connsiteY1" fmla="*/ 144934 h 333026"/>
                  <a:gd name="connsiteX2" fmla="*/ 400085 w 400085"/>
                  <a:gd name="connsiteY2" fmla="*/ 61291 h 333026"/>
                  <a:gd name="connsiteX0" fmla="*/ 59407 w 404228"/>
                  <a:gd name="connsiteY0" fmla="*/ 339796 h 339796"/>
                  <a:gd name="connsiteX1" fmla="*/ 125743 w 404228"/>
                  <a:gd name="connsiteY1" fmla="*/ 138305 h 339796"/>
                  <a:gd name="connsiteX2" fmla="*/ 404228 w 404228"/>
                  <a:gd name="connsiteY2" fmla="*/ 68061 h 339796"/>
                  <a:gd name="connsiteX0" fmla="*/ 51780 w 396601"/>
                  <a:gd name="connsiteY0" fmla="*/ 339796 h 339796"/>
                  <a:gd name="connsiteX1" fmla="*/ 118116 w 396601"/>
                  <a:gd name="connsiteY1" fmla="*/ 138305 h 339796"/>
                  <a:gd name="connsiteX2" fmla="*/ 396601 w 396601"/>
                  <a:gd name="connsiteY2" fmla="*/ 68061 h 339796"/>
                  <a:gd name="connsiteX0" fmla="*/ 51780 w 411910"/>
                  <a:gd name="connsiteY0" fmla="*/ 328854 h 328854"/>
                  <a:gd name="connsiteX1" fmla="*/ 118116 w 411910"/>
                  <a:gd name="connsiteY1" fmla="*/ 127363 h 328854"/>
                  <a:gd name="connsiteX2" fmla="*/ 411910 w 411910"/>
                  <a:gd name="connsiteY2" fmla="*/ 81660 h 328854"/>
                  <a:gd name="connsiteX0" fmla="*/ 51780 w 411918"/>
                  <a:gd name="connsiteY0" fmla="*/ 345029 h 345029"/>
                  <a:gd name="connsiteX1" fmla="*/ 118116 w 411918"/>
                  <a:gd name="connsiteY1" fmla="*/ 143538 h 345029"/>
                  <a:gd name="connsiteX2" fmla="*/ 411910 w 411918"/>
                  <a:gd name="connsiteY2" fmla="*/ 97835 h 345029"/>
                  <a:gd name="connsiteX0" fmla="*/ 51780 w 411910"/>
                  <a:gd name="connsiteY0" fmla="*/ 342199 h 342199"/>
                  <a:gd name="connsiteX1" fmla="*/ 118116 w 411910"/>
                  <a:gd name="connsiteY1" fmla="*/ 140708 h 342199"/>
                  <a:gd name="connsiteX2" fmla="*/ 411910 w 411910"/>
                  <a:gd name="connsiteY2" fmla="*/ 95005 h 34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910" h="342199">
                    <a:moveTo>
                      <a:pt x="51780" y="342199"/>
                    </a:moveTo>
                    <a:cubicBezTo>
                      <a:pt x="-82901" y="200204"/>
                      <a:pt x="83741" y="132352"/>
                      <a:pt x="118116" y="140708"/>
                    </a:cubicBezTo>
                    <a:cubicBezTo>
                      <a:pt x="149644" y="-75640"/>
                      <a:pt x="410634" y="-2329"/>
                      <a:pt x="411910" y="95005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33" name="Free-form: Shape 132">
                <a:extLst>
                  <a:ext uri="{FF2B5EF4-FFF2-40B4-BE49-F238E27FC236}">
                    <a16:creationId xmlns:a16="http://schemas.microsoft.com/office/drawing/2014/main" id="{2E331082-6DA9-2F81-6FE9-8C5F3A980470}"/>
                  </a:ext>
                </a:extLst>
              </p:cNvPr>
              <p:cNvSpPr/>
              <p:nvPr/>
            </p:nvSpPr>
            <p:spPr>
              <a:xfrm flipH="1">
                <a:off x="1490139" y="7705168"/>
                <a:ext cx="197498" cy="18771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7726 w 247414"/>
                  <a:gd name="connsiteY0" fmla="*/ 237146 h 237146"/>
                  <a:gd name="connsiteX1" fmla="*/ 247414 w 247414"/>
                  <a:gd name="connsiteY1" fmla="*/ 18513 h 237146"/>
                  <a:gd name="connsiteX0" fmla="*/ 18118 w 240867"/>
                  <a:gd name="connsiteY0" fmla="*/ 237146 h 237146"/>
                  <a:gd name="connsiteX1" fmla="*/ 240867 w 240867"/>
                  <a:gd name="connsiteY1" fmla="*/ 18513 h 237146"/>
                  <a:gd name="connsiteX0" fmla="*/ 18423 w 235968"/>
                  <a:gd name="connsiteY0" fmla="*/ 241367 h 241367"/>
                  <a:gd name="connsiteX1" fmla="*/ 235968 w 235968"/>
                  <a:gd name="connsiteY1" fmla="*/ 17530 h 24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968" h="241367">
                    <a:moveTo>
                      <a:pt x="18423" y="241367"/>
                    </a:moveTo>
                    <a:cubicBezTo>
                      <a:pt x="-68096" y="-18982"/>
                      <a:pt x="174849" y="-19776"/>
                      <a:pt x="235968" y="1753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34" name="Free-form: Shape 133">
                <a:extLst>
                  <a:ext uri="{FF2B5EF4-FFF2-40B4-BE49-F238E27FC236}">
                    <a16:creationId xmlns:a16="http://schemas.microsoft.com/office/drawing/2014/main" id="{23A3235F-4EE0-E891-9CE9-6B5256BE4468}"/>
                  </a:ext>
                </a:extLst>
              </p:cNvPr>
              <p:cNvSpPr/>
              <p:nvPr/>
            </p:nvSpPr>
            <p:spPr>
              <a:xfrm flipH="1">
                <a:off x="762586" y="7912471"/>
                <a:ext cx="175556" cy="37334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9162 h 139162"/>
                  <a:gd name="connsiteX1" fmla="*/ 293986 w 293986"/>
                  <a:gd name="connsiteY1" fmla="*/ 93919 h 139162"/>
                  <a:gd name="connsiteX0" fmla="*/ 13167 w 291793"/>
                  <a:gd name="connsiteY0" fmla="*/ 147852 h 147852"/>
                  <a:gd name="connsiteX1" fmla="*/ 291773 w 291793"/>
                  <a:gd name="connsiteY1" fmla="*/ 102609 h 147852"/>
                  <a:gd name="connsiteX0" fmla="*/ 12809 w 303340"/>
                  <a:gd name="connsiteY0" fmla="*/ 145090 h 145090"/>
                  <a:gd name="connsiteX1" fmla="*/ 303321 w 303340"/>
                  <a:gd name="connsiteY1" fmla="*/ 106991 h 145090"/>
                  <a:gd name="connsiteX0" fmla="*/ 0 w 290538"/>
                  <a:gd name="connsiteY0" fmla="*/ 110592 h 110592"/>
                  <a:gd name="connsiteX1" fmla="*/ 290512 w 290538"/>
                  <a:gd name="connsiteY1" fmla="*/ 72493 h 110592"/>
                  <a:gd name="connsiteX0" fmla="*/ 0 w 290512"/>
                  <a:gd name="connsiteY0" fmla="*/ 114789 h 114789"/>
                  <a:gd name="connsiteX1" fmla="*/ 290512 w 290512"/>
                  <a:gd name="connsiteY1" fmla="*/ 76690 h 114789"/>
                  <a:gd name="connsiteX0" fmla="*/ 0 w 290512"/>
                  <a:gd name="connsiteY0" fmla="*/ 113940 h 113940"/>
                  <a:gd name="connsiteX1" fmla="*/ 290512 w 290512"/>
                  <a:gd name="connsiteY1" fmla="*/ 75841 h 113940"/>
                  <a:gd name="connsiteX0" fmla="*/ 73945 w 75307"/>
                  <a:gd name="connsiteY0" fmla="*/ 40970 h 388633"/>
                  <a:gd name="connsiteX1" fmla="*/ 125 w 75307"/>
                  <a:gd name="connsiteY1" fmla="*/ 388633 h 388633"/>
                  <a:gd name="connsiteX0" fmla="*/ 73867 w 190836"/>
                  <a:gd name="connsiteY0" fmla="*/ 0 h 347663"/>
                  <a:gd name="connsiteX1" fmla="*/ 178263 w 190836"/>
                  <a:gd name="connsiteY1" fmla="*/ 165880 h 347663"/>
                  <a:gd name="connsiteX2" fmla="*/ 47 w 190836"/>
                  <a:gd name="connsiteY2" fmla="*/ 347663 h 347663"/>
                  <a:gd name="connsiteX0" fmla="*/ 73860 w 204346"/>
                  <a:gd name="connsiteY0" fmla="*/ 0 h 347663"/>
                  <a:gd name="connsiteX1" fmla="*/ 178256 w 204346"/>
                  <a:gd name="connsiteY1" fmla="*/ 165880 h 347663"/>
                  <a:gd name="connsiteX2" fmla="*/ 40 w 204346"/>
                  <a:gd name="connsiteY2" fmla="*/ 347663 h 347663"/>
                  <a:gd name="connsiteX0" fmla="*/ 73820 w 212008"/>
                  <a:gd name="connsiteY0" fmla="*/ 0 h 359751"/>
                  <a:gd name="connsiteX1" fmla="*/ 178216 w 212008"/>
                  <a:gd name="connsiteY1" fmla="*/ 165880 h 359751"/>
                  <a:gd name="connsiteX2" fmla="*/ 0 w 212008"/>
                  <a:gd name="connsiteY2" fmla="*/ 347663 h 359751"/>
                  <a:gd name="connsiteX0" fmla="*/ 73820 w 216240"/>
                  <a:gd name="connsiteY0" fmla="*/ 0 h 359124"/>
                  <a:gd name="connsiteX1" fmla="*/ 182979 w 216240"/>
                  <a:gd name="connsiteY1" fmla="*/ 158736 h 359124"/>
                  <a:gd name="connsiteX2" fmla="*/ 0 w 216240"/>
                  <a:gd name="connsiteY2" fmla="*/ 347663 h 359124"/>
                  <a:gd name="connsiteX0" fmla="*/ 73820 w 205397"/>
                  <a:gd name="connsiteY0" fmla="*/ 0 h 357349"/>
                  <a:gd name="connsiteX1" fmla="*/ 182979 w 205397"/>
                  <a:gd name="connsiteY1" fmla="*/ 158736 h 357349"/>
                  <a:gd name="connsiteX2" fmla="*/ 0 w 205397"/>
                  <a:gd name="connsiteY2" fmla="*/ 347663 h 357349"/>
                  <a:gd name="connsiteX0" fmla="*/ 73820 w 205397"/>
                  <a:gd name="connsiteY0" fmla="*/ 0 h 357349"/>
                  <a:gd name="connsiteX1" fmla="*/ 182979 w 205397"/>
                  <a:gd name="connsiteY1" fmla="*/ 158736 h 357349"/>
                  <a:gd name="connsiteX2" fmla="*/ 0 w 205397"/>
                  <a:gd name="connsiteY2" fmla="*/ 347663 h 357349"/>
                  <a:gd name="connsiteX0" fmla="*/ 61913 w 205397"/>
                  <a:gd name="connsiteY0" fmla="*/ 0 h 371636"/>
                  <a:gd name="connsiteX1" fmla="*/ 182979 w 205397"/>
                  <a:gd name="connsiteY1" fmla="*/ 173023 h 371636"/>
                  <a:gd name="connsiteX2" fmla="*/ 0 w 205397"/>
                  <a:gd name="connsiteY2" fmla="*/ 361950 h 371636"/>
                  <a:gd name="connsiteX0" fmla="*/ 61913 w 218778"/>
                  <a:gd name="connsiteY0" fmla="*/ 9902 h 381538"/>
                  <a:gd name="connsiteX1" fmla="*/ 182979 w 218778"/>
                  <a:gd name="connsiteY1" fmla="*/ 182925 h 381538"/>
                  <a:gd name="connsiteX2" fmla="*/ 0 w 218778"/>
                  <a:gd name="connsiteY2" fmla="*/ 371852 h 381538"/>
                  <a:gd name="connsiteX0" fmla="*/ 48502 w 205367"/>
                  <a:gd name="connsiteY0" fmla="*/ 9902 h 387843"/>
                  <a:gd name="connsiteX1" fmla="*/ 169568 w 205367"/>
                  <a:gd name="connsiteY1" fmla="*/ 182925 h 387843"/>
                  <a:gd name="connsiteX2" fmla="*/ 0 w 205367"/>
                  <a:gd name="connsiteY2" fmla="*/ 378558 h 387843"/>
                  <a:gd name="connsiteX0" fmla="*/ 48502 w 189950"/>
                  <a:gd name="connsiteY0" fmla="*/ 8343 h 388154"/>
                  <a:gd name="connsiteX1" fmla="*/ 149955 w 189950"/>
                  <a:gd name="connsiteY1" fmla="*/ 208806 h 388154"/>
                  <a:gd name="connsiteX2" fmla="*/ 0 w 189950"/>
                  <a:gd name="connsiteY2" fmla="*/ 376999 h 388154"/>
                  <a:gd name="connsiteX0" fmla="*/ 48502 w 197779"/>
                  <a:gd name="connsiteY0" fmla="*/ 7311 h 387122"/>
                  <a:gd name="connsiteX1" fmla="*/ 149955 w 197779"/>
                  <a:gd name="connsiteY1" fmla="*/ 207774 h 387122"/>
                  <a:gd name="connsiteX2" fmla="*/ 0 w 197779"/>
                  <a:gd name="connsiteY2" fmla="*/ 375967 h 387122"/>
                  <a:gd name="connsiteX0" fmla="*/ 48502 w 197779"/>
                  <a:gd name="connsiteY0" fmla="*/ 7311 h 382117"/>
                  <a:gd name="connsiteX1" fmla="*/ 149955 w 197779"/>
                  <a:gd name="connsiteY1" fmla="*/ 207774 h 382117"/>
                  <a:gd name="connsiteX2" fmla="*/ 0 w 197779"/>
                  <a:gd name="connsiteY2" fmla="*/ 375967 h 382117"/>
                  <a:gd name="connsiteX0" fmla="*/ 22351 w 171628"/>
                  <a:gd name="connsiteY0" fmla="*/ 7311 h 392797"/>
                  <a:gd name="connsiteX1" fmla="*/ 123804 w 171628"/>
                  <a:gd name="connsiteY1" fmla="*/ 207774 h 392797"/>
                  <a:gd name="connsiteX2" fmla="*/ 0 w 171628"/>
                  <a:gd name="connsiteY2" fmla="*/ 387224 h 39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628" h="392797">
                    <a:moveTo>
                      <a:pt x="22351" y="7311"/>
                    </a:moveTo>
                    <a:cubicBezTo>
                      <a:pt x="143732" y="-35686"/>
                      <a:pt x="229641" y="121353"/>
                      <a:pt x="123804" y="207774"/>
                    </a:cubicBezTo>
                    <a:cubicBezTo>
                      <a:pt x="209114" y="329233"/>
                      <a:pt x="69288" y="416104"/>
                      <a:pt x="0" y="387224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35" name="Free-form: Shape 134">
                <a:extLst>
                  <a:ext uri="{FF2B5EF4-FFF2-40B4-BE49-F238E27FC236}">
                    <a16:creationId xmlns:a16="http://schemas.microsoft.com/office/drawing/2014/main" id="{CF3D2DDC-5473-3170-3447-13A1B3E1BBEF}"/>
                  </a:ext>
                </a:extLst>
              </p:cNvPr>
              <p:cNvSpPr/>
              <p:nvPr/>
            </p:nvSpPr>
            <p:spPr>
              <a:xfrm flipH="1">
                <a:off x="1216002" y="7655811"/>
                <a:ext cx="274142" cy="9135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86145"/>
                  <a:gd name="connsiteY0" fmla="*/ 117002 h 117002"/>
                  <a:gd name="connsiteX1" fmla="*/ 285967 w 286145"/>
                  <a:gd name="connsiteY1" fmla="*/ 63605 h 117002"/>
                  <a:gd name="connsiteX0" fmla="*/ 0 w 285967"/>
                  <a:gd name="connsiteY0" fmla="*/ 102558 h 102558"/>
                  <a:gd name="connsiteX1" fmla="*/ 285967 w 285967"/>
                  <a:gd name="connsiteY1" fmla="*/ 49161 h 1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67" h="102558">
                    <a:moveTo>
                      <a:pt x="0" y="102558"/>
                    </a:moveTo>
                    <a:cubicBezTo>
                      <a:pt x="34925" y="-62541"/>
                      <a:pt x="236504" y="12539"/>
                      <a:pt x="285967" y="49161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36" name="Free-form: Shape 135">
                <a:extLst>
                  <a:ext uri="{FF2B5EF4-FFF2-40B4-BE49-F238E27FC236}">
                    <a16:creationId xmlns:a16="http://schemas.microsoft.com/office/drawing/2014/main" id="{185CFA72-121A-07A8-5CD6-D6274FB3F0C0}"/>
                  </a:ext>
                </a:extLst>
              </p:cNvPr>
              <p:cNvSpPr/>
              <p:nvPr/>
            </p:nvSpPr>
            <p:spPr>
              <a:xfrm rot="12779987" flipH="1">
                <a:off x="798882" y="8238262"/>
                <a:ext cx="395056" cy="9931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70703"/>
                  <a:gd name="connsiteY0" fmla="*/ 84209 h 110209"/>
                  <a:gd name="connsiteX1" fmla="*/ 370568 w 370703"/>
                  <a:gd name="connsiteY1" fmla="*/ 110209 h 110209"/>
                  <a:gd name="connsiteX0" fmla="*/ 0 w 370718"/>
                  <a:gd name="connsiteY0" fmla="*/ 141680 h 167680"/>
                  <a:gd name="connsiteX1" fmla="*/ 168758 w 370718"/>
                  <a:gd name="connsiteY1" fmla="*/ 25276 h 167680"/>
                  <a:gd name="connsiteX2" fmla="*/ 370568 w 370718"/>
                  <a:gd name="connsiteY2" fmla="*/ 167680 h 167680"/>
                  <a:gd name="connsiteX0" fmla="*/ 0 w 371593"/>
                  <a:gd name="connsiteY0" fmla="*/ 145616 h 171616"/>
                  <a:gd name="connsiteX1" fmla="*/ 168758 w 371593"/>
                  <a:gd name="connsiteY1" fmla="*/ 29212 h 171616"/>
                  <a:gd name="connsiteX2" fmla="*/ 370568 w 371593"/>
                  <a:gd name="connsiteY2" fmla="*/ 171616 h 171616"/>
                  <a:gd name="connsiteX0" fmla="*/ 0 w 372815"/>
                  <a:gd name="connsiteY0" fmla="*/ 127035 h 153035"/>
                  <a:gd name="connsiteX1" fmla="*/ 168758 w 372815"/>
                  <a:gd name="connsiteY1" fmla="*/ 10631 h 153035"/>
                  <a:gd name="connsiteX2" fmla="*/ 370568 w 372815"/>
                  <a:gd name="connsiteY2" fmla="*/ 153035 h 153035"/>
                  <a:gd name="connsiteX0" fmla="*/ 0 w 372348"/>
                  <a:gd name="connsiteY0" fmla="*/ 118951 h 144951"/>
                  <a:gd name="connsiteX1" fmla="*/ 168758 w 372348"/>
                  <a:gd name="connsiteY1" fmla="*/ 2547 h 144951"/>
                  <a:gd name="connsiteX2" fmla="*/ 370568 w 372348"/>
                  <a:gd name="connsiteY2" fmla="*/ 144951 h 144951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35115 h 161115"/>
                  <a:gd name="connsiteX1" fmla="*/ 143450 w 370568"/>
                  <a:gd name="connsiteY1" fmla="*/ 2277 h 161115"/>
                  <a:gd name="connsiteX2" fmla="*/ 370568 w 370568"/>
                  <a:gd name="connsiteY2" fmla="*/ 161115 h 161115"/>
                  <a:gd name="connsiteX0" fmla="*/ 0 w 370568"/>
                  <a:gd name="connsiteY0" fmla="*/ 135115 h 161115"/>
                  <a:gd name="connsiteX1" fmla="*/ 143450 w 370568"/>
                  <a:gd name="connsiteY1" fmla="*/ 2277 h 161115"/>
                  <a:gd name="connsiteX2" fmla="*/ 370568 w 370568"/>
                  <a:gd name="connsiteY2" fmla="*/ 161115 h 161115"/>
                  <a:gd name="connsiteX0" fmla="*/ 0 w 350307"/>
                  <a:gd name="connsiteY0" fmla="*/ 141163 h 141163"/>
                  <a:gd name="connsiteX1" fmla="*/ 143450 w 350307"/>
                  <a:gd name="connsiteY1" fmla="*/ 8325 h 141163"/>
                  <a:gd name="connsiteX2" fmla="*/ 350307 w 350307"/>
                  <a:gd name="connsiteY2" fmla="*/ 102816 h 141163"/>
                  <a:gd name="connsiteX0" fmla="*/ 0 w 350307"/>
                  <a:gd name="connsiteY0" fmla="*/ 136074 h 136074"/>
                  <a:gd name="connsiteX1" fmla="*/ 143450 w 350307"/>
                  <a:gd name="connsiteY1" fmla="*/ 3236 h 136074"/>
                  <a:gd name="connsiteX2" fmla="*/ 350307 w 350307"/>
                  <a:gd name="connsiteY2" fmla="*/ 97727 h 136074"/>
                  <a:gd name="connsiteX0" fmla="*/ 0 w 350307"/>
                  <a:gd name="connsiteY0" fmla="*/ 121195 h 121195"/>
                  <a:gd name="connsiteX1" fmla="*/ 146893 w 350307"/>
                  <a:gd name="connsiteY1" fmla="*/ 4553 h 121195"/>
                  <a:gd name="connsiteX2" fmla="*/ 350307 w 350307"/>
                  <a:gd name="connsiteY2" fmla="*/ 82848 h 12119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86219"/>
                  <a:gd name="connsiteY0" fmla="*/ 104487 h 104487"/>
                  <a:gd name="connsiteX1" fmla="*/ 182805 w 386219"/>
                  <a:gd name="connsiteY1" fmla="*/ 4553 h 104487"/>
                  <a:gd name="connsiteX2" fmla="*/ 386219 w 386219"/>
                  <a:gd name="connsiteY2" fmla="*/ 82848 h 104487"/>
                  <a:gd name="connsiteX0" fmla="*/ 0 w 386219"/>
                  <a:gd name="connsiteY0" fmla="*/ 104487 h 104487"/>
                  <a:gd name="connsiteX1" fmla="*/ 182805 w 386219"/>
                  <a:gd name="connsiteY1" fmla="*/ 4553 h 104487"/>
                  <a:gd name="connsiteX2" fmla="*/ 386219 w 386219"/>
                  <a:gd name="connsiteY2" fmla="*/ 82848 h 10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6219" h="104487">
                    <a:moveTo>
                      <a:pt x="0" y="104487"/>
                    </a:moveTo>
                    <a:cubicBezTo>
                      <a:pt x="144996" y="93518"/>
                      <a:pt x="118173" y="26578"/>
                      <a:pt x="182805" y="4553"/>
                    </a:cubicBezTo>
                    <a:cubicBezTo>
                      <a:pt x="228374" y="-9977"/>
                      <a:pt x="346326" y="8747"/>
                      <a:pt x="386219" y="8284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37" name="Free-form: Shape 136">
                <a:extLst>
                  <a:ext uri="{FF2B5EF4-FFF2-40B4-BE49-F238E27FC236}">
                    <a16:creationId xmlns:a16="http://schemas.microsoft.com/office/drawing/2014/main" id="{592E85C9-BDD8-AE0B-1DC7-360982DEDC57}"/>
                  </a:ext>
                </a:extLst>
              </p:cNvPr>
              <p:cNvSpPr/>
              <p:nvPr/>
            </p:nvSpPr>
            <p:spPr>
              <a:xfrm rot="9900000" flipH="1">
                <a:off x="1191989" y="8302079"/>
                <a:ext cx="265076" cy="14850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4671"/>
                  <a:gd name="connsiteY0" fmla="*/ 129649 h 129649"/>
                  <a:gd name="connsiteX1" fmla="*/ 324516 w 324671"/>
                  <a:gd name="connsiteY1" fmla="*/ 53795 h 129649"/>
                  <a:gd name="connsiteX0" fmla="*/ 0 w 324516"/>
                  <a:gd name="connsiteY0" fmla="*/ 155112 h 155112"/>
                  <a:gd name="connsiteX1" fmla="*/ 324516 w 324516"/>
                  <a:gd name="connsiteY1" fmla="*/ 79258 h 155112"/>
                  <a:gd name="connsiteX0" fmla="*/ 0 w 324516"/>
                  <a:gd name="connsiteY0" fmla="*/ 158680 h 158680"/>
                  <a:gd name="connsiteX1" fmla="*/ 324516 w 324516"/>
                  <a:gd name="connsiteY1" fmla="*/ 82826 h 158680"/>
                  <a:gd name="connsiteX0" fmla="*/ 0 w 312707"/>
                  <a:gd name="connsiteY0" fmla="*/ 203243 h 203243"/>
                  <a:gd name="connsiteX1" fmla="*/ 312707 w 312707"/>
                  <a:gd name="connsiteY1" fmla="*/ 63211 h 203243"/>
                  <a:gd name="connsiteX0" fmla="*/ 4819 w 317526"/>
                  <a:gd name="connsiteY0" fmla="*/ 229920 h 229920"/>
                  <a:gd name="connsiteX1" fmla="*/ 317526 w 317526"/>
                  <a:gd name="connsiteY1" fmla="*/ 89888 h 229920"/>
                  <a:gd name="connsiteX0" fmla="*/ 5228 w 287504"/>
                  <a:gd name="connsiteY0" fmla="*/ 251615 h 251615"/>
                  <a:gd name="connsiteX1" fmla="*/ 287504 w 287504"/>
                  <a:gd name="connsiteY1" fmla="*/ 78434 h 251615"/>
                  <a:gd name="connsiteX0" fmla="*/ 6146 w 288422"/>
                  <a:gd name="connsiteY0" fmla="*/ 230204 h 230204"/>
                  <a:gd name="connsiteX1" fmla="*/ 288422 w 288422"/>
                  <a:gd name="connsiteY1" fmla="*/ 57023 h 230204"/>
                  <a:gd name="connsiteX0" fmla="*/ 6442 w 274624"/>
                  <a:gd name="connsiteY0" fmla="*/ 238612 h 238612"/>
                  <a:gd name="connsiteX1" fmla="*/ 274624 w 274624"/>
                  <a:gd name="connsiteY1" fmla="*/ 53045 h 238612"/>
                  <a:gd name="connsiteX0" fmla="*/ 6538 w 270415"/>
                  <a:gd name="connsiteY0" fmla="*/ 210103 h 210103"/>
                  <a:gd name="connsiteX1" fmla="*/ 270415 w 270415"/>
                  <a:gd name="connsiteY1" fmla="*/ 68788 h 210103"/>
                  <a:gd name="connsiteX0" fmla="*/ 3172 w 267049"/>
                  <a:gd name="connsiteY0" fmla="*/ 199935 h 199935"/>
                  <a:gd name="connsiteX1" fmla="*/ 267049 w 267049"/>
                  <a:gd name="connsiteY1" fmla="*/ 58620 h 199935"/>
                  <a:gd name="connsiteX0" fmla="*/ 3233 w 262216"/>
                  <a:gd name="connsiteY0" fmla="*/ 219100 h 219100"/>
                  <a:gd name="connsiteX1" fmla="*/ 262216 w 262216"/>
                  <a:gd name="connsiteY1" fmla="*/ 49466 h 219100"/>
                  <a:gd name="connsiteX0" fmla="*/ 3043 w 277875"/>
                  <a:gd name="connsiteY0" fmla="*/ 170213 h 170213"/>
                  <a:gd name="connsiteX1" fmla="*/ 277875 w 277875"/>
                  <a:gd name="connsiteY1" fmla="*/ 79836 h 170213"/>
                  <a:gd name="connsiteX0" fmla="*/ 217 w 275049"/>
                  <a:gd name="connsiteY0" fmla="*/ 140273 h 140273"/>
                  <a:gd name="connsiteX1" fmla="*/ 275049 w 275049"/>
                  <a:gd name="connsiteY1" fmla="*/ 49896 h 140273"/>
                  <a:gd name="connsiteX0" fmla="*/ 235 w 257607"/>
                  <a:gd name="connsiteY0" fmla="*/ 157966 h 157966"/>
                  <a:gd name="connsiteX1" fmla="*/ 257607 w 257607"/>
                  <a:gd name="connsiteY1" fmla="*/ 42636 h 157966"/>
                  <a:gd name="connsiteX0" fmla="*/ 1406 w 258778"/>
                  <a:gd name="connsiteY0" fmla="*/ 151343 h 151343"/>
                  <a:gd name="connsiteX1" fmla="*/ 258778 w 258778"/>
                  <a:gd name="connsiteY1" fmla="*/ 36013 h 151343"/>
                  <a:gd name="connsiteX0" fmla="*/ 1773 w 259145"/>
                  <a:gd name="connsiteY0" fmla="*/ 156248 h 156248"/>
                  <a:gd name="connsiteX1" fmla="*/ 259145 w 259145"/>
                  <a:gd name="connsiteY1" fmla="*/ 40918 h 156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9145" h="156248">
                    <a:moveTo>
                      <a:pt x="1773" y="156248"/>
                    </a:moveTo>
                    <a:cubicBezTo>
                      <a:pt x="-18989" y="35496"/>
                      <a:pt x="147132" y="-56567"/>
                      <a:pt x="259145" y="4091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38" name="Free-form: Shape 137">
                <a:extLst>
                  <a:ext uri="{FF2B5EF4-FFF2-40B4-BE49-F238E27FC236}">
                    <a16:creationId xmlns:a16="http://schemas.microsoft.com/office/drawing/2014/main" id="{E5BEAB68-2373-2BA7-9BEB-A963063FADB4}"/>
                  </a:ext>
                </a:extLst>
              </p:cNvPr>
              <p:cNvSpPr/>
              <p:nvPr/>
            </p:nvSpPr>
            <p:spPr>
              <a:xfrm rot="19059158" flipH="1">
                <a:off x="1362884" y="7708538"/>
                <a:ext cx="131282" cy="43149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02910 h 1063575"/>
                  <a:gd name="connsiteX1" fmla="*/ 178219 w 497994"/>
                  <a:gd name="connsiteY1" fmla="*/ 852167 h 1063575"/>
                  <a:gd name="connsiteX2" fmla="*/ 109748 w 497994"/>
                  <a:gd name="connsiteY2" fmla="*/ 651739 h 1063575"/>
                  <a:gd name="connsiteX3" fmla="*/ 62821 w 497994"/>
                  <a:gd name="connsiteY3" fmla="*/ 512087 h 1063575"/>
                  <a:gd name="connsiteX4" fmla="*/ 106780 w 497994"/>
                  <a:gd name="connsiteY4" fmla="*/ 274341 h 1063575"/>
                  <a:gd name="connsiteX5" fmla="*/ 497994 w 497994"/>
                  <a:gd name="connsiteY5" fmla="*/ 0 h 1063575"/>
                  <a:gd name="connsiteX0" fmla="*/ 497466 w 497466"/>
                  <a:gd name="connsiteY0" fmla="*/ 628569 h 789234"/>
                  <a:gd name="connsiteX1" fmla="*/ 178219 w 497466"/>
                  <a:gd name="connsiteY1" fmla="*/ 577826 h 789234"/>
                  <a:gd name="connsiteX2" fmla="*/ 109748 w 497466"/>
                  <a:gd name="connsiteY2" fmla="*/ 377398 h 789234"/>
                  <a:gd name="connsiteX3" fmla="*/ 62821 w 497466"/>
                  <a:gd name="connsiteY3" fmla="*/ 237746 h 789234"/>
                  <a:gd name="connsiteX4" fmla="*/ 106780 w 497466"/>
                  <a:gd name="connsiteY4" fmla="*/ 0 h 789234"/>
                  <a:gd name="connsiteX0" fmla="*/ 178219 w 178219"/>
                  <a:gd name="connsiteY0" fmla="*/ 577826 h 577826"/>
                  <a:gd name="connsiteX1" fmla="*/ 109748 w 178219"/>
                  <a:gd name="connsiteY1" fmla="*/ 377398 h 577826"/>
                  <a:gd name="connsiteX2" fmla="*/ 62821 w 178219"/>
                  <a:gd name="connsiteY2" fmla="*/ 237746 h 577826"/>
                  <a:gd name="connsiteX3" fmla="*/ 106780 w 178219"/>
                  <a:gd name="connsiteY3" fmla="*/ 0 h 577826"/>
                  <a:gd name="connsiteX0" fmla="*/ 109748 w 109748"/>
                  <a:gd name="connsiteY0" fmla="*/ 377398 h 377398"/>
                  <a:gd name="connsiteX1" fmla="*/ 62821 w 109748"/>
                  <a:gd name="connsiteY1" fmla="*/ 237746 h 377398"/>
                  <a:gd name="connsiteX2" fmla="*/ 106780 w 109748"/>
                  <a:gd name="connsiteY2" fmla="*/ 0 h 377398"/>
                  <a:gd name="connsiteX0" fmla="*/ 100942 w 106780"/>
                  <a:gd name="connsiteY0" fmla="*/ 388649 h 388649"/>
                  <a:gd name="connsiteX1" fmla="*/ 62821 w 106780"/>
                  <a:gd name="connsiteY1" fmla="*/ 237746 h 388649"/>
                  <a:gd name="connsiteX2" fmla="*/ 106780 w 106780"/>
                  <a:gd name="connsiteY2" fmla="*/ 0 h 388649"/>
                  <a:gd name="connsiteX0" fmla="*/ 137874 w 137874"/>
                  <a:gd name="connsiteY0" fmla="*/ 399413 h 399413"/>
                  <a:gd name="connsiteX1" fmla="*/ 62821 w 137874"/>
                  <a:gd name="connsiteY1" fmla="*/ 237746 h 399413"/>
                  <a:gd name="connsiteX2" fmla="*/ 106780 w 137874"/>
                  <a:gd name="connsiteY2" fmla="*/ 0 h 399413"/>
                  <a:gd name="connsiteX0" fmla="*/ 137874 w 137874"/>
                  <a:gd name="connsiteY0" fmla="*/ 399413 h 399413"/>
                  <a:gd name="connsiteX1" fmla="*/ 62821 w 137874"/>
                  <a:gd name="connsiteY1" fmla="*/ 237746 h 399413"/>
                  <a:gd name="connsiteX2" fmla="*/ 106780 w 137874"/>
                  <a:gd name="connsiteY2" fmla="*/ 0 h 399413"/>
                  <a:gd name="connsiteX0" fmla="*/ 155265 w 155265"/>
                  <a:gd name="connsiteY0" fmla="*/ 427454 h 427454"/>
                  <a:gd name="connsiteX1" fmla="*/ 80212 w 155265"/>
                  <a:gd name="connsiteY1" fmla="*/ 265787 h 427454"/>
                  <a:gd name="connsiteX2" fmla="*/ 80491 w 155265"/>
                  <a:gd name="connsiteY2" fmla="*/ 0 h 427454"/>
                  <a:gd name="connsiteX0" fmla="*/ 141526 w 141526"/>
                  <a:gd name="connsiteY0" fmla="*/ 427454 h 427454"/>
                  <a:gd name="connsiteX1" fmla="*/ 66473 w 141526"/>
                  <a:gd name="connsiteY1" fmla="*/ 265787 h 427454"/>
                  <a:gd name="connsiteX2" fmla="*/ 66752 w 141526"/>
                  <a:gd name="connsiteY2" fmla="*/ 0 h 427454"/>
                  <a:gd name="connsiteX0" fmla="*/ 164225 w 164225"/>
                  <a:gd name="connsiteY0" fmla="*/ 456024 h 456024"/>
                  <a:gd name="connsiteX1" fmla="*/ 66473 w 164225"/>
                  <a:gd name="connsiteY1" fmla="*/ 265787 h 456024"/>
                  <a:gd name="connsiteX2" fmla="*/ 66752 w 164225"/>
                  <a:gd name="connsiteY2" fmla="*/ 0 h 456024"/>
                  <a:gd name="connsiteX0" fmla="*/ 164225 w 164225"/>
                  <a:gd name="connsiteY0" fmla="*/ 456024 h 456024"/>
                  <a:gd name="connsiteX1" fmla="*/ 66473 w 164225"/>
                  <a:gd name="connsiteY1" fmla="*/ 265787 h 456024"/>
                  <a:gd name="connsiteX2" fmla="*/ 66752 w 164225"/>
                  <a:gd name="connsiteY2" fmla="*/ 0 h 456024"/>
                  <a:gd name="connsiteX0" fmla="*/ 167643 w 167643"/>
                  <a:gd name="connsiteY0" fmla="*/ 456024 h 456024"/>
                  <a:gd name="connsiteX1" fmla="*/ 64428 w 167643"/>
                  <a:gd name="connsiteY1" fmla="*/ 215545 h 456024"/>
                  <a:gd name="connsiteX2" fmla="*/ 70170 w 167643"/>
                  <a:gd name="connsiteY2" fmla="*/ 0 h 456024"/>
                  <a:gd name="connsiteX0" fmla="*/ 152778 w 152778"/>
                  <a:gd name="connsiteY0" fmla="*/ 456024 h 456024"/>
                  <a:gd name="connsiteX1" fmla="*/ 49563 w 152778"/>
                  <a:gd name="connsiteY1" fmla="*/ 215545 h 456024"/>
                  <a:gd name="connsiteX2" fmla="*/ 55305 w 152778"/>
                  <a:gd name="connsiteY2" fmla="*/ 0 h 456024"/>
                  <a:gd name="connsiteX0" fmla="*/ 143883 w 143883"/>
                  <a:gd name="connsiteY0" fmla="*/ 456024 h 456024"/>
                  <a:gd name="connsiteX1" fmla="*/ 40668 w 143883"/>
                  <a:gd name="connsiteY1" fmla="*/ 215545 h 456024"/>
                  <a:gd name="connsiteX2" fmla="*/ 46410 w 143883"/>
                  <a:gd name="connsiteY2" fmla="*/ 0 h 456024"/>
                  <a:gd name="connsiteX0" fmla="*/ 152777 w 152777"/>
                  <a:gd name="connsiteY0" fmla="*/ 456024 h 456024"/>
                  <a:gd name="connsiteX1" fmla="*/ 49562 w 152777"/>
                  <a:gd name="connsiteY1" fmla="*/ 215545 h 456024"/>
                  <a:gd name="connsiteX2" fmla="*/ 55304 w 152777"/>
                  <a:gd name="connsiteY2" fmla="*/ 0 h 456024"/>
                  <a:gd name="connsiteX0" fmla="*/ 152777 w 152777"/>
                  <a:gd name="connsiteY0" fmla="*/ 456024 h 456024"/>
                  <a:gd name="connsiteX1" fmla="*/ 49562 w 152777"/>
                  <a:gd name="connsiteY1" fmla="*/ 215545 h 456024"/>
                  <a:gd name="connsiteX2" fmla="*/ 55304 w 152777"/>
                  <a:gd name="connsiteY2" fmla="*/ 0 h 456024"/>
                  <a:gd name="connsiteX0" fmla="*/ 155482 w 155482"/>
                  <a:gd name="connsiteY0" fmla="*/ 475653 h 475653"/>
                  <a:gd name="connsiteX1" fmla="*/ 52267 w 155482"/>
                  <a:gd name="connsiteY1" fmla="*/ 235174 h 475653"/>
                  <a:gd name="connsiteX2" fmla="*/ 51668 w 155482"/>
                  <a:gd name="connsiteY2" fmla="*/ 0 h 475653"/>
                  <a:gd name="connsiteX0" fmla="*/ 146080 w 146080"/>
                  <a:gd name="connsiteY0" fmla="*/ 475653 h 475653"/>
                  <a:gd name="connsiteX1" fmla="*/ 42865 w 146080"/>
                  <a:gd name="connsiteY1" fmla="*/ 235174 h 475653"/>
                  <a:gd name="connsiteX2" fmla="*/ 42266 w 146080"/>
                  <a:gd name="connsiteY2" fmla="*/ 0 h 475653"/>
                  <a:gd name="connsiteX0" fmla="*/ 149111 w 149111"/>
                  <a:gd name="connsiteY0" fmla="*/ 475653 h 475653"/>
                  <a:gd name="connsiteX1" fmla="*/ 45896 w 149111"/>
                  <a:gd name="connsiteY1" fmla="*/ 235174 h 475653"/>
                  <a:gd name="connsiteX2" fmla="*/ 45297 w 149111"/>
                  <a:gd name="connsiteY2" fmla="*/ 0 h 475653"/>
                  <a:gd name="connsiteX0" fmla="*/ 155946 w 155946"/>
                  <a:gd name="connsiteY0" fmla="*/ 475653 h 475653"/>
                  <a:gd name="connsiteX1" fmla="*/ 52731 w 155946"/>
                  <a:gd name="connsiteY1" fmla="*/ 235174 h 475653"/>
                  <a:gd name="connsiteX2" fmla="*/ 52132 w 155946"/>
                  <a:gd name="connsiteY2" fmla="*/ 0 h 475653"/>
                  <a:gd name="connsiteX0" fmla="*/ 162163 w 162163"/>
                  <a:gd name="connsiteY0" fmla="*/ 475653 h 475653"/>
                  <a:gd name="connsiteX1" fmla="*/ 58948 w 162163"/>
                  <a:gd name="connsiteY1" fmla="*/ 235174 h 475653"/>
                  <a:gd name="connsiteX2" fmla="*/ 58349 w 162163"/>
                  <a:gd name="connsiteY2" fmla="*/ 0 h 475653"/>
                  <a:gd name="connsiteX0" fmla="*/ 158029 w 158029"/>
                  <a:gd name="connsiteY0" fmla="*/ 475653 h 475653"/>
                  <a:gd name="connsiteX1" fmla="*/ 54814 w 158029"/>
                  <a:gd name="connsiteY1" fmla="*/ 235174 h 475653"/>
                  <a:gd name="connsiteX2" fmla="*/ 54215 w 158029"/>
                  <a:gd name="connsiteY2" fmla="*/ 0 h 475653"/>
                  <a:gd name="connsiteX0" fmla="*/ 148233 w 148233"/>
                  <a:gd name="connsiteY0" fmla="*/ 475653 h 475653"/>
                  <a:gd name="connsiteX1" fmla="*/ 45018 w 148233"/>
                  <a:gd name="connsiteY1" fmla="*/ 235174 h 475653"/>
                  <a:gd name="connsiteX2" fmla="*/ 44419 w 148233"/>
                  <a:gd name="connsiteY2" fmla="*/ 0 h 475653"/>
                  <a:gd name="connsiteX0" fmla="*/ 156891 w 156891"/>
                  <a:gd name="connsiteY0" fmla="*/ 482630 h 482630"/>
                  <a:gd name="connsiteX1" fmla="*/ 53676 w 156891"/>
                  <a:gd name="connsiteY1" fmla="*/ 242151 h 482630"/>
                  <a:gd name="connsiteX2" fmla="*/ 32857 w 156891"/>
                  <a:gd name="connsiteY2" fmla="*/ 0 h 482630"/>
                  <a:gd name="connsiteX0" fmla="*/ 150696 w 150696"/>
                  <a:gd name="connsiteY0" fmla="*/ 495280 h 495280"/>
                  <a:gd name="connsiteX1" fmla="*/ 47481 w 150696"/>
                  <a:gd name="connsiteY1" fmla="*/ 254801 h 495280"/>
                  <a:gd name="connsiteX2" fmla="*/ 40541 w 150696"/>
                  <a:gd name="connsiteY2" fmla="*/ 0 h 495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696" h="495280">
                    <a:moveTo>
                      <a:pt x="150696" y="495280"/>
                    </a:moveTo>
                    <a:cubicBezTo>
                      <a:pt x="21030" y="467953"/>
                      <a:pt x="-23341" y="308328"/>
                      <a:pt x="47481" y="254801"/>
                    </a:cubicBezTo>
                    <a:cubicBezTo>
                      <a:pt x="-32697" y="200767"/>
                      <a:pt x="5366" y="54314"/>
                      <a:pt x="40541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39" name="Free-form: Shape 138">
                <a:extLst>
                  <a:ext uri="{FF2B5EF4-FFF2-40B4-BE49-F238E27FC236}">
                    <a16:creationId xmlns:a16="http://schemas.microsoft.com/office/drawing/2014/main" id="{EF178919-A8D1-E1AE-4A3B-ACAC52C7A244}"/>
                  </a:ext>
                </a:extLst>
              </p:cNvPr>
              <p:cNvSpPr/>
              <p:nvPr/>
            </p:nvSpPr>
            <p:spPr>
              <a:xfrm rot="18483013" flipH="1">
                <a:off x="1465907" y="8189279"/>
                <a:ext cx="262929" cy="23175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20 w 306720"/>
                  <a:gd name="connsiteY0" fmla="*/ 84194 h 234514"/>
                  <a:gd name="connsiteX1" fmla="*/ 18610 w 306720"/>
                  <a:gd name="connsiteY1" fmla="*/ 0 h 234514"/>
                  <a:gd name="connsiteX0" fmla="*/ 327167 w 327167"/>
                  <a:gd name="connsiteY0" fmla="*/ 56534 h 215322"/>
                  <a:gd name="connsiteX1" fmla="*/ 17408 w 327167"/>
                  <a:gd name="connsiteY1" fmla="*/ 0 h 215322"/>
                  <a:gd name="connsiteX0" fmla="*/ 313906 w 313906"/>
                  <a:gd name="connsiteY0" fmla="*/ 56534 h 208891"/>
                  <a:gd name="connsiteX1" fmla="*/ 4147 w 313906"/>
                  <a:gd name="connsiteY1" fmla="*/ 0 h 208891"/>
                  <a:gd name="connsiteX0" fmla="*/ 300859 w 300859"/>
                  <a:gd name="connsiteY0" fmla="*/ 0 h 192880"/>
                  <a:gd name="connsiteX1" fmla="*/ 4387 w 300859"/>
                  <a:gd name="connsiteY1" fmla="*/ 53159 h 192880"/>
                  <a:gd name="connsiteX0" fmla="*/ 299192 w 299253"/>
                  <a:gd name="connsiteY0" fmla="*/ 0 h 232604"/>
                  <a:gd name="connsiteX1" fmla="*/ 2720 w 299253"/>
                  <a:gd name="connsiteY1" fmla="*/ 53159 h 232604"/>
                  <a:gd name="connsiteX0" fmla="*/ 308788 w 308847"/>
                  <a:gd name="connsiteY0" fmla="*/ 0 h 238230"/>
                  <a:gd name="connsiteX1" fmla="*/ 2649 w 308847"/>
                  <a:gd name="connsiteY1" fmla="*/ 67049 h 238230"/>
                  <a:gd name="connsiteX0" fmla="*/ 306139 w 306221"/>
                  <a:gd name="connsiteY0" fmla="*/ 0 h 265475"/>
                  <a:gd name="connsiteX1" fmla="*/ 0 w 306221"/>
                  <a:gd name="connsiteY1" fmla="*/ 67049 h 265475"/>
                  <a:gd name="connsiteX0" fmla="*/ 316311 w 316389"/>
                  <a:gd name="connsiteY0" fmla="*/ 0 h 285869"/>
                  <a:gd name="connsiteX1" fmla="*/ 0 w 316389"/>
                  <a:gd name="connsiteY1" fmla="*/ 108495 h 285869"/>
                  <a:gd name="connsiteX0" fmla="*/ 316311 w 326163"/>
                  <a:gd name="connsiteY0" fmla="*/ 0 h 258730"/>
                  <a:gd name="connsiteX1" fmla="*/ 0 w 326163"/>
                  <a:gd name="connsiteY1" fmla="*/ 108495 h 258730"/>
                  <a:gd name="connsiteX0" fmla="*/ 316311 w 326690"/>
                  <a:gd name="connsiteY0" fmla="*/ 0 h 286870"/>
                  <a:gd name="connsiteX1" fmla="*/ 0 w 326690"/>
                  <a:gd name="connsiteY1" fmla="*/ 108495 h 286870"/>
                  <a:gd name="connsiteX0" fmla="*/ 272006 w 283839"/>
                  <a:gd name="connsiteY0" fmla="*/ 0 h 300585"/>
                  <a:gd name="connsiteX1" fmla="*/ 0 w 283839"/>
                  <a:gd name="connsiteY1" fmla="*/ 130693 h 300585"/>
                  <a:gd name="connsiteX0" fmla="*/ 272006 w 283103"/>
                  <a:gd name="connsiteY0" fmla="*/ 0 h 288816"/>
                  <a:gd name="connsiteX1" fmla="*/ 0 w 283103"/>
                  <a:gd name="connsiteY1" fmla="*/ 130693 h 288816"/>
                  <a:gd name="connsiteX0" fmla="*/ 263247 w 274641"/>
                  <a:gd name="connsiteY0" fmla="*/ 0 h 291003"/>
                  <a:gd name="connsiteX1" fmla="*/ 0 w 274641"/>
                  <a:gd name="connsiteY1" fmla="*/ 134204 h 291003"/>
                  <a:gd name="connsiteX0" fmla="*/ 263247 w 284279"/>
                  <a:gd name="connsiteY0" fmla="*/ 0 h 278665"/>
                  <a:gd name="connsiteX1" fmla="*/ 0 w 284279"/>
                  <a:gd name="connsiteY1" fmla="*/ 134204 h 278665"/>
                  <a:gd name="connsiteX0" fmla="*/ 263247 w 297192"/>
                  <a:gd name="connsiteY0" fmla="*/ 0 h 287337"/>
                  <a:gd name="connsiteX1" fmla="*/ 0 w 297192"/>
                  <a:gd name="connsiteY1" fmla="*/ 134204 h 287337"/>
                  <a:gd name="connsiteX0" fmla="*/ 263247 w 287260"/>
                  <a:gd name="connsiteY0" fmla="*/ 0 h 270601"/>
                  <a:gd name="connsiteX1" fmla="*/ 0 w 287260"/>
                  <a:gd name="connsiteY1" fmla="*/ 134204 h 270601"/>
                  <a:gd name="connsiteX0" fmla="*/ 271001 w 294559"/>
                  <a:gd name="connsiteY0" fmla="*/ 0 h 274560"/>
                  <a:gd name="connsiteX1" fmla="*/ 0 w 294559"/>
                  <a:gd name="connsiteY1" fmla="*/ 139979 h 274560"/>
                  <a:gd name="connsiteX0" fmla="*/ 271001 w 298328"/>
                  <a:gd name="connsiteY0" fmla="*/ 0 h 264697"/>
                  <a:gd name="connsiteX1" fmla="*/ 0 w 298328"/>
                  <a:gd name="connsiteY1" fmla="*/ 139979 h 264697"/>
                  <a:gd name="connsiteX0" fmla="*/ 271001 w 297449"/>
                  <a:gd name="connsiteY0" fmla="*/ 0 h 272717"/>
                  <a:gd name="connsiteX1" fmla="*/ 0 w 297449"/>
                  <a:gd name="connsiteY1" fmla="*/ 139979 h 272717"/>
                  <a:gd name="connsiteX0" fmla="*/ 287352 w 312678"/>
                  <a:gd name="connsiteY0" fmla="*/ 0 h 288003"/>
                  <a:gd name="connsiteX1" fmla="*/ 0 w 312678"/>
                  <a:gd name="connsiteY1" fmla="*/ 161810 h 28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2678" h="288003">
                    <a:moveTo>
                      <a:pt x="287352" y="0"/>
                    </a:moveTo>
                    <a:cubicBezTo>
                      <a:pt x="400081" y="254058"/>
                      <a:pt x="106171" y="412195"/>
                      <a:pt x="0" y="16181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0" name="Free-form: Shape 139">
                <a:extLst>
                  <a:ext uri="{FF2B5EF4-FFF2-40B4-BE49-F238E27FC236}">
                    <a16:creationId xmlns:a16="http://schemas.microsoft.com/office/drawing/2014/main" id="{435FAFD5-9765-495B-14C3-E0719BFCE987}"/>
                  </a:ext>
                </a:extLst>
              </p:cNvPr>
              <p:cNvSpPr/>
              <p:nvPr/>
            </p:nvSpPr>
            <p:spPr>
              <a:xfrm rot="19533976" flipH="1">
                <a:off x="1566150" y="8015880"/>
                <a:ext cx="18137" cy="8898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1778"/>
                  <a:gd name="connsiteY0" fmla="*/ 10000 h 10000"/>
                  <a:gd name="connsiteX1" fmla="*/ 3057 w 11778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78" h="10000">
                    <a:moveTo>
                      <a:pt x="0" y="10000"/>
                    </a:moveTo>
                    <a:cubicBezTo>
                      <a:pt x="20479" y="5025"/>
                      <a:pt x="9338" y="5053"/>
                      <a:pt x="3057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41" name="Free-form: Shape 140">
                <a:extLst>
                  <a:ext uri="{FF2B5EF4-FFF2-40B4-BE49-F238E27FC236}">
                    <a16:creationId xmlns:a16="http://schemas.microsoft.com/office/drawing/2014/main" id="{35FDF7B8-B7F5-626F-2829-7D097F63F4AF}"/>
                  </a:ext>
                </a:extLst>
              </p:cNvPr>
              <p:cNvSpPr/>
              <p:nvPr/>
            </p:nvSpPr>
            <p:spPr>
              <a:xfrm rot="1119949" flipH="1">
                <a:off x="929145" y="8129589"/>
                <a:ext cx="36786" cy="1320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7026"/>
                  <a:gd name="connsiteY0" fmla="*/ 11670 h 11670"/>
                  <a:gd name="connsiteX1" fmla="*/ 16699 w 17026"/>
                  <a:gd name="connsiteY1" fmla="*/ 0 h 11670"/>
                  <a:gd name="connsiteX0" fmla="*/ 0 w 16699"/>
                  <a:gd name="connsiteY0" fmla="*/ 11670 h 11670"/>
                  <a:gd name="connsiteX1" fmla="*/ 16699 w 16699"/>
                  <a:gd name="connsiteY1" fmla="*/ 0 h 11670"/>
                  <a:gd name="connsiteX0" fmla="*/ 0 w 16789"/>
                  <a:gd name="connsiteY0" fmla="*/ 11670 h 11670"/>
                  <a:gd name="connsiteX1" fmla="*/ 16699 w 16789"/>
                  <a:gd name="connsiteY1" fmla="*/ 0 h 11670"/>
                  <a:gd name="connsiteX0" fmla="*/ 0 w 21485"/>
                  <a:gd name="connsiteY0" fmla="*/ 13787 h 13787"/>
                  <a:gd name="connsiteX1" fmla="*/ 21485 w 21485"/>
                  <a:gd name="connsiteY1" fmla="*/ 0 h 13787"/>
                  <a:gd name="connsiteX0" fmla="*/ 0 w 22431"/>
                  <a:gd name="connsiteY0" fmla="*/ 13787 h 13787"/>
                  <a:gd name="connsiteX1" fmla="*/ 21485 w 22431"/>
                  <a:gd name="connsiteY1" fmla="*/ 0 h 13787"/>
                  <a:gd name="connsiteX0" fmla="*/ 0 w 25709"/>
                  <a:gd name="connsiteY0" fmla="*/ 13787 h 13787"/>
                  <a:gd name="connsiteX1" fmla="*/ 21485 w 25709"/>
                  <a:gd name="connsiteY1" fmla="*/ 0 h 1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09" h="13787">
                    <a:moveTo>
                      <a:pt x="0" y="13787"/>
                    </a:moveTo>
                    <a:cubicBezTo>
                      <a:pt x="47190" y="4853"/>
                      <a:pt x="13350" y="6500"/>
                      <a:pt x="21485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2" name="Free-form: Shape 141">
                <a:extLst>
                  <a:ext uri="{FF2B5EF4-FFF2-40B4-BE49-F238E27FC236}">
                    <a16:creationId xmlns:a16="http://schemas.microsoft.com/office/drawing/2014/main" id="{44AFBD5D-19A8-930A-0500-4F8C32282EB4}"/>
                  </a:ext>
                </a:extLst>
              </p:cNvPr>
              <p:cNvSpPr/>
              <p:nvPr/>
            </p:nvSpPr>
            <p:spPr>
              <a:xfrm rot="7210038">
                <a:off x="1188712" y="8084470"/>
                <a:ext cx="161296" cy="1723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462239"/>
                  <a:gd name="connsiteY0" fmla="*/ 24680 h 649453"/>
                  <a:gd name="connsiteX1" fmla="*/ 462132 w 462239"/>
                  <a:gd name="connsiteY1" fmla="*/ 649452 h 649453"/>
                  <a:gd name="connsiteX0" fmla="*/ 0 w 462246"/>
                  <a:gd name="connsiteY0" fmla="*/ 1 h 624774"/>
                  <a:gd name="connsiteX1" fmla="*/ 462132 w 462246"/>
                  <a:gd name="connsiteY1" fmla="*/ 624773 h 624774"/>
                  <a:gd name="connsiteX0" fmla="*/ 0 w 461719"/>
                  <a:gd name="connsiteY0" fmla="*/ 1 h 661905"/>
                  <a:gd name="connsiteX1" fmla="*/ 461605 w 461719"/>
                  <a:gd name="connsiteY1" fmla="*/ 661906 h 661905"/>
                  <a:gd name="connsiteX0" fmla="*/ 0 w 464279"/>
                  <a:gd name="connsiteY0" fmla="*/ 1 h 661905"/>
                  <a:gd name="connsiteX1" fmla="*/ 461605 w 464279"/>
                  <a:gd name="connsiteY1" fmla="*/ 661906 h 661905"/>
                  <a:gd name="connsiteX0" fmla="*/ -1 w 457944"/>
                  <a:gd name="connsiteY0" fmla="*/ -1 h 611718"/>
                  <a:gd name="connsiteX1" fmla="*/ 455232 w 457944"/>
                  <a:gd name="connsiteY1" fmla="*/ 611719 h 611718"/>
                  <a:gd name="connsiteX0" fmla="*/ 1 w 489878"/>
                  <a:gd name="connsiteY0" fmla="*/ -1 h 768430"/>
                  <a:gd name="connsiteX1" fmla="*/ 487343 w 489878"/>
                  <a:gd name="connsiteY1" fmla="*/ 768431 h 768430"/>
                  <a:gd name="connsiteX0" fmla="*/ 1 w 490127"/>
                  <a:gd name="connsiteY0" fmla="*/ -1 h 768430"/>
                  <a:gd name="connsiteX1" fmla="*/ 487343 w 490127"/>
                  <a:gd name="connsiteY1" fmla="*/ 768431 h 768430"/>
                  <a:gd name="connsiteX0" fmla="*/ 1 w 525740"/>
                  <a:gd name="connsiteY0" fmla="*/ -1 h 748214"/>
                  <a:gd name="connsiteX1" fmla="*/ 523159 w 525740"/>
                  <a:gd name="connsiteY1" fmla="*/ 748215 h 748214"/>
                  <a:gd name="connsiteX0" fmla="*/ 1 w 523159"/>
                  <a:gd name="connsiteY0" fmla="*/ -1 h 748214"/>
                  <a:gd name="connsiteX1" fmla="*/ 523159 w 523159"/>
                  <a:gd name="connsiteY1" fmla="*/ 748215 h 748214"/>
                  <a:gd name="connsiteX0" fmla="*/ 1 w 554904"/>
                  <a:gd name="connsiteY0" fmla="*/ -1 h 642241"/>
                  <a:gd name="connsiteX1" fmla="*/ 554904 w 554904"/>
                  <a:gd name="connsiteY1" fmla="*/ 642242 h 642241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3452" h="628846">
                    <a:moveTo>
                      <a:pt x="1" y="-1"/>
                    </a:moveTo>
                    <a:cubicBezTo>
                      <a:pt x="105822" y="674803"/>
                      <a:pt x="463651" y="297884"/>
                      <a:pt x="543453" y="628847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3" name="Free-form: Shape 142">
                <a:extLst>
                  <a:ext uri="{FF2B5EF4-FFF2-40B4-BE49-F238E27FC236}">
                    <a16:creationId xmlns:a16="http://schemas.microsoft.com/office/drawing/2014/main" id="{97114AA7-8653-B67F-9ADD-51631789DA62}"/>
                  </a:ext>
                </a:extLst>
              </p:cNvPr>
              <p:cNvSpPr/>
              <p:nvPr/>
            </p:nvSpPr>
            <p:spPr>
              <a:xfrm rot="17861978" flipH="1">
                <a:off x="956352" y="7924548"/>
                <a:ext cx="160801" cy="5031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404" h="110392">
                    <a:moveTo>
                      <a:pt x="0" y="110392"/>
                    </a:moveTo>
                    <a:cubicBezTo>
                      <a:pt x="34925" y="-54707"/>
                      <a:pt x="315323" y="-3757"/>
                      <a:pt x="325405" y="65099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4" name="Free-form: Shape 143">
                <a:extLst>
                  <a:ext uri="{FF2B5EF4-FFF2-40B4-BE49-F238E27FC236}">
                    <a16:creationId xmlns:a16="http://schemas.microsoft.com/office/drawing/2014/main" id="{8ADFED81-7F87-F56F-61F2-DBD1240FA9CD}"/>
                  </a:ext>
                </a:extLst>
              </p:cNvPr>
              <p:cNvSpPr/>
              <p:nvPr/>
            </p:nvSpPr>
            <p:spPr>
              <a:xfrm rot="16592937" flipH="1">
                <a:off x="888741" y="7904217"/>
                <a:ext cx="77059" cy="2554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5" name="Free-form: Shape 144">
                <a:extLst>
                  <a:ext uri="{FF2B5EF4-FFF2-40B4-BE49-F238E27FC236}">
                    <a16:creationId xmlns:a16="http://schemas.microsoft.com/office/drawing/2014/main" id="{E5FAFC84-5CA3-9BA0-B1A1-190DB811C1CE}"/>
                  </a:ext>
                </a:extLst>
              </p:cNvPr>
              <p:cNvSpPr/>
              <p:nvPr/>
            </p:nvSpPr>
            <p:spPr>
              <a:xfrm rot="15590213" flipH="1">
                <a:off x="1070131" y="7882789"/>
                <a:ext cx="84478" cy="1296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7207"/>
                  <a:gd name="connsiteY0" fmla="*/ 113025 h 113025"/>
                  <a:gd name="connsiteX1" fmla="*/ 297036 w 297207"/>
                  <a:gd name="connsiteY1" fmla="*/ 67357 h 113025"/>
                  <a:gd name="connsiteX0" fmla="*/ 0 w 297036"/>
                  <a:gd name="connsiteY0" fmla="*/ 108930 h 108930"/>
                  <a:gd name="connsiteX1" fmla="*/ 297036 w 297036"/>
                  <a:gd name="connsiteY1" fmla="*/ 63262 h 108930"/>
                  <a:gd name="connsiteX0" fmla="*/ 0 w 264404"/>
                  <a:gd name="connsiteY0" fmla="*/ 87443 h 94429"/>
                  <a:gd name="connsiteX1" fmla="*/ 264404 w 264404"/>
                  <a:gd name="connsiteY1" fmla="*/ 94429 h 94429"/>
                  <a:gd name="connsiteX0" fmla="*/ 0 w 264404"/>
                  <a:gd name="connsiteY0" fmla="*/ 46217 h 53203"/>
                  <a:gd name="connsiteX1" fmla="*/ 264404 w 264404"/>
                  <a:gd name="connsiteY1" fmla="*/ 53203 h 53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404" h="53203">
                    <a:moveTo>
                      <a:pt x="0" y="46217"/>
                    </a:moveTo>
                    <a:cubicBezTo>
                      <a:pt x="110216" y="-21390"/>
                      <a:pt x="206898" y="-11194"/>
                      <a:pt x="264404" y="53203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6" name="Free-form: Shape 145">
                <a:extLst>
                  <a:ext uri="{FF2B5EF4-FFF2-40B4-BE49-F238E27FC236}">
                    <a16:creationId xmlns:a16="http://schemas.microsoft.com/office/drawing/2014/main" id="{DD757E00-80A9-6F8A-BF8A-B3A23B96E6FB}"/>
                  </a:ext>
                </a:extLst>
              </p:cNvPr>
              <p:cNvSpPr/>
              <p:nvPr/>
            </p:nvSpPr>
            <p:spPr>
              <a:xfrm rot="4084312" flipH="1">
                <a:off x="1614704" y="7896950"/>
                <a:ext cx="94396" cy="2554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7" name="Free-form: Shape 146">
                <a:extLst>
                  <a:ext uri="{FF2B5EF4-FFF2-40B4-BE49-F238E27FC236}">
                    <a16:creationId xmlns:a16="http://schemas.microsoft.com/office/drawing/2014/main" id="{EE0AA5B3-7AE0-4BCC-8238-29FB4BE72BEA}"/>
                  </a:ext>
                </a:extLst>
              </p:cNvPr>
              <p:cNvSpPr/>
              <p:nvPr/>
            </p:nvSpPr>
            <p:spPr>
              <a:xfrm rot="11711406">
                <a:off x="1111203" y="8106870"/>
                <a:ext cx="158228" cy="3229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85548"/>
                  <a:gd name="connsiteY0" fmla="*/ 102466 h 102466"/>
                  <a:gd name="connsiteX1" fmla="*/ 385419 w 385548"/>
                  <a:gd name="connsiteY1" fmla="*/ 79347 h 102466"/>
                  <a:gd name="connsiteX0" fmla="*/ 0 w 385585"/>
                  <a:gd name="connsiteY0" fmla="*/ 84231 h 84231"/>
                  <a:gd name="connsiteX1" fmla="*/ 385419 w 385585"/>
                  <a:gd name="connsiteY1" fmla="*/ 61112 h 84231"/>
                  <a:gd name="connsiteX0" fmla="*/ 0 w 375879"/>
                  <a:gd name="connsiteY0" fmla="*/ 98267 h 98267"/>
                  <a:gd name="connsiteX1" fmla="*/ 375707 w 375879"/>
                  <a:gd name="connsiteY1" fmla="*/ 49888 h 98267"/>
                  <a:gd name="connsiteX0" fmla="*/ 0 w 349701"/>
                  <a:gd name="connsiteY0" fmla="*/ 77554 h 77554"/>
                  <a:gd name="connsiteX1" fmla="*/ 349511 w 349701"/>
                  <a:gd name="connsiteY1" fmla="*/ 68352 h 77554"/>
                  <a:gd name="connsiteX0" fmla="*/ 0 w 347736"/>
                  <a:gd name="connsiteY0" fmla="*/ 69931 h 78847"/>
                  <a:gd name="connsiteX1" fmla="*/ 347543 w 347736"/>
                  <a:gd name="connsiteY1" fmla="*/ 78846 h 78847"/>
                  <a:gd name="connsiteX0" fmla="*/ 0 w 337725"/>
                  <a:gd name="connsiteY0" fmla="*/ 70167 h 78477"/>
                  <a:gd name="connsiteX1" fmla="*/ 337526 w 337725"/>
                  <a:gd name="connsiteY1" fmla="*/ 78478 h 78477"/>
                  <a:gd name="connsiteX0" fmla="*/ 0 w 337526"/>
                  <a:gd name="connsiteY0" fmla="*/ 70841 h 79153"/>
                  <a:gd name="connsiteX1" fmla="*/ 337526 w 337526"/>
                  <a:gd name="connsiteY1" fmla="*/ 79152 h 7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526" h="79153">
                    <a:moveTo>
                      <a:pt x="0" y="70841"/>
                    </a:moveTo>
                    <a:cubicBezTo>
                      <a:pt x="115844" y="-47528"/>
                      <a:pt x="292319" y="1603"/>
                      <a:pt x="337526" y="79152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48" name="Free-form: Shape 147">
                <a:extLst>
                  <a:ext uri="{FF2B5EF4-FFF2-40B4-BE49-F238E27FC236}">
                    <a16:creationId xmlns:a16="http://schemas.microsoft.com/office/drawing/2014/main" id="{D2A030FE-1017-BEE1-4558-007E87BDB8B0}"/>
                  </a:ext>
                </a:extLst>
              </p:cNvPr>
              <p:cNvSpPr/>
              <p:nvPr/>
            </p:nvSpPr>
            <p:spPr>
              <a:xfrm rot="20700000" flipH="1">
                <a:off x="1766623" y="8050456"/>
                <a:ext cx="63247" cy="285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220775"/>
                  <a:gd name="connsiteY0" fmla="*/ 154685 h 154685"/>
                  <a:gd name="connsiteX1" fmla="*/ 220775 w 220775"/>
                  <a:gd name="connsiteY1" fmla="*/ 36768 h 154685"/>
                  <a:gd name="connsiteX0" fmla="*/ 0 w 220775"/>
                  <a:gd name="connsiteY0" fmla="*/ 130370 h 130370"/>
                  <a:gd name="connsiteX1" fmla="*/ 220775 w 220775"/>
                  <a:gd name="connsiteY1" fmla="*/ 12453 h 130370"/>
                  <a:gd name="connsiteX0" fmla="*/ 0 w 227432"/>
                  <a:gd name="connsiteY0" fmla="*/ 120178 h 120178"/>
                  <a:gd name="connsiteX1" fmla="*/ 227432 w 227432"/>
                  <a:gd name="connsiteY1" fmla="*/ 17519 h 120178"/>
                  <a:gd name="connsiteX0" fmla="*/ 1 w 277011"/>
                  <a:gd name="connsiteY0" fmla="*/ 120212 h 120212"/>
                  <a:gd name="connsiteX1" fmla="*/ 277011 w 277011"/>
                  <a:gd name="connsiteY1" fmla="*/ 17500 h 120212"/>
                  <a:gd name="connsiteX0" fmla="*/ -1 w 277009"/>
                  <a:gd name="connsiteY0" fmla="*/ 115204 h 115204"/>
                  <a:gd name="connsiteX1" fmla="*/ 277009 w 277009"/>
                  <a:gd name="connsiteY1" fmla="*/ 12492 h 115204"/>
                  <a:gd name="connsiteX0" fmla="*/ 0 w 243166"/>
                  <a:gd name="connsiteY0" fmla="*/ 99019 h 99019"/>
                  <a:gd name="connsiteX1" fmla="*/ 243166 w 243166"/>
                  <a:gd name="connsiteY1" fmla="*/ 22387 h 99019"/>
                  <a:gd name="connsiteX0" fmla="*/ 0 w 243166"/>
                  <a:gd name="connsiteY0" fmla="*/ 86152 h 86152"/>
                  <a:gd name="connsiteX1" fmla="*/ 243166 w 243166"/>
                  <a:gd name="connsiteY1" fmla="*/ 9520 h 8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166" h="86152">
                    <a:moveTo>
                      <a:pt x="0" y="86152"/>
                    </a:moveTo>
                    <a:cubicBezTo>
                      <a:pt x="111131" y="-17969"/>
                      <a:pt x="198650" y="-4522"/>
                      <a:pt x="243166" y="952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49" name="Free-form: Shape 148">
                <a:extLst>
                  <a:ext uri="{FF2B5EF4-FFF2-40B4-BE49-F238E27FC236}">
                    <a16:creationId xmlns:a16="http://schemas.microsoft.com/office/drawing/2014/main" id="{ECFAA2CA-31E7-6571-094C-A1C57FFC703E}"/>
                  </a:ext>
                </a:extLst>
              </p:cNvPr>
              <p:cNvSpPr/>
              <p:nvPr/>
            </p:nvSpPr>
            <p:spPr>
              <a:xfrm rot="18654774" flipH="1">
                <a:off x="1247401" y="7777745"/>
                <a:ext cx="34410" cy="8272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0923"/>
                  <a:gd name="connsiteY0" fmla="*/ 10469 h 10469"/>
                  <a:gd name="connsiteX1" fmla="*/ 5780 w 10923"/>
                  <a:gd name="connsiteY1" fmla="*/ 0 h 10469"/>
                  <a:gd name="connsiteX0" fmla="*/ 0 w 13797"/>
                  <a:gd name="connsiteY0" fmla="*/ 10469 h 10469"/>
                  <a:gd name="connsiteX1" fmla="*/ 5780 w 13797"/>
                  <a:gd name="connsiteY1" fmla="*/ 0 h 10469"/>
                  <a:gd name="connsiteX0" fmla="*/ 0 w 12427"/>
                  <a:gd name="connsiteY0" fmla="*/ 12089 h 12089"/>
                  <a:gd name="connsiteX1" fmla="*/ 2795 w 12427"/>
                  <a:gd name="connsiteY1" fmla="*/ 0 h 12089"/>
                  <a:gd name="connsiteX0" fmla="*/ 223 w 5918"/>
                  <a:gd name="connsiteY0" fmla="*/ 12089 h 12089"/>
                  <a:gd name="connsiteX1" fmla="*/ 3018 w 5918"/>
                  <a:gd name="connsiteY1" fmla="*/ 0 h 12089"/>
                  <a:gd name="connsiteX0" fmla="*/ 266 w 19050"/>
                  <a:gd name="connsiteY0" fmla="*/ 10874 h 10874"/>
                  <a:gd name="connsiteX1" fmla="*/ 15341 w 19050"/>
                  <a:gd name="connsiteY1" fmla="*/ 0 h 10874"/>
                  <a:gd name="connsiteX0" fmla="*/ 759 w 15833"/>
                  <a:gd name="connsiteY0" fmla="*/ 10874 h 10874"/>
                  <a:gd name="connsiteX1" fmla="*/ 15834 w 15833"/>
                  <a:gd name="connsiteY1" fmla="*/ 0 h 10874"/>
                  <a:gd name="connsiteX0" fmla="*/ 8306 w 23381"/>
                  <a:gd name="connsiteY0" fmla="*/ 10874 h 10874"/>
                  <a:gd name="connsiteX1" fmla="*/ 23381 w 23381"/>
                  <a:gd name="connsiteY1" fmla="*/ 0 h 10874"/>
                  <a:gd name="connsiteX0" fmla="*/ 6751 w 32317"/>
                  <a:gd name="connsiteY0" fmla="*/ 12812 h 12812"/>
                  <a:gd name="connsiteX1" fmla="*/ 32317 w 32317"/>
                  <a:gd name="connsiteY1" fmla="*/ 0 h 12812"/>
                  <a:gd name="connsiteX0" fmla="*/ 0 w 25566"/>
                  <a:gd name="connsiteY0" fmla="*/ 12812 h 12812"/>
                  <a:gd name="connsiteX1" fmla="*/ 25566 w 25566"/>
                  <a:gd name="connsiteY1" fmla="*/ 0 h 12812"/>
                  <a:gd name="connsiteX0" fmla="*/ 2609 w 28175"/>
                  <a:gd name="connsiteY0" fmla="*/ 12812 h 12812"/>
                  <a:gd name="connsiteX1" fmla="*/ 28175 w 28175"/>
                  <a:gd name="connsiteY1" fmla="*/ 0 h 1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75" h="12812">
                    <a:moveTo>
                      <a:pt x="2609" y="12812"/>
                    </a:moveTo>
                    <a:cubicBezTo>
                      <a:pt x="-8523" y="7352"/>
                      <a:pt x="19002" y="4011"/>
                      <a:pt x="28175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50" name="Free-form: Shape 149">
                <a:extLst>
                  <a:ext uri="{FF2B5EF4-FFF2-40B4-BE49-F238E27FC236}">
                    <a16:creationId xmlns:a16="http://schemas.microsoft.com/office/drawing/2014/main" id="{E79019F4-5DC5-D4FE-9B33-27D44A58A846}"/>
                  </a:ext>
                </a:extLst>
              </p:cNvPr>
              <p:cNvSpPr/>
              <p:nvPr/>
            </p:nvSpPr>
            <p:spPr>
              <a:xfrm rot="18654774" flipH="1">
                <a:off x="1399618" y="8237584"/>
                <a:ext cx="20637" cy="13173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0923"/>
                  <a:gd name="connsiteY0" fmla="*/ 10469 h 10469"/>
                  <a:gd name="connsiteX1" fmla="*/ 5780 w 10923"/>
                  <a:gd name="connsiteY1" fmla="*/ 0 h 10469"/>
                  <a:gd name="connsiteX0" fmla="*/ 0 w 13797"/>
                  <a:gd name="connsiteY0" fmla="*/ 10469 h 10469"/>
                  <a:gd name="connsiteX1" fmla="*/ 5780 w 13797"/>
                  <a:gd name="connsiteY1" fmla="*/ 0 h 10469"/>
                  <a:gd name="connsiteX0" fmla="*/ 0 w 12427"/>
                  <a:gd name="connsiteY0" fmla="*/ 12089 h 12089"/>
                  <a:gd name="connsiteX1" fmla="*/ 2795 w 12427"/>
                  <a:gd name="connsiteY1" fmla="*/ 0 h 12089"/>
                  <a:gd name="connsiteX0" fmla="*/ 223 w 5918"/>
                  <a:gd name="connsiteY0" fmla="*/ 12089 h 12089"/>
                  <a:gd name="connsiteX1" fmla="*/ 3018 w 5918"/>
                  <a:gd name="connsiteY1" fmla="*/ 0 h 12089"/>
                  <a:gd name="connsiteX0" fmla="*/ 266 w 19050"/>
                  <a:gd name="connsiteY0" fmla="*/ 10874 h 10874"/>
                  <a:gd name="connsiteX1" fmla="*/ 15341 w 19050"/>
                  <a:gd name="connsiteY1" fmla="*/ 0 h 10874"/>
                  <a:gd name="connsiteX0" fmla="*/ 759 w 15833"/>
                  <a:gd name="connsiteY0" fmla="*/ 10874 h 10874"/>
                  <a:gd name="connsiteX1" fmla="*/ 15834 w 15833"/>
                  <a:gd name="connsiteY1" fmla="*/ 0 h 10874"/>
                  <a:gd name="connsiteX0" fmla="*/ 8306 w 23381"/>
                  <a:gd name="connsiteY0" fmla="*/ 10874 h 10874"/>
                  <a:gd name="connsiteX1" fmla="*/ 23381 w 23381"/>
                  <a:gd name="connsiteY1" fmla="*/ 0 h 10874"/>
                  <a:gd name="connsiteX0" fmla="*/ 10024 w 17136"/>
                  <a:gd name="connsiteY0" fmla="*/ 11379 h 11379"/>
                  <a:gd name="connsiteX1" fmla="*/ 17136 w 17136"/>
                  <a:gd name="connsiteY1" fmla="*/ 0 h 11379"/>
                  <a:gd name="connsiteX0" fmla="*/ 17258 w 24370"/>
                  <a:gd name="connsiteY0" fmla="*/ 11379 h 11379"/>
                  <a:gd name="connsiteX1" fmla="*/ 24370 w 24370"/>
                  <a:gd name="connsiteY1" fmla="*/ 0 h 11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70" h="11379">
                    <a:moveTo>
                      <a:pt x="17258" y="11379"/>
                    </a:moveTo>
                    <a:cubicBezTo>
                      <a:pt x="-21136" y="5186"/>
                      <a:pt x="15197" y="4011"/>
                      <a:pt x="24370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51" name="Free-form: Shape 150">
                <a:extLst>
                  <a:ext uri="{FF2B5EF4-FFF2-40B4-BE49-F238E27FC236}">
                    <a16:creationId xmlns:a16="http://schemas.microsoft.com/office/drawing/2014/main" id="{B52B067B-1992-925E-847F-2DD98E444F34}"/>
                  </a:ext>
                </a:extLst>
              </p:cNvPr>
              <p:cNvSpPr/>
              <p:nvPr/>
            </p:nvSpPr>
            <p:spPr>
              <a:xfrm rot="20031335" flipH="1">
                <a:off x="1044284" y="8145240"/>
                <a:ext cx="47324" cy="3851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52" name="Free-form: Shape 151">
                <a:extLst>
                  <a:ext uri="{FF2B5EF4-FFF2-40B4-BE49-F238E27FC236}">
                    <a16:creationId xmlns:a16="http://schemas.microsoft.com/office/drawing/2014/main" id="{63276D24-C3E3-6175-3104-E5501F88322B}"/>
                  </a:ext>
                </a:extLst>
              </p:cNvPr>
              <p:cNvSpPr/>
              <p:nvPr/>
            </p:nvSpPr>
            <p:spPr>
              <a:xfrm rot="19429284" flipH="1">
                <a:off x="1592078" y="7882866"/>
                <a:ext cx="319056" cy="44123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375324 w 375324"/>
                  <a:gd name="connsiteY0" fmla="*/ 415931 h 469589"/>
                  <a:gd name="connsiteX1" fmla="*/ 198325 w 375324"/>
                  <a:gd name="connsiteY1" fmla="*/ 411080 h 469589"/>
                  <a:gd name="connsiteX2" fmla="*/ 78243 w 375324"/>
                  <a:gd name="connsiteY2" fmla="*/ 218641 h 469589"/>
                  <a:gd name="connsiteX3" fmla="*/ 126394 w 375324"/>
                  <a:gd name="connsiteY3" fmla="*/ 5282 h 469589"/>
                  <a:gd name="connsiteX0" fmla="*/ 375324 w 375324"/>
                  <a:gd name="connsiteY0" fmla="*/ 415931 h 481219"/>
                  <a:gd name="connsiteX1" fmla="*/ 198325 w 375324"/>
                  <a:gd name="connsiteY1" fmla="*/ 411080 h 481219"/>
                  <a:gd name="connsiteX2" fmla="*/ 78243 w 375324"/>
                  <a:gd name="connsiteY2" fmla="*/ 218641 h 481219"/>
                  <a:gd name="connsiteX3" fmla="*/ 126394 w 375324"/>
                  <a:gd name="connsiteY3" fmla="*/ 5282 h 481219"/>
                  <a:gd name="connsiteX0" fmla="*/ 352922 w 352922"/>
                  <a:gd name="connsiteY0" fmla="*/ 390916 h 467538"/>
                  <a:gd name="connsiteX1" fmla="*/ 198325 w 352922"/>
                  <a:gd name="connsiteY1" fmla="*/ 411080 h 467538"/>
                  <a:gd name="connsiteX2" fmla="*/ 78243 w 352922"/>
                  <a:gd name="connsiteY2" fmla="*/ 218641 h 467538"/>
                  <a:gd name="connsiteX3" fmla="*/ 126394 w 352922"/>
                  <a:gd name="connsiteY3" fmla="*/ 5282 h 467538"/>
                  <a:gd name="connsiteX0" fmla="*/ 346823 w 346823"/>
                  <a:gd name="connsiteY0" fmla="*/ 391054 h 467676"/>
                  <a:gd name="connsiteX1" fmla="*/ 192226 w 346823"/>
                  <a:gd name="connsiteY1" fmla="*/ 411218 h 467676"/>
                  <a:gd name="connsiteX2" fmla="*/ 81218 w 346823"/>
                  <a:gd name="connsiteY2" fmla="*/ 213577 h 467676"/>
                  <a:gd name="connsiteX3" fmla="*/ 120295 w 346823"/>
                  <a:gd name="connsiteY3" fmla="*/ 5420 h 467676"/>
                  <a:gd name="connsiteX0" fmla="*/ 320797 w 320797"/>
                  <a:gd name="connsiteY0" fmla="*/ 390396 h 467018"/>
                  <a:gd name="connsiteX1" fmla="*/ 166200 w 320797"/>
                  <a:gd name="connsiteY1" fmla="*/ 410560 h 467018"/>
                  <a:gd name="connsiteX2" fmla="*/ 55192 w 320797"/>
                  <a:gd name="connsiteY2" fmla="*/ 212919 h 467018"/>
                  <a:gd name="connsiteX3" fmla="*/ 94269 w 320797"/>
                  <a:gd name="connsiteY3" fmla="*/ 4762 h 467018"/>
                  <a:gd name="connsiteX0" fmla="*/ 311775 w 311775"/>
                  <a:gd name="connsiteY0" fmla="*/ 387175 h 463797"/>
                  <a:gd name="connsiteX1" fmla="*/ 157178 w 311775"/>
                  <a:gd name="connsiteY1" fmla="*/ 407339 h 463797"/>
                  <a:gd name="connsiteX2" fmla="*/ 46170 w 311775"/>
                  <a:gd name="connsiteY2" fmla="*/ 209698 h 463797"/>
                  <a:gd name="connsiteX3" fmla="*/ 85247 w 311775"/>
                  <a:gd name="connsiteY3" fmla="*/ 1541 h 463797"/>
                  <a:gd name="connsiteX0" fmla="*/ 311775 w 311775"/>
                  <a:gd name="connsiteY0" fmla="*/ 387175 h 449304"/>
                  <a:gd name="connsiteX1" fmla="*/ 159876 w 311775"/>
                  <a:gd name="connsiteY1" fmla="*/ 374200 h 449304"/>
                  <a:gd name="connsiteX2" fmla="*/ 46170 w 311775"/>
                  <a:gd name="connsiteY2" fmla="*/ 209698 h 449304"/>
                  <a:gd name="connsiteX3" fmla="*/ 85247 w 311775"/>
                  <a:gd name="connsiteY3" fmla="*/ 1541 h 449304"/>
                  <a:gd name="connsiteX0" fmla="*/ 311775 w 311775"/>
                  <a:gd name="connsiteY0" fmla="*/ 387175 h 464483"/>
                  <a:gd name="connsiteX1" fmla="*/ 159876 w 311775"/>
                  <a:gd name="connsiteY1" fmla="*/ 374200 h 464483"/>
                  <a:gd name="connsiteX2" fmla="*/ 46170 w 311775"/>
                  <a:gd name="connsiteY2" fmla="*/ 209698 h 464483"/>
                  <a:gd name="connsiteX3" fmla="*/ 85247 w 311775"/>
                  <a:gd name="connsiteY3" fmla="*/ 1541 h 464483"/>
                  <a:gd name="connsiteX0" fmla="*/ 311775 w 311775"/>
                  <a:gd name="connsiteY0" fmla="*/ 387175 h 464483"/>
                  <a:gd name="connsiteX1" fmla="*/ 159876 w 311775"/>
                  <a:gd name="connsiteY1" fmla="*/ 374200 h 464483"/>
                  <a:gd name="connsiteX2" fmla="*/ 46170 w 311775"/>
                  <a:gd name="connsiteY2" fmla="*/ 209698 h 464483"/>
                  <a:gd name="connsiteX3" fmla="*/ 85247 w 311775"/>
                  <a:gd name="connsiteY3" fmla="*/ 1541 h 464483"/>
                  <a:gd name="connsiteX0" fmla="*/ 292005 w 292005"/>
                  <a:gd name="connsiteY0" fmla="*/ 387233 h 464541"/>
                  <a:gd name="connsiteX1" fmla="*/ 140106 w 292005"/>
                  <a:gd name="connsiteY1" fmla="*/ 374258 h 464541"/>
                  <a:gd name="connsiteX2" fmla="*/ 57596 w 292005"/>
                  <a:gd name="connsiteY2" fmla="*/ 202650 h 464541"/>
                  <a:gd name="connsiteX3" fmla="*/ 65477 w 292005"/>
                  <a:gd name="connsiteY3" fmla="*/ 1599 h 464541"/>
                  <a:gd name="connsiteX0" fmla="*/ 326096 w 326096"/>
                  <a:gd name="connsiteY0" fmla="*/ 386876 h 464184"/>
                  <a:gd name="connsiteX1" fmla="*/ 174197 w 326096"/>
                  <a:gd name="connsiteY1" fmla="*/ 373901 h 464184"/>
                  <a:gd name="connsiteX2" fmla="*/ 91687 w 326096"/>
                  <a:gd name="connsiteY2" fmla="*/ 202293 h 464184"/>
                  <a:gd name="connsiteX3" fmla="*/ 99568 w 326096"/>
                  <a:gd name="connsiteY3" fmla="*/ 1242 h 464184"/>
                  <a:gd name="connsiteX0" fmla="*/ 319438 w 319438"/>
                  <a:gd name="connsiteY0" fmla="*/ 387037 h 464345"/>
                  <a:gd name="connsiteX1" fmla="*/ 167539 w 319438"/>
                  <a:gd name="connsiteY1" fmla="*/ 374062 h 464345"/>
                  <a:gd name="connsiteX2" fmla="*/ 85029 w 319438"/>
                  <a:gd name="connsiteY2" fmla="*/ 202454 h 464345"/>
                  <a:gd name="connsiteX3" fmla="*/ 92910 w 319438"/>
                  <a:gd name="connsiteY3" fmla="*/ 1403 h 464345"/>
                  <a:gd name="connsiteX0" fmla="*/ 311918 w 311918"/>
                  <a:gd name="connsiteY0" fmla="*/ 386928 h 464236"/>
                  <a:gd name="connsiteX1" fmla="*/ 160019 w 311918"/>
                  <a:gd name="connsiteY1" fmla="*/ 373953 h 464236"/>
                  <a:gd name="connsiteX2" fmla="*/ 89525 w 311918"/>
                  <a:gd name="connsiteY2" fmla="*/ 220028 h 464236"/>
                  <a:gd name="connsiteX3" fmla="*/ 85390 w 311918"/>
                  <a:gd name="connsiteY3" fmla="*/ 1294 h 464236"/>
                  <a:gd name="connsiteX0" fmla="*/ 311918 w 311918"/>
                  <a:gd name="connsiteY0" fmla="*/ 386928 h 464236"/>
                  <a:gd name="connsiteX1" fmla="*/ 160019 w 311918"/>
                  <a:gd name="connsiteY1" fmla="*/ 373953 h 464236"/>
                  <a:gd name="connsiteX2" fmla="*/ 89525 w 311918"/>
                  <a:gd name="connsiteY2" fmla="*/ 220028 h 464236"/>
                  <a:gd name="connsiteX3" fmla="*/ 85390 w 311918"/>
                  <a:gd name="connsiteY3" fmla="*/ 1294 h 464236"/>
                  <a:gd name="connsiteX0" fmla="*/ 311918 w 311918"/>
                  <a:gd name="connsiteY0" fmla="*/ 386928 h 464236"/>
                  <a:gd name="connsiteX1" fmla="*/ 160019 w 311918"/>
                  <a:gd name="connsiteY1" fmla="*/ 373953 h 464236"/>
                  <a:gd name="connsiteX2" fmla="*/ 89525 w 311918"/>
                  <a:gd name="connsiteY2" fmla="*/ 220028 h 464236"/>
                  <a:gd name="connsiteX3" fmla="*/ 85390 w 311918"/>
                  <a:gd name="connsiteY3" fmla="*/ 1294 h 464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918" h="464236">
                    <a:moveTo>
                      <a:pt x="311918" y="386928"/>
                    </a:moveTo>
                    <a:cubicBezTo>
                      <a:pt x="306306" y="494736"/>
                      <a:pt x="142212" y="489217"/>
                      <a:pt x="160019" y="373953"/>
                    </a:cubicBezTo>
                    <a:cubicBezTo>
                      <a:pt x="69665" y="397162"/>
                      <a:pt x="52135" y="254554"/>
                      <a:pt x="89525" y="220028"/>
                    </a:cubicBezTo>
                    <a:cubicBezTo>
                      <a:pt x="-64619" y="193759"/>
                      <a:pt x="11768" y="-18444"/>
                      <a:pt x="85390" y="1294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8727FB50-8032-098C-D0C3-39E3339DC2DF}"/>
                </a:ext>
              </a:extLst>
            </p:cNvPr>
            <p:cNvSpPr/>
            <p:nvPr/>
          </p:nvSpPr>
          <p:spPr>
            <a:xfrm rot="5318368">
              <a:off x="9473182" y="5853135"/>
              <a:ext cx="80809" cy="557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5275"/>
                <a:gd name="connsiteY0" fmla="*/ 76795 h 76795"/>
                <a:gd name="connsiteX1" fmla="*/ 295275 w 295275"/>
                <a:gd name="connsiteY1" fmla="*/ 48220 h 76795"/>
                <a:gd name="connsiteX0" fmla="*/ 0 w 295275"/>
                <a:gd name="connsiteY0" fmla="*/ 28574 h 28574"/>
                <a:gd name="connsiteX1" fmla="*/ 295275 w 295275"/>
                <a:gd name="connsiteY1" fmla="*/ -1 h 28574"/>
                <a:gd name="connsiteX0" fmla="*/ 0 w 214411"/>
                <a:gd name="connsiteY0" fmla="*/ 20875 h 20875"/>
                <a:gd name="connsiteX1" fmla="*/ 214412 w 214411"/>
                <a:gd name="connsiteY1" fmla="*/ 0 h 2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411" h="20875">
                  <a:moveTo>
                    <a:pt x="0" y="20875"/>
                  </a:moveTo>
                  <a:cubicBezTo>
                    <a:pt x="121898" y="3961"/>
                    <a:pt x="171414" y="18876"/>
                    <a:pt x="214412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026C637D-E6FA-FBB3-1C89-381F01E47AAC}"/>
                </a:ext>
              </a:extLst>
            </p:cNvPr>
            <p:cNvSpPr/>
            <p:nvPr/>
          </p:nvSpPr>
          <p:spPr>
            <a:xfrm rot="4425853">
              <a:off x="9494175" y="5845705"/>
              <a:ext cx="67083" cy="319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5275"/>
                <a:gd name="connsiteY0" fmla="*/ 76795 h 76795"/>
                <a:gd name="connsiteX1" fmla="*/ 295275 w 295275"/>
                <a:gd name="connsiteY1" fmla="*/ 48220 h 76795"/>
                <a:gd name="connsiteX0" fmla="*/ 0 w 295275"/>
                <a:gd name="connsiteY0" fmla="*/ 28574 h 28574"/>
                <a:gd name="connsiteX1" fmla="*/ 295275 w 295275"/>
                <a:gd name="connsiteY1" fmla="*/ -1 h 28574"/>
                <a:gd name="connsiteX0" fmla="*/ 0 w 239983"/>
                <a:gd name="connsiteY0" fmla="*/ 89705 h 89705"/>
                <a:gd name="connsiteX1" fmla="*/ 239983 w 239983"/>
                <a:gd name="connsiteY1" fmla="*/ 1 h 89705"/>
                <a:gd name="connsiteX0" fmla="*/ 0 w 262243"/>
                <a:gd name="connsiteY0" fmla="*/ 62313 h 62313"/>
                <a:gd name="connsiteX1" fmla="*/ 262243 w 262243"/>
                <a:gd name="connsiteY1" fmla="*/ -1 h 62313"/>
                <a:gd name="connsiteX0" fmla="*/ 0 w 215722"/>
                <a:gd name="connsiteY0" fmla="*/ 50433 h 50433"/>
                <a:gd name="connsiteX1" fmla="*/ 215722 w 215722"/>
                <a:gd name="connsiteY1" fmla="*/ -1 h 50433"/>
                <a:gd name="connsiteX0" fmla="*/ 0 w 190038"/>
                <a:gd name="connsiteY0" fmla="*/ 40568 h 40568"/>
                <a:gd name="connsiteX1" fmla="*/ 190037 w 190038"/>
                <a:gd name="connsiteY1" fmla="*/ 1 h 40568"/>
                <a:gd name="connsiteX0" fmla="*/ 0 w 205750"/>
                <a:gd name="connsiteY0" fmla="*/ 3941 h 17136"/>
                <a:gd name="connsiteX1" fmla="*/ 205751 w 205750"/>
                <a:gd name="connsiteY1" fmla="*/ 12348 h 17136"/>
                <a:gd name="connsiteX0" fmla="*/ 0 w 205750"/>
                <a:gd name="connsiteY0" fmla="*/ 18083 h 26492"/>
                <a:gd name="connsiteX1" fmla="*/ 205751 w 205750"/>
                <a:gd name="connsiteY1" fmla="*/ 26490 h 26492"/>
                <a:gd name="connsiteX0" fmla="*/ 0 w 177987"/>
                <a:gd name="connsiteY0" fmla="*/ 25084 h 25085"/>
                <a:gd name="connsiteX1" fmla="*/ 177986 w 177987"/>
                <a:gd name="connsiteY1" fmla="*/ 22076 h 25085"/>
                <a:gd name="connsiteX0" fmla="*/ 0 w 177987"/>
                <a:gd name="connsiteY0" fmla="*/ 11959 h 11960"/>
                <a:gd name="connsiteX1" fmla="*/ 177986 w 177987"/>
                <a:gd name="connsiteY1" fmla="*/ 8951 h 1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7987" h="11960">
                  <a:moveTo>
                    <a:pt x="0" y="11959"/>
                  </a:moveTo>
                  <a:cubicBezTo>
                    <a:pt x="121898" y="-4955"/>
                    <a:pt x="106720" y="-2013"/>
                    <a:pt x="177986" y="895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EB6B7D1-D17F-FA17-5D87-3F66A5E8A237}"/>
                </a:ext>
              </a:extLst>
            </p:cNvPr>
            <p:cNvSpPr/>
            <p:nvPr/>
          </p:nvSpPr>
          <p:spPr>
            <a:xfrm rot="18257313">
              <a:off x="9468387" y="5828293"/>
              <a:ext cx="65040" cy="1240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5275"/>
                <a:gd name="connsiteY0" fmla="*/ 76795 h 76795"/>
                <a:gd name="connsiteX1" fmla="*/ 295275 w 295275"/>
                <a:gd name="connsiteY1" fmla="*/ 48220 h 76795"/>
                <a:gd name="connsiteX0" fmla="*/ 0 w 295275"/>
                <a:gd name="connsiteY0" fmla="*/ 28574 h 28574"/>
                <a:gd name="connsiteX1" fmla="*/ 295275 w 295275"/>
                <a:gd name="connsiteY1" fmla="*/ -1 h 28574"/>
                <a:gd name="connsiteX0" fmla="*/ 0 w 256127"/>
                <a:gd name="connsiteY0" fmla="*/ 1776 h 78246"/>
                <a:gd name="connsiteX1" fmla="*/ 256127 w 256127"/>
                <a:gd name="connsiteY1" fmla="*/ 76062 h 78246"/>
                <a:gd name="connsiteX0" fmla="*/ 0 w 218476"/>
                <a:gd name="connsiteY0" fmla="*/ 54316 h 54315"/>
                <a:gd name="connsiteX1" fmla="*/ 218476 w 218476"/>
                <a:gd name="connsiteY1" fmla="*/ 0 h 54315"/>
                <a:gd name="connsiteX0" fmla="*/ 0 w 218476"/>
                <a:gd name="connsiteY0" fmla="*/ 60228 h 60227"/>
                <a:gd name="connsiteX1" fmla="*/ 218476 w 218476"/>
                <a:gd name="connsiteY1" fmla="*/ 5912 h 60227"/>
                <a:gd name="connsiteX0" fmla="*/ 0 w 193388"/>
                <a:gd name="connsiteY0" fmla="*/ 65062 h 65061"/>
                <a:gd name="connsiteX1" fmla="*/ 193389 w 193388"/>
                <a:gd name="connsiteY1" fmla="*/ 571 h 65061"/>
                <a:gd name="connsiteX0" fmla="*/ -1 w 184732"/>
                <a:gd name="connsiteY0" fmla="*/ 48867 h 48868"/>
                <a:gd name="connsiteX1" fmla="*/ 184733 w 184732"/>
                <a:gd name="connsiteY1" fmla="*/ 26865 h 48868"/>
                <a:gd name="connsiteX0" fmla="*/ -1 w 184732"/>
                <a:gd name="connsiteY0" fmla="*/ 39451 h 39452"/>
                <a:gd name="connsiteX1" fmla="*/ 184733 w 184732"/>
                <a:gd name="connsiteY1" fmla="*/ 17449 h 39452"/>
                <a:gd name="connsiteX0" fmla="*/ -1 w 172564"/>
                <a:gd name="connsiteY0" fmla="*/ 46438 h 46439"/>
                <a:gd name="connsiteX1" fmla="*/ 172564 w 172564"/>
                <a:gd name="connsiteY1" fmla="*/ 4162 h 4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64" h="46439">
                  <a:moveTo>
                    <a:pt x="-1" y="46438"/>
                  </a:moveTo>
                  <a:cubicBezTo>
                    <a:pt x="78530" y="-38660"/>
                    <a:pt x="129566" y="23038"/>
                    <a:pt x="172564" y="416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5F522119-7BCA-135F-6A72-9FC7F0EE8963}"/>
                </a:ext>
              </a:extLst>
            </p:cNvPr>
            <p:cNvSpPr/>
            <p:nvPr/>
          </p:nvSpPr>
          <p:spPr>
            <a:xfrm rot="15776143">
              <a:off x="9505530" y="5823951"/>
              <a:ext cx="58012" cy="3638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5275"/>
                <a:gd name="connsiteY0" fmla="*/ 76795 h 76795"/>
                <a:gd name="connsiteX1" fmla="*/ 295275 w 295275"/>
                <a:gd name="connsiteY1" fmla="*/ 48220 h 76795"/>
                <a:gd name="connsiteX0" fmla="*/ 0 w 295275"/>
                <a:gd name="connsiteY0" fmla="*/ 28574 h 28574"/>
                <a:gd name="connsiteX1" fmla="*/ 295275 w 295275"/>
                <a:gd name="connsiteY1" fmla="*/ -1 h 28574"/>
                <a:gd name="connsiteX0" fmla="*/ 0 w 256127"/>
                <a:gd name="connsiteY0" fmla="*/ 1776 h 78246"/>
                <a:gd name="connsiteX1" fmla="*/ 256127 w 256127"/>
                <a:gd name="connsiteY1" fmla="*/ 76062 h 78246"/>
                <a:gd name="connsiteX0" fmla="*/ 0 w 218476"/>
                <a:gd name="connsiteY0" fmla="*/ 54316 h 54315"/>
                <a:gd name="connsiteX1" fmla="*/ 218476 w 218476"/>
                <a:gd name="connsiteY1" fmla="*/ 0 h 54315"/>
                <a:gd name="connsiteX0" fmla="*/ 0 w 218476"/>
                <a:gd name="connsiteY0" fmla="*/ 60228 h 60227"/>
                <a:gd name="connsiteX1" fmla="*/ 218476 w 218476"/>
                <a:gd name="connsiteY1" fmla="*/ 5912 h 60227"/>
                <a:gd name="connsiteX0" fmla="*/ 0 w 220815"/>
                <a:gd name="connsiteY0" fmla="*/ 40300 h 56781"/>
                <a:gd name="connsiteX1" fmla="*/ 220815 w 220815"/>
                <a:gd name="connsiteY1" fmla="*/ 55002 h 56781"/>
                <a:gd name="connsiteX0" fmla="*/ 0 w 220815"/>
                <a:gd name="connsiteY0" fmla="*/ 50774 h 65475"/>
                <a:gd name="connsiteX1" fmla="*/ 220815 w 220815"/>
                <a:gd name="connsiteY1" fmla="*/ 65476 h 65475"/>
                <a:gd name="connsiteX0" fmla="*/ 0 w 226407"/>
                <a:gd name="connsiteY0" fmla="*/ 45510 h 80585"/>
                <a:gd name="connsiteX1" fmla="*/ 226407 w 226407"/>
                <a:gd name="connsiteY1" fmla="*/ 80586 h 80585"/>
                <a:gd name="connsiteX0" fmla="*/ 0 w 226407"/>
                <a:gd name="connsiteY0" fmla="*/ 19655 h 54730"/>
                <a:gd name="connsiteX1" fmla="*/ 226407 w 226407"/>
                <a:gd name="connsiteY1" fmla="*/ 54731 h 54730"/>
                <a:gd name="connsiteX0" fmla="*/ 0 w 219730"/>
                <a:gd name="connsiteY0" fmla="*/ 20561 h 51475"/>
                <a:gd name="connsiteX1" fmla="*/ 219731 w 219730"/>
                <a:gd name="connsiteY1" fmla="*/ 51474 h 51475"/>
                <a:gd name="connsiteX0" fmla="*/ 0 w 220512"/>
                <a:gd name="connsiteY0" fmla="*/ 16329 h 70249"/>
                <a:gd name="connsiteX1" fmla="*/ 220511 w 220512"/>
                <a:gd name="connsiteY1" fmla="*/ 70250 h 70249"/>
                <a:gd name="connsiteX0" fmla="*/ 0 w 188758"/>
                <a:gd name="connsiteY0" fmla="*/ 23291 h 43435"/>
                <a:gd name="connsiteX1" fmla="*/ 188757 w 188758"/>
                <a:gd name="connsiteY1" fmla="*/ 43436 h 43435"/>
                <a:gd name="connsiteX0" fmla="*/ 0 w 166764"/>
                <a:gd name="connsiteY0" fmla="*/ 100563 h 100564"/>
                <a:gd name="connsiteX1" fmla="*/ 166763 w 166764"/>
                <a:gd name="connsiteY1" fmla="*/ 7692 h 100564"/>
                <a:gd name="connsiteX0" fmla="*/ 0 w 166764"/>
                <a:gd name="connsiteY0" fmla="*/ 92871 h 92872"/>
                <a:gd name="connsiteX1" fmla="*/ 166763 w 166764"/>
                <a:gd name="connsiteY1" fmla="*/ 0 h 92872"/>
                <a:gd name="connsiteX0" fmla="*/ 0 w 151379"/>
                <a:gd name="connsiteY0" fmla="*/ 107314 h 107315"/>
                <a:gd name="connsiteX1" fmla="*/ 151379 w 151379"/>
                <a:gd name="connsiteY1" fmla="*/ -1 h 107315"/>
                <a:gd name="connsiteX0" fmla="*/ 0 w 159613"/>
                <a:gd name="connsiteY0" fmla="*/ 58869 h 58870"/>
                <a:gd name="connsiteX1" fmla="*/ 159613 w 159613"/>
                <a:gd name="connsiteY1" fmla="*/ 2 h 58870"/>
                <a:gd name="connsiteX0" fmla="*/ 0 w 162119"/>
                <a:gd name="connsiteY0" fmla="*/ 134812 h 134813"/>
                <a:gd name="connsiteX1" fmla="*/ 162119 w 162119"/>
                <a:gd name="connsiteY1" fmla="*/ -1 h 134813"/>
                <a:gd name="connsiteX0" fmla="*/ 0 w 158057"/>
                <a:gd name="connsiteY0" fmla="*/ 88515 h 88516"/>
                <a:gd name="connsiteX1" fmla="*/ 158057 w 158057"/>
                <a:gd name="connsiteY1" fmla="*/ -1 h 88516"/>
                <a:gd name="connsiteX0" fmla="*/ 0 w 153922"/>
                <a:gd name="connsiteY0" fmla="*/ 136248 h 136249"/>
                <a:gd name="connsiteX1" fmla="*/ 153923 w 153922"/>
                <a:gd name="connsiteY1" fmla="*/ 2 h 136249"/>
                <a:gd name="connsiteX0" fmla="*/ 0 w 153922"/>
                <a:gd name="connsiteY0" fmla="*/ 136244 h 136245"/>
                <a:gd name="connsiteX1" fmla="*/ 153923 w 153922"/>
                <a:gd name="connsiteY1" fmla="*/ -2 h 1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922" h="136245">
                  <a:moveTo>
                    <a:pt x="0" y="136244"/>
                  </a:moveTo>
                  <a:cubicBezTo>
                    <a:pt x="104444" y="88396"/>
                    <a:pt x="138126" y="111418"/>
                    <a:pt x="153923" y="-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6992D0-16E7-E3BB-4C51-70AD632AB6A3}"/>
                </a:ext>
              </a:extLst>
            </p:cNvPr>
            <p:cNvGrpSpPr/>
            <p:nvPr/>
          </p:nvGrpSpPr>
          <p:grpSpPr>
            <a:xfrm flipH="1">
              <a:off x="8908828" y="5746958"/>
              <a:ext cx="177969" cy="471558"/>
              <a:chOff x="7352964" y="3547777"/>
              <a:chExt cx="290539" cy="907052"/>
            </a:xfrm>
          </p:grpSpPr>
          <p:sp>
            <p:nvSpPr>
              <p:cNvPr id="129" name="Free-form: Shape 128">
                <a:extLst>
                  <a:ext uri="{FF2B5EF4-FFF2-40B4-BE49-F238E27FC236}">
                    <a16:creationId xmlns:a16="http://schemas.microsoft.com/office/drawing/2014/main" id="{DD9FD69C-9D52-027A-9C04-A50D90639B17}"/>
                  </a:ext>
                </a:extLst>
              </p:cNvPr>
              <p:cNvSpPr/>
              <p:nvPr/>
            </p:nvSpPr>
            <p:spPr>
              <a:xfrm rot="15727835">
                <a:off x="7190829" y="3871244"/>
                <a:ext cx="702395" cy="5546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740" h="30300">
                    <a:moveTo>
                      <a:pt x="0" y="24184"/>
                    </a:moveTo>
                    <a:cubicBezTo>
                      <a:pt x="175427" y="-409"/>
                      <a:pt x="249440" y="-17352"/>
                      <a:pt x="383740" y="3030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30" name="Free-form: Shape 129">
                <a:extLst>
                  <a:ext uri="{FF2B5EF4-FFF2-40B4-BE49-F238E27FC236}">
                    <a16:creationId xmlns:a16="http://schemas.microsoft.com/office/drawing/2014/main" id="{7BFFDEE6-ECEE-7EAF-8DF2-14E0C692D303}"/>
                  </a:ext>
                </a:extLst>
              </p:cNvPr>
              <p:cNvSpPr/>
              <p:nvPr/>
            </p:nvSpPr>
            <p:spPr>
              <a:xfrm rot="8624503">
                <a:off x="7352964" y="4247778"/>
                <a:ext cx="290539" cy="20705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F8CD3-6BE5-19F4-57D6-3B3BA6411220}"/>
                </a:ext>
              </a:extLst>
            </p:cNvPr>
            <p:cNvGrpSpPr/>
            <p:nvPr/>
          </p:nvGrpSpPr>
          <p:grpSpPr>
            <a:xfrm rot="5161830">
              <a:off x="8766127" y="5881495"/>
              <a:ext cx="107438" cy="52114"/>
              <a:chOff x="3789699" y="6718182"/>
              <a:chExt cx="109543" cy="53135"/>
            </a:xfrm>
          </p:grpSpPr>
          <p:sp>
            <p:nvSpPr>
              <p:cNvPr id="125" name="Free-form: Shape 124">
                <a:extLst>
                  <a:ext uri="{FF2B5EF4-FFF2-40B4-BE49-F238E27FC236}">
                    <a16:creationId xmlns:a16="http://schemas.microsoft.com/office/drawing/2014/main" id="{59689278-9C1C-827F-12FB-71C435CB61A2}"/>
                  </a:ext>
                </a:extLst>
              </p:cNvPr>
              <p:cNvSpPr/>
              <p:nvPr/>
            </p:nvSpPr>
            <p:spPr>
              <a:xfrm rot="11119802" flipH="1">
                <a:off x="3816849" y="6739831"/>
                <a:ext cx="82393" cy="568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14411"/>
                  <a:gd name="connsiteY0" fmla="*/ 20875 h 20875"/>
                  <a:gd name="connsiteX1" fmla="*/ 214412 w 214411"/>
                  <a:gd name="connsiteY1" fmla="*/ 0 h 2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411" h="20875">
                    <a:moveTo>
                      <a:pt x="0" y="20875"/>
                    </a:moveTo>
                    <a:cubicBezTo>
                      <a:pt x="121898" y="3961"/>
                      <a:pt x="171414" y="18876"/>
                      <a:pt x="214412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26" name="Free-form: Shape 125">
                <a:extLst>
                  <a:ext uri="{FF2B5EF4-FFF2-40B4-BE49-F238E27FC236}">
                    <a16:creationId xmlns:a16="http://schemas.microsoft.com/office/drawing/2014/main" id="{E3172729-F82D-A263-AD4E-726E0D5FC558}"/>
                  </a:ext>
                </a:extLst>
              </p:cNvPr>
              <p:cNvSpPr/>
              <p:nvPr/>
            </p:nvSpPr>
            <p:spPr>
              <a:xfrm rot="12012317" flipH="1">
                <a:off x="3810469" y="6759058"/>
                <a:ext cx="73028" cy="1104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39983"/>
                  <a:gd name="connsiteY0" fmla="*/ 89705 h 89705"/>
                  <a:gd name="connsiteX1" fmla="*/ 239983 w 239983"/>
                  <a:gd name="connsiteY1" fmla="*/ 1 h 89705"/>
                  <a:gd name="connsiteX0" fmla="*/ 0 w 262243"/>
                  <a:gd name="connsiteY0" fmla="*/ 62313 h 62313"/>
                  <a:gd name="connsiteX1" fmla="*/ 262243 w 262243"/>
                  <a:gd name="connsiteY1" fmla="*/ -1 h 62313"/>
                  <a:gd name="connsiteX0" fmla="*/ 0 w 215722"/>
                  <a:gd name="connsiteY0" fmla="*/ 50433 h 50433"/>
                  <a:gd name="connsiteX1" fmla="*/ 215722 w 215722"/>
                  <a:gd name="connsiteY1" fmla="*/ -1 h 50433"/>
                  <a:gd name="connsiteX0" fmla="*/ 0 w 190038"/>
                  <a:gd name="connsiteY0" fmla="*/ 40568 h 40568"/>
                  <a:gd name="connsiteX1" fmla="*/ 190037 w 190038"/>
                  <a:gd name="connsiteY1" fmla="*/ 1 h 40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038" h="40568">
                    <a:moveTo>
                      <a:pt x="0" y="40568"/>
                    </a:moveTo>
                    <a:cubicBezTo>
                      <a:pt x="121898" y="23654"/>
                      <a:pt x="147039" y="18877"/>
                      <a:pt x="190037" y="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27" name="Free-form: Shape 126">
                <a:extLst>
                  <a:ext uri="{FF2B5EF4-FFF2-40B4-BE49-F238E27FC236}">
                    <a16:creationId xmlns:a16="http://schemas.microsoft.com/office/drawing/2014/main" id="{7F14F6F4-96A0-5D36-4E92-7F4C76D11D29}"/>
                  </a:ext>
                </a:extLst>
              </p:cNvPr>
              <p:cNvSpPr/>
              <p:nvPr/>
            </p:nvSpPr>
            <p:spPr>
              <a:xfrm rot="13209666" flipH="1">
                <a:off x="3789699" y="6758674"/>
                <a:ext cx="66314" cy="1264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193388"/>
                  <a:gd name="connsiteY0" fmla="*/ 65062 h 65061"/>
                  <a:gd name="connsiteX1" fmla="*/ 193389 w 193388"/>
                  <a:gd name="connsiteY1" fmla="*/ 571 h 65061"/>
                  <a:gd name="connsiteX0" fmla="*/ -1 w 184732"/>
                  <a:gd name="connsiteY0" fmla="*/ 48867 h 48868"/>
                  <a:gd name="connsiteX1" fmla="*/ 184733 w 184732"/>
                  <a:gd name="connsiteY1" fmla="*/ 26865 h 48868"/>
                  <a:gd name="connsiteX0" fmla="*/ -1 w 184732"/>
                  <a:gd name="connsiteY0" fmla="*/ 39451 h 39452"/>
                  <a:gd name="connsiteX1" fmla="*/ 184733 w 184732"/>
                  <a:gd name="connsiteY1" fmla="*/ 17449 h 39452"/>
                  <a:gd name="connsiteX0" fmla="*/ -1 w 172564"/>
                  <a:gd name="connsiteY0" fmla="*/ 46438 h 46439"/>
                  <a:gd name="connsiteX1" fmla="*/ 172564 w 172564"/>
                  <a:gd name="connsiteY1" fmla="*/ 4162 h 4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564" h="46439">
                    <a:moveTo>
                      <a:pt x="-1" y="46438"/>
                    </a:moveTo>
                    <a:cubicBezTo>
                      <a:pt x="78530" y="-38660"/>
                      <a:pt x="129566" y="23038"/>
                      <a:pt x="172564" y="416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28" name="Free-form: Shape 127">
                <a:extLst>
                  <a:ext uri="{FF2B5EF4-FFF2-40B4-BE49-F238E27FC236}">
                    <a16:creationId xmlns:a16="http://schemas.microsoft.com/office/drawing/2014/main" id="{85D478C2-200D-33A6-2972-CD4AC2B70687}"/>
                  </a:ext>
                </a:extLst>
              </p:cNvPr>
              <p:cNvSpPr/>
              <p:nvPr/>
            </p:nvSpPr>
            <p:spPr>
              <a:xfrm rot="21259186" flipH="1">
                <a:off x="3797951" y="6718182"/>
                <a:ext cx="72536" cy="1182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  <a:gd name="connsiteX0" fmla="*/ 0 w 188758"/>
                  <a:gd name="connsiteY0" fmla="*/ 23291 h 43435"/>
                  <a:gd name="connsiteX1" fmla="*/ 188757 w 188758"/>
                  <a:gd name="connsiteY1" fmla="*/ 43436 h 4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8758" h="43435">
                    <a:moveTo>
                      <a:pt x="0" y="23291"/>
                    </a:moveTo>
                    <a:cubicBezTo>
                      <a:pt x="104444" y="-24557"/>
                      <a:pt x="153823" y="11040"/>
                      <a:pt x="188757" y="4343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404BEA47-0A66-EF0F-8865-B8E5D0620F3D}"/>
                </a:ext>
              </a:extLst>
            </p:cNvPr>
            <p:cNvSpPr/>
            <p:nvPr/>
          </p:nvSpPr>
          <p:spPr>
            <a:xfrm>
              <a:off x="9747976" y="5915217"/>
              <a:ext cx="682411" cy="299097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5109 w 829092"/>
                <a:gd name="connsiteY0" fmla="*/ 189010 h 301394"/>
                <a:gd name="connsiteX1" fmla="*/ 0 w 829092"/>
                <a:gd name="connsiteY1" fmla="*/ 0 h 301394"/>
                <a:gd name="connsiteX2" fmla="*/ 829092 w 829092"/>
                <a:gd name="connsiteY2" fmla="*/ 120413 h 301394"/>
                <a:gd name="connsiteX3" fmla="*/ 743270 w 829092"/>
                <a:gd name="connsiteY3" fmla="*/ 301394 h 301394"/>
                <a:gd name="connsiteX4" fmla="*/ 5109 w 829092"/>
                <a:gd name="connsiteY4" fmla="*/ 189010 h 301394"/>
                <a:gd name="connsiteX0" fmla="*/ 5109 w 829092"/>
                <a:gd name="connsiteY0" fmla="*/ 189010 h 254651"/>
                <a:gd name="connsiteX1" fmla="*/ 0 w 829092"/>
                <a:gd name="connsiteY1" fmla="*/ 0 h 254651"/>
                <a:gd name="connsiteX2" fmla="*/ 829092 w 829092"/>
                <a:gd name="connsiteY2" fmla="*/ 120413 h 254651"/>
                <a:gd name="connsiteX3" fmla="*/ 827991 w 829092"/>
                <a:gd name="connsiteY3" fmla="*/ 254651 h 254651"/>
                <a:gd name="connsiteX4" fmla="*/ 5109 w 829092"/>
                <a:gd name="connsiteY4" fmla="*/ 189010 h 254651"/>
                <a:gd name="connsiteX0" fmla="*/ 5109 w 829092"/>
                <a:gd name="connsiteY0" fmla="*/ 189010 h 278023"/>
                <a:gd name="connsiteX1" fmla="*/ 0 w 829092"/>
                <a:gd name="connsiteY1" fmla="*/ 0 h 278023"/>
                <a:gd name="connsiteX2" fmla="*/ 829092 w 829092"/>
                <a:gd name="connsiteY2" fmla="*/ 120413 h 278023"/>
                <a:gd name="connsiteX3" fmla="*/ 827991 w 829092"/>
                <a:gd name="connsiteY3" fmla="*/ 278023 h 278023"/>
                <a:gd name="connsiteX4" fmla="*/ 5109 w 829092"/>
                <a:gd name="connsiteY4" fmla="*/ 189010 h 278023"/>
                <a:gd name="connsiteX0" fmla="*/ 0 w 841512"/>
                <a:gd name="connsiteY0" fmla="*/ 139346 h 278023"/>
                <a:gd name="connsiteX1" fmla="*/ 12420 w 841512"/>
                <a:gd name="connsiteY1" fmla="*/ 0 h 278023"/>
                <a:gd name="connsiteX2" fmla="*/ 841512 w 841512"/>
                <a:gd name="connsiteY2" fmla="*/ 120413 h 278023"/>
                <a:gd name="connsiteX3" fmla="*/ 840411 w 841512"/>
                <a:gd name="connsiteY3" fmla="*/ 278023 h 278023"/>
                <a:gd name="connsiteX4" fmla="*/ 0 w 841512"/>
                <a:gd name="connsiteY4" fmla="*/ 139346 h 278023"/>
                <a:gd name="connsiteX0" fmla="*/ 0 w 832748"/>
                <a:gd name="connsiteY0" fmla="*/ 148111 h 278023"/>
                <a:gd name="connsiteX1" fmla="*/ 3656 w 832748"/>
                <a:gd name="connsiteY1" fmla="*/ 0 h 278023"/>
                <a:gd name="connsiteX2" fmla="*/ 832748 w 832748"/>
                <a:gd name="connsiteY2" fmla="*/ 120413 h 278023"/>
                <a:gd name="connsiteX3" fmla="*/ 831647 w 832748"/>
                <a:gd name="connsiteY3" fmla="*/ 278023 h 278023"/>
                <a:gd name="connsiteX4" fmla="*/ 0 w 832748"/>
                <a:gd name="connsiteY4" fmla="*/ 148111 h 278023"/>
                <a:gd name="connsiteX0" fmla="*/ 0 w 846254"/>
                <a:gd name="connsiteY0" fmla="*/ 148111 h 313080"/>
                <a:gd name="connsiteX1" fmla="*/ 3656 w 846254"/>
                <a:gd name="connsiteY1" fmla="*/ 0 h 313080"/>
                <a:gd name="connsiteX2" fmla="*/ 832748 w 846254"/>
                <a:gd name="connsiteY2" fmla="*/ 120413 h 313080"/>
                <a:gd name="connsiteX3" fmla="*/ 846254 w 846254"/>
                <a:gd name="connsiteY3" fmla="*/ 313080 h 313080"/>
                <a:gd name="connsiteX4" fmla="*/ 0 w 846254"/>
                <a:gd name="connsiteY4" fmla="*/ 148111 h 31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254" h="313080">
                  <a:moveTo>
                    <a:pt x="0" y="148111"/>
                  </a:moveTo>
                  <a:cubicBezTo>
                    <a:pt x="1219" y="98741"/>
                    <a:pt x="2437" y="49370"/>
                    <a:pt x="3656" y="0"/>
                  </a:cubicBezTo>
                  <a:lnTo>
                    <a:pt x="832748" y="120413"/>
                  </a:lnTo>
                  <a:lnTo>
                    <a:pt x="846254" y="313080"/>
                  </a:lnTo>
                  <a:lnTo>
                    <a:pt x="0" y="148111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188B294D-A51B-406B-2B62-440ADF4E4E56}"/>
                </a:ext>
              </a:extLst>
            </p:cNvPr>
            <p:cNvSpPr/>
            <p:nvPr/>
          </p:nvSpPr>
          <p:spPr>
            <a:xfrm>
              <a:off x="11053519" y="4226514"/>
              <a:ext cx="324456" cy="72491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  <a:gd name="connsiteX0" fmla="*/ 12785 w 762613"/>
                <a:gd name="connsiteY0" fmla="*/ 379738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2785 w 762613"/>
                <a:gd name="connsiteY4" fmla="*/ 379738 h 510700"/>
                <a:gd name="connsiteX0" fmla="*/ 56898 w 762613"/>
                <a:gd name="connsiteY0" fmla="*/ 316945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56898 w 762613"/>
                <a:gd name="connsiteY4" fmla="*/ 316945 h 510700"/>
                <a:gd name="connsiteX0" fmla="*/ 18667 w 762613"/>
                <a:gd name="connsiteY0" fmla="*/ 285546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8667 w 762613"/>
                <a:gd name="connsiteY4" fmla="*/ 285546 h 510700"/>
                <a:gd name="connsiteX0" fmla="*/ 18667 w 762613"/>
                <a:gd name="connsiteY0" fmla="*/ 285546 h 604884"/>
                <a:gd name="connsiteX1" fmla="*/ 0 w 762613"/>
                <a:gd name="connsiteY1" fmla="*/ 0 h 604884"/>
                <a:gd name="connsiteX2" fmla="*/ 762613 w 762613"/>
                <a:gd name="connsiteY2" fmla="*/ 349091 h 604884"/>
                <a:gd name="connsiteX3" fmla="*/ 757974 w 762613"/>
                <a:gd name="connsiteY3" fmla="*/ 604884 h 604884"/>
                <a:gd name="connsiteX4" fmla="*/ 18667 w 762613"/>
                <a:gd name="connsiteY4" fmla="*/ 285546 h 604884"/>
                <a:gd name="connsiteX0" fmla="*/ 0 w 743946"/>
                <a:gd name="connsiteY0" fmla="*/ 170424 h 489762"/>
                <a:gd name="connsiteX1" fmla="*/ 116617 w 743946"/>
                <a:gd name="connsiteY1" fmla="*/ 0 h 489762"/>
                <a:gd name="connsiteX2" fmla="*/ 743946 w 743946"/>
                <a:gd name="connsiteY2" fmla="*/ 233969 h 489762"/>
                <a:gd name="connsiteX3" fmla="*/ 739307 w 743946"/>
                <a:gd name="connsiteY3" fmla="*/ 489762 h 489762"/>
                <a:gd name="connsiteX4" fmla="*/ 0 w 743946"/>
                <a:gd name="connsiteY4" fmla="*/ 170424 h 489762"/>
                <a:gd name="connsiteX0" fmla="*/ 6903 w 750849"/>
                <a:gd name="connsiteY0" fmla="*/ 264615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6903 w 750849"/>
                <a:gd name="connsiteY4" fmla="*/ 264615 h 583953"/>
                <a:gd name="connsiteX0" fmla="*/ 18667 w 750849"/>
                <a:gd name="connsiteY0" fmla="*/ 296008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18667 w 750849"/>
                <a:gd name="connsiteY4" fmla="*/ 296008 h 583953"/>
                <a:gd name="connsiteX0" fmla="*/ 130423 w 750849"/>
                <a:gd name="connsiteY0" fmla="*/ 306476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130423 w 750849"/>
                <a:gd name="connsiteY4" fmla="*/ 306476 h 583953"/>
                <a:gd name="connsiteX0" fmla="*/ 36312 w 750849"/>
                <a:gd name="connsiteY0" fmla="*/ 316938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36312 w 750849"/>
                <a:gd name="connsiteY4" fmla="*/ 316938 h 583953"/>
                <a:gd name="connsiteX0" fmla="*/ 21608 w 750849"/>
                <a:gd name="connsiteY0" fmla="*/ 275077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21608 w 750849"/>
                <a:gd name="connsiteY4" fmla="*/ 275077 h 583953"/>
                <a:gd name="connsiteX0" fmla="*/ 21608 w 755052"/>
                <a:gd name="connsiteY0" fmla="*/ 275077 h 552554"/>
                <a:gd name="connsiteX1" fmla="*/ 0 w 755052"/>
                <a:gd name="connsiteY1" fmla="*/ 0 h 552554"/>
                <a:gd name="connsiteX2" fmla="*/ 750849 w 755052"/>
                <a:gd name="connsiteY2" fmla="*/ 328160 h 552554"/>
                <a:gd name="connsiteX3" fmla="*/ 755032 w 755052"/>
                <a:gd name="connsiteY3" fmla="*/ 552554 h 552554"/>
                <a:gd name="connsiteX4" fmla="*/ 21608 w 755052"/>
                <a:gd name="connsiteY4" fmla="*/ 275077 h 552554"/>
                <a:gd name="connsiteX0" fmla="*/ 21608 w 762612"/>
                <a:gd name="connsiteY0" fmla="*/ 275077 h 552554"/>
                <a:gd name="connsiteX1" fmla="*/ 0 w 762612"/>
                <a:gd name="connsiteY1" fmla="*/ 0 h 552554"/>
                <a:gd name="connsiteX2" fmla="*/ 762612 w 762612"/>
                <a:gd name="connsiteY2" fmla="*/ 265367 h 552554"/>
                <a:gd name="connsiteX3" fmla="*/ 755032 w 762612"/>
                <a:gd name="connsiteY3" fmla="*/ 552554 h 552554"/>
                <a:gd name="connsiteX4" fmla="*/ 21608 w 762612"/>
                <a:gd name="connsiteY4" fmla="*/ 275077 h 552554"/>
                <a:gd name="connsiteX0" fmla="*/ 21608 w 763900"/>
                <a:gd name="connsiteY0" fmla="*/ 275077 h 510693"/>
                <a:gd name="connsiteX1" fmla="*/ 0 w 763900"/>
                <a:gd name="connsiteY1" fmla="*/ 0 h 510693"/>
                <a:gd name="connsiteX2" fmla="*/ 762612 w 763900"/>
                <a:gd name="connsiteY2" fmla="*/ 265367 h 510693"/>
                <a:gd name="connsiteX3" fmla="*/ 763853 w 763900"/>
                <a:gd name="connsiteY3" fmla="*/ 510693 h 510693"/>
                <a:gd name="connsiteX4" fmla="*/ 21608 w 763900"/>
                <a:gd name="connsiteY4" fmla="*/ 275077 h 510693"/>
                <a:gd name="connsiteX0" fmla="*/ 12786 w 763900"/>
                <a:gd name="connsiteY0" fmla="*/ 348338 h 510693"/>
                <a:gd name="connsiteX1" fmla="*/ 0 w 763900"/>
                <a:gd name="connsiteY1" fmla="*/ 0 h 510693"/>
                <a:gd name="connsiteX2" fmla="*/ 762612 w 763900"/>
                <a:gd name="connsiteY2" fmla="*/ 265367 h 510693"/>
                <a:gd name="connsiteX3" fmla="*/ 763853 w 763900"/>
                <a:gd name="connsiteY3" fmla="*/ 510693 h 510693"/>
                <a:gd name="connsiteX4" fmla="*/ 12786 w 763900"/>
                <a:gd name="connsiteY4" fmla="*/ 348338 h 510693"/>
                <a:gd name="connsiteX0" fmla="*/ 1022 w 752136"/>
                <a:gd name="connsiteY0" fmla="*/ 337876 h 500231"/>
                <a:gd name="connsiteX1" fmla="*/ 0 w 752136"/>
                <a:gd name="connsiteY1" fmla="*/ 0 h 500231"/>
                <a:gd name="connsiteX2" fmla="*/ 750848 w 752136"/>
                <a:gd name="connsiteY2" fmla="*/ 254905 h 500231"/>
                <a:gd name="connsiteX3" fmla="*/ 752089 w 752136"/>
                <a:gd name="connsiteY3" fmla="*/ 500231 h 500231"/>
                <a:gd name="connsiteX4" fmla="*/ 1022 w 752136"/>
                <a:gd name="connsiteY4" fmla="*/ 337876 h 500231"/>
                <a:gd name="connsiteX0" fmla="*/ 1022 w 750848"/>
                <a:gd name="connsiteY0" fmla="*/ 337876 h 500231"/>
                <a:gd name="connsiteX1" fmla="*/ 0 w 750848"/>
                <a:gd name="connsiteY1" fmla="*/ 0 h 500231"/>
                <a:gd name="connsiteX2" fmla="*/ 750848 w 750848"/>
                <a:gd name="connsiteY2" fmla="*/ 254905 h 500231"/>
                <a:gd name="connsiteX3" fmla="*/ 719740 w 750848"/>
                <a:gd name="connsiteY3" fmla="*/ 500231 h 500231"/>
                <a:gd name="connsiteX4" fmla="*/ 1022 w 750848"/>
                <a:gd name="connsiteY4" fmla="*/ 337876 h 500231"/>
                <a:gd name="connsiteX0" fmla="*/ 1022 w 719788"/>
                <a:gd name="connsiteY0" fmla="*/ 337876 h 500231"/>
                <a:gd name="connsiteX1" fmla="*/ 0 w 719788"/>
                <a:gd name="connsiteY1" fmla="*/ 0 h 500231"/>
                <a:gd name="connsiteX2" fmla="*/ 718498 w 719788"/>
                <a:gd name="connsiteY2" fmla="*/ 233974 h 500231"/>
                <a:gd name="connsiteX3" fmla="*/ 719740 w 719788"/>
                <a:gd name="connsiteY3" fmla="*/ 500231 h 500231"/>
                <a:gd name="connsiteX4" fmla="*/ 1022 w 719788"/>
                <a:gd name="connsiteY4" fmla="*/ 337876 h 50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788" h="500231">
                  <a:moveTo>
                    <a:pt x="1022" y="337876"/>
                  </a:moveTo>
                  <a:cubicBezTo>
                    <a:pt x="681" y="225251"/>
                    <a:pt x="341" y="112625"/>
                    <a:pt x="0" y="0"/>
                  </a:cubicBezTo>
                  <a:lnTo>
                    <a:pt x="718498" y="233974"/>
                  </a:lnTo>
                  <a:cubicBezTo>
                    <a:pt x="718124" y="292178"/>
                    <a:pt x="720114" y="442027"/>
                    <a:pt x="719740" y="500231"/>
                  </a:cubicBezTo>
                  <a:lnTo>
                    <a:pt x="1022" y="337876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11560361-8A04-1764-B3E6-B3A42EEC6B3C}"/>
                </a:ext>
              </a:extLst>
            </p:cNvPr>
            <p:cNvSpPr/>
            <p:nvPr/>
          </p:nvSpPr>
          <p:spPr>
            <a:xfrm>
              <a:off x="11019748" y="4301128"/>
              <a:ext cx="324456" cy="72491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  <a:gd name="connsiteX0" fmla="*/ 12785 w 762613"/>
                <a:gd name="connsiteY0" fmla="*/ 379738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2785 w 762613"/>
                <a:gd name="connsiteY4" fmla="*/ 379738 h 510700"/>
                <a:gd name="connsiteX0" fmla="*/ 56898 w 762613"/>
                <a:gd name="connsiteY0" fmla="*/ 316945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56898 w 762613"/>
                <a:gd name="connsiteY4" fmla="*/ 316945 h 510700"/>
                <a:gd name="connsiteX0" fmla="*/ 18667 w 762613"/>
                <a:gd name="connsiteY0" fmla="*/ 285546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8667 w 762613"/>
                <a:gd name="connsiteY4" fmla="*/ 285546 h 510700"/>
                <a:gd name="connsiteX0" fmla="*/ 18667 w 762613"/>
                <a:gd name="connsiteY0" fmla="*/ 285546 h 604884"/>
                <a:gd name="connsiteX1" fmla="*/ 0 w 762613"/>
                <a:gd name="connsiteY1" fmla="*/ 0 h 604884"/>
                <a:gd name="connsiteX2" fmla="*/ 762613 w 762613"/>
                <a:gd name="connsiteY2" fmla="*/ 349091 h 604884"/>
                <a:gd name="connsiteX3" fmla="*/ 757974 w 762613"/>
                <a:gd name="connsiteY3" fmla="*/ 604884 h 604884"/>
                <a:gd name="connsiteX4" fmla="*/ 18667 w 762613"/>
                <a:gd name="connsiteY4" fmla="*/ 285546 h 604884"/>
                <a:gd name="connsiteX0" fmla="*/ 0 w 743946"/>
                <a:gd name="connsiteY0" fmla="*/ 170424 h 489762"/>
                <a:gd name="connsiteX1" fmla="*/ 116617 w 743946"/>
                <a:gd name="connsiteY1" fmla="*/ 0 h 489762"/>
                <a:gd name="connsiteX2" fmla="*/ 743946 w 743946"/>
                <a:gd name="connsiteY2" fmla="*/ 233969 h 489762"/>
                <a:gd name="connsiteX3" fmla="*/ 739307 w 743946"/>
                <a:gd name="connsiteY3" fmla="*/ 489762 h 489762"/>
                <a:gd name="connsiteX4" fmla="*/ 0 w 743946"/>
                <a:gd name="connsiteY4" fmla="*/ 170424 h 489762"/>
                <a:gd name="connsiteX0" fmla="*/ 6903 w 750849"/>
                <a:gd name="connsiteY0" fmla="*/ 264615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6903 w 750849"/>
                <a:gd name="connsiteY4" fmla="*/ 264615 h 583953"/>
                <a:gd name="connsiteX0" fmla="*/ 18667 w 750849"/>
                <a:gd name="connsiteY0" fmla="*/ 296008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18667 w 750849"/>
                <a:gd name="connsiteY4" fmla="*/ 296008 h 583953"/>
                <a:gd name="connsiteX0" fmla="*/ 130423 w 750849"/>
                <a:gd name="connsiteY0" fmla="*/ 306476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130423 w 750849"/>
                <a:gd name="connsiteY4" fmla="*/ 306476 h 583953"/>
                <a:gd name="connsiteX0" fmla="*/ 36312 w 750849"/>
                <a:gd name="connsiteY0" fmla="*/ 316938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36312 w 750849"/>
                <a:gd name="connsiteY4" fmla="*/ 316938 h 583953"/>
                <a:gd name="connsiteX0" fmla="*/ 21608 w 750849"/>
                <a:gd name="connsiteY0" fmla="*/ 275077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21608 w 750849"/>
                <a:gd name="connsiteY4" fmla="*/ 275077 h 583953"/>
                <a:gd name="connsiteX0" fmla="*/ 21608 w 755052"/>
                <a:gd name="connsiteY0" fmla="*/ 275077 h 552554"/>
                <a:gd name="connsiteX1" fmla="*/ 0 w 755052"/>
                <a:gd name="connsiteY1" fmla="*/ 0 h 552554"/>
                <a:gd name="connsiteX2" fmla="*/ 750849 w 755052"/>
                <a:gd name="connsiteY2" fmla="*/ 328160 h 552554"/>
                <a:gd name="connsiteX3" fmla="*/ 755032 w 755052"/>
                <a:gd name="connsiteY3" fmla="*/ 552554 h 552554"/>
                <a:gd name="connsiteX4" fmla="*/ 21608 w 755052"/>
                <a:gd name="connsiteY4" fmla="*/ 275077 h 552554"/>
                <a:gd name="connsiteX0" fmla="*/ 21608 w 762612"/>
                <a:gd name="connsiteY0" fmla="*/ 275077 h 552554"/>
                <a:gd name="connsiteX1" fmla="*/ 0 w 762612"/>
                <a:gd name="connsiteY1" fmla="*/ 0 h 552554"/>
                <a:gd name="connsiteX2" fmla="*/ 762612 w 762612"/>
                <a:gd name="connsiteY2" fmla="*/ 265367 h 552554"/>
                <a:gd name="connsiteX3" fmla="*/ 755032 w 762612"/>
                <a:gd name="connsiteY3" fmla="*/ 552554 h 552554"/>
                <a:gd name="connsiteX4" fmla="*/ 21608 w 762612"/>
                <a:gd name="connsiteY4" fmla="*/ 275077 h 552554"/>
                <a:gd name="connsiteX0" fmla="*/ 21608 w 763900"/>
                <a:gd name="connsiteY0" fmla="*/ 275077 h 510693"/>
                <a:gd name="connsiteX1" fmla="*/ 0 w 763900"/>
                <a:gd name="connsiteY1" fmla="*/ 0 h 510693"/>
                <a:gd name="connsiteX2" fmla="*/ 762612 w 763900"/>
                <a:gd name="connsiteY2" fmla="*/ 265367 h 510693"/>
                <a:gd name="connsiteX3" fmla="*/ 763853 w 763900"/>
                <a:gd name="connsiteY3" fmla="*/ 510693 h 510693"/>
                <a:gd name="connsiteX4" fmla="*/ 21608 w 763900"/>
                <a:gd name="connsiteY4" fmla="*/ 275077 h 510693"/>
                <a:gd name="connsiteX0" fmla="*/ 12786 w 763900"/>
                <a:gd name="connsiteY0" fmla="*/ 348338 h 510693"/>
                <a:gd name="connsiteX1" fmla="*/ 0 w 763900"/>
                <a:gd name="connsiteY1" fmla="*/ 0 h 510693"/>
                <a:gd name="connsiteX2" fmla="*/ 762612 w 763900"/>
                <a:gd name="connsiteY2" fmla="*/ 265367 h 510693"/>
                <a:gd name="connsiteX3" fmla="*/ 763853 w 763900"/>
                <a:gd name="connsiteY3" fmla="*/ 510693 h 510693"/>
                <a:gd name="connsiteX4" fmla="*/ 12786 w 763900"/>
                <a:gd name="connsiteY4" fmla="*/ 348338 h 510693"/>
                <a:gd name="connsiteX0" fmla="*/ 1022 w 752136"/>
                <a:gd name="connsiteY0" fmla="*/ 337876 h 500231"/>
                <a:gd name="connsiteX1" fmla="*/ 0 w 752136"/>
                <a:gd name="connsiteY1" fmla="*/ 0 h 500231"/>
                <a:gd name="connsiteX2" fmla="*/ 750848 w 752136"/>
                <a:gd name="connsiteY2" fmla="*/ 254905 h 500231"/>
                <a:gd name="connsiteX3" fmla="*/ 752089 w 752136"/>
                <a:gd name="connsiteY3" fmla="*/ 500231 h 500231"/>
                <a:gd name="connsiteX4" fmla="*/ 1022 w 752136"/>
                <a:gd name="connsiteY4" fmla="*/ 337876 h 500231"/>
                <a:gd name="connsiteX0" fmla="*/ 1022 w 750848"/>
                <a:gd name="connsiteY0" fmla="*/ 337876 h 500231"/>
                <a:gd name="connsiteX1" fmla="*/ 0 w 750848"/>
                <a:gd name="connsiteY1" fmla="*/ 0 h 500231"/>
                <a:gd name="connsiteX2" fmla="*/ 750848 w 750848"/>
                <a:gd name="connsiteY2" fmla="*/ 254905 h 500231"/>
                <a:gd name="connsiteX3" fmla="*/ 719740 w 750848"/>
                <a:gd name="connsiteY3" fmla="*/ 500231 h 500231"/>
                <a:gd name="connsiteX4" fmla="*/ 1022 w 750848"/>
                <a:gd name="connsiteY4" fmla="*/ 337876 h 500231"/>
                <a:gd name="connsiteX0" fmla="*/ 1022 w 719788"/>
                <a:gd name="connsiteY0" fmla="*/ 337876 h 500231"/>
                <a:gd name="connsiteX1" fmla="*/ 0 w 719788"/>
                <a:gd name="connsiteY1" fmla="*/ 0 h 500231"/>
                <a:gd name="connsiteX2" fmla="*/ 718498 w 719788"/>
                <a:gd name="connsiteY2" fmla="*/ 233974 h 500231"/>
                <a:gd name="connsiteX3" fmla="*/ 719740 w 719788"/>
                <a:gd name="connsiteY3" fmla="*/ 500231 h 500231"/>
                <a:gd name="connsiteX4" fmla="*/ 1022 w 719788"/>
                <a:gd name="connsiteY4" fmla="*/ 337876 h 50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788" h="500231">
                  <a:moveTo>
                    <a:pt x="1022" y="337876"/>
                  </a:moveTo>
                  <a:cubicBezTo>
                    <a:pt x="681" y="225251"/>
                    <a:pt x="341" y="112625"/>
                    <a:pt x="0" y="0"/>
                  </a:cubicBezTo>
                  <a:lnTo>
                    <a:pt x="718498" y="233974"/>
                  </a:lnTo>
                  <a:cubicBezTo>
                    <a:pt x="718124" y="292178"/>
                    <a:pt x="720114" y="442027"/>
                    <a:pt x="719740" y="500231"/>
                  </a:cubicBezTo>
                  <a:lnTo>
                    <a:pt x="1022" y="337876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CDC50580-C0AA-7361-E0D2-6B76DC241383}"/>
                </a:ext>
              </a:extLst>
            </p:cNvPr>
            <p:cNvSpPr/>
            <p:nvPr/>
          </p:nvSpPr>
          <p:spPr>
            <a:xfrm>
              <a:off x="10841488" y="4604541"/>
              <a:ext cx="352926" cy="87567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8602DCFA-4A86-60B0-9AB1-C508C6B10E25}"/>
                </a:ext>
              </a:extLst>
            </p:cNvPr>
            <p:cNvSpPr/>
            <p:nvPr/>
          </p:nvSpPr>
          <p:spPr>
            <a:xfrm>
              <a:off x="10888899" y="4529981"/>
              <a:ext cx="346313" cy="80718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EEC7DFD-4C8A-AE4D-261E-576AFFA944E9}"/>
                </a:ext>
              </a:extLst>
            </p:cNvPr>
            <p:cNvSpPr/>
            <p:nvPr/>
          </p:nvSpPr>
          <p:spPr>
            <a:xfrm>
              <a:off x="10934695" y="4446283"/>
              <a:ext cx="338352" cy="86141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  <a:gd name="connsiteX0" fmla="*/ 12785 w 762613"/>
                <a:gd name="connsiteY0" fmla="*/ 379738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2785 w 762613"/>
                <a:gd name="connsiteY4" fmla="*/ 379738 h 510700"/>
                <a:gd name="connsiteX0" fmla="*/ 56898 w 762613"/>
                <a:gd name="connsiteY0" fmla="*/ 316945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56898 w 762613"/>
                <a:gd name="connsiteY4" fmla="*/ 316945 h 510700"/>
                <a:gd name="connsiteX0" fmla="*/ 18667 w 762613"/>
                <a:gd name="connsiteY0" fmla="*/ 285546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8667 w 762613"/>
                <a:gd name="connsiteY4" fmla="*/ 285546 h 510700"/>
                <a:gd name="connsiteX0" fmla="*/ 18667 w 762613"/>
                <a:gd name="connsiteY0" fmla="*/ 285546 h 604884"/>
                <a:gd name="connsiteX1" fmla="*/ 0 w 762613"/>
                <a:gd name="connsiteY1" fmla="*/ 0 h 604884"/>
                <a:gd name="connsiteX2" fmla="*/ 762613 w 762613"/>
                <a:gd name="connsiteY2" fmla="*/ 349091 h 604884"/>
                <a:gd name="connsiteX3" fmla="*/ 757974 w 762613"/>
                <a:gd name="connsiteY3" fmla="*/ 604884 h 604884"/>
                <a:gd name="connsiteX4" fmla="*/ 18667 w 762613"/>
                <a:gd name="connsiteY4" fmla="*/ 285546 h 604884"/>
                <a:gd name="connsiteX0" fmla="*/ 18667 w 777319"/>
                <a:gd name="connsiteY0" fmla="*/ 285546 h 604884"/>
                <a:gd name="connsiteX1" fmla="*/ 0 w 777319"/>
                <a:gd name="connsiteY1" fmla="*/ 0 h 604884"/>
                <a:gd name="connsiteX2" fmla="*/ 777319 w 777319"/>
                <a:gd name="connsiteY2" fmla="*/ 275829 h 604884"/>
                <a:gd name="connsiteX3" fmla="*/ 757974 w 777319"/>
                <a:gd name="connsiteY3" fmla="*/ 604884 h 604884"/>
                <a:gd name="connsiteX4" fmla="*/ 18667 w 777319"/>
                <a:gd name="connsiteY4" fmla="*/ 285546 h 604884"/>
                <a:gd name="connsiteX0" fmla="*/ 18667 w 777319"/>
                <a:gd name="connsiteY0" fmla="*/ 285546 h 594415"/>
                <a:gd name="connsiteX1" fmla="*/ 0 w 777319"/>
                <a:gd name="connsiteY1" fmla="*/ 0 h 594415"/>
                <a:gd name="connsiteX2" fmla="*/ 777319 w 777319"/>
                <a:gd name="connsiteY2" fmla="*/ 275829 h 594415"/>
                <a:gd name="connsiteX3" fmla="*/ 772678 w 777319"/>
                <a:gd name="connsiteY3" fmla="*/ 594415 h 594415"/>
                <a:gd name="connsiteX4" fmla="*/ 18667 w 777319"/>
                <a:gd name="connsiteY4" fmla="*/ 285546 h 59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319" h="594415">
                  <a:moveTo>
                    <a:pt x="18667" y="285546"/>
                  </a:moveTo>
                  <a:lnTo>
                    <a:pt x="0" y="0"/>
                  </a:lnTo>
                  <a:lnTo>
                    <a:pt x="777319" y="275829"/>
                  </a:lnTo>
                  <a:cubicBezTo>
                    <a:pt x="776945" y="334033"/>
                    <a:pt x="773052" y="536211"/>
                    <a:pt x="772678" y="594415"/>
                  </a:cubicBezTo>
                  <a:lnTo>
                    <a:pt x="18667" y="285546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E79B536A-A5DA-6283-0EF4-96D089196C25}"/>
                </a:ext>
              </a:extLst>
            </p:cNvPr>
            <p:cNvSpPr/>
            <p:nvPr/>
          </p:nvSpPr>
          <p:spPr>
            <a:xfrm>
              <a:off x="10977259" y="4377150"/>
              <a:ext cx="332511" cy="74008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  <a:gd name="connsiteX0" fmla="*/ 12785 w 762613"/>
                <a:gd name="connsiteY0" fmla="*/ 379738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2785 w 762613"/>
                <a:gd name="connsiteY4" fmla="*/ 379738 h 510700"/>
                <a:gd name="connsiteX0" fmla="*/ 56898 w 762613"/>
                <a:gd name="connsiteY0" fmla="*/ 316945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56898 w 762613"/>
                <a:gd name="connsiteY4" fmla="*/ 316945 h 510700"/>
                <a:gd name="connsiteX0" fmla="*/ 18667 w 762613"/>
                <a:gd name="connsiteY0" fmla="*/ 285546 h 510700"/>
                <a:gd name="connsiteX1" fmla="*/ 0 w 762613"/>
                <a:gd name="connsiteY1" fmla="*/ 0 h 510700"/>
                <a:gd name="connsiteX2" fmla="*/ 762613 w 762613"/>
                <a:gd name="connsiteY2" fmla="*/ 349091 h 510700"/>
                <a:gd name="connsiteX3" fmla="*/ 757975 w 762613"/>
                <a:gd name="connsiteY3" fmla="*/ 510700 h 510700"/>
                <a:gd name="connsiteX4" fmla="*/ 18667 w 762613"/>
                <a:gd name="connsiteY4" fmla="*/ 285546 h 510700"/>
                <a:gd name="connsiteX0" fmla="*/ 18667 w 762613"/>
                <a:gd name="connsiteY0" fmla="*/ 285546 h 604884"/>
                <a:gd name="connsiteX1" fmla="*/ 0 w 762613"/>
                <a:gd name="connsiteY1" fmla="*/ 0 h 604884"/>
                <a:gd name="connsiteX2" fmla="*/ 762613 w 762613"/>
                <a:gd name="connsiteY2" fmla="*/ 349091 h 604884"/>
                <a:gd name="connsiteX3" fmla="*/ 757974 w 762613"/>
                <a:gd name="connsiteY3" fmla="*/ 604884 h 604884"/>
                <a:gd name="connsiteX4" fmla="*/ 18667 w 762613"/>
                <a:gd name="connsiteY4" fmla="*/ 285546 h 604884"/>
                <a:gd name="connsiteX0" fmla="*/ 0 w 743946"/>
                <a:gd name="connsiteY0" fmla="*/ 170424 h 489762"/>
                <a:gd name="connsiteX1" fmla="*/ 116617 w 743946"/>
                <a:gd name="connsiteY1" fmla="*/ 0 h 489762"/>
                <a:gd name="connsiteX2" fmla="*/ 743946 w 743946"/>
                <a:gd name="connsiteY2" fmla="*/ 233969 h 489762"/>
                <a:gd name="connsiteX3" fmla="*/ 739307 w 743946"/>
                <a:gd name="connsiteY3" fmla="*/ 489762 h 489762"/>
                <a:gd name="connsiteX4" fmla="*/ 0 w 743946"/>
                <a:gd name="connsiteY4" fmla="*/ 170424 h 489762"/>
                <a:gd name="connsiteX0" fmla="*/ 6903 w 750849"/>
                <a:gd name="connsiteY0" fmla="*/ 264615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6903 w 750849"/>
                <a:gd name="connsiteY4" fmla="*/ 264615 h 583953"/>
                <a:gd name="connsiteX0" fmla="*/ 18667 w 750849"/>
                <a:gd name="connsiteY0" fmla="*/ 296008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18667 w 750849"/>
                <a:gd name="connsiteY4" fmla="*/ 296008 h 583953"/>
                <a:gd name="connsiteX0" fmla="*/ 130423 w 750849"/>
                <a:gd name="connsiteY0" fmla="*/ 306476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130423 w 750849"/>
                <a:gd name="connsiteY4" fmla="*/ 306476 h 583953"/>
                <a:gd name="connsiteX0" fmla="*/ 36312 w 750849"/>
                <a:gd name="connsiteY0" fmla="*/ 316938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36312 w 750849"/>
                <a:gd name="connsiteY4" fmla="*/ 316938 h 583953"/>
                <a:gd name="connsiteX0" fmla="*/ 21608 w 750849"/>
                <a:gd name="connsiteY0" fmla="*/ 275077 h 583953"/>
                <a:gd name="connsiteX1" fmla="*/ 0 w 750849"/>
                <a:gd name="connsiteY1" fmla="*/ 0 h 583953"/>
                <a:gd name="connsiteX2" fmla="*/ 750849 w 750849"/>
                <a:gd name="connsiteY2" fmla="*/ 328160 h 583953"/>
                <a:gd name="connsiteX3" fmla="*/ 746210 w 750849"/>
                <a:gd name="connsiteY3" fmla="*/ 583953 h 583953"/>
                <a:gd name="connsiteX4" fmla="*/ 21608 w 750849"/>
                <a:gd name="connsiteY4" fmla="*/ 275077 h 583953"/>
                <a:gd name="connsiteX0" fmla="*/ 21608 w 755052"/>
                <a:gd name="connsiteY0" fmla="*/ 275077 h 552554"/>
                <a:gd name="connsiteX1" fmla="*/ 0 w 755052"/>
                <a:gd name="connsiteY1" fmla="*/ 0 h 552554"/>
                <a:gd name="connsiteX2" fmla="*/ 750849 w 755052"/>
                <a:gd name="connsiteY2" fmla="*/ 328160 h 552554"/>
                <a:gd name="connsiteX3" fmla="*/ 755032 w 755052"/>
                <a:gd name="connsiteY3" fmla="*/ 552554 h 552554"/>
                <a:gd name="connsiteX4" fmla="*/ 21608 w 755052"/>
                <a:gd name="connsiteY4" fmla="*/ 275077 h 552554"/>
                <a:gd name="connsiteX0" fmla="*/ 21608 w 762612"/>
                <a:gd name="connsiteY0" fmla="*/ 275077 h 552554"/>
                <a:gd name="connsiteX1" fmla="*/ 0 w 762612"/>
                <a:gd name="connsiteY1" fmla="*/ 0 h 552554"/>
                <a:gd name="connsiteX2" fmla="*/ 762612 w 762612"/>
                <a:gd name="connsiteY2" fmla="*/ 265367 h 552554"/>
                <a:gd name="connsiteX3" fmla="*/ 755032 w 762612"/>
                <a:gd name="connsiteY3" fmla="*/ 552554 h 552554"/>
                <a:gd name="connsiteX4" fmla="*/ 21608 w 762612"/>
                <a:gd name="connsiteY4" fmla="*/ 275077 h 552554"/>
                <a:gd name="connsiteX0" fmla="*/ 21608 w 763900"/>
                <a:gd name="connsiteY0" fmla="*/ 275077 h 510693"/>
                <a:gd name="connsiteX1" fmla="*/ 0 w 763900"/>
                <a:gd name="connsiteY1" fmla="*/ 0 h 510693"/>
                <a:gd name="connsiteX2" fmla="*/ 762612 w 763900"/>
                <a:gd name="connsiteY2" fmla="*/ 265367 h 510693"/>
                <a:gd name="connsiteX3" fmla="*/ 763853 w 763900"/>
                <a:gd name="connsiteY3" fmla="*/ 510693 h 510693"/>
                <a:gd name="connsiteX4" fmla="*/ 21608 w 763900"/>
                <a:gd name="connsiteY4" fmla="*/ 275077 h 51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900" h="510693">
                  <a:moveTo>
                    <a:pt x="21608" y="275077"/>
                  </a:moveTo>
                  <a:lnTo>
                    <a:pt x="0" y="0"/>
                  </a:lnTo>
                  <a:lnTo>
                    <a:pt x="762612" y="265367"/>
                  </a:lnTo>
                  <a:cubicBezTo>
                    <a:pt x="762238" y="323571"/>
                    <a:pt x="764227" y="452489"/>
                    <a:pt x="763853" y="510693"/>
                  </a:cubicBezTo>
                  <a:lnTo>
                    <a:pt x="21608" y="275077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656C4A9E-8826-2388-750F-702A1E613E61}"/>
                </a:ext>
              </a:extLst>
            </p:cNvPr>
            <p:cNvSpPr/>
            <p:nvPr/>
          </p:nvSpPr>
          <p:spPr>
            <a:xfrm>
              <a:off x="10743305" y="4757213"/>
              <a:ext cx="384577" cy="105429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  <a:gd name="connsiteX0" fmla="*/ 0 w 752332"/>
                <a:gd name="connsiteY0" fmla="*/ 109735 h 301394"/>
                <a:gd name="connsiteX1" fmla="*/ 4424 w 752332"/>
                <a:gd name="connsiteY1" fmla="*/ 0 h 301394"/>
                <a:gd name="connsiteX2" fmla="*/ 752332 w 752332"/>
                <a:gd name="connsiteY2" fmla="*/ 139785 h 301394"/>
                <a:gd name="connsiteX3" fmla="*/ 747694 w 752332"/>
                <a:gd name="connsiteY3" fmla="*/ 301394 h 301394"/>
                <a:gd name="connsiteX4" fmla="*/ 0 w 752332"/>
                <a:gd name="connsiteY4" fmla="*/ 109735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332" h="301394">
                  <a:moveTo>
                    <a:pt x="0" y="109735"/>
                  </a:moveTo>
                  <a:lnTo>
                    <a:pt x="4424" y="0"/>
                  </a:lnTo>
                  <a:lnTo>
                    <a:pt x="752332" y="139785"/>
                  </a:lnTo>
                  <a:cubicBezTo>
                    <a:pt x="751958" y="197989"/>
                    <a:pt x="748068" y="243190"/>
                    <a:pt x="747694" y="301394"/>
                  </a:cubicBezTo>
                  <a:lnTo>
                    <a:pt x="0" y="109735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27573A79-6D35-37D6-0241-6A57DD2F688E}"/>
                </a:ext>
              </a:extLst>
            </p:cNvPr>
            <p:cNvSpPr/>
            <p:nvPr/>
          </p:nvSpPr>
          <p:spPr>
            <a:xfrm>
              <a:off x="10793264" y="4683213"/>
              <a:ext cx="372059" cy="99852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629B4E83-C72D-D2DF-B64F-9D890FB3DD00}"/>
                </a:ext>
              </a:extLst>
            </p:cNvPr>
            <p:cNvSpPr/>
            <p:nvPr/>
          </p:nvSpPr>
          <p:spPr>
            <a:xfrm>
              <a:off x="10178127" y="5391852"/>
              <a:ext cx="569983" cy="256742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293473D9-AEAC-CA51-BA50-C9CEDA47C0A8}"/>
                </a:ext>
              </a:extLst>
            </p:cNvPr>
            <p:cNvSpPr/>
            <p:nvPr/>
          </p:nvSpPr>
          <p:spPr>
            <a:xfrm>
              <a:off x="10330820" y="5204401"/>
              <a:ext cx="535846" cy="230121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B30D6DCB-413A-1BDC-4E8F-8D0FE64BBB16}"/>
                </a:ext>
              </a:extLst>
            </p:cNvPr>
            <p:cNvSpPr/>
            <p:nvPr/>
          </p:nvSpPr>
          <p:spPr>
            <a:xfrm>
              <a:off x="10467976" y="5060701"/>
              <a:ext cx="497084" cy="186733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B049D43E-9462-27E6-EAE7-002E7C2F2548}"/>
                </a:ext>
              </a:extLst>
            </p:cNvPr>
            <p:cNvSpPr/>
            <p:nvPr/>
          </p:nvSpPr>
          <p:spPr>
            <a:xfrm>
              <a:off x="10582540" y="4932115"/>
              <a:ext cx="436344" cy="161565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92D9C8F7-4C43-D0C8-DBEC-908864E6174D}"/>
                </a:ext>
              </a:extLst>
            </p:cNvPr>
            <p:cNvSpPr/>
            <p:nvPr/>
          </p:nvSpPr>
          <p:spPr>
            <a:xfrm>
              <a:off x="10663954" y="4822335"/>
              <a:ext cx="419390" cy="144149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  <a:gd name="connsiteX0" fmla="*/ 0 w 745190"/>
                <a:gd name="connsiteY0" fmla="*/ 170432 h 301394"/>
                <a:gd name="connsiteX1" fmla="*/ 1920 w 745190"/>
                <a:gd name="connsiteY1" fmla="*/ 0 h 301394"/>
                <a:gd name="connsiteX2" fmla="*/ 737527 w 745190"/>
                <a:gd name="connsiteY2" fmla="*/ 117492 h 301394"/>
                <a:gd name="connsiteX3" fmla="*/ 745190 w 745190"/>
                <a:gd name="connsiteY3" fmla="*/ 301394 h 301394"/>
                <a:gd name="connsiteX4" fmla="*/ 0 w 745190"/>
                <a:gd name="connsiteY4" fmla="*/ 170432 h 301394"/>
                <a:gd name="connsiteX0" fmla="*/ 0 w 746313"/>
                <a:gd name="connsiteY0" fmla="*/ 170432 h 301394"/>
                <a:gd name="connsiteX1" fmla="*/ 1920 w 746313"/>
                <a:gd name="connsiteY1" fmla="*/ 0 h 301394"/>
                <a:gd name="connsiteX2" fmla="*/ 746313 w 746313"/>
                <a:gd name="connsiteY2" fmla="*/ 126781 h 301394"/>
                <a:gd name="connsiteX3" fmla="*/ 745190 w 746313"/>
                <a:gd name="connsiteY3" fmla="*/ 301394 h 301394"/>
                <a:gd name="connsiteX4" fmla="*/ 0 w 746313"/>
                <a:gd name="connsiteY4" fmla="*/ 170432 h 301394"/>
                <a:gd name="connsiteX0" fmla="*/ 0 w 749828"/>
                <a:gd name="connsiteY0" fmla="*/ 170432 h 301394"/>
                <a:gd name="connsiteX1" fmla="*/ 1920 w 749828"/>
                <a:gd name="connsiteY1" fmla="*/ 0 h 301394"/>
                <a:gd name="connsiteX2" fmla="*/ 749828 w 749828"/>
                <a:gd name="connsiteY2" fmla="*/ 139785 h 301394"/>
                <a:gd name="connsiteX3" fmla="*/ 745190 w 749828"/>
                <a:gd name="connsiteY3" fmla="*/ 301394 h 301394"/>
                <a:gd name="connsiteX4" fmla="*/ 0 w 749828"/>
                <a:gd name="connsiteY4" fmla="*/ 170432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28" h="301394">
                  <a:moveTo>
                    <a:pt x="0" y="170432"/>
                  </a:moveTo>
                  <a:lnTo>
                    <a:pt x="1920" y="0"/>
                  </a:lnTo>
                  <a:lnTo>
                    <a:pt x="749828" y="139785"/>
                  </a:lnTo>
                  <a:cubicBezTo>
                    <a:pt x="749454" y="197989"/>
                    <a:pt x="745564" y="243190"/>
                    <a:pt x="745190" y="301394"/>
                  </a:cubicBezTo>
                  <a:lnTo>
                    <a:pt x="0" y="170432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46BA4EDA-45C7-5F19-50A9-7F062F6F412F}"/>
                </a:ext>
              </a:extLst>
            </p:cNvPr>
            <p:cNvSpPr/>
            <p:nvPr/>
          </p:nvSpPr>
          <p:spPr>
            <a:xfrm>
              <a:off x="10031559" y="5620667"/>
              <a:ext cx="599366" cy="287933"/>
            </a:xfrm>
            <a:custGeom>
              <a:avLst/>
              <a:gdLst>
                <a:gd name="connsiteX0" fmla="*/ 5109 w 743270"/>
                <a:gd name="connsiteY0" fmla="*/ 189010 h 301394"/>
                <a:gd name="connsiteX1" fmla="*/ 0 w 743270"/>
                <a:gd name="connsiteY1" fmla="*/ 0 h 301394"/>
                <a:gd name="connsiteX2" fmla="*/ 735607 w 743270"/>
                <a:gd name="connsiteY2" fmla="*/ 117492 h 301394"/>
                <a:gd name="connsiteX3" fmla="*/ 743270 w 743270"/>
                <a:gd name="connsiteY3" fmla="*/ 301394 h 301394"/>
                <a:gd name="connsiteX4" fmla="*/ 5109 w 743270"/>
                <a:gd name="connsiteY4" fmla="*/ 189010 h 30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270" h="301394">
                  <a:moveTo>
                    <a:pt x="5109" y="189010"/>
                  </a:moveTo>
                  <a:lnTo>
                    <a:pt x="0" y="0"/>
                  </a:lnTo>
                  <a:lnTo>
                    <a:pt x="735607" y="117492"/>
                  </a:lnTo>
                  <a:lnTo>
                    <a:pt x="743270" y="301394"/>
                  </a:lnTo>
                  <a:lnTo>
                    <a:pt x="5109" y="189010"/>
                  </a:lnTo>
                  <a:close/>
                </a:path>
              </a:pathLst>
            </a:custGeom>
            <a:solidFill>
              <a:srgbClr val="A8B5BC"/>
            </a:solidFill>
            <a:ln>
              <a:solidFill>
                <a:srgbClr val="8093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4A74EF6-399C-7209-F520-C0F69F3F18E8}"/>
                </a:ext>
              </a:extLst>
            </p:cNvPr>
            <p:cNvGrpSpPr/>
            <p:nvPr/>
          </p:nvGrpSpPr>
          <p:grpSpPr>
            <a:xfrm>
              <a:off x="9572244" y="4193023"/>
              <a:ext cx="1836958" cy="2128247"/>
              <a:chOff x="1841561" y="7131051"/>
              <a:chExt cx="1709374" cy="1671660"/>
            </a:xfrm>
          </p:grpSpPr>
          <p:sp>
            <p:nvSpPr>
              <p:cNvPr id="48" name="Free-form: Shape 47">
                <a:extLst>
                  <a:ext uri="{FF2B5EF4-FFF2-40B4-BE49-F238E27FC236}">
                    <a16:creationId xmlns:a16="http://schemas.microsoft.com/office/drawing/2014/main" id="{14C8A429-96B1-99A9-7967-114142A4D17F}"/>
                  </a:ext>
                </a:extLst>
              </p:cNvPr>
              <p:cNvSpPr/>
              <p:nvPr/>
            </p:nvSpPr>
            <p:spPr>
              <a:xfrm>
                <a:off x="1841561" y="7437578"/>
                <a:ext cx="1229191" cy="1203511"/>
              </a:xfrm>
              <a:custGeom>
                <a:avLst/>
                <a:gdLst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41" fmla="*/ 1795929 w 1987176"/>
                  <a:gd name="connsiteY41" fmla="*/ 355600 h 2023035"/>
                  <a:gd name="connsiteX42" fmla="*/ 1807882 w 1987176"/>
                  <a:gd name="connsiteY42" fmla="*/ 433294 h 2023035"/>
                  <a:gd name="connsiteX43" fmla="*/ 1730188 w 1987176"/>
                  <a:gd name="connsiteY43" fmla="*/ 502023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41" fmla="*/ 1795929 w 1987176"/>
                  <a:gd name="connsiteY41" fmla="*/ 355600 h 2023035"/>
                  <a:gd name="connsiteX42" fmla="*/ 1807882 w 1987176"/>
                  <a:gd name="connsiteY42" fmla="*/ 433294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41" fmla="*/ 1795929 w 1987176"/>
                  <a:gd name="connsiteY41" fmla="*/ 355600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08212 w 1652494"/>
                  <a:gd name="connsiteY7" fmla="*/ 1407459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2776 w 1652494"/>
                  <a:gd name="connsiteY14" fmla="*/ 812800 h 2023035"/>
                  <a:gd name="connsiteX15" fmla="*/ 1174376 w 1652494"/>
                  <a:gd name="connsiteY15" fmla="*/ 788894 h 2023035"/>
                  <a:gd name="connsiteX16" fmla="*/ 1174376 w 1652494"/>
                  <a:gd name="connsiteY16" fmla="*/ 708211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08212 w 1652494"/>
                  <a:gd name="connsiteY7" fmla="*/ 1407459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2776 w 1652494"/>
                  <a:gd name="connsiteY14" fmla="*/ 812800 h 2023035"/>
                  <a:gd name="connsiteX15" fmla="*/ 1174376 w 1652494"/>
                  <a:gd name="connsiteY15" fmla="*/ 788894 h 2023035"/>
                  <a:gd name="connsiteX16" fmla="*/ 1174376 w 1652494"/>
                  <a:gd name="connsiteY16" fmla="*/ 708211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2908 w 1652494"/>
                  <a:gd name="connsiteY30" fmla="*/ 46691 h 2023035"/>
                  <a:gd name="connsiteX31" fmla="*/ 1652494 w 1652494"/>
                  <a:gd name="connsiteY31" fmla="*/ 0 h 2023035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1741 w 1663606"/>
                  <a:gd name="connsiteY13" fmla="*/ 898991 h 1989697"/>
                  <a:gd name="connsiteX14" fmla="*/ 1072776 w 1663606"/>
                  <a:gd name="connsiteY14" fmla="*/ 779462 h 1989697"/>
                  <a:gd name="connsiteX15" fmla="*/ 1174376 w 1663606"/>
                  <a:gd name="connsiteY15" fmla="*/ 755556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1741 w 1663606"/>
                  <a:gd name="connsiteY13" fmla="*/ 918041 h 1989697"/>
                  <a:gd name="connsiteX14" fmla="*/ 1072776 w 1663606"/>
                  <a:gd name="connsiteY14" fmla="*/ 779462 h 1989697"/>
                  <a:gd name="connsiteX15" fmla="*/ 1174376 w 1663606"/>
                  <a:gd name="connsiteY15" fmla="*/ 755556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2776 w 1663606"/>
                  <a:gd name="connsiteY14" fmla="*/ 779462 h 1989697"/>
                  <a:gd name="connsiteX15" fmla="*/ 1174376 w 1663606"/>
                  <a:gd name="connsiteY15" fmla="*/ 755556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68014 w 1663606"/>
                  <a:gd name="connsiteY14" fmla="*/ 833437 h 1989697"/>
                  <a:gd name="connsiteX15" fmla="*/ 1174376 w 1663606"/>
                  <a:gd name="connsiteY15" fmla="*/ 755556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68014 w 1663606"/>
                  <a:gd name="connsiteY14" fmla="*/ 833437 h 1989697"/>
                  <a:gd name="connsiteX15" fmla="*/ 1169614 w 1663606"/>
                  <a:gd name="connsiteY15" fmla="*/ 828581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9614 w 1663606"/>
                  <a:gd name="connsiteY15" fmla="*/ 828581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9614 w 1663606"/>
                  <a:gd name="connsiteY15" fmla="*/ 798419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74376 w 1663606"/>
                  <a:gd name="connsiteY16" fmla="*/ 674873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75976 w 1663606"/>
                  <a:gd name="connsiteY17" fmla="*/ 612121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81953 w 1663606"/>
                  <a:gd name="connsiteY18" fmla="*/ 531438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329765 w 1663606"/>
                  <a:gd name="connsiteY19" fmla="*/ 5164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326776 w 1663606"/>
                  <a:gd name="connsiteY20" fmla="*/ 447768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14188 w 1663606"/>
                  <a:gd name="connsiteY8" fmla="*/ 1242638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63275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57623 w 1663606"/>
                  <a:gd name="connsiteY9" fmla="*/ 1200803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57623 w 1663606"/>
                  <a:gd name="connsiteY10" fmla="*/ 1084262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29048 w 1663606"/>
                  <a:gd name="connsiteY10" fmla="*/ 1158874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83129 w 1663606"/>
                  <a:gd name="connsiteY11" fmla="*/ 1048403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77153 w 1663606"/>
                  <a:gd name="connsiteY12" fmla="*/ 955768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18415 w 1663606"/>
                  <a:gd name="connsiteY12" fmla="*/ 1071656 h 1989697"/>
                  <a:gd name="connsiteX13" fmla="*/ 1080154 w 1663606"/>
                  <a:gd name="connsiteY13" fmla="*/ 92280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18415 w 1663606"/>
                  <a:gd name="connsiteY12" fmla="*/ 1071656 h 1989697"/>
                  <a:gd name="connsiteX13" fmla="*/ 975379 w 1663606"/>
                  <a:gd name="connsiteY13" fmla="*/ 1030753 h 1989697"/>
                  <a:gd name="connsiteX14" fmla="*/ 1079126 w 1663606"/>
                  <a:gd name="connsiteY14" fmla="*/ 833437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18415 w 1663606"/>
                  <a:gd name="connsiteY12" fmla="*/ 1071656 h 1989697"/>
                  <a:gd name="connsiteX13" fmla="*/ 975379 w 1663606"/>
                  <a:gd name="connsiteY13" fmla="*/ 1030753 h 1989697"/>
                  <a:gd name="connsiteX14" fmla="*/ 968001 w 1663606"/>
                  <a:gd name="connsiteY14" fmla="*/ 974725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18415 w 1663606"/>
                  <a:gd name="connsiteY12" fmla="*/ 1071656 h 1989697"/>
                  <a:gd name="connsiteX13" fmla="*/ 975379 w 1663606"/>
                  <a:gd name="connsiteY13" fmla="*/ 1030753 h 1989697"/>
                  <a:gd name="connsiteX14" fmla="*/ 971176 w 1663606"/>
                  <a:gd name="connsiteY14" fmla="*/ 968375 h 1989697"/>
                  <a:gd name="connsiteX15" fmla="*/ 1166439 w 1663606"/>
                  <a:gd name="connsiteY15" fmla="*/ 804769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18415 w 1663606"/>
                  <a:gd name="connsiteY12" fmla="*/ 1071656 h 1989697"/>
                  <a:gd name="connsiteX13" fmla="*/ 975379 w 1663606"/>
                  <a:gd name="connsiteY13" fmla="*/ 1030753 h 1989697"/>
                  <a:gd name="connsiteX14" fmla="*/ 971176 w 1663606"/>
                  <a:gd name="connsiteY14" fmla="*/ 968375 h 1989697"/>
                  <a:gd name="connsiteX15" fmla="*/ 1029914 w 1663606"/>
                  <a:gd name="connsiteY15" fmla="*/ 942882 h 1989697"/>
                  <a:gd name="connsiteX16" fmla="*/ 1163264 w 1663606"/>
                  <a:gd name="connsiteY16" fmla="*/ 728848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63606"/>
                  <a:gd name="connsiteY0" fmla="*/ 1989697 h 1989697"/>
                  <a:gd name="connsiteX1" fmla="*/ 161365 w 1663606"/>
                  <a:gd name="connsiteY1" fmla="*/ 1926944 h 1989697"/>
                  <a:gd name="connsiteX2" fmla="*/ 170329 w 1663606"/>
                  <a:gd name="connsiteY2" fmla="*/ 1825344 h 1989697"/>
                  <a:gd name="connsiteX3" fmla="*/ 424329 w 1663606"/>
                  <a:gd name="connsiteY3" fmla="*/ 1732709 h 1989697"/>
                  <a:gd name="connsiteX4" fmla="*/ 412376 w 1663606"/>
                  <a:gd name="connsiteY4" fmla="*/ 1592262 h 1989697"/>
                  <a:gd name="connsiteX5" fmla="*/ 564776 w 1663606"/>
                  <a:gd name="connsiteY5" fmla="*/ 1529509 h 1989697"/>
                  <a:gd name="connsiteX6" fmla="*/ 564776 w 1663606"/>
                  <a:gd name="connsiteY6" fmla="*/ 1421932 h 1989697"/>
                  <a:gd name="connsiteX7" fmla="*/ 708212 w 1663606"/>
                  <a:gd name="connsiteY7" fmla="*/ 1374121 h 1989697"/>
                  <a:gd name="connsiteX8" fmla="*/ 704663 w 1663606"/>
                  <a:gd name="connsiteY8" fmla="*/ 1283913 h 1989697"/>
                  <a:gd name="connsiteX9" fmla="*/ 836985 w 1663606"/>
                  <a:gd name="connsiteY9" fmla="*/ 1234140 h 1989697"/>
                  <a:gd name="connsiteX10" fmla="*/ 835398 w 1663606"/>
                  <a:gd name="connsiteY10" fmla="*/ 1158874 h 1989697"/>
                  <a:gd name="connsiteX11" fmla="*/ 922804 w 1663606"/>
                  <a:gd name="connsiteY11" fmla="*/ 1113491 h 1989697"/>
                  <a:gd name="connsiteX12" fmla="*/ 918415 w 1663606"/>
                  <a:gd name="connsiteY12" fmla="*/ 1071656 h 1989697"/>
                  <a:gd name="connsiteX13" fmla="*/ 975379 w 1663606"/>
                  <a:gd name="connsiteY13" fmla="*/ 1030753 h 1989697"/>
                  <a:gd name="connsiteX14" fmla="*/ 971176 w 1663606"/>
                  <a:gd name="connsiteY14" fmla="*/ 968375 h 1989697"/>
                  <a:gd name="connsiteX15" fmla="*/ 1029914 w 1663606"/>
                  <a:gd name="connsiteY15" fmla="*/ 942882 h 1989697"/>
                  <a:gd name="connsiteX16" fmla="*/ 1028326 w 1663606"/>
                  <a:gd name="connsiteY16" fmla="*/ 890773 h 1989697"/>
                  <a:gd name="connsiteX17" fmla="*/ 1241051 w 1663606"/>
                  <a:gd name="connsiteY17" fmla="*/ 702608 h 1989697"/>
                  <a:gd name="connsiteX18" fmla="*/ 1240678 w 1663606"/>
                  <a:gd name="connsiteY18" fmla="*/ 644151 h 1989697"/>
                  <a:gd name="connsiteX19" fmla="*/ 1293252 w 1663606"/>
                  <a:gd name="connsiteY19" fmla="*/ 618097 h 1989697"/>
                  <a:gd name="connsiteX20" fmla="*/ 1295026 w 1663606"/>
                  <a:gd name="connsiteY20" fmla="*/ 560481 h 1989697"/>
                  <a:gd name="connsiteX21" fmla="*/ 1389529 w 1663606"/>
                  <a:gd name="connsiteY21" fmla="*/ 417885 h 1989697"/>
                  <a:gd name="connsiteX22" fmla="*/ 1389529 w 1663606"/>
                  <a:gd name="connsiteY22" fmla="*/ 340191 h 1989697"/>
                  <a:gd name="connsiteX23" fmla="*/ 1473200 w 1663606"/>
                  <a:gd name="connsiteY23" fmla="*/ 313297 h 1989697"/>
                  <a:gd name="connsiteX24" fmla="*/ 1470212 w 1663606"/>
                  <a:gd name="connsiteY24" fmla="*/ 232615 h 1989697"/>
                  <a:gd name="connsiteX25" fmla="*/ 1529976 w 1663606"/>
                  <a:gd name="connsiteY25" fmla="*/ 208709 h 1989697"/>
                  <a:gd name="connsiteX26" fmla="*/ 1524000 w 1663606"/>
                  <a:gd name="connsiteY26" fmla="*/ 136991 h 1989697"/>
                  <a:gd name="connsiteX27" fmla="*/ 1571812 w 1663606"/>
                  <a:gd name="connsiteY27" fmla="*/ 131015 h 1989697"/>
                  <a:gd name="connsiteX28" fmla="*/ 1568823 w 1663606"/>
                  <a:gd name="connsiteY28" fmla="*/ 68262 h 1989697"/>
                  <a:gd name="connsiteX29" fmla="*/ 1610659 w 1663606"/>
                  <a:gd name="connsiteY29" fmla="*/ 62285 h 1989697"/>
                  <a:gd name="connsiteX30" fmla="*/ 1602908 w 1663606"/>
                  <a:gd name="connsiteY30" fmla="*/ 13353 h 1989697"/>
                  <a:gd name="connsiteX31" fmla="*/ 1663606 w 1663606"/>
                  <a:gd name="connsiteY31" fmla="*/ 0 h 1989697"/>
                  <a:gd name="connsiteX0" fmla="*/ 0 w 1610659"/>
                  <a:gd name="connsiteY0" fmla="*/ 1976344 h 1976344"/>
                  <a:gd name="connsiteX1" fmla="*/ 161365 w 1610659"/>
                  <a:gd name="connsiteY1" fmla="*/ 1913591 h 1976344"/>
                  <a:gd name="connsiteX2" fmla="*/ 170329 w 1610659"/>
                  <a:gd name="connsiteY2" fmla="*/ 1811991 h 1976344"/>
                  <a:gd name="connsiteX3" fmla="*/ 424329 w 1610659"/>
                  <a:gd name="connsiteY3" fmla="*/ 1719356 h 1976344"/>
                  <a:gd name="connsiteX4" fmla="*/ 412376 w 1610659"/>
                  <a:gd name="connsiteY4" fmla="*/ 1578909 h 1976344"/>
                  <a:gd name="connsiteX5" fmla="*/ 564776 w 1610659"/>
                  <a:gd name="connsiteY5" fmla="*/ 1516156 h 1976344"/>
                  <a:gd name="connsiteX6" fmla="*/ 564776 w 1610659"/>
                  <a:gd name="connsiteY6" fmla="*/ 1408579 h 1976344"/>
                  <a:gd name="connsiteX7" fmla="*/ 708212 w 1610659"/>
                  <a:gd name="connsiteY7" fmla="*/ 1360768 h 1976344"/>
                  <a:gd name="connsiteX8" fmla="*/ 704663 w 1610659"/>
                  <a:gd name="connsiteY8" fmla="*/ 1270560 h 1976344"/>
                  <a:gd name="connsiteX9" fmla="*/ 836985 w 1610659"/>
                  <a:gd name="connsiteY9" fmla="*/ 1220787 h 1976344"/>
                  <a:gd name="connsiteX10" fmla="*/ 835398 w 1610659"/>
                  <a:gd name="connsiteY10" fmla="*/ 1145521 h 1976344"/>
                  <a:gd name="connsiteX11" fmla="*/ 922804 w 1610659"/>
                  <a:gd name="connsiteY11" fmla="*/ 1100138 h 1976344"/>
                  <a:gd name="connsiteX12" fmla="*/ 918415 w 1610659"/>
                  <a:gd name="connsiteY12" fmla="*/ 1058303 h 1976344"/>
                  <a:gd name="connsiteX13" fmla="*/ 975379 w 1610659"/>
                  <a:gd name="connsiteY13" fmla="*/ 1017400 h 1976344"/>
                  <a:gd name="connsiteX14" fmla="*/ 971176 w 1610659"/>
                  <a:gd name="connsiteY14" fmla="*/ 955022 h 1976344"/>
                  <a:gd name="connsiteX15" fmla="*/ 1029914 w 1610659"/>
                  <a:gd name="connsiteY15" fmla="*/ 929529 h 1976344"/>
                  <a:gd name="connsiteX16" fmla="*/ 1028326 w 1610659"/>
                  <a:gd name="connsiteY16" fmla="*/ 877420 h 1976344"/>
                  <a:gd name="connsiteX17" fmla="*/ 1241051 w 1610659"/>
                  <a:gd name="connsiteY17" fmla="*/ 689255 h 1976344"/>
                  <a:gd name="connsiteX18" fmla="*/ 1240678 w 1610659"/>
                  <a:gd name="connsiteY18" fmla="*/ 630798 h 1976344"/>
                  <a:gd name="connsiteX19" fmla="*/ 1293252 w 1610659"/>
                  <a:gd name="connsiteY19" fmla="*/ 604744 h 1976344"/>
                  <a:gd name="connsiteX20" fmla="*/ 1295026 w 1610659"/>
                  <a:gd name="connsiteY20" fmla="*/ 547128 h 1976344"/>
                  <a:gd name="connsiteX21" fmla="*/ 1389529 w 1610659"/>
                  <a:gd name="connsiteY21" fmla="*/ 404532 h 1976344"/>
                  <a:gd name="connsiteX22" fmla="*/ 1389529 w 1610659"/>
                  <a:gd name="connsiteY22" fmla="*/ 326838 h 1976344"/>
                  <a:gd name="connsiteX23" fmla="*/ 1473200 w 1610659"/>
                  <a:gd name="connsiteY23" fmla="*/ 299944 h 1976344"/>
                  <a:gd name="connsiteX24" fmla="*/ 1470212 w 1610659"/>
                  <a:gd name="connsiteY24" fmla="*/ 219262 h 1976344"/>
                  <a:gd name="connsiteX25" fmla="*/ 1529976 w 1610659"/>
                  <a:gd name="connsiteY25" fmla="*/ 195356 h 1976344"/>
                  <a:gd name="connsiteX26" fmla="*/ 1524000 w 1610659"/>
                  <a:gd name="connsiteY26" fmla="*/ 123638 h 1976344"/>
                  <a:gd name="connsiteX27" fmla="*/ 1571812 w 1610659"/>
                  <a:gd name="connsiteY27" fmla="*/ 117662 h 1976344"/>
                  <a:gd name="connsiteX28" fmla="*/ 1568823 w 1610659"/>
                  <a:gd name="connsiteY28" fmla="*/ 54909 h 1976344"/>
                  <a:gd name="connsiteX29" fmla="*/ 1610659 w 1610659"/>
                  <a:gd name="connsiteY29" fmla="*/ 48932 h 1976344"/>
                  <a:gd name="connsiteX30" fmla="*/ 1602908 w 1610659"/>
                  <a:gd name="connsiteY30" fmla="*/ 0 h 1976344"/>
                  <a:gd name="connsiteX0" fmla="*/ 0 w 1610659"/>
                  <a:gd name="connsiteY0" fmla="*/ 1927412 h 1927412"/>
                  <a:gd name="connsiteX1" fmla="*/ 161365 w 1610659"/>
                  <a:gd name="connsiteY1" fmla="*/ 1864659 h 1927412"/>
                  <a:gd name="connsiteX2" fmla="*/ 170329 w 1610659"/>
                  <a:gd name="connsiteY2" fmla="*/ 1763059 h 1927412"/>
                  <a:gd name="connsiteX3" fmla="*/ 424329 w 1610659"/>
                  <a:gd name="connsiteY3" fmla="*/ 1670424 h 1927412"/>
                  <a:gd name="connsiteX4" fmla="*/ 412376 w 1610659"/>
                  <a:gd name="connsiteY4" fmla="*/ 1529977 h 1927412"/>
                  <a:gd name="connsiteX5" fmla="*/ 564776 w 1610659"/>
                  <a:gd name="connsiteY5" fmla="*/ 1467224 h 1927412"/>
                  <a:gd name="connsiteX6" fmla="*/ 564776 w 1610659"/>
                  <a:gd name="connsiteY6" fmla="*/ 1359647 h 1927412"/>
                  <a:gd name="connsiteX7" fmla="*/ 708212 w 1610659"/>
                  <a:gd name="connsiteY7" fmla="*/ 1311836 h 1927412"/>
                  <a:gd name="connsiteX8" fmla="*/ 704663 w 1610659"/>
                  <a:gd name="connsiteY8" fmla="*/ 1221628 h 1927412"/>
                  <a:gd name="connsiteX9" fmla="*/ 836985 w 1610659"/>
                  <a:gd name="connsiteY9" fmla="*/ 1171855 h 1927412"/>
                  <a:gd name="connsiteX10" fmla="*/ 835398 w 1610659"/>
                  <a:gd name="connsiteY10" fmla="*/ 1096589 h 1927412"/>
                  <a:gd name="connsiteX11" fmla="*/ 922804 w 1610659"/>
                  <a:gd name="connsiteY11" fmla="*/ 1051206 h 1927412"/>
                  <a:gd name="connsiteX12" fmla="*/ 918415 w 1610659"/>
                  <a:gd name="connsiteY12" fmla="*/ 1009371 h 1927412"/>
                  <a:gd name="connsiteX13" fmla="*/ 975379 w 1610659"/>
                  <a:gd name="connsiteY13" fmla="*/ 968468 h 1927412"/>
                  <a:gd name="connsiteX14" fmla="*/ 971176 w 1610659"/>
                  <a:gd name="connsiteY14" fmla="*/ 906090 h 1927412"/>
                  <a:gd name="connsiteX15" fmla="*/ 1029914 w 1610659"/>
                  <a:gd name="connsiteY15" fmla="*/ 880597 h 1927412"/>
                  <a:gd name="connsiteX16" fmla="*/ 1028326 w 1610659"/>
                  <a:gd name="connsiteY16" fmla="*/ 828488 h 1927412"/>
                  <a:gd name="connsiteX17" fmla="*/ 1241051 w 1610659"/>
                  <a:gd name="connsiteY17" fmla="*/ 640323 h 1927412"/>
                  <a:gd name="connsiteX18" fmla="*/ 1240678 w 1610659"/>
                  <a:gd name="connsiteY18" fmla="*/ 581866 h 1927412"/>
                  <a:gd name="connsiteX19" fmla="*/ 1293252 w 1610659"/>
                  <a:gd name="connsiteY19" fmla="*/ 555812 h 1927412"/>
                  <a:gd name="connsiteX20" fmla="*/ 1295026 w 1610659"/>
                  <a:gd name="connsiteY20" fmla="*/ 498196 h 1927412"/>
                  <a:gd name="connsiteX21" fmla="*/ 1389529 w 1610659"/>
                  <a:gd name="connsiteY21" fmla="*/ 355600 h 1927412"/>
                  <a:gd name="connsiteX22" fmla="*/ 1389529 w 1610659"/>
                  <a:gd name="connsiteY22" fmla="*/ 277906 h 1927412"/>
                  <a:gd name="connsiteX23" fmla="*/ 1473200 w 1610659"/>
                  <a:gd name="connsiteY23" fmla="*/ 251012 h 1927412"/>
                  <a:gd name="connsiteX24" fmla="*/ 1470212 w 1610659"/>
                  <a:gd name="connsiteY24" fmla="*/ 170330 h 1927412"/>
                  <a:gd name="connsiteX25" fmla="*/ 1529976 w 1610659"/>
                  <a:gd name="connsiteY25" fmla="*/ 146424 h 1927412"/>
                  <a:gd name="connsiteX26" fmla="*/ 1524000 w 1610659"/>
                  <a:gd name="connsiteY26" fmla="*/ 74706 h 1927412"/>
                  <a:gd name="connsiteX27" fmla="*/ 1571812 w 1610659"/>
                  <a:gd name="connsiteY27" fmla="*/ 68730 h 1927412"/>
                  <a:gd name="connsiteX28" fmla="*/ 1568823 w 1610659"/>
                  <a:gd name="connsiteY28" fmla="*/ 5977 h 1927412"/>
                  <a:gd name="connsiteX29" fmla="*/ 1610659 w 1610659"/>
                  <a:gd name="connsiteY29" fmla="*/ 0 h 1927412"/>
                  <a:gd name="connsiteX0" fmla="*/ 0 w 1571812"/>
                  <a:gd name="connsiteY0" fmla="*/ 1921435 h 1921435"/>
                  <a:gd name="connsiteX1" fmla="*/ 161365 w 1571812"/>
                  <a:gd name="connsiteY1" fmla="*/ 1858682 h 1921435"/>
                  <a:gd name="connsiteX2" fmla="*/ 170329 w 1571812"/>
                  <a:gd name="connsiteY2" fmla="*/ 1757082 h 1921435"/>
                  <a:gd name="connsiteX3" fmla="*/ 424329 w 1571812"/>
                  <a:gd name="connsiteY3" fmla="*/ 1664447 h 1921435"/>
                  <a:gd name="connsiteX4" fmla="*/ 412376 w 1571812"/>
                  <a:gd name="connsiteY4" fmla="*/ 1524000 h 1921435"/>
                  <a:gd name="connsiteX5" fmla="*/ 564776 w 1571812"/>
                  <a:gd name="connsiteY5" fmla="*/ 1461247 h 1921435"/>
                  <a:gd name="connsiteX6" fmla="*/ 564776 w 1571812"/>
                  <a:gd name="connsiteY6" fmla="*/ 1353670 h 1921435"/>
                  <a:gd name="connsiteX7" fmla="*/ 708212 w 1571812"/>
                  <a:gd name="connsiteY7" fmla="*/ 1305859 h 1921435"/>
                  <a:gd name="connsiteX8" fmla="*/ 704663 w 1571812"/>
                  <a:gd name="connsiteY8" fmla="*/ 1215651 h 1921435"/>
                  <a:gd name="connsiteX9" fmla="*/ 836985 w 1571812"/>
                  <a:gd name="connsiteY9" fmla="*/ 1165878 h 1921435"/>
                  <a:gd name="connsiteX10" fmla="*/ 835398 w 1571812"/>
                  <a:gd name="connsiteY10" fmla="*/ 1090612 h 1921435"/>
                  <a:gd name="connsiteX11" fmla="*/ 922804 w 1571812"/>
                  <a:gd name="connsiteY11" fmla="*/ 1045229 h 1921435"/>
                  <a:gd name="connsiteX12" fmla="*/ 918415 w 1571812"/>
                  <a:gd name="connsiteY12" fmla="*/ 1003394 h 1921435"/>
                  <a:gd name="connsiteX13" fmla="*/ 975379 w 1571812"/>
                  <a:gd name="connsiteY13" fmla="*/ 962491 h 1921435"/>
                  <a:gd name="connsiteX14" fmla="*/ 971176 w 1571812"/>
                  <a:gd name="connsiteY14" fmla="*/ 900113 h 1921435"/>
                  <a:gd name="connsiteX15" fmla="*/ 1029914 w 1571812"/>
                  <a:gd name="connsiteY15" fmla="*/ 874620 h 1921435"/>
                  <a:gd name="connsiteX16" fmla="*/ 1028326 w 1571812"/>
                  <a:gd name="connsiteY16" fmla="*/ 822511 h 1921435"/>
                  <a:gd name="connsiteX17" fmla="*/ 1241051 w 1571812"/>
                  <a:gd name="connsiteY17" fmla="*/ 634346 h 1921435"/>
                  <a:gd name="connsiteX18" fmla="*/ 1240678 w 1571812"/>
                  <a:gd name="connsiteY18" fmla="*/ 575889 h 1921435"/>
                  <a:gd name="connsiteX19" fmla="*/ 1293252 w 1571812"/>
                  <a:gd name="connsiteY19" fmla="*/ 549835 h 1921435"/>
                  <a:gd name="connsiteX20" fmla="*/ 1295026 w 1571812"/>
                  <a:gd name="connsiteY20" fmla="*/ 492219 h 1921435"/>
                  <a:gd name="connsiteX21" fmla="*/ 1389529 w 1571812"/>
                  <a:gd name="connsiteY21" fmla="*/ 349623 h 1921435"/>
                  <a:gd name="connsiteX22" fmla="*/ 1389529 w 1571812"/>
                  <a:gd name="connsiteY22" fmla="*/ 271929 h 1921435"/>
                  <a:gd name="connsiteX23" fmla="*/ 1473200 w 1571812"/>
                  <a:gd name="connsiteY23" fmla="*/ 245035 h 1921435"/>
                  <a:gd name="connsiteX24" fmla="*/ 1470212 w 1571812"/>
                  <a:gd name="connsiteY24" fmla="*/ 164353 h 1921435"/>
                  <a:gd name="connsiteX25" fmla="*/ 1529976 w 1571812"/>
                  <a:gd name="connsiteY25" fmla="*/ 140447 h 1921435"/>
                  <a:gd name="connsiteX26" fmla="*/ 1524000 w 1571812"/>
                  <a:gd name="connsiteY26" fmla="*/ 68729 h 1921435"/>
                  <a:gd name="connsiteX27" fmla="*/ 1571812 w 1571812"/>
                  <a:gd name="connsiteY27" fmla="*/ 62753 h 1921435"/>
                  <a:gd name="connsiteX28" fmla="*/ 1568823 w 1571812"/>
                  <a:gd name="connsiteY28" fmla="*/ 0 h 1921435"/>
                  <a:gd name="connsiteX0" fmla="*/ 0 w 1571812"/>
                  <a:gd name="connsiteY0" fmla="*/ 1858682 h 1858682"/>
                  <a:gd name="connsiteX1" fmla="*/ 161365 w 1571812"/>
                  <a:gd name="connsiteY1" fmla="*/ 1795929 h 1858682"/>
                  <a:gd name="connsiteX2" fmla="*/ 170329 w 1571812"/>
                  <a:gd name="connsiteY2" fmla="*/ 1694329 h 1858682"/>
                  <a:gd name="connsiteX3" fmla="*/ 424329 w 1571812"/>
                  <a:gd name="connsiteY3" fmla="*/ 1601694 h 1858682"/>
                  <a:gd name="connsiteX4" fmla="*/ 412376 w 1571812"/>
                  <a:gd name="connsiteY4" fmla="*/ 1461247 h 1858682"/>
                  <a:gd name="connsiteX5" fmla="*/ 564776 w 1571812"/>
                  <a:gd name="connsiteY5" fmla="*/ 1398494 h 1858682"/>
                  <a:gd name="connsiteX6" fmla="*/ 564776 w 1571812"/>
                  <a:gd name="connsiteY6" fmla="*/ 1290917 h 1858682"/>
                  <a:gd name="connsiteX7" fmla="*/ 708212 w 1571812"/>
                  <a:gd name="connsiteY7" fmla="*/ 1243106 h 1858682"/>
                  <a:gd name="connsiteX8" fmla="*/ 704663 w 1571812"/>
                  <a:gd name="connsiteY8" fmla="*/ 1152898 h 1858682"/>
                  <a:gd name="connsiteX9" fmla="*/ 836985 w 1571812"/>
                  <a:gd name="connsiteY9" fmla="*/ 1103125 h 1858682"/>
                  <a:gd name="connsiteX10" fmla="*/ 835398 w 1571812"/>
                  <a:gd name="connsiteY10" fmla="*/ 1027859 h 1858682"/>
                  <a:gd name="connsiteX11" fmla="*/ 922804 w 1571812"/>
                  <a:gd name="connsiteY11" fmla="*/ 982476 h 1858682"/>
                  <a:gd name="connsiteX12" fmla="*/ 918415 w 1571812"/>
                  <a:gd name="connsiteY12" fmla="*/ 940641 h 1858682"/>
                  <a:gd name="connsiteX13" fmla="*/ 975379 w 1571812"/>
                  <a:gd name="connsiteY13" fmla="*/ 899738 h 1858682"/>
                  <a:gd name="connsiteX14" fmla="*/ 971176 w 1571812"/>
                  <a:gd name="connsiteY14" fmla="*/ 837360 h 1858682"/>
                  <a:gd name="connsiteX15" fmla="*/ 1029914 w 1571812"/>
                  <a:gd name="connsiteY15" fmla="*/ 811867 h 1858682"/>
                  <a:gd name="connsiteX16" fmla="*/ 1028326 w 1571812"/>
                  <a:gd name="connsiteY16" fmla="*/ 759758 h 1858682"/>
                  <a:gd name="connsiteX17" fmla="*/ 1241051 w 1571812"/>
                  <a:gd name="connsiteY17" fmla="*/ 571593 h 1858682"/>
                  <a:gd name="connsiteX18" fmla="*/ 1240678 w 1571812"/>
                  <a:gd name="connsiteY18" fmla="*/ 513136 h 1858682"/>
                  <a:gd name="connsiteX19" fmla="*/ 1293252 w 1571812"/>
                  <a:gd name="connsiteY19" fmla="*/ 487082 h 1858682"/>
                  <a:gd name="connsiteX20" fmla="*/ 1295026 w 1571812"/>
                  <a:gd name="connsiteY20" fmla="*/ 429466 h 1858682"/>
                  <a:gd name="connsiteX21" fmla="*/ 1389529 w 1571812"/>
                  <a:gd name="connsiteY21" fmla="*/ 286870 h 1858682"/>
                  <a:gd name="connsiteX22" fmla="*/ 1389529 w 1571812"/>
                  <a:gd name="connsiteY22" fmla="*/ 209176 h 1858682"/>
                  <a:gd name="connsiteX23" fmla="*/ 1473200 w 1571812"/>
                  <a:gd name="connsiteY23" fmla="*/ 182282 h 1858682"/>
                  <a:gd name="connsiteX24" fmla="*/ 1470212 w 1571812"/>
                  <a:gd name="connsiteY24" fmla="*/ 101600 h 1858682"/>
                  <a:gd name="connsiteX25" fmla="*/ 1529976 w 1571812"/>
                  <a:gd name="connsiteY25" fmla="*/ 77694 h 1858682"/>
                  <a:gd name="connsiteX26" fmla="*/ 1524000 w 1571812"/>
                  <a:gd name="connsiteY26" fmla="*/ 5976 h 1858682"/>
                  <a:gd name="connsiteX27" fmla="*/ 1571812 w 1571812"/>
                  <a:gd name="connsiteY27" fmla="*/ 0 h 1858682"/>
                  <a:gd name="connsiteX0" fmla="*/ 0 w 1529976"/>
                  <a:gd name="connsiteY0" fmla="*/ 1852706 h 1852706"/>
                  <a:gd name="connsiteX1" fmla="*/ 161365 w 1529976"/>
                  <a:gd name="connsiteY1" fmla="*/ 1789953 h 1852706"/>
                  <a:gd name="connsiteX2" fmla="*/ 170329 w 1529976"/>
                  <a:gd name="connsiteY2" fmla="*/ 1688353 h 1852706"/>
                  <a:gd name="connsiteX3" fmla="*/ 424329 w 1529976"/>
                  <a:gd name="connsiteY3" fmla="*/ 1595718 h 1852706"/>
                  <a:gd name="connsiteX4" fmla="*/ 412376 w 1529976"/>
                  <a:gd name="connsiteY4" fmla="*/ 1455271 h 1852706"/>
                  <a:gd name="connsiteX5" fmla="*/ 564776 w 1529976"/>
                  <a:gd name="connsiteY5" fmla="*/ 1392518 h 1852706"/>
                  <a:gd name="connsiteX6" fmla="*/ 564776 w 1529976"/>
                  <a:gd name="connsiteY6" fmla="*/ 1284941 h 1852706"/>
                  <a:gd name="connsiteX7" fmla="*/ 708212 w 1529976"/>
                  <a:gd name="connsiteY7" fmla="*/ 1237130 h 1852706"/>
                  <a:gd name="connsiteX8" fmla="*/ 704663 w 1529976"/>
                  <a:gd name="connsiteY8" fmla="*/ 1146922 h 1852706"/>
                  <a:gd name="connsiteX9" fmla="*/ 836985 w 1529976"/>
                  <a:gd name="connsiteY9" fmla="*/ 1097149 h 1852706"/>
                  <a:gd name="connsiteX10" fmla="*/ 835398 w 1529976"/>
                  <a:gd name="connsiteY10" fmla="*/ 1021883 h 1852706"/>
                  <a:gd name="connsiteX11" fmla="*/ 922804 w 1529976"/>
                  <a:gd name="connsiteY11" fmla="*/ 976500 h 1852706"/>
                  <a:gd name="connsiteX12" fmla="*/ 918415 w 1529976"/>
                  <a:gd name="connsiteY12" fmla="*/ 934665 h 1852706"/>
                  <a:gd name="connsiteX13" fmla="*/ 975379 w 1529976"/>
                  <a:gd name="connsiteY13" fmla="*/ 893762 h 1852706"/>
                  <a:gd name="connsiteX14" fmla="*/ 971176 w 1529976"/>
                  <a:gd name="connsiteY14" fmla="*/ 831384 h 1852706"/>
                  <a:gd name="connsiteX15" fmla="*/ 1029914 w 1529976"/>
                  <a:gd name="connsiteY15" fmla="*/ 805891 h 1852706"/>
                  <a:gd name="connsiteX16" fmla="*/ 1028326 w 1529976"/>
                  <a:gd name="connsiteY16" fmla="*/ 753782 h 1852706"/>
                  <a:gd name="connsiteX17" fmla="*/ 1241051 w 1529976"/>
                  <a:gd name="connsiteY17" fmla="*/ 565617 h 1852706"/>
                  <a:gd name="connsiteX18" fmla="*/ 1240678 w 1529976"/>
                  <a:gd name="connsiteY18" fmla="*/ 507160 h 1852706"/>
                  <a:gd name="connsiteX19" fmla="*/ 1293252 w 1529976"/>
                  <a:gd name="connsiteY19" fmla="*/ 481106 h 1852706"/>
                  <a:gd name="connsiteX20" fmla="*/ 1295026 w 1529976"/>
                  <a:gd name="connsiteY20" fmla="*/ 423490 h 1852706"/>
                  <a:gd name="connsiteX21" fmla="*/ 1389529 w 1529976"/>
                  <a:gd name="connsiteY21" fmla="*/ 280894 h 1852706"/>
                  <a:gd name="connsiteX22" fmla="*/ 1389529 w 1529976"/>
                  <a:gd name="connsiteY22" fmla="*/ 203200 h 1852706"/>
                  <a:gd name="connsiteX23" fmla="*/ 1473200 w 1529976"/>
                  <a:gd name="connsiteY23" fmla="*/ 176306 h 1852706"/>
                  <a:gd name="connsiteX24" fmla="*/ 1470212 w 1529976"/>
                  <a:gd name="connsiteY24" fmla="*/ 95624 h 1852706"/>
                  <a:gd name="connsiteX25" fmla="*/ 1529976 w 1529976"/>
                  <a:gd name="connsiteY25" fmla="*/ 71718 h 1852706"/>
                  <a:gd name="connsiteX26" fmla="*/ 1524000 w 1529976"/>
                  <a:gd name="connsiteY26" fmla="*/ 0 h 1852706"/>
                  <a:gd name="connsiteX0" fmla="*/ 0 w 1529976"/>
                  <a:gd name="connsiteY0" fmla="*/ 1780988 h 1780988"/>
                  <a:gd name="connsiteX1" fmla="*/ 161365 w 1529976"/>
                  <a:gd name="connsiteY1" fmla="*/ 1718235 h 1780988"/>
                  <a:gd name="connsiteX2" fmla="*/ 170329 w 1529976"/>
                  <a:gd name="connsiteY2" fmla="*/ 1616635 h 1780988"/>
                  <a:gd name="connsiteX3" fmla="*/ 424329 w 1529976"/>
                  <a:gd name="connsiteY3" fmla="*/ 1524000 h 1780988"/>
                  <a:gd name="connsiteX4" fmla="*/ 412376 w 1529976"/>
                  <a:gd name="connsiteY4" fmla="*/ 1383553 h 1780988"/>
                  <a:gd name="connsiteX5" fmla="*/ 564776 w 1529976"/>
                  <a:gd name="connsiteY5" fmla="*/ 1320800 h 1780988"/>
                  <a:gd name="connsiteX6" fmla="*/ 564776 w 1529976"/>
                  <a:gd name="connsiteY6" fmla="*/ 1213223 h 1780988"/>
                  <a:gd name="connsiteX7" fmla="*/ 708212 w 1529976"/>
                  <a:gd name="connsiteY7" fmla="*/ 1165412 h 1780988"/>
                  <a:gd name="connsiteX8" fmla="*/ 704663 w 1529976"/>
                  <a:gd name="connsiteY8" fmla="*/ 1075204 h 1780988"/>
                  <a:gd name="connsiteX9" fmla="*/ 836985 w 1529976"/>
                  <a:gd name="connsiteY9" fmla="*/ 1025431 h 1780988"/>
                  <a:gd name="connsiteX10" fmla="*/ 835398 w 1529976"/>
                  <a:gd name="connsiteY10" fmla="*/ 950165 h 1780988"/>
                  <a:gd name="connsiteX11" fmla="*/ 922804 w 1529976"/>
                  <a:gd name="connsiteY11" fmla="*/ 904782 h 1780988"/>
                  <a:gd name="connsiteX12" fmla="*/ 918415 w 1529976"/>
                  <a:gd name="connsiteY12" fmla="*/ 862947 h 1780988"/>
                  <a:gd name="connsiteX13" fmla="*/ 975379 w 1529976"/>
                  <a:gd name="connsiteY13" fmla="*/ 822044 h 1780988"/>
                  <a:gd name="connsiteX14" fmla="*/ 971176 w 1529976"/>
                  <a:gd name="connsiteY14" fmla="*/ 759666 h 1780988"/>
                  <a:gd name="connsiteX15" fmla="*/ 1029914 w 1529976"/>
                  <a:gd name="connsiteY15" fmla="*/ 734173 h 1780988"/>
                  <a:gd name="connsiteX16" fmla="*/ 1028326 w 1529976"/>
                  <a:gd name="connsiteY16" fmla="*/ 682064 h 1780988"/>
                  <a:gd name="connsiteX17" fmla="*/ 1241051 w 1529976"/>
                  <a:gd name="connsiteY17" fmla="*/ 493899 h 1780988"/>
                  <a:gd name="connsiteX18" fmla="*/ 1240678 w 1529976"/>
                  <a:gd name="connsiteY18" fmla="*/ 435442 h 1780988"/>
                  <a:gd name="connsiteX19" fmla="*/ 1293252 w 1529976"/>
                  <a:gd name="connsiteY19" fmla="*/ 409388 h 1780988"/>
                  <a:gd name="connsiteX20" fmla="*/ 1295026 w 1529976"/>
                  <a:gd name="connsiteY20" fmla="*/ 351772 h 1780988"/>
                  <a:gd name="connsiteX21" fmla="*/ 1389529 w 1529976"/>
                  <a:gd name="connsiteY21" fmla="*/ 209176 h 1780988"/>
                  <a:gd name="connsiteX22" fmla="*/ 1389529 w 1529976"/>
                  <a:gd name="connsiteY22" fmla="*/ 131482 h 1780988"/>
                  <a:gd name="connsiteX23" fmla="*/ 1473200 w 1529976"/>
                  <a:gd name="connsiteY23" fmla="*/ 104588 h 1780988"/>
                  <a:gd name="connsiteX24" fmla="*/ 1470212 w 1529976"/>
                  <a:gd name="connsiteY24" fmla="*/ 23906 h 1780988"/>
                  <a:gd name="connsiteX25" fmla="*/ 1529976 w 1529976"/>
                  <a:gd name="connsiteY25" fmla="*/ 0 h 1780988"/>
                  <a:gd name="connsiteX0" fmla="*/ 0 w 1473200"/>
                  <a:gd name="connsiteY0" fmla="*/ 1757082 h 1757082"/>
                  <a:gd name="connsiteX1" fmla="*/ 161365 w 1473200"/>
                  <a:gd name="connsiteY1" fmla="*/ 1694329 h 1757082"/>
                  <a:gd name="connsiteX2" fmla="*/ 170329 w 1473200"/>
                  <a:gd name="connsiteY2" fmla="*/ 1592729 h 1757082"/>
                  <a:gd name="connsiteX3" fmla="*/ 424329 w 1473200"/>
                  <a:gd name="connsiteY3" fmla="*/ 1500094 h 1757082"/>
                  <a:gd name="connsiteX4" fmla="*/ 412376 w 1473200"/>
                  <a:gd name="connsiteY4" fmla="*/ 1359647 h 1757082"/>
                  <a:gd name="connsiteX5" fmla="*/ 564776 w 1473200"/>
                  <a:gd name="connsiteY5" fmla="*/ 1296894 h 1757082"/>
                  <a:gd name="connsiteX6" fmla="*/ 564776 w 1473200"/>
                  <a:gd name="connsiteY6" fmla="*/ 1189317 h 1757082"/>
                  <a:gd name="connsiteX7" fmla="*/ 708212 w 1473200"/>
                  <a:gd name="connsiteY7" fmla="*/ 1141506 h 1757082"/>
                  <a:gd name="connsiteX8" fmla="*/ 704663 w 1473200"/>
                  <a:gd name="connsiteY8" fmla="*/ 1051298 h 1757082"/>
                  <a:gd name="connsiteX9" fmla="*/ 836985 w 1473200"/>
                  <a:gd name="connsiteY9" fmla="*/ 1001525 h 1757082"/>
                  <a:gd name="connsiteX10" fmla="*/ 835398 w 1473200"/>
                  <a:gd name="connsiteY10" fmla="*/ 926259 h 1757082"/>
                  <a:gd name="connsiteX11" fmla="*/ 922804 w 1473200"/>
                  <a:gd name="connsiteY11" fmla="*/ 880876 h 1757082"/>
                  <a:gd name="connsiteX12" fmla="*/ 918415 w 1473200"/>
                  <a:gd name="connsiteY12" fmla="*/ 839041 h 1757082"/>
                  <a:gd name="connsiteX13" fmla="*/ 975379 w 1473200"/>
                  <a:gd name="connsiteY13" fmla="*/ 798138 h 1757082"/>
                  <a:gd name="connsiteX14" fmla="*/ 971176 w 1473200"/>
                  <a:gd name="connsiteY14" fmla="*/ 735760 h 1757082"/>
                  <a:gd name="connsiteX15" fmla="*/ 1029914 w 1473200"/>
                  <a:gd name="connsiteY15" fmla="*/ 710267 h 1757082"/>
                  <a:gd name="connsiteX16" fmla="*/ 1028326 w 1473200"/>
                  <a:gd name="connsiteY16" fmla="*/ 658158 h 1757082"/>
                  <a:gd name="connsiteX17" fmla="*/ 1241051 w 1473200"/>
                  <a:gd name="connsiteY17" fmla="*/ 469993 h 1757082"/>
                  <a:gd name="connsiteX18" fmla="*/ 1240678 w 1473200"/>
                  <a:gd name="connsiteY18" fmla="*/ 411536 h 1757082"/>
                  <a:gd name="connsiteX19" fmla="*/ 1293252 w 1473200"/>
                  <a:gd name="connsiteY19" fmla="*/ 385482 h 1757082"/>
                  <a:gd name="connsiteX20" fmla="*/ 1295026 w 1473200"/>
                  <a:gd name="connsiteY20" fmla="*/ 327866 h 1757082"/>
                  <a:gd name="connsiteX21" fmla="*/ 1389529 w 1473200"/>
                  <a:gd name="connsiteY21" fmla="*/ 185270 h 1757082"/>
                  <a:gd name="connsiteX22" fmla="*/ 1389529 w 1473200"/>
                  <a:gd name="connsiteY22" fmla="*/ 107576 h 1757082"/>
                  <a:gd name="connsiteX23" fmla="*/ 1473200 w 1473200"/>
                  <a:gd name="connsiteY23" fmla="*/ 80682 h 1757082"/>
                  <a:gd name="connsiteX24" fmla="*/ 1470212 w 1473200"/>
                  <a:gd name="connsiteY24" fmla="*/ 0 h 1757082"/>
                  <a:gd name="connsiteX0" fmla="*/ 0 w 1473200"/>
                  <a:gd name="connsiteY0" fmla="*/ 1676400 h 1676400"/>
                  <a:gd name="connsiteX1" fmla="*/ 161365 w 1473200"/>
                  <a:gd name="connsiteY1" fmla="*/ 1613647 h 1676400"/>
                  <a:gd name="connsiteX2" fmla="*/ 170329 w 1473200"/>
                  <a:gd name="connsiteY2" fmla="*/ 1512047 h 1676400"/>
                  <a:gd name="connsiteX3" fmla="*/ 424329 w 1473200"/>
                  <a:gd name="connsiteY3" fmla="*/ 1419412 h 1676400"/>
                  <a:gd name="connsiteX4" fmla="*/ 412376 w 1473200"/>
                  <a:gd name="connsiteY4" fmla="*/ 1278965 h 1676400"/>
                  <a:gd name="connsiteX5" fmla="*/ 564776 w 1473200"/>
                  <a:gd name="connsiteY5" fmla="*/ 1216212 h 1676400"/>
                  <a:gd name="connsiteX6" fmla="*/ 564776 w 1473200"/>
                  <a:gd name="connsiteY6" fmla="*/ 1108635 h 1676400"/>
                  <a:gd name="connsiteX7" fmla="*/ 708212 w 1473200"/>
                  <a:gd name="connsiteY7" fmla="*/ 1060824 h 1676400"/>
                  <a:gd name="connsiteX8" fmla="*/ 704663 w 1473200"/>
                  <a:gd name="connsiteY8" fmla="*/ 970616 h 1676400"/>
                  <a:gd name="connsiteX9" fmla="*/ 836985 w 1473200"/>
                  <a:gd name="connsiteY9" fmla="*/ 920843 h 1676400"/>
                  <a:gd name="connsiteX10" fmla="*/ 835398 w 1473200"/>
                  <a:gd name="connsiteY10" fmla="*/ 845577 h 1676400"/>
                  <a:gd name="connsiteX11" fmla="*/ 922804 w 1473200"/>
                  <a:gd name="connsiteY11" fmla="*/ 800194 h 1676400"/>
                  <a:gd name="connsiteX12" fmla="*/ 918415 w 1473200"/>
                  <a:gd name="connsiteY12" fmla="*/ 758359 h 1676400"/>
                  <a:gd name="connsiteX13" fmla="*/ 975379 w 1473200"/>
                  <a:gd name="connsiteY13" fmla="*/ 717456 h 1676400"/>
                  <a:gd name="connsiteX14" fmla="*/ 971176 w 1473200"/>
                  <a:gd name="connsiteY14" fmla="*/ 655078 h 1676400"/>
                  <a:gd name="connsiteX15" fmla="*/ 1029914 w 1473200"/>
                  <a:gd name="connsiteY15" fmla="*/ 629585 h 1676400"/>
                  <a:gd name="connsiteX16" fmla="*/ 1028326 w 1473200"/>
                  <a:gd name="connsiteY16" fmla="*/ 577476 h 1676400"/>
                  <a:gd name="connsiteX17" fmla="*/ 1241051 w 1473200"/>
                  <a:gd name="connsiteY17" fmla="*/ 389311 h 1676400"/>
                  <a:gd name="connsiteX18" fmla="*/ 1240678 w 1473200"/>
                  <a:gd name="connsiteY18" fmla="*/ 330854 h 1676400"/>
                  <a:gd name="connsiteX19" fmla="*/ 1293252 w 1473200"/>
                  <a:gd name="connsiteY19" fmla="*/ 304800 h 1676400"/>
                  <a:gd name="connsiteX20" fmla="*/ 1295026 w 1473200"/>
                  <a:gd name="connsiteY20" fmla="*/ 247184 h 1676400"/>
                  <a:gd name="connsiteX21" fmla="*/ 1389529 w 1473200"/>
                  <a:gd name="connsiteY21" fmla="*/ 104588 h 1676400"/>
                  <a:gd name="connsiteX22" fmla="*/ 1389529 w 1473200"/>
                  <a:gd name="connsiteY22" fmla="*/ 26894 h 1676400"/>
                  <a:gd name="connsiteX23" fmla="*/ 1473200 w 1473200"/>
                  <a:gd name="connsiteY23" fmla="*/ 0 h 1676400"/>
                  <a:gd name="connsiteX0" fmla="*/ 0 w 1389529"/>
                  <a:gd name="connsiteY0" fmla="*/ 1649506 h 1649506"/>
                  <a:gd name="connsiteX1" fmla="*/ 161365 w 1389529"/>
                  <a:gd name="connsiteY1" fmla="*/ 1586753 h 1649506"/>
                  <a:gd name="connsiteX2" fmla="*/ 170329 w 1389529"/>
                  <a:gd name="connsiteY2" fmla="*/ 1485153 h 1649506"/>
                  <a:gd name="connsiteX3" fmla="*/ 424329 w 1389529"/>
                  <a:gd name="connsiteY3" fmla="*/ 1392518 h 1649506"/>
                  <a:gd name="connsiteX4" fmla="*/ 412376 w 1389529"/>
                  <a:gd name="connsiteY4" fmla="*/ 1252071 h 1649506"/>
                  <a:gd name="connsiteX5" fmla="*/ 564776 w 1389529"/>
                  <a:gd name="connsiteY5" fmla="*/ 1189318 h 1649506"/>
                  <a:gd name="connsiteX6" fmla="*/ 564776 w 1389529"/>
                  <a:gd name="connsiteY6" fmla="*/ 1081741 h 1649506"/>
                  <a:gd name="connsiteX7" fmla="*/ 708212 w 1389529"/>
                  <a:gd name="connsiteY7" fmla="*/ 1033930 h 1649506"/>
                  <a:gd name="connsiteX8" fmla="*/ 704663 w 1389529"/>
                  <a:gd name="connsiteY8" fmla="*/ 943722 h 1649506"/>
                  <a:gd name="connsiteX9" fmla="*/ 836985 w 1389529"/>
                  <a:gd name="connsiteY9" fmla="*/ 893949 h 1649506"/>
                  <a:gd name="connsiteX10" fmla="*/ 835398 w 1389529"/>
                  <a:gd name="connsiteY10" fmla="*/ 818683 h 1649506"/>
                  <a:gd name="connsiteX11" fmla="*/ 922804 w 1389529"/>
                  <a:gd name="connsiteY11" fmla="*/ 773300 h 1649506"/>
                  <a:gd name="connsiteX12" fmla="*/ 918415 w 1389529"/>
                  <a:gd name="connsiteY12" fmla="*/ 731465 h 1649506"/>
                  <a:gd name="connsiteX13" fmla="*/ 975379 w 1389529"/>
                  <a:gd name="connsiteY13" fmla="*/ 690562 h 1649506"/>
                  <a:gd name="connsiteX14" fmla="*/ 971176 w 1389529"/>
                  <a:gd name="connsiteY14" fmla="*/ 628184 h 1649506"/>
                  <a:gd name="connsiteX15" fmla="*/ 1029914 w 1389529"/>
                  <a:gd name="connsiteY15" fmla="*/ 602691 h 1649506"/>
                  <a:gd name="connsiteX16" fmla="*/ 1028326 w 1389529"/>
                  <a:gd name="connsiteY16" fmla="*/ 550582 h 1649506"/>
                  <a:gd name="connsiteX17" fmla="*/ 1241051 w 1389529"/>
                  <a:gd name="connsiteY17" fmla="*/ 362417 h 1649506"/>
                  <a:gd name="connsiteX18" fmla="*/ 1240678 w 1389529"/>
                  <a:gd name="connsiteY18" fmla="*/ 303960 h 1649506"/>
                  <a:gd name="connsiteX19" fmla="*/ 1293252 w 1389529"/>
                  <a:gd name="connsiteY19" fmla="*/ 277906 h 1649506"/>
                  <a:gd name="connsiteX20" fmla="*/ 1295026 w 1389529"/>
                  <a:gd name="connsiteY20" fmla="*/ 220290 h 1649506"/>
                  <a:gd name="connsiteX21" fmla="*/ 1389529 w 1389529"/>
                  <a:gd name="connsiteY21" fmla="*/ 77694 h 1649506"/>
                  <a:gd name="connsiteX22" fmla="*/ 1389529 w 1389529"/>
                  <a:gd name="connsiteY22" fmla="*/ 0 h 1649506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22804 w 1389529"/>
                  <a:gd name="connsiteY11" fmla="*/ 695606 h 1571812"/>
                  <a:gd name="connsiteX12" fmla="*/ 918415 w 1389529"/>
                  <a:gd name="connsiteY12" fmla="*/ 653771 h 1571812"/>
                  <a:gd name="connsiteX13" fmla="*/ 975379 w 1389529"/>
                  <a:gd name="connsiteY13" fmla="*/ 612868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848192 w 1389529"/>
                  <a:gd name="connsiteY11" fmla="*/ 674968 h 1571812"/>
                  <a:gd name="connsiteX12" fmla="*/ 918415 w 1389529"/>
                  <a:gd name="connsiteY12" fmla="*/ 653771 h 1571812"/>
                  <a:gd name="connsiteX13" fmla="*/ 975379 w 1389529"/>
                  <a:gd name="connsiteY13" fmla="*/ 612868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18042 w 1389529"/>
                  <a:gd name="connsiteY11" fmla="*/ 700368 h 1571812"/>
                  <a:gd name="connsiteX12" fmla="*/ 918415 w 1389529"/>
                  <a:gd name="connsiteY12" fmla="*/ 653771 h 1571812"/>
                  <a:gd name="connsiteX13" fmla="*/ 975379 w 1389529"/>
                  <a:gd name="connsiteY13" fmla="*/ 612868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18415 w 1389529"/>
                  <a:gd name="connsiteY12" fmla="*/ 653771 h 1571812"/>
                  <a:gd name="connsiteX13" fmla="*/ 975379 w 1389529"/>
                  <a:gd name="connsiteY13" fmla="*/ 612868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975379 w 1389529"/>
                  <a:gd name="connsiteY13" fmla="*/ 612868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999192 w 1389529"/>
                  <a:gd name="connsiteY13" fmla="*/ 614455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11892 w 1389529"/>
                  <a:gd name="connsiteY13" fmla="*/ 614455 h 1571812"/>
                  <a:gd name="connsiteX14" fmla="*/ 971176 w 1389529"/>
                  <a:gd name="connsiteY14" fmla="*/ 5504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11892 w 1389529"/>
                  <a:gd name="connsiteY13" fmla="*/ 614455 h 1571812"/>
                  <a:gd name="connsiteX14" fmla="*/ 1012451 w 1389529"/>
                  <a:gd name="connsiteY14" fmla="*/ 563190 h 1571812"/>
                  <a:gd name="connsiteX15" fmla="*/ 1029914 w 1389529"/>
                  <a:gd name="connsiteY15" fmla="*/ 524997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11892 w 1389529"/>
                  <a:gd name="connsiteY13" fmla="*/ 614455 h 1571812"/>
                  <a:gd name="connsiteX14" fmla="*/ 1012451 w 1389529"/>
                  <a:gd name="connsiteY14" fmla="*/ 563190 h 1571812"/>
                  <a:gd name="connsiteX15" fmla="*/ 1063251 w 1389529"/>
                  <a:gd name="connsiteY15" fmla="*/ 529760 h 1571812"/>
                  <a:gd name="connsiteX16" fmla="*/ 1028326 w 1389529"/>
                  <a:gd name="connsiteY16" fmla="*/ 472888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11892 w 1389529"/>
                  <a:gd name="connsiteY13" fmla="*/ 614455 h 1571812"/>
                  <a:gd name="connsiteX14" fmla="*/ 1012451 w 1389529"/>
                  <a:gd name="connsiteY14" fmla="*/ 563190 h 1571812"/>
                  <a:gd name="connsiteX15" fmla="*/ 1063251 w 1389529"/>
                  <a:gd name="connsiteY15" fmla="*/ 529760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23005 w 1389529"/>
                  <a:gd name="connsiteY13" fmla="*/ 623980 h 1571812"/>
                  <a:gd name="connsiteX14" fmla="*/ 1012451 w 1389529"/>
                  <a:gd name="connsiteY14" fmla="*/ 563190 h 1571812"/>
                  <a:gd name="connsiteX15" fmla="*/ 1063251 w 1389529"/>
                  <a:gd name="connsiteY15" fmla="*/ 529760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23005 w 1389529"/>
                  <a:gd name="connsiteY13" fmla="*/ 623980 h 1571812"/>
                  <a:gd name="connsiteX14" fmla="*/ 1026739 w 1389529"/>
                  <a:gd name="connsiteY14" fmla="*/ 571128 h 1571812"/>
                  <a:gd name="connsiteX15" fmla="*/ 1063251 w 1389529"/>
                  <a:gd name="connsiteY15" fmla="*/ 529760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23005 w 1389529"/>
                  <a:gd name="connsiteY13" fmla="*/ 623980 h 1571812"/>
                  <a:gd name="connsiteX14" fmla="*/ 1026739 w 1389529"/>
                  <a:gd name="connsiteY14" fmla="*/ 571128 h 1571812"/>
                  <a:gd name="connsiteX15" fmla="*/ 1087063 w 1389529"/>
                  <a:gd name="connsiteY15" fmla="*/ 534522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4290 w 1389529"/>
                  <a:gd name="connsiteY12" fmla="*/ 660121 h 1571812"/>
                  <a:gd name="connsiteX13" fmla="*/ 1023005 w 1389529"/>
                  <a:gd name="connsiteY13" fmla="*/ 623980 h 1571812"/>
                  <a:gd name="connsiteX14" fmla="*/ 1018802 w 1389529"/>
                  <a:gd name="connsiteY14" fmla="*/ 577478 h 1571812"/>
                  <a:gd name="connsiteX15" fmla="*/ 1087063 w 1389529"/>
                  <a:gd name="connsiteY15" fmla="*/ 534522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18802 w 1389529"/>
                  <a:gd name="connsiteY14" fmla="*/ 577478 h 1571812"/>
                  <a:gd name="connsiteX15" fmla="*/ 1087063 w 1389529"/>
                  <a:gd name="connsiteY15" fmla="*/ 534522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61663 w 1389529"/>
                  <a:gd name="connsiteY16" fmla="*/ 474476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0713 w 1389529"/>
                  <a:gd name="connsiteY16" fmla="*/ 501464 h 1571812"/>
                  <a:gd name="connsiteX17" fmla="*/ 1241051 w 1389529"/>
                  <a:gd name="connsiteY17" fmla="*/ 2847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0713 w 1389529"/>
                  <a:gd name="connsiteY16" fmla="*/ 501464 h 1571812"/>
                  <a:gd name="connsiteX17" fmla="*/ 1137863 w 1389529"/>
                  <a:gd name="connsiteY17" fmla="*/ 487923 h 1571812"/>
                  <a:gd name="connsiteX18" fmla="*/ 1240678 w 1389529"/>
                  <a:gd name="connsiteY18" fmla="*/ 2262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0713 w 1389529"/>
                  <a:gd name="connsiteY16" fmla="*/ 501464 h 1571812"/>
                  <a:gd name="connsiteX17" fmla="*/ 1137863 w 1389529"/>
                  <a:gd name="connsiteY17" fmla="*/ 487923 h 1571812"/>
                  <a:gd name="connsiteX18" fmla="*/ 1140665 w 1389529"/>
                  <a:gd name="connsiteY18" fmla="*/ 442166 h 1571812"/>
                  <a:gd name="connsiteX19" fmla="*/ 1293252 w 1389529"/>
                  <a:gd name="connsiteY19" fmla="*/ 200212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0713 w 1389529"/>
                  <a:gd name="connsiteY16" fmla="*/ 501464 h 1571812"/>
                  <a:gd name="connsiteX17" fmla="*/ 1137863 w 1389529"/>
                  <a:gd name="connsiteY17" fmla="*/ 487923 h 1571812"/>
                  <a:gd name="connsiteX18" fmla="*/ 1140665 w 1389529"/>
                  <a:gd name="connsiteY18" fmla="*/ 442166 h 1571812"/>
                  <a:gd name="connsiteX19" fmla="*/ 1175777 w 1389529"/>
                  <a:gd name="connsiteY19" fmla="*/ 424050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7063 w 1389529"/>
                  <a:gd name="connsiteY16" fmla="*/ 503052 h 1571812"/>
                  <a:gd name="connsiteX17" fmla="*/ 1137863 w 1389529"/>
                  <a:gd name="connsiteY17" fmla="*/ 487923 h 1571812"/>
                  <a:gd name="connsiteX18" fmla="*/ 1140665 w 1389529"/>
                  <a:gd name="connsiteY18" fmla="*/ 442166 h 1571812"/>
                  <a:gd name="connsiteX19" fmla="*/ 1175777 w 1389529"/>
                  <a:gd name="connsiteY19" fmla="*/ 424050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7063 w 1389529"/>
                  <a:gd name="connsiteY16" fmla="*/ 503052 h 1571812"/>
                  <a:gd name="connsiteX17" fmla="*/ 1137863 w 1389529"/>
                  <a:gd name="connsiteY17" fmla="*/ 487923 h 1571812"/>
                  <a:gd name="connsiteX18" fmla="*/ 1135902 w 1389529"/>
                  <a:gd name="connsiteY18" fmla="*/ 442166 h 1571812"/>
                  <a:gd name="connsiteX19" fmla="*/ 1175777 w 1389529"/>
                  <a:gd name="connsiteY19" fmla="*/ 424050 h 1571812"/>
                  <a:gd name="connsiteX20" fmla="*/ 1295026 w 1389529"/>
                  <a:gd name="connsiteY20" fmla="*/ 1425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7063 w 1389529"/>
                  <a:gd name="connsiteY16" fmla="*/ 503052 h 1571812"/>
                  <a:gd name="connsiteX17" fmla="*/ 1137863 w 1389529"/>
                  <a:gd name="connsiteY17" fmla="*/ 487923 h 1571812"/>
                  <a:gd name="connsiteX18" fmla="*/ 1135902 w 1389529"/>
                  <a:gd name="connsiteY18" fmla="*/ 442166 h 1571812"/>
                  <a:gd name="connsiteX19" fmla="*/ 1175777 w 1389529"/>
                  <a:gd name="connsiteY19" fmla="*/ 424050 h 1571812"/>
                  <a:gd name="connsiteX20" fmla="*/ 1190251 w 1389529"/>
                  <a:gd name="connsiteY20" fmla="*/ 383896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7063 w 1389529"/>
                  <a:gd name="connsiteY16" fmla="*/ 503052 h 1571812"/>
                  <a:gd name="connsiteX17" fmla="*/ 1137863 w 1389529"/>
                  <a:gd name="connsiteY17" fmla="*/ 487923 h 1571812"/>
                  <a:gd name="connsiteX18" fmla="*/ 1135902 w 1389529"/>
                  <a:gd name="connsiteY18" fmla="*/ 442166 h 1571812"/>
                  <a:gd name="connsiteX19" fmla="*/ 1175777 w 1389529"/>
                  <a:gd name="connsiteY19" fmla="*/ 424050 h 1571812"/>
                  <a:gd name="connsiteX20" fmla="*/ 1158501 w 1389529"/>
                  <a:gd name="connsiteY20" fmla="*/ 348971 h 1571812"/>
                  <a:gd name="connsiteX21" fmla="*/ 1389529 w 1389529"/>
                  <a:gd name="connsiteY21" fmla="*/ 0 h 1571812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08212 w 1389529"/>
                  <a:gd name="connsiteY7" fmla="*/ 956236 h 1571812"/>
                  <a:gd name="connsiteX8" fmla="*/ 704663 w 1389529"/>
                  <a:gd name="connsiteY8" fmla="*/ 866028 h 1571812"/>
                  <a:gd name="connsiteX9" fmla="*/ 836985 w 1389529"/>
                  <a:gd name="connsiteY9" fmla="*/ 816255 h 1571812"/>
                  <a:gd name="connsiteX10" fmla="*/ 835398 w 1389529"/>
                  <a:gd name="connsiteY10" fmla="*/ 740989 h 1571812"/>
                  <a:gd name="connsiteX11" fmla="*/ 937092 w 1389529"/>
                  <a:gd name="connsiteY11" fmla="*/ 713068 h 1571812"/>
                  <a:gd name="connsiteX12" fmla="*/ 935900 w 1389529"/>
                  <a:gd name="connsiteY12" fmla="*/ 650462 h 1571812"/>
                  <a:gd name="connsiteX13" fmla="*/ 1023005 w 1389529"/>
                  <a:gd name="connsiteY13" fmla="*/ 623980 h 1571812"/>
                  <a:gd name="connsiteX14" fmla="*/ 1020411 w 1389529"/>
                  <a:gd name="connsiteY14" fmla="*/ 561379 h 1571812"/>
                  <a:gd name="connsiteX15" fmla="*/ 1087063 w 1389529"/>
                  <a:gd name="connsiteY15" fmla="*/ 534522 h 1571812"/>
                  <a:gd name="connsiteX16" fmla="*/ 1087063 w 1389529"/>
                  <a:gd name="connsiteY16" fmla="*/ 503052 h 1571812"/>
                  <a:gd name="connsiteX17" fmla="*/ 1137863 w 1389529"/>
                  <a:gd name="connsiteY17" fmla="*/ 487923 h 1571812"/>
                  <a:gd name="connsiteX18" fmla="*/ 1135902 w 1389529"/>
                  <a:gd name="connsiteY18" fmla="*/ 442166 h 1571812"/>
                  <a:gd name="connsiteX19" fmla="*/ 1175777 w 1389529"/>
                  <a:gd name="connsiteY19" fmla="*/ 424050 h 1571812"/>
                  <a:gd name="connsiteX20" fmla="*/ 1185488 w 1389529"/>
                  <a:gd name="connsiteY20" fmla="*/ 379133 h 1571812"/>
                  <a:gd name="connsiteX21" fmla="*/ 1389529 w 1389529"/>
                  <a:gd name="connsiteY21" fmla="*/ 0 h 1571812"/>
                  <a:gd name="connsiteX0" fmla="*/ 0 w 1372066"/>
                  <a:gd name="connsiteY0" fmla="*/ 1533712 h 1533712"/>
                  <a:gd name="connsiteX1" fmla="*/ 161365 w 1372066"/>
                  <a:gd name="connsiteY1" fmla="*/ 1470959 h 1533712"/>
                  <a:gd name="connsiteX2" fmla="*/ 170329 w 1372066"/>
                  <a:gd name="connsiteY2" fmla="*/ 1369359 h 1533712"/>
                  <a:gd name="connsiteX3" fmla="*/ 424329 w 1372066"/>
                  <a:gd name="connsiteY3" fmla="*/ 1276724 h 1533712"/>
                  <a:gd name="connsiteX4" fmla="*/ 412376 w 1372066"/>
                  <a:gd name="connsiteY4" fmla="*/ 1136277 h 1533712"/>
                  <a:gd name="connsiteX5" fmla="*/ 564776 w 1372066"/>
                  <a:gd name="connsiteY5" fmla="*/ 1073524 h 1533712"/>
                  <a:gd name="connsiteX6" fmla="*/ 564776 w 1372066"/>
                  <a:gd name="connsiteY6" fmla="*/ 965947 h 1533712"/>
                  <a:gd name="connsiteX7" fmla="*/ 708212 w 1372066"/>
                  <a:gd name="connsiteY7" fmla="*/ 918136 h 1533712"/>
                  <a:gd name="connsiteX8" fmla="*/ 704663 w 1372066"/>
                  <a:gd name="connsiteY8" fmla="*/ 827928 h 1533712"/>
                  <a:gd name="connsiteX9" fmla="*/ 836985 w 1372066"/>
                  <a:gd name="connsiteY9" fmla="*/ 778155 h 1533712"/>
                  <a:gd name="connsiteX10" fmla="*/ 835398 w 1372066"/>
                  <a:gd name="connsiteY10" fmla="*/ 702889 h 1533712"/>
                  <a:gd name="connsiteX11" fmla="*/ 937092 w 1372066"/>
                  <a:gd name="connsiteY11" fmla="*/ 674968 h 1533712"/>
                  <a:gd name="connsiteX12" fmla="*/ 935900 w 1372066"/>
                  <a:gd name="connsiteY12" fmla="*/ 612362 h 1533712"/>
                  <a:gd name="connsiteX13" fmla="*/ 1023005 w 1372066"/>
                  <a:gd name="connsiteY13" fmla="*/ 585880 h 1533712"/>
                  <a:gd name="connsiteX14" fmla="*/ 1020411 w 1372066"/>
                  <a:gd name="connsiteY14" fmla="*/ 523279 h 1533712"/>
                  <a:gd name="connsiteX15" fmla="*/ 1087063 w 1372066"/>
                  <a:gd name="connsiteY15" fmla="*/ 496422 h 1533712"/>
                  <a:gd name="connsiteX16" fmla="*/ 1087063 w 1372066"/>
                  <a:gd name="connsiteY16" fmla="*/ 464952 h 1533712"/>
                  <a:gd name="connsiteX17" fmla="*/ 1137863 w 1372066"/>
                  <a:gd name="connsiteY17" fmla="*/ 449823 h 1533712"/>
                  <a:gd name="connsiteX18" fmla="*/ 1135902 w 1372066"/>
                  <a:gd name="connsiteY18" fmla="*/ 404066 h 1533712"/>
                  <a:gd name="connsiteX19" fmla="*/ 1175777 w 1372066"/>
                  <a:gd name="connsiteY19" fmla="*/ 385950 h 1533712"/>
                  <a:gd name="connsiteX20" fmla="*/ 1185488 w 1372066"/>
                  <a:gd name="connsiteY20" fmla="*/ 341033 h 1533712"/>
                  <a:gd name="connsiteX21" fmla="*/ 1372066 w 1372066"/>
                  <a:gd name="connsiteY21" fmla="*/ 0 h 1533712"/>
                  <a:gd name="connsiteX0" fmla="*/ 0 w 1243478"/>
                  <a:gd name="connsiteY0" fmla="*/ 1217799 h 1217799"/>
                  <a:gd name="connsiteX1" fmla="*/ 161365 w 1243478"/>
                  <a:gd name="connsiteY1" fmla="*/ 1155046 h 1217799"/>
                  <a:gd name="connsiteX2" fmla="*/ 170329 w 1243478"/>
                  <a:gd name="connsiteY2" fmla="*/ 1053446 h 1217799"/>
                  <a:gd name="connsiteX3" fmla="*/ 424329 w 1243478"/>
                  <a:gd name="connsiteY3" fmla="*/ 960811 h 1217799"/>
                  <a:gd name="connsiteX4" fmla="*/ 412376 w 1243478"/>
                  <a:gd name="connsiteY4" fmla="*/ 820364 h 1217799"/>
                  <a:gd name="connsiteX5" fmla="*/ 564776 w 1243478"/>
                  <a:gd name="connsiteY5" fmla="*/ 757611 h 1217799"/>
                  <a:gd name="connsiteX6" fmla="*/ 564776 w 1243478"/>
                  <a:gd name="connsiteY6" fmla="*/ 650034 h 1217799"/>
                  <a:gd name="connsiteX7" fmla="*/ 708212 w 1243478"/>
                  <a:gd name="connsiteY7" fmla="*/ 602223 h 1217799"/>
                  <a:gd name="connsiteX8" fmla="*/ 704663 w 1243478"/>
                  <a:gd name="connsiteY8" fmla="*/ 512015 h 1217799"/>
                  <a:gd name="connsiteX9" fmla="*/ 836985 w 1243478"/>
                  <a:gd name="connsiteY9" fmla="*/ 462242 h 1217799"/>
                  <a:gd name="connsiteX10" fmla="*/ 835398 w 1243478"/>
                  <a:gd name="connsiteY10" fmla="*/ 386976 h 1217799"/>
                  <a:gd name="connsiteX11" fmla="*/ 937092 w 1243478"/>
                  <a:gd name="connsiteY11" fmla="*/ 359055 h 1217799"/>
                  <a:gd name="connsiteX12" fmla="*/ 935900 w 1243478"/>
                  <a:gd name="connsiteY12" fmla="*/ 296449 h 1217799"/>
                  <a:gd name="connsiteX13" fmla="*/ 1023005 w 1243478"/>
                  <a:gd name="connsiteY13" fmla="*/ 269967 h 1217799"/>
                  <a:gd name="connsiteX14" fmla="*/ 1020411 w 1243478"/>
                  <a:gd name="connsiteY14" fmla="*/ 207366 h 1217799"/>
                  <a:gd name="connsiteX15" fmla="*/ 1087063 w 1243478"/>
                  <a:gd name="connsiteY15" fmla="*/ 180509 h 1217799"/>
                  <a:gd name="connsiteX16" fmla="*/ 1087063 w 1243478"/>
                  <a:gd name="connsiteY16" fmla="*/ 149039 h 1217799"/>
                  <a:gd name="connsiteX17" fmla="*/ 1137863 w 1243478"/>
                  <a:gd name="connsiteY17" fmla="*/ 133910 h 1217799"/>
                  <a:gd name="connsiteX18" fmla="*/ 1135902 w 1243478"/>
                  <a:gd name="connsiteY18" fmla="*/ 88153 h 1217799"/>
                  <a:gd name="connsiteX19" fmla="*/ 1175777 w 1243478"/>
                  <a:gd name="connsiteY19" fmla="*/ 70037 h 1217799"/>
                  <a:gd name="connsiteX20" fmla="*/ 1185488 w 1243478"/>
                  <a:gd name="connsiteY20" fmla="*/ 25120 h 1217799"/>
                  <a:gd name="connsiteX21" fmla="*/ 1243478 w 1243478"/>
                  <a:gd name="connsiteY21" fmla="*/ 0 h 1217799"/>
                  <a:gd name="connsiteX0" fmla="*/ 0 w 1205378"/>
                  <a:gd name="connsiteY0" fmla="*/ 1281299 h 1281299"/>
                  <a:gd name="connsiteX1" fmla="*/ 161365 w 1205378"/>
                  <a:gd name="connsiteY1" fmla="*/ 1218546 h 1281299"/>
                  <a:gd name="connsiteX2" fmla="*/ 170329 w 1205378"/>
                  <a:gd name="connsiteY2" fmla="*/ 1116946 h 1281299"/>
                  <a:gd name="connsiteX3" fmla="*/ 424329 w 1205378"/>
                  <a:gd name="connsiteY3" fmla="*/ 1024311 h 1281299"/>
                  <a:gd name="connsiteX4" fmla="*/ 412376 w 1205378"/>
                  <a:gd name="connsiteY4" fmla="*/ 883864 h 1281299"/>
                  <a:gd name="connsiteX5" fmla="*/ 564776 w 1205378"/>
                  <a:gd name="connsiteY5" fmla="*/ 821111 h 1281299"/>
                  <a:gd name="connsiteX6" fmla="*/ 564776 w 1205378"/>
                  <a:gd name="connsiteY6" fmla="*/ 713534 h 1281299"/>
                  <a:gd name="connsiteX7" fmla="*/ 708212 w 1205378"/>
                  <a:gd name="connsiteY7" fmla="*/ 665723 h 1281299"/>
                  <a:gd name="connsiteX8" fmla="*/ 704663 w 1205378"/>
                  <a:gd name="connsiteY8" fmla="*/ 575515 h 1281299"/>
                  <a:gd name="connsiteX9" fmla="*/ 836985 w 1205378"/>
                  <a:gd name="connsiteY9" fmla="*/ 525742 h 1281299"/>
                  <a:gd name="connsiteX10" fmla="*/ 835398 w 1205378"/>
                  <a:gd name="connsiteY10" fmla="*/ 450476 h 1281299"/>
                  <a:gd name="connsiteX11" fmla="*/ 937092 w 1205378"/>
                  <a:gd name="connsiteY11" fmla="*/ 422555 h 1281299"/>
                  <a:gd name="connsiteX12" fmla="*/ 935900 w 1205378"/>
                  <a:gd name="connsiteY12" fmla="*/ 359949 h 1281299"/>
                  <a:gd name="connsiteX13" fmla="*/ 1023005 w 1205378"/>
                  <a:gd name="connsiteY13" fmla="*/ 333467 h 1281299"/>
                  <a:gd name="connsiteX14" fmla="*/ 1020411 w 1205378"/>
                  <a:gd name="connsiteY14" fmla="*/ 270866 h 1281299"/>
                  <a:gd name="connsiteX15" fmla="*/ 1087063 w 1205378"/>
                  <a:gd name="connsiteY15" fmla="*/ 244009 h 1281299"/>
                  <a:gd name="connsiteX16" fmla="*/ 1087063 w 1205378"/>
                  <a:gd name="connsiteY16" fmla="*/ 212539 h 1281299"/>
                  <a:gd name="connsiteX17" fmla="*/ 1137863 w 1205378"/>
                  <a:gd name="connsiteY17" fmla="*/ 197410 h 1281299"/>
                  <a:gd name="connsiteX18" fmla="*/ 1135902 w 1205378"/>
                  <a:gd name="connsiteY18" fmla="*/ 151653 h 1281299"/>
                  <a:gd name="connsiteX19" fmla="*/ 1175777 w 1205378"/>
                  <a:gd name="connsiteY19" fmla="*/ 133537 h 1281299"/>
                  <a:gd name="connsiteX20" fmla="*/ 1185488 w 1205378"/>
                  <a:gd name="connsiteY20" fmla="*/ 88620 h 1281299"/>
                  <a:gd name="connsiteX21" fmla="*/ 1205378 w 1205378"/>
                  <a:gd name="connsiteY21" fmla="*/ 0 h 1281299"/>
                  <a:gd name="connsiteX0" fmla="*/ 0 w 1229191"/>
                  <a:gd name="connsiteY0" fmla="*/ 1203511 h 1203511"/>
                  <a:gd name="connsiteX1" fmla="*/ 161365 w 1229191"/>
                  <a:gd name="connsiteY1" fmla="*/ 1140758 h 1203511"/>
                  <a:gd name="connsiteX2" fmla="*/ 170329 w 1229191"/>
                  <a:gd name="connsiteY2" fmla="*/ 1039158 h 1203511"/>
                  <a:gd name="connsiteX3" fmla="*/ 424329 w 1229191"/>
                  <a:gd name="connsiteY3" fmla="*/ 946523 h 1203511"/>
                  <a:gd name="connsiteX4" fmla="*/ 412376 w 1229191"/>
                  <a:gd name="connsiteY4" fmla="*/ 806076 h 1203511"/>
                  <a:gd name="connsiteX5" fmla="*/ 564776 w 1229191"/>
                  <a:gd name="connsiteY5" fmla="*/ 743323 h 1203511"/>
                  <a:gd name="connsiteX6" fmla="*/ 564776 w 1229191"/>
                  <a:gd name="connsiteY6" fmla="*/ 635746 h 1203511"/>
                  <a:gd name="connsiteX7" fmla="*/ 708212 w 1229191"/>
                  <a:gd name="connsiteY7" fmla="*/ 587935 h 1203511"/>
                  <a:gd name="connsiteX8" fmla="*/ 704663 w 1229191"/>
                  <a:gd name="connsiteY8" fmla="*/ 497727 h 1203511"/>
                  <a:gd name="connsiteX9" fmla="*/ 836985 w 1229191"/>
                  <a:gd name="connsiteY9" fmla="*/ 447954 h 1203511"/>
                  <a:gd name="connsiteX10" fmla="*/ 835398 w 1229191"/>
                  <a:gd name="connsiteY10" fmla="*/ 372688 h 1203511"/>
                  <a:gd name="connsiteX11" fmla="*/ 937092 w 1229191"/>
                  <a:gd name="connsiteY11" fmla="*/ 344767 h 1203511"/>
                  <a:gd name="connsiteX12" fmla="*/ 935900 w 1229191"/>
                  <a:gd name="connsiteY12" fmla="*/ 282161 h 1203511"/>
                  <a:gd name="connsiteX13" fmla="*/ 1023005 w 1229191"/>
                  <a:gd name="connsiteY13" fmla="*/ 255679 h 1203511"/>
                  <a:gd name="connsiteX14" fmla="*/ 1020411 w 1229191"/>
                  <a:gd name="connsiteY14" fmla="*/ 193078 h 1203511"/>
                  <a:gd name="connsiteX15" fmla="*/ 1087063 w 1229191"/>
                  <a:gd name="connsiteY15" fmla="*/ 166221 h 1203511"/>
                  <a:gd name="connsiteX16" fmla="*/ 1087063 w 1229191"/>
                  <a:gd name="connsiteY16" fmla="*/ 134751 h 1203511"/>
                  <a:gd name="connsiteX17" fmla="*/ 1137863 w 1229191"/>
                  <a:gd name="connsiteY17" fmla="*/ 119622 h 1203511"/>
                  <a:gd name="connsiteX18" fmla="*/ 1135902 w 1229191"/>
                  <a:gd name="connsiteY18" fmla="*/ 73865 h 1203511"/>
                  <a:gd name="connsiteX19" fmla="*/ 1175777 w 1229191"/>
                  <a:gd name="connsiteY19" fmla="*/ 55749 h 1203511"/>
                  <a:gd name="connsiteX20" fmla="*/ 1185488 w 1229191"/>
                  <a:gd name="connsiteY20" fmla="*/ 10832 h 1203511"/>
                  <a:gd name="connsiteX21" fmla="*/ 1229191 w 1229191"/>
                  <a:gd name="connsiteY21" fmla="*/ 0 h 1203511"/>
                  <a:gd name="connsiteX0" fmla="*/ 0 w 1229191"/>
                  <a:gd name="connsiteY0" fmla="*/ 1203511 h 1203511"/>
                  <a:gd name="connsiteX1" fmla="*/ 161365 w 1229191"/>
                  <a:gd name="connsiteY1" fmla="*/ 1140758 h 1203511"/>
                  <a:gd name="connsiteX2" fmla="*/ 170329 w 1229191"/>
                  <a:gd name="connsiteY2" fmla="*/ 1039158 h 1203511"/>
                  <a:gd name="connsiteX3" fmla="*/ 424329 w 1229191"/>
                  <a:gd name="connsiteY3" fmla="*/ 946523 h 1203511"/>
                  <a:gd name="connsiteX4" fmla="*/ 412376 w 1229191"/>
                  <a:gd name="connsiteY4" fmla="*/ 806076 h 1203511"/>
                  <a:gd name="connsiteX5" fmla="*/ 564776 w 1229191"/>
                  <a:gd name="connsiteY5" fmla="*/ 743323 h 1203511"/>
                  <a:gd name="connsiteX6" fmla="*/ 564776 w 1229191"/>
                  <a:gd name="connsiteY6" fmla="*/ 635746 h 1203511"/>
                  <a:gd name="connsiteX7" fmla="*/ 708212 w 1229191"/>
                  <a:gd name="connsiteY7" fmla="*/ 587935 h 1203511"/>
                  <a:gd name="connsiteX8" fmla="*/ 704663 w 1229191"/>
                  <a:gd name="connsiteY8" fmla="*/ 497727 h 1203511"/>
                  <a:gd name="connsiteX9" fmla="*/ 836985 w 1229191"/>
                  <a:gd name="connsiteY9" fmla="*/ 447954 h 1203511"/>
                  <a:gd name="connsiteX10" fmla="*/ 835398 w 1229191"/>
                  <a:gd name="connsiteY10" fmla="*/ 372688 h 1203511"/>
                  <a:gd name="connsiteX11" fmla="*/ 937092 w 1229191"/>
                  <a:gd name="connsiteY11" fmla="*/ 344767 h 1203511"/>
                  <a:gd name="connsiteX12" fmla="*/ 935900 w 1229191"/>
                  <a:gd name="connsiteY12" fmla="*/ 282161 h 1203511"/>
                  <a:gd name="connsiteX13" fmla="*/ 1023005 w 1229191"/>
                  <a:gd name="connsiteY13" fmla="*/ 255679 h 1203511"/>
                  <a:gd name="connsiteX14" fmla="*/ 1020411 w 1229191"/>
                  <a:gd name="connsiteY14" fmla="*/ 193078 h 1203511"/>
                  <a:gd name="connsiteX15" fmla="*/ 1087063 w 1229191"/>
                  <a:gd name="connsiteY15" fmla="*/ 166221 h 1203511"/>
                  <a:gd name="connsiteX16" fmla="*/ 1087063 w 1229191"/>
                  <a:gd name="connsiteY16" fmla="*/ 134751 h 1203511"/>
                  <a:gd name="connsiteX17" fmla="*/ 1137863 w 1229191"/>
                  <a:gd name="connsiteY17" fmla="*/ 119622 h 1203511"/>
                  <a:gd name="connsiteX18" fmla="*/ 1135902 w 1229191"/>
                  <a:gd name="connsiteY18" fmla="*/ 73865 h 1203511"/>
                  <a:gd name="connsiteX19" fmla="*/ 1175777 w 1229191"/>
                  <a:gd name="connsiteY19" fmla="*/ 55749 h 1203511"/>
                  <a:gd name="connsiteX20" fmla="*/ 1179138 w 1229191"/>
                  <a:gd name="connsiteY20" fmla="*/ 17182 h 1203511"/>
                  <a:gd name="connsiteX21" fmla="*/ 1229191 w 1229191"/>
                  <a:gd name="connsiteY21" fmla="*/ 0 h 1203511"/>
                  <a:gd name="connsiteX0" fmla="*/ 0 w 1229191"/>
                  <a:gd name="connsiteY0" fmla="*/ 1203511 h 1203511"/>
                  <a:gd name="connsiteX1" fmla="*/ 161365 w 1229191"/>
                  <a:gd name="connsiteY1" fmla="*/ 1140758 h 1203511"/>
                  <a:gd name="connsiteX2" fmla="*/ 170329 w 1229191"/>
                  <a:gd name="connsiteY2" fmla="*/ 1039158 h 1203511"/>
                  <a:gd name="connsiteX3" fmla="*/ 424329 w 1229191"/>
                  <a:gd name="connsiteY3" fmla="*/ 946523 h 1203511"/>
                  <a:gd name="connsiteX4" fmla="*/ 420714 w 1229191"/>
                  <a:gd name="connsiteY4" fmla="*/ 814415 h 1203511"/>
                  <a:gd name="connsiteX5" fmla="*/ 564776 w 1229191"/>
                  <a:gd name="connsiteY5" fmla="*/ 743323 h 1203511"/>
                  <a:gd name="connsiteX6" fmla="*/ 564776 w 1229191"/>
                  <a:gd name="connsiteY6" fmla="*/ 635746 h 1203511"/>
                  <a:gd name="connsiteX7" fmla="*/ 708212 w 1229191"/>
                  <a:gd name="connsiteY7" fmla="*/ 587935 h 1203511"/>
                  <a:gd name="connsiteX8" fmla="*/ 704663 w 1229191"/>
                  <a:gd name="connsiteY8" fmla="*/ 497727 h 1203511"/>
                  <a:gd name="connsiteX9" fmla="*/ 836985 w 1229191"/>
                  <a:gd name="connsiteY9" fmla="*/ 447954 h 1203511"/>
                  <a:gd name="connsiteX10" fmla="*/ 835398 w 1229191"/>
                  <a:gd name="connsiteY10" fmla="*/ 372688 h 1203511"/>
                  <a:gd name="connsiteX11" fmla="*/ 937092 w 1229191"/>
                  <a:gd name="connsiteY11" fmla="*/ 344767 h 1203511"/>
                  <a:gd name="connsiteX12" fmla="*/ 935900 w 1229191"/>
                  <a:gd name="connsiteY12" fmla="*/ 282161 h 1203511"/>
                  <a:gd name="connsiteX13" fmla="*/ 1023005 w 1229191"/>
                  <a:gd name="connsiteY13" fmla="*/ 255679 h 1203511"/>
                  <a:gd name="connsiteX14" fmla="*/ 1020411 w 1229191"/>
                  <a:gd name="connsiteY14" fmla="*/ 193078 h 1203511"/>
                  <a:gd name="connsiteX15" fmla="*/ 1087063 w 1229191"/>
                  <a:gd name="connsiteY15" fmla="*/ 166221 h 1203511"/>
                  <a:gd name="connsiteX16" fmla="*/ 1087063 w 1229191"/>
                  <a:gd name="connsiteY16" fmla="*/ 134751 h 1203511"/>
                  <a:gd name="connsiteX17" fmla="*/ 1137863 w 1229191"/>
                  <a:gd name="connsiteY17" fmla="*/ 119622 h 1203511"/>
                  <a:gd name="connsiteX18" fmla="*/ 1135902 w 1229191"/>
                  <a:gd name="connsiteY18" fmla="*/ 73865 h 1203511"/>
                  <a:gd name="connsiteX19" fmla="*/ 1175777 w 1229191"/>
                  <a:gd name="connsiteY19" fmla="*/ 55749 h 1203511"/>
                  <a:gd name="connsiteX20" fmla="*/ 1179138 w 1229191"/>
                  <a:gd name="connsiteY20" fmla="*/ 17182 h 1203511"/>
                  <a:gd name="connsiteX21" fmla="*/ 1229191 w 1229191"/>
                  <a:gd name="connsiteY21" fmla="*/ 0 h 1203511"/>
                  <a:gd name="connsiteX0" fmla="*/ 0 w 1229191"/>
                  <a:gd name="connsiteY0" fmla="*/ 1203511 h 1203511"/>
                  <a:gd name="connsiteX1" fmla="*/ 161365 w 1229191"/>
                  <a:gd name="connsiteY1" fmla="*/ 1140758 h 1203511"/>
                  <a:gd name="connsiteX2" fmla="*/ 170329 w 1229191"/>
                  <a:gd name="connsiteY2" fmla="*/ 1039158 h 1203511"/>
                  <a:gd name="connsiteX3" fmla="*/ 424329 w 1229191"/>
                  <a:gd name="connsiteY3" fmla="*/ 946523 h 1203511"/>
                  <a:gd name="connsiteX4" fmla="*/ 420714 w 1229191"/>
                  <a:gd name="connsiteY4" fmla="*/ 814415 h 1203511"/>
                  <a:gd name="connsiteX5" fmla="*/ 564776 w 1229191"/>
                  <a:gd name="connsiteY5" fmla="*/ 743323 h 1203511"/>
                  <a:gd name="connsiteX6" fmla="*/ 564776 w 1229191"/>
                  <a:gd name="connsiteY6" fmla="*/ 635746 h 1203511"/>
                  <a:gd name="connsiteX7" fmla="*/ 708212 w 1229191"/>
                  <a:gd name="connsiteY7" fmla="*/ 587935 h 1203511"/>
                  <a:gd name="connsiteX8" fmla="*/ 704663 w 1229191"/>
                  <a:gd name="connsiteY8" fmla="*/ 497727 h 1203511"/>
                  <a:gd name="connsiteX9" fmla="*/ 836985 w 1229191"/>
                  <a:gd name="connsiteY9" fmla="*/ 447954 h 1203511"/>
                  <a:gd name="connsiteX10" fmla="*/ 835398 w 1229191"/>
                  <a:gd name="connsiteY10" fmla="*/ 372688 h 1203511"/>
                  <a:gd name="connsiteX11" fmla="*/ 937092 w 1229191"/>
                  <a:gd name="connsiteY11" fmla="*/ 344767 h 1203511"/>
                  <a:gd name="connsiteX12" fmla="*/ 935900 w 1229191"/>
                  <a:gd name="connsiteY12" fmla="*/ 282161 h 1203511"/>
                  <a:gd name="connsiteX13" fmla="*/ 1023005 w 1229191"/>
                  <a:gd name="connsiteY13" fmla="*/ 255679 h 1203511"/>
                  <a:gd name="connsiteX14" fmla="*/ 1020411 w 1229191"/>
                  <a:gd name="connsiteY14" fmla="*/ 193078 h 1203511"/>
                  <a:gd name="connsiteX15" fmla="*/ 1087063 w 1229191"/>
                  <a:gd name="connsiteY15" fmla="*/ 166221 h 1203511"/>
                  <a:gd name="connsiteX16" fmla="*/ 1087063 w 1229191"/>
                  <a:gd name="connsiteY16" fmla="*/ 134751 h 1203511"/>
                  <a:gd name="connsiteX17" fmla="*/ 1137863 w 1229191"/>
                  <a:gd name="connsiteY17" fmla="*/ 119622 h 1203511"/>
                  <a:gd name="connsiteX18" fmla="*/ 1135902 w 1229191"/>
                  <a:gd name="connsiteY18" fmla="*/ 73865 h 1203511"/>
                  <a:gd name="connsiteX19" fmla="*/ 1178160 w 1229191"/>
                  <a:gd name="connsiteY19" fmla="*/ 58131 h 1203511"/>
                  <a:gd name="connsiteX20" fmla="*/ 1179138 w 1229191"/>
                  <a:gd name="connsiteY20" fmla="*/ 17182 h 1203511"/>
                  <a:gd name="connsiteX21" fmla="*/ 1229191 w 1229191"/>
                  <a:gd name="connsiteY21" fmla="*/ 0 h 120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29191" h="1203511">
                    <a:moveTo>
                      <a:pt x="0" y="1203511"/>
                    </a:moveTo>
                    <a:lnTo>
                      <a:pt x="161365" y="1140758"/>
                    </a:lnTo>
                    <a:lnTo>
                      <a:pt x="170329" y="1039158"/>
                    </a:lnTo>
                    <a:lnTo>
                      <a:pt x="424329" y="946523"/>
                    </a:lnTo>
                    <a:lnTo>
                      <a:pt x="420714" y="814415"/>
                    </a:lnTo>
                    <a:lnTo>
                      <a:pt x="564776" y="743323"/>
                    </a:lnTo>
                    <a:lnTo>
                      <a:pt x="564776" y="635746"/>
                    </a:lnTo>
                    <a:lnTo>
                      <a:pt x="708212" y="587935"/>
                    </a:lnTo>
                    <a:lnTo>
                      <a:pt x="704663" y="497727"/>
                    </a:lnTo>
                    <a:lnTo>
                      <a:pt x="836985" y="447954"/>
                    </a:lnTo>
                    <a:lnTo>
                      <a:pt x="835398" y="372688"/>
                    </a:lnTo>
                    <a:lnTo>
                      <a:pt x="937092" y="344767"/>
                    </a:lnTo>
                    <a:cubicBezTo>
                      <a:pt x="937216" y="329235"/>
                      <a:pt x="935776" y="297693"/>
                      <a:pt x="935900" y="282161"/>
                    </a:cubicBezTo>
                    <a:lnTo>
                      <a:pt x="1023005" y="255679"/>
                    </a:lnTo>
                    <a:cubicBezTo>
                      <a:pt x="1022662" y="225890"/>
                      <a:pt x="1020754" y="222867"/>
                      <a:pt x="1020411" y="193078"/>
                    </a:cubicBezTo>
                    <a:lnTo>
                      <a:pt x="1087063" y="166221"/>
                    </a:lnTo>
                    <a:cubicBezTo>
                      <a:pt x="1086534" y="148851"/>
                      <a:pt x="1087592" y="152121"/>
                      <a:pt x="1087063" y="134751"/>
                    </a:cubicBezTo>
                    <a:lnTo>
                      <a:pt x="1137863" y="119622"/>
                    </a:lnTo>
                    <a:cubicBezTo>
                      <a:pt x="1137739" y="100136"/>
                      <a:pt x="1136026" y="93351"/>
                      <a:pt x="1135902" y="73865"/>
                    </a:cubicBezTo>
                    <a:lnTo>
                      <a:pt x="1178160" y="58131"/>
                    </a:lnTo>
                    <a:cubicBezTo>
                      <a:pt x="1178751" y="38926"/>
                      <a:pt x="1178547" y="36387"/>
                      <a:pt x="1179138" y="17182"/>
                    </a:cubicBezTo>
                    <a:lnTo>
                      <a:pt x="1229191" y="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Free-form: Shape 48">
                <a:extLst>
                  <a:ext uri="{FF2B5EF4-FFF2-40B4-BE49-F238E27FC236}">
                    <a16:creationId xmlns:a16="http://schemas.microsoft.com/office/drawing/2014/main" id="{2C7A0147-D1EA-B7C0-CE2D-A1C4FADFC11F}"/>
                  </a:ext>
                </a:extLst>
              </p:cNvPr>
              <p:cNvSpPr/>
              <p:nvPr/>
            </p:nvSpPr>
            <p:spPr>
              <a:xfrm>
                <a:off x="2513285" y="7530404"/>
                <a:ext cx="840280" cy="1229630"/>
              </a:xfrm>
              <a:custGeom>
                <a:avLst/>
                <a:gdLst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41" fmla="*/ 1795929 w 1987176"/>
                  <a:gd name="connsiteY41" fmla="*/ 355600 h 2023035"/>
                  <a:gd name="connsiteX42" fmla="*/ 1807882 w 1987176"/>
                  <a:gd name="connsiteY42" fmla="*/ 433294 h 2023035"/>
                  <a:gd name="connsiteX43" fmla="*/ 1730188 w 1987176"/>
                  <a:gd name="connsiteY43" fmla="*/ 502023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41" fmla="*/ 1795929 w 1987176"/>
                  <a:gd name="connsiteY41" fmla="*/ 355600 h 2023035"/>
                  <a:gd name="connsiteX42" fmla="*/ 1807882 w 1987176"/>
                  <a:gd name="connsiteY42" fmla="*/ 433294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41" fmla="*/ 1795929 w 1987176"/>
                  <a:gd name="connsiteY41" fmla="*/ 355600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40" fmla="*/ 1846729 w 1987176"/>
                  <a:gd name="connsiteY40" fmla="*/ 325717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39" fmla="*/ 1834776 w 1987176"/>
                  <a:gd name="connsiteY39" fmla="*/ 254000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38" fmla="*/ 1882588 w 1987176"/>
                  <a:gd name="connsiteY38" fmla="*/ 251011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37" fmla="*/ 1861670 w 1987176"/>
                  <a:gd name="connsiteY37" fmla="*/ 173317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36" fmla="*/ 1906494 w 1987176"/>
                  <a:gd name="connsiteY36" fmla="*/ 167341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35" fmla="*/ 1900517 w 1987176"/>
                  <a:gd name="connsiteY35" fmla="*/ 107576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34" fmla="*/ 1933388 w 1987176"/>
                  <a:gd name="connsiteY34" fmla="*/ 89647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33" fmla="*/ 1921435 w 1987176"/>
                  <a:gd name="connsiteY33" fmla="*/ 29882 h 2023035"/>
                  <a:gd name="connsiteX0" fmla="*/ 0 w 1987176"/>
                  <a:gd name="connsiteY0" fmla="*/ 2023035 h 2023035"/>
                  <a:gd name="connsiteX1" fmla="*/ 161365 w 1987176"/>
                  <a:gd name="connsiteY1" fmla="*/ 1960282 h 2023035"/>
                  <a:gd name="connsiteX2" fmla="*/ 170329 w 1987176"/>
                  <a:gd name="connsiteY2" fmla="*/ 1858682 h 2023035"/>
                  <a:gd name="connsiteX3" fmla="*/ 424329 w 1987176"/>
                  <a:gd name="connsiteY3" fmla="*/ 1766047 h 2023035"/>
                  <a:gd name="connsiteX4" fmla="*/ 412376 w 1987176"/>
                  <a:gd name="connsiteY4" fmla="*/ 1625600 h 2023035"/>
                  <a:gd name="connsiteX5" fmla="*/ 564776 w 1987176"/>
                  <a:gd name="connsiteY5" fmla="*/ 1562847 h 2023035"/>
                  <a:gd name="connsiteX6" fmla="*/ 564776 w 1987176"/>
                  <a:gd name="connsiteY6" fmla="*/ 1455270 h 2023035"/>
                  <a:gd name="connsiteX7" fmla="*/ 708212 w 1987176"/>
                  <a:gd name="connsiteY7" fmla="*/ 1407459 h 2023035"/>
                  <a:gd name="connsiteX8" fmla="*/ 714188 w 1987176"/>
                  <a:gd name="connsiteY8" fmla="*/ 1275976 h 2023035"/>
                  <a:gd name="connsiteX9" fmla="*/ 857623 w 1987176"/>
                  <a:gd name="connsiteY9" fmla="*/ 1234141 h 2023035"/>
                  <a:gd name="connsiteX10" fmla="*/ 857623 w 1987176"/>
                  <a:gd name="connsiteY10" fmla="*/ 1117600 h 2023035"/>
                  <a:gd name="connsiteX11" fmla="*/ 983129 w 1987176"/>
                  <a:gd name="connsiteY11" fmla="*/ 1081741 h 2023035"/>
                  <a:gd name="connsiteX12" fmla="*/ 977153 w 1987176"/>
                  <a:gd name="connsiteY12" fmla="*/ 989106 h 2023035"/>
                  <a:gd name="connsiteX13" fmla="*/ 1081741 w 1987176"/>
                  <a:gd name="connsiteY13" fmla="*/ 932329 h 2023035"/>
                  <a:gd name="connsiteX14" fmla="*/ 1072776 w 1987176"/>
                  <a:gd name="connsiteY14" fmla="*/ 812800 h 2023035"/>
                  <a:gd name="connsiteX15" fmla="*/ 1174376 w 1987176"/>
                  <a:gd name="connsiteY15" fmla="*/ 788894 h 2023035"/>
                  <a:gd name="connsiteX16" fmla="*/ 1174376 w 1987176"/>
                  <a:gd name="connsiteY16" fmla="*/ 708211 h 2023035"/>
                  <a:gd name="connsiteX17" fmla="*/ 1275976 w 1987176"/>
                  <a:gd name="connsiteY17" fmla="*/ 645459 h 2023035"/>
                  <a:gd name="connsiteX18" fmla="*/ 1281953 w 1987176"/>
                  <a:gd name="connsiteY18" fmla="*/ 564776 h 2023035"/>
                  <a:gd name="connsiteX19" fmla="*/ 1329765 w 1987176"/>
                  <a:gd name="connsiteY19" fmla="*/ 549835 h 2023035"/>
                  <a:gd name="connsiteX20" fmla="*/ 1326776 w 1987176"/>
                  <a:gd name="connsiteY20" fmla="*/ 481106 h 2023035"/>
                  <a:gd name="connsiteX21" fmla="*/ 1389529 w 1987176"/>
                  <a:gd name="connsiteY21" fmla="*/ 451223 h 2023035"/>
                  <a:gd name="connsiteX22" fmla="*/ 1389529 w 1987176"/>
                  <a:gd name="connsiteY22" fmla="*/ 373529 h 2023035"/>
                  <a:gd name="connsiteX23" fmla="*/ 1473200 w 1987176"/>
                  <a:gd name="connsiteY23" fmla="*/ 346635 h 2023035"/>
                  <a:gd name="connsiteX24" fmla="*/ 1470212 w 1987176"/>
                  <a:gd name="connsiteY24" fmla="*/ 265953 h 2023035"/>
                  <a:gd name="connsiteX25" fmla="*/ 1529976 w 1987176"/>
                  <a:gd name="connsiteY25" fmla="*/ 242047 h 2023035"/>
                  <a:gd name="connsiteX26" fmla="*/ 1524000 w 1987176"/>
                  <a:gd name="connsiteY26" fmla="*/ 170329 h 2023035"/>
                  <a:gd name="connsiteX27" fmla="*/ 1571812 w 1987176"/>
                  <a:gd name="connsiteY27" fmla="*/ 164353 h 2023035"/>
                  <a:gd name="connsiteX28" fmla="*/ 1568823 w 1987176"/>
                  <a:gd name="connsiteY28" fmla="*/ 101600 h 2023035"/>
                  <a:gd name="connsiteX29" fmla="*/ 1610659 w 1987176"/>
                  <a:gd name="connsiteY29" fmla="*/ 95623 h 2023035"/>
                  <a:gd name="connsiteX30" fmla="*/ 1607670 w 1987176"/>
                  <a:gd name="connsiteY30" fmla="*/ 14941 h 2023035"/>
                  <a:gd name="connsiteX31" fmla="*/ 1652494 w 1987176"/>
                  <a:gd name="connsiteY31" fmla="*/ 0 h 2023035"/>
                  <a:gd name="connsiteX32" fmla="*/ 1987176 w 1987176"/>
                  <a:gd name="connsiteY32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08212 w 1652494"/>
                  <a:gd name="connsiteY7" fmla="*/ 1407459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2776 w 1652494"/>
                  <a:gd name="connsiteY14" fmla="*/ 812800 h 2023035"/>
                  <a:gd name="connsiteX15" fmla="*/ 1174376 w 1652494"/>
                  <a:gd name="connsiteY15" fmla="*/ 788894 h 2023035"/>
                  <a:gd name="connsiteX16" fmla="*/ 1174376 w 1652494"/>
                  <a:gd name="connsiteY16" fmla="*/ 708211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08212 w 1652494"/>
                  <a:gd name="connsiteY7" fmla="*/ 1407459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74376 w 1652494"/>
                  <a:gd name="connsiteY15" fmla="*/ 788894 h 2023035"/>
                  <a:gd name="connsiteX16" fmla="*/ 1174376 w 1652494"/>
                  <a:gd name="connsiteY16" fmla="*/ 708211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08212 w 1652494"/>
                  <a:gd name="connsiteY7" fmla="*/ 1407459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74376 w 1652494"/>
                  <a:gd name="connsiteY16" fmla="*/ 708211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08212 w 1652494"/>
                  <a:gd name="connsiteY7" fmla="*/ 1407459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4188 w 1652494"/>
                  <a:gd name="connsiteY8" fmla="*/ 1275976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57623 w 1652494"/>
                  <a:gd name="connsiteY9" fmla="*/ 1234141 h 2023035"/>
                  <a:gd name="connsiteX10" fmla="*/ 857623 w 1652494"/>
                  <a:gd name="connsiteY10" fmla="*/ 1117600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57623 w 1652494"/>
                  <a:gd name="connsiteY9" fmla="*/ 1234141 h 2023035"/>
                  <a:gd name="connsiteX10" fmla="*/ 847286 w 1652494"/>
                  <a:gd name="connsiteY10" fmla="*/ 1125537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57623 w 1652494"/>
                  <a:gd name="connsiteY9" fmla="*/ 1234141 h 2023035"/>
                  <a:gd name="connsiteX10" fmla="*/ 849354 w 1652494"/>
                  <a:gd name="connsiteY10" fmla="*/ 1125537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49354 w 1652494"/>
                  <a:gd name="connsiteY10" fmla="*/ 1125537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0411 w 1652494"/>
                  <a:gd name="connsiteY10" fmla="*/ 1171574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36950 w 1652494"/>
                  <a:gd name="connsiteY10" fmla="*/ 1165224 h 2023035"/>
                  <a:gd name="connsiteX11" fmla="*/ 983129 w 1652494"/>
                  <a:gd name="connsiteY11" fmla="*/ 1081741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36950 w 1652494"/>
                  <a:gd name="connsiteY10" fmla="*/ 1165224 h 2023035"/>
                  <a:gd name="connsiteX11" fmla="*/ 894231 w 1652494"/>
                  <a:gd name="connsiteY11" fmla="*/ 1129366 h 2023035"/>
                  <a:gd name="connsiteX12" fmla="*/ 977153 w 1652494"/>
                  <a:gd name="connsiteY12" fmla="*/ 989106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36950 w 1652494"/>
                  <a:gd name="connsiteY10" fmla="*/ 116522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79594 h 2023035"/>
                  <a:gd name="connsiteX13" fmla="*/ 1081741 w 1652494"/>
                  <a:gd name="connsiteY13" fmla="*/ 932329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36950 w 1652494"/>
                  <a:gd name="connsiteY10" fmla="*/ 116522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79594 h 2023035"/>
                  <a:gd name="connsiteX13" fmla="*/ 976306 w 1652494"/>
                  <a:gd name="connsiteY13" fmla="*/ 1041867 h 2023035"/>
                  <a:gd name="connsiteX14" fmla="*/ 1076911 w 1652494"/>
                  <a:gd name="connsiteY14" fmla="*/ 8620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36950 w 1652494"/>
                  <a:gd name="connsiteY10" fmla="*/ 116522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79594 h 2023035"/>
                  <a:gd name="connsiteX13" fmla="*/ 976306 w 1652494"/>
                  <a:gd name="connsiteY13" fmla="*/ 1041867 h 2023035"/>
                  <a:gd name="connsiteX14" fmla="*/ 985947 w 1652494"/>
                  <a:gd name="connsiteY14" fmla="*/ 9763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2274 w 1652494"/>
                  <a:gd name="connsiteY10" fmla="*/ 116844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79594 h 2023035"/>
                  <a:gd name="connsiteX13" fmla="*/ 976306 w 1652494"/>
                  <a:gd name="connsiteY13" fmla="*/ 1041867 h 2023035"/>
                  <a:gd name="connsiteX14" fmla="*/ 985947 w 1652494"/>
                  <a:gd name="connsiteY14" fmla="*/ 9763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79594 h 2023035"/>
                  <a:gd name="connsiteX13" fmla="*/ 976306 w 1652494"/>
                  <a:gd name="connsiteY13" fmla="*/ 1041867 h 2023035"/>
                  <a:gd name="connsiteX14" fmla="*/ 985947 w 1652494"/>
                  <a:gd name="connsiteY14" fmla="*/ 9763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6306 w 1652494"/>
                  <a:gd name="connsiteY13" fmla="*/ 1041867 h 2023035"/>
                  <a:gd name="connsiteX14" fmla="*/ 985947 w 1652494"/>
                  <a:gd name="connsiteY14" fmla="*/ 9763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85947 w 1652494"/>
                  <a:gd name="connsiteY14" fmla="*/ 976312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147499 w 1652494"/>
                  <a:gd name="connsiteY15" fmla="*/ 834932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029658 w 1652494"/>
                  <a:gd name="connsiteY15" fmla="*/ 947645 h 2023035"/>
                  <a:gd name="connsiteX16" fmla="*/ 1135095 w 1652494"/>
                  <a:gd name="connsiteY16" fmla="*/ 747899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029658 w 1652494"/>
                  <a:gd name="connsiteY15" fmla="*/ 947645 h 2023035"/>
                  <a:gd name="connsiteX16" fmla="*/ 1023457 w 1652494"/>
                  <a:gd name="connsiteY16" fmla="*/ 903474 h 2023035"/>
                  <a:gd name="connsiteX17" fmla="*/ 1275976 w 1652494"/>
                  <a:gd name="connsiteY17" fmla="*/ 645459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029658 w 1652494"/>
                  <a:gd name="connsiteY15" fmla="*/ 947645 h 2023035"/>
                  <a:gd name="connsiteX16" fmla="*/ 1023457 w 1652494"/>
                  <a:gd name="connsiteY16" fmla="*/ 903474 h 2023035"/>
                  <a:gd name="connsiteX17" fmla="*/ 1071306 w 1652494"/>
                  <a:gd name="connsiteY17" fmla="*/ 885172 h 2023035"/>
                  <a:gd name="connsiteX18" fmla="*/ 1281953 w 1652494"/>
                  <a:gd name="connsiteY18" fmla="*/ 5647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029658 w 1652494"/>
                  <a:gd name="connsiteY15" fmla="*/ 947645 h 2023035"/>
                  <a:gd name="connsiteX16" fmla="*/ 1023457 w 1652494"/>
                  <a:gd name="connsiteY16" fmla="*/ 903474 h 2023035"/>
                  <a:gd name="connsiteX17" fmla="*/ 1071306 w 1652494"/>
                  <a:gd name="connsiteY17" fmla="*/ 885172 h 2023035"/>
                  <a:gd name="connsiteX18" fmla="*/ 1071081 w 1652494"/>
                  <a:gd name="connsiteY18" fmla="*/ 844176 h 2023035"/>
                  <a:gd name="connsiteX19" fmla="*/ 1329765 w 1652494"/>
                  <a:gd name="connsiteY19" fmla="*/ 549835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029658 w 1652494"/>
                  <a:gd name="connsiteY15" fmla="*/ 947645 h 2023035"/>
                  <a:gd name="connsiteX16" fmla="*/ 1023457 w 1652494"/>
                  <a:gd name="connsiteY16" fmla="*/ 903474 h 2023035"/>
                  <a:gd name="connsiteX17" fmla="*/ 1071306 w 1652494"/>
                  <a:gd name="connsiteY17" fmla="*/ 885172 h 2023035"/>
                  <a:gd name="connsiteX18" fmla="*/ 1071081 w 1652494"/>
                  <a:gd name="connsiteY18" fmla="*/ 844176 h 2023035"/>
                  <a:gd name="connsiteX19" fmla="*/ 1108557 w 1652494"/>
                  <a:gd name="connsiteY19" fmla="*/ 819710 h 2023035"/>
                  <a:gd name="connsiteX20" fmla="*/ 1326776 w 1652494"/>
                  <a:gd name="connsiteY20" fmla="*/ 481106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52494"/>
                  <a:gd name="connsiteY0" fmla="*/ 2023035 h 2023035"/>
                  <a:gd name="connsiteX1" fmla="*/ 161365 w 1652494"/>
                  <a:gd name="connsiteY1" fmla="*/ 1960282 h 2023035"/>
                  <a:gd name="connsiteX2" fmla="*/ 170329 w 1652494"/>
                  <a:gd name="connsiteY2" fmla="*/ 1858682 h 2023035"/>
                  <a:gd name="connsiteX3" fmla="*/ 424329 w 1652494"/>
                  <a:gd name="connsiteY3" fmla="*/ 1766047 h 2023035"/>
                  <a:gd name="connsiteX4" fmla="*/ 412376 w 1652494"/>
                  <a:gd name="connsiteY4" fmla="*/ 1625600 h 2023035"/>
                  <a:gd name="connsiteX5" fmla="*/ 564776 w 1652494"/>
                  <a:gd name="connsiteY5" fmla="*/ 1562847 h 2023035"/>
                  <a:gd name="connsiteX6" fmla="*/ 564776 w 1652494"/>
                  <a:gd name="connsiteY6" fmla="*/ 1455270 h 2023035"/>
                  <a:gd name="connsiteX7" fmla="*/ 714415 w 1652494"/>
                  <a:gd name="connsiteY7" fmla="*/ 1391584 h 2023035"/>
                  <a:gd name="connsiteX8" fmla="*/ 710054 w 1652494"/>
                  <a:gd name="connsiteY8" fmla="*/ 1293438 h 2023035"/>
                  <a:gd name="connsiteX9" fmla="*/ 832815 w 1652494"/>
                  <a:gd name="connsiteY9" fmla="*/ 1253191 h 2023035"/>
                  <a:gd name="connsiteX10" fmla="*/ 828563 w 1652494"/>
                  <a:gd name="connsiteY10" fmla="*/ 1160394 h 2023035"/>
                  <a:gd name="connsiteX11" fmla="*/ 894231 w 1652494"/>
                  <a:gd name="connsiteY11" fmla="*/ 1129366 h 2023035"/>
                  <a:gd name="connsiteX12" fmla="*/ 894457 w 1652494"/>
                  <a:gd name="connsiteY12" fmla="*/ 1063496 h 2023035"/>
                  <a:gd name="connsiteX13" fmla="*/ 970016 w 1652494"/>
                  <a:gd name="connsiteY13" fmla="*/ 1028988 h 2023035"/>
                  <a:gd name="connsiteX14" fmla="*/ 971475 w 1652494"/>
                  <a:gd name="connsiteY14" fmla="*/ 979487 h 2023035"/>
                  <a:gd name="connsiteX15" fmla="*/ 1029658 w 1652494"/>
                  <a:gd name="connsiteY15" fmla="*/ 947645 h 2023035"/>
                  <a:gd name="connsiteX16" fmla="*/ 1023457 w 1652494"/>
                  <a:gd name="connsiteY16" fmla="*/ 903474 h 2023035"/>
                  <a:gd name="connsiteX17" fmla="*/ 1071306 w 1652494"/>
                  <a:gd name="connsiteY17" fmla="*/ 885172 h 2023035"/>
                  <a:gd name="connsiteX18" fmla="*/ 1071081 w 1652494"/>
                  <a:gd name="connsiteY18" fmla="*/ 844176 h 2023035"/>
                  <a:gd name="connsiteX19" fmla="*/ 1108557 w 1652494"/>
                  <a:gd name="connsiteY19" fmla="*/ 819710 h 2023035"/>
                  <a:gd name="connsiteX20" fmla="*/ 1111768 w 1652494"/>
                  <a:gd name="connsiteY20" fmla="*/ 776381 h 2023035"/>
                  <a:gd name="connsiteX21" fmla="*/ 1389529 w 1652494"/>
                  <a:gd name="connsiteY21" fmla="*/ 451223 h 2023035"/>
                  <a:gd name="connsiteX22" fmla="*/ 1389529 w 1652494"/>
                  <a:gd name="connsiteY22" fmla="*/ 373529 h 2023035"/>
                  <a:gd name="connsiteX23" fmla="*/ 1473200 w 1652494"/>
                  <a:gd name="connsiteY23" fmla="*/ 346635 h 2023035"/>
                  <a:gd name="connsiteX24" fmla="*/ 1470212 w 1652494"/>
                  <a:gd name="connsiteY24" fmla="*/ 265953 h 2023035"/>
                  <a:gd name="connsiteX25" fmla="*/ 1529976 w 1652494"/>
                  <a:gd name="connsiteY25" fmla="*/ 242047 h 2023035"/>
                  <a:gd name="connsiteX26" fmla="*/ 1524000 w 1652494"/>
                  <a:gd name="connsiteY26" fmla="*/ 170329 h 2023035"/>
                  <a:gd name="connsiteX27" fmla="*/ 1571812 w 1652494"/>
                  <a:gd name="connsiteY27" fmla="*/ 164353 h 2023035"/>
                  <a:gd name="connsiteX28" fmla="*/ 1568823 w 1652494"/>
                  <a:gd name="connsiteY28" fmla="*/ 101600 h 2023035"/>
                  <a:gd name="connsiteX29" fmla="*/ 1610659 w 1652494"/>
                  <a:gd name="connsiteY29" fmla="*/ 95623 h 2023035"/>
                  <a:gd name="connsiteX30" fmla="*/ 1607670 w 1652494"/>
                  <a:gd name="connsiteY30" fmla="*/ 14941 h 2023035"/>
                  <a:gd name="connsiteX31" fmla="*/ 1652494 w 1652494"/>
                  <a:gd name="connsiteY31" fmla="*/ 0 h 2023035"/>
                  <a:gd name="connsiteX0" fmla="*/ 0 w 1610659"/>
                  <a:gd name="connsiteY0" fmla="*/ 2008094 h 2008094"/>
                  <a:gd name="connsiteX1" fmla="*/ 161365 w 1610659"/>
                  <a:gd name="connsiteY1" fmla="*/ 1945341 h 2008094"/>
                  <a:gd name="connsiteX2" fmla="*/ 170329 w 1610659"/>
                  <a:gd name="connsiteY2" fmla="*/ 1843741 h 2008094"/>
                  <a:gd name="connsiteX3" fmla="*/ 424329 w 1610659"/>
                  <a:gd name="connsiteY3" fmla="*/ 1751106 h 2008094"/>
                  <a:gd name="connsiteX4" fmla="*/ 412376 w 1610659"/>
                  <a:gd name="connsiteY4" fmla="*/ 1610659 h 2008094"/>
                  <a:gd name="connsiteX5" fmla="*/ 564776 w 1610659"/>
                  <a:gd name="connsiteY5" fmla="*/ 1547906 h 2008094"/>
                  <a:gd name="connsiteX6" fmla="*/ 564776 w 1610659"/>
                  <a:gd name="connsiteY6" fmla="*/ 1440329 h 2008094"/>
                  <a:gd name="connsiteX7" fmla="*/ 714415 w 1610659"/>
                  <a:gd name="connsiteY7" fmla="*/ 1376643 h 2008094"/>
                  <a:gd name="connsiteX8" fmla="*/ 710054 w 1610659"/>
                  <a:gd name="connsiteY8" fmla="*/ 1278497 h 2008094"/>
                  <a:gd name="connsiteX9" fmla="*/ 832815 w 1610659"/>
                  <a:gd name="connsiteY9" fmla="*/ 1238250 h 2008094"/>
                  <a:gd name="connsiteX10" fmla="*/ 828563 w 1610659"/>
                  <a:gd name="connsiteY10" fmla="*/ 1145453 h 2008094"/>
                  <a:gd name="connsiteX11" fmla="*/ 894231 w 1610659"/>
                  <a:gd name="connsiteY11" fmla="*/ 1114425 h 2008094"/>
                  <a:gd name="connsiteX12" fmla="*/ 894457 w 1610659"/>
                  <a:gd name="connsiteY12" fmla="*/ 1048555 h 2008094"/>
                  <a:gd name="connsiteX13" fmla="*/ 970016 w 1610659"/>
                  <a:gd name="connsiteY13" fmla="*/ 1014047 h 2008094"/>
                  <a:gd name="connsiteX14" fmla="*/ 971475 w 1610659"/>
                  <a:gd name="connsiteY14" fmla="*/ 964546 h 2008094"/>
                  <a:gd name="connsiteX15" fmla="*/ 1029658 w 1610659"/>
                  <a:gd name="connsiteY15" fmla="*/ 932704 h 2008094"/>
                  <a:gd name="connsiteX16" fmla="*/ 1023457 w 1610659"/>
                  <a:gd name="connsiteY16" fmla="*/ 888533 h 2008094"/>
                  <a:gd name="connsiteX17" fmla="*/ 1071306 w 1610659"/>
                  <a:gd name="connsiteY17" fmla="*/ 870231 h 2008094"/>
                  <a:gd name="connsiteX18" fmla="*/ 1071081 w 1610659"/>
                  <a:gd name="connsiteY18" fmla="*/ 829235 h 2008094"/>
                  <a:gd name="connsiteX19" fmla="*/ 1108557 w 1610659"/>
                  <a:gd name="connsiteY19" fmla="*/ 804769 h 2008094"/>
                  <a:gd name="connsiteX20" fmla="*/ 1111768 w 1610659"/>
                  <a:gd name="connsiteY20" fmla="*/ 761440 h 2008094"/>
                  <a:gd name="connsiteX21" fmla="*/ 1389529 w 1610659"/>
                  <a:gd name="connsiteY21" fmla="*/ 436282 h 2008094"/>
                  <a:gd name="connsiteX22" fmla="*/ 1389529 w 1610659"/>
                  <a:gd name="connsiteY22" fmla="*/ 358588 h 2008094"/>
                  <a:gd name="connsiteX23" fmla="*/ 1473200 w 1610659"/>
                  <a:gd name="connsiteY23" fmla="*/ 331694 h 2008094"/>
                  <a:gd name="connsiteX24" fmla="*/ 1470212 w 1610659"/>
                  <a:gd name="connsiteY24" fmla="*/ 251012 h 2008094"/>
                  <a:gd name="connsiteX25" fmla="*/ 1529976 w 1610659"/>
                  <a:gd name="connsiteY25" fmla="*/ 227106 h 2008094"/>
                  <a:gd name="connsiteX26" fmla="*/ 1524000 w 1610659"/>
                  <a:gd name="connsiteY26" fmla="*/ 155388 h 2008094"/>
                  <a:gd name="connsiteX27" fmla="*/ 1571812 w 1610659"/>
                  <a:gd name="connsiteY27" fmla="*/ 149412 h 2008094"/>
                  <a:gd name="connsiteX28" fmla="*/ 1568823 w 1610659"/>
                  <a:gd name="connsiteY28" fmla="*/ 86659 h 2008094"/>
                  <a:gd name="connsiteX29" fmla="*/ 1610659 w 1610659"/>
                  <a:gd name="connsiteY29" fmla="*/ 80682 h 2008094"/>
                  <a:gd name="connsiteX30" fmla="*/ 1607670 w 1610659"/>
                  <a:gd name="connsiteY30" fmla="*/ 0 h 2008094"/>
                  <a:gd name="connsiteX0" fmla="*/ 0 w 1610659"/>
                  <a:gd name="connsiteY0" fmla="*/ 1927412 h 1927412"/>
                  <a:gd name="connsiteX1" fmla="*/ 161365 w 1610659"/>
                  <a:gd name="connsiteY1" fmla="*/ 1864659 h 1927412"/>
                  <a:gd name="connsiteX2" fmla="*/ 170329 w 1610659"/>
                  <a:gd name="connsiteY2" fmla="*/ 1763059 h 1927412"/>
                  <a:gd name="connsiteX3" fmla="*/ 424329 w 1610659"/>
                  <a:gd name="connsiteY3" fmla="*/ 1670424 h 1927412"/>
                  <a:gd name="connsiteX4" fmla="*/ 412376 w 1610659"/>
                  <a:gd name="connsiteY4" fmla="*/ 1529977 h 1927412"/>
                  <a:gd name="connsiteX5" fmla="*/ 564776 w 1610659"/>
                  <a:gd name="connsiteY5" fmla="*/ 1467224 h 1927412"/>
                  <a:gd name="connsiteX6" fmla="*/ 564776 w 1610659"/>
                  <a:gd name="connsiteY6" fmla="*/ 1359647 h 1927412"/>
                  <a:gd name="connsiteX7" fmla="*/ 714415 w 1610659"/>
                  <a:gd name="connsiteY7" fmla="*/ 1295961 h 1927412"/>
                  <a:gd name="connsiteX8" fmla="*/ 710054 w 1610659"/>
                  <a:gd name="connsiteY8" fmla="*/ 1197815 h 1927412"/>
                  <a:gd name="connsiteX9" fmla="*/ 832815 w 1610659"/>
                  <a:gd name="connsiteY9" fmla="*/ 1157568 h 1927412"/>
                  <a:gd name="connsiteX10" fmla="*/ 828563 w 1610659"/>
                  <a:gd name="connsiteY10" fmla="*/ 1064771 h 1927412"/>
                  <a:gd name="connsiteX11" fmla="*/ 894231 w 1610659"/>
                  <a:gd name="connsiteY11" fmla="*/ 1033743 h 1927412"/>
                  <a:gd name="connsiteX12" fmla="*/ 894457 w 1610659"/>
                  <a:gd name="connsiteY12" fmla="*/ 967873 h 1927412"/>
                  <a:gd name="connsiteX13" fmla="*/ 970016 w 1610659"/>
                  <a:gd name="connsiteY13" fmla="*/ 933365 h 1927412"/>
                  <a:gd name="connsiteX14" fmla="*/ 971475 w 1610659"/>
                  <a:gd name="connsiteY14" fmla="*/ 883864 h 1927412"/>
                  <a:gd name="connsiteX15" fmla="*/ 1029658 w 1610659"/>
                  <a:gd name="connsiteY15" fmla="*/ 852022 h 1927412"/>
                  <a:gd name="connsiteX16" fmla="*/ 1023457 w 1610659"/>
                  <a:gd name="connsiteY16" fmla="*/ 807851 h 1927412"/>
                  <a:gd name="connsiteX17" fmla="*/ 1071306 w 1610659"/>
                  <a:gd name="connsiteY17" fmla="*/ 789549 h 1927412"/>
                  <a:gd name="connsiteX18" fmla="*/ 1071081 w 1610659"/>
                  <a:gd name="connsiteY18" fmla="*/ 748553 h 1927412"/>
                  <a:gd name="connsiteX19" fmla="*/ 1108557 w 1610659"/>
                  <a:gd name="connsiteY19" fmla="*/ 724087 h 1927412"/>
                  <a:gd name="connsiteX20" fmla="*/ 1111768 w 1610659"/>
                  <a:gd name="connsiteY20" fmla="*/ 680758 h 1927412"/>
                  <a:gd name="connsiteX21" fmla="*/ 1389529 w 1610659"/>
                  <a:gd name="connsiteY21" fmla="*/ 355600 h 1927412"/>
                  <a:gd name="connsiteX22" fmla="*/ 1389529 w 1610659"/>
                  <a:gd name="connsiteY22" fmla="*/ 277906 h 1927412"/>
                  <a:gd name="connsiteX23" fmla="*/ 1473200 w 1610659"/>
                  <a:gd name="connsiteY23" fmla="*/ 251012 h 1927412"/>
                  <a:gd name="connsiteX24" fmla="*/ 1470212 w 1610659"/>
                  <a:gd name="connsiteY24" fmla="*/ 170330 h 1927412"/>
                  <a:gd name="connsiteX25" fmla="*/ 1529976 w 1610659"/>
                  <a:gd name="connsiteY25" fmla="*/ 146424 h 1927412"/>
                  <a:gd name="connsiteX26" fmla="*/ 1524000 w 1610659"/>
                  <a:gd name="connsiteY26" fmla="*/ 74706 h 1927412"/>
                  <a:gd name="connsiteX27" fmla="*/ 1571812 w 1610659"/>
                  <a:gd name="connsiteY27" fmla="*/ 68730 h 1927412"/>
                  <a:gd name="connsiteX28" fmla="*/ 1568823 w 1610659"/>
                  <a:gd name="connsiteY28" fmla="*/ 5977 h 1927412"/>
                  <a:gd name="connsiteX29" fmla="*/ 1610659 w 1610659"/>
                  <a:gd name="connsiteY29" fmla="*/ 0 h 1927412"/>
                  <a:gd name="connsiteX0" fmla="*/ 0 w 1571812"/>
                  <a:gd name="connsiteY0" fmla="*/ 1921435 h 1921435"/>
                  <a:gd name="connsiteX1" fmla="*/ 161365 w 1571812"/>
                  <a:gd name="connsiteY1" fmla="*/ 1858682 h 1921435"/>
                  <a:gd name="connsiteX2" fmla="*/ 170329 w 1571812"/>
                  <a:gd name="connsiteY2" fmla="*/ 1757082 h 1921435"/>
                  <a:gd name="connsiteX3" fmla="*/ 424329 w 1571812"/>
                  <a:gd name="connsiteY3" fmla="*/ 1664447 h 1921435"/>
                  <a:gd name="connsiteX4" fmla="*/ 412376 w 1571812"/>
                  <a:gd name="connsiteY4" fmla="*/ 1524000 h 1921435"/>
                  <a:gd name="connsiteX5" fmla="*/ 564776 w 1571812"/>
                  <a:gd name="connsiteY5" fmla="*/ 1461247 h 1921435"/>
                  <a:gd name="connsiteX6" fmla="*/ 564776 w 1571812"/>
                  <a:gd name="connsiteY6" fmla="*/ 1353670 h 1921435"/>
                  <a:gd name="connsiteX7" fmla="*/ 714415 w 1571812"/>
                  <a:gd name="connsiteY7" fmla="*/ 1289984 h 1921435"/>
                  <a:gd name="connsiteX8" fmla="*/ 710054 w 1571812"/>
                  <a:gd name="connsiteY8" fmla="*/ 1191838 h 1921435"/>
                  <a:gd name="connsiteX9" fmla="*/ 832815 w 1571812"/>
                  <a:gd name="connsiteY9" fmla="*/ 1151591 h 1921435"/>
                  <a:gd name="connsiteX10" fmla="*/ 828563 w 1571812"/>
                  <a:gd name="connsiteY10" fmla="*/ 1058794 h 1921435"/>
                  <a:gd name="connsiteX11" fmla="*/ 894231 w 1571812"/>
                  <a:gd name="connsiteY11" fmla="*/ 1027766 h 1921435"/>
                  <a:gd name="connsiteX12" fmla="*/ 894457 w 1571812"/>
                  <a:gd name="connsiteY12" fmla="*/ 961896 h 1921435"/>
                  <a:gd name="connsiteX13" fmla="*/ 970016 w 1571812"/>
                  <a:gd name="connsiteY13" fmla="*/ 927388 h 1921435"/>
                  <a:gd name="connsiteX14" fmla="*/ 971475 w 1571812"/>
                  <a:gd name="connsiteY14" fmla="*/ 877887 h 1921435"/>
                  <a:gd name="connsiteX15" fmla="*/ 1029658 w 1571812"/>
                  <a:gd name="connsiteY15" fmla="*/ 846045 h 1921435"/>
                  <a:gd name="connsiteX16" fmla="*/ 1023457 w 1571812"/>
                  <a:gd name="connsiteY16" fmla="*/ 801874 h 1921435"/>
                  <a:gd name="connsiteX17" fmla="*/ 1071306 w 1571812"/>
                  <a:gd name="connsiteY17" fmla="*/ 783572 h 1921435"/>
                  <a:gd name="connsiteX18" fmla="*/ 1071081 w 1571812"/>
                  <a:gd name="connsiteY18" fmla="*/ 742576 h 1921435"/>
                  <a:gd name="connsiteX19" fmla="*/ 1108557 w 1571812"/>
                  <a:gd name="connsiteY19" fmla="*/ 718110 h 1921435"/>
                  <a:gd name="connsiteX20" fmla="*/ 1111768 w 1571812"/>
                  <a:gd name="connsiteY20" fmla="*/ 674781 h 1921435"/>
                  <a:gd name="connsiteX21" fmla="*/ 1389529 w 1571812"/>
                  <a:gd name="connsiteY21" fmla="*/ 349623 h 1921435"/>
                  <a:gd name="connsiteX22" fmla="*/ 1389529 w 1571812"/>
                  <a:gd name="connsiteY22" fmla="*/ 271929 h 1921435"/>
                  <a:gd name="connsiteX23" fmla="*/ 1473200 w 1571812"/>
                  <a:gd name="connsiteY23" fmla="*/ 245035 h 1921435"/>
                  <a:gd name="connsiteX24" fmla="*/ 1470212 w 1571812"/>
                  <a:gd name="connsiteY24" fmla="*/ 164353 h 1921435"/>
                  <a:gd name="connsiteX25" fmla="*/ 1529976 w 1571812"/>
                  <a:gd name="connsiteY25" fmla="*/ 140447 h 1921435"/>
                  <a:gd name="connsiteX26" fmla="*/ 1524000 w 1571812"/>
                  <a:gd name="connsiteY26" fmla="*/ 68729 h 1921435"/>
                  <a:gd name="connsiteX27" fmla="*/ 1571812 w 1571812"/>
                  <a:gd name="connsiteY27" fmla="*/ 62753 h 1921435"/>
                  <a:gd name="connsiteX28" fmla="*/ 1568823 w 1571812"/>
                  <a:gd name="connsiteY28" fmla="*/ 0 h 1921435"/>
                  <a:gd name="connsiteX0" fmla="*/ 0 w 1571812"/>
                  <a:gd name="connsiteY0" fmla="*/ 1858682 h 1858682"/>
                  <a:gd name="connsiteX1" fmla="*/ 161365 w 1571812"/>
                  <a:gd name="connsiteY1" fmla="*/ 1795929 h 1858682"/>
                  <a:gd name="connsiteX2" fmla="*/ 170329 w 1571812"/>
                  <a:gd name="connsiteY2" fmla="*/ 1694329 h 1858682"/>
                  <a:gd name="connsiteX3" fmla="*/ 424329 w 1571812"/>
                  <a:gd name="connsiteY3" fmla="*/ 1601694 h 1858682"/>
                  <a:gd name="connsiteX4" fmla="*/ 412376 w 1571812"/>
                  <a:gd name="connsiteY4" fmla="*/ 1461247 h 1858682"/>
                  <a:gd name="connsiteX5" fmla="*/ 564776 w 1571812"/>
                  <a:gd name="connsiteY5" fmla="*/ 1398494 h 1858682"/>
                  <a:gd name="connsiteX6" fmla="*/ 564776 w 1571812"/>
                  <a:gd name="connsiteY6" fmla="*/ 1290917 h 1858682"/>
                  <a:gd name="connsiteX7" fmla="*/ 714415 w 1571812"/>
                  <a:gd name="connsiteY7" fmla="*/ 1227231 h 1858682"/>
                  <a:gd name="connsiteX8" fmla="*/ 710054 w 1571812"/>
                  <a:gd name="connsiteY8" fmla="*/ 1129085 h 1858682"/>
                  <a:gd name="connsiteX9" fmla="*/ 832815 w 1571812"/>
                  <a:gd name="connsiteY9" fmla="*/ 1088838 h 1858682"/>
                  <a:gd name="connsiteX10" fmla="*/ 828563 w 1571812"/>
                  <a:gd name="connsiteY10" fmla="*/ 996041 h 1858682"/>
                  <a:gd name="connsiteX11" fmla="*/ 894231 w 1571812"/>
                  <a:gd name="connsiteY11" fmla="*/ 965013 h 1858682"/>
                  <a:gd name="connsiteX12" fmla="*/ 894457 w 1571812"/>
                  <a:gd name="connsiteY12" fmla="*/ 899143 h 1858682"/>
                  <a:gd name="connsiteX13" fmla="*/ 970016 w 1571812"/>
                  <a:gd name="connsiteY13" fmla="*/ 864635 h 1858682"/>
                  <a:gd name="connsiteX14" fmla="*/ 971475 w 1571812"/>
                  <a:gd name="connsiteY14" fmla="*/ 815134 h 1858682"/>
                  <a:gd name="connsiteX15" fmla="*/ 1029658 w 1571812"/>
                  <a:gd name="connsiteY15" fmla="*/ 783292 h 1858682"/>
                  <a:gd name="connsiteX16" fmla="*/ 1023457 w 1571812"/>
                  <a:gd name="connsiteY16" fmla="*/ 739121 h 1858682"/>
                  <a:gd name="connsiteX17" fmla="*/ 1071306 w 1571812"/>
                  <a:gd name="connsiteY17" fmla="*/ 720819 h 1858682"/>
                  <a:gd name="connsiteX18" fmla="*/ 1071081 w 1571812"/>
                  <a:gd name="connsiteY18" fmla="*/ 679823 h 1858682"/>
                  <a:gd name="connsiteX19" fmla="*/ 1108557 w 1571812"/>
                  <a:gd name="connsiteY19" fmla="*/ 655357 h 1858682"/>
                  <a:gd name="connsiteX20" fmla="*/ 1111768 w 1571812"/>
                  <a:gd name="connsiteY20" fmla="*/ 612028 h 1858682"/>
                  <a:gd name="connsiteX21" fmla="*/ 1389529 w 1571812"/>
                  <a:gd name="connsiteY21" fmla="*/ 286870 h 1858682"/>
                  <a:gd name="connsiteX22" fmla="*/ 1389529 w 1571812"/>
                  <a:gd name="connsiteY22" fmla="*/ 209176 h 1858682"/>
                  <a:gd name="connsiteX23" fmla="*/ 1473200 w 1571812"/>
                  <a:gd name="connsiteY23" fmla="*/ 182282 h 1858682"/>
                  <a:gd name="connsiteX24" fmla="*/ 1470212 w 1571812"/>
                  <a:gd name="connsiteY24" fmla="*/ 101600 h 1858682"/>
                  <a:gd name="connsiteX25" fmla="*/ 1529976 w 1571812"/>
                  <a:gd name="connsiteY25" fmla="*/ 77694 h 1858682"/>
                  <a:gd name="connsiteX26" fmla="*/ 1524000 w 1571812"/>
                  <a:gd name="connsiteY26" fmla="*/ 5976 h 1858682"/>
                  <a:gd name="connsiteX27" fmla="*/ 1571812 w 1571812"/>
                  <a:gd name="connsiteY27" fmla="*/ 0 h 1858682"/>
                  <a:gd name="connsiteX0" fmla="*/ 0 w 1529976"/>
                  <a:gd name="connsiteY0" fmla="*/ 1852706 h 1852706"/>
                  <a:gd name="connsiteX1" fmla="*/ 161365 w 1529976"/>
                  <a:gd name="connsiteY1" fmla="*/ 1789953 h 1852706"/>
                  <a:gd name="connsiteX2" fmla="*/ 170329 w 1529976"/>
                  <a:gd name="connsiteY2" fmla="*/ 1688353 h 1852706"/>
                  <a:gd name="connsiteX3" fmla="*/ 424329 w 1529976"/>
                  <a:gd name="connsiteY3" fmla="*/ 1595718 h 1852706"/>
                  <a:gd name="connsiteX4" fmla="*/ 412376 w 1529976"/>
                  <a:gd name="connsiteY4" fmla="*/ 1455271 h 1852706"/>
                  <a:gd name="connsiteX5" fmla="*/ 564776 w 1529976"/>
                  <a:gd name="connsiteY5" fmla="*/ 1392518 h 1852706"/>
                  <a:gd name="connsiteX6" fmla="*/ 564776 w 1529976"/>
                  <a:gd name="connsiteY6" fmla="*/ 1284941 h 1852706"/>
                  <a:gd name="connsiteX7" fmla="*/ 714415 w 1529976"/>
                  <a:gd name="connsiteY7" fmla="*/ 1221255 h 1852706"/>
                  <a:gd name="connsiteX8" fmla="*/ 710054 w 1529976"/>
                  <a:gd name="connsiteY8" fmla="*/ 1123109 h 1852706"/>
                  <a:gd name="connsiteX9" fmla="*/ 832815 w 1529976"/>
                  <a:gd name="connsiteY9" fmla="*/ 1082862 h 1852706"/>
                  <a:gd name="connsiteX10" fmla="*/ 828563 w 1529976"/>
                  <a:gd name="connsiteY10" fmla="*/ 990065 h 1852706"/>
                  <a:gd name="connsiteX11" fmla="*/ 894231 w 1529976"/>
                  <a:gd name="connsiteY11" fmla="*/ 959037 h 1852706"/>
                  <a:gd name="connsiteX12" fmla="*/ 894457 w 1529976"/>
                  <a:gd name="connsiteY12" fmla="*/ 893167 h 1852706"/>
                  <a:gd name="connsiteX13" fmla="*/ 970016 w 1529976"/>
                  <a:gd name="connsiteY13" fmla="*/ 858659 h 1852706"/>
                  <a:gd name="connsiteX14" fmla="*/ 971475 w 1529976"/>
                  <a:gd name="connsiteY14" fmla="*/ 809158 h 1852706"/>
                  <a:gd name="connsiteX15" fmla="*/ 1029658 w 1529976"/>
                  <a:gd name="connsiteY15" fmla="*/ 777316 h 1852706"/>
                  <a:gd name="connsiteX16" fmla="*/ 1023457 w 1529976"/>
                  <a:gd name="connsiteY16" fmla="*/ 733145 h 1852706"/>
                  <a:gd name="connsiteX17" fmla="*/ 1071306 w 1529976"/>
                  <a:gd name="connsiteY17" fmla="*/ 714843 h 1852706"/>
                  <a:gd name="connsiteX18" fmla="*/ 1071081 w 1529976"/>
                  <a:gd name="connsiteY18" fmla="*/ 673847 h 1852706"/>
                  <a:gd name="connsiteX19" fmla="*/ 1108557 w 1529976"/>
                  <a:gd name="connsiteY19" fmla="*/ 649381 h 1852706"/>
                  <a:gd name="connsiteX20" fmla="*/ 1111768 w 1529976"/>
                  <a:gd name="connsiteY20" fmla="*/ 606052 h 1852706"/>
                  <a:gd name="connsiteX21" fmla="*/ 1389529 w 1529976"/>
                  <a:gd name="connsiteY21" fmla="*/ 280894 h 1852706"/>
                  <a:gd name="connsiteX22" fmla="*/ 1389529 w 1529976"/>
                  <a:gd name="connsiteY22" fmla="*/ 203200 h 1852706"/>
                  <a:gd name="connsiteX23" fmla="*/ 1473200 w 1529976"/>
                  <a:gd name="connsiteY23" fmla="*/ 176306 h 1852706"/>
                  <a:gd name="connsiteX24" fmla="*/ 1470212 w 1529976"/>
                  <a:gd name="connsiteY24" fmla="*/ 95624 h 1852706"/>
                  <a:gd name="connsiteX25" fmla="*/ 1529976 w 1529976"/>
                  <a:gd name="connsiteY25" fmla="*/ 71718 h 1852706"/>
                  <a:gd name="connsiteX26" fmla="*/ 1524000 w 1529976"/>
                  <a:gd name="connsiteY26" fmla="*/ 0 h 1852706"/>
                  <a:gd name="connsiteX0" fmla="*/ 0 w 1529976"/>
                  <a:gd name="connsiteY0" fmla="*/ 1780988 h 1780988"/>
                  <a:gd name="connsiteX1" fmla="*/ 161365 w 1529976"/>
                  <a:gd name="connsiteY1" fmla="*/ 1718235 h 1780988"/>
                  <a:gd name="connsiteX2" fmla="*/ 170329 w 1529976"/>
                  <a:gd name="connsiteY2" fmla="*/ 1616635 h 1780988"/>
                  <a:gd name="connsiteX3" fmla="*/ 424329 w 1529976"/>
                  <a:gd name="connsiteY3" fmla="*/ 1524000 h 1780988"/>
                  <a:gd name="connsiteX4" fmla="*/ 412376 w 1529976"/>
                  <a:gd name="connsiteY4" fmla="*/ 1383553 h 1780988"/>
                  <a:gd name="connsiteX5" fmla="*/ 564776 w 1529976"/>
                  <a:gd name="connsiteY5" fmla="*/ 1320800 h 1780988"/>
                  <a:gd name="connsiteX6" fmla="*/ 564776 w 1529976"/>
                  <a:gd name="connsiteY6" fmla="*/ 1213223 h 1780988"/>
                  <a:gd name="connsiteX7" fmla="*/ 714415 w 1529976"/>
                  <a:gd name="connsiteY7" fmla="*/ 1149537 h 1780988"/>
                  <a:gd name="connsiteX8" fmla="*/ 710054 w 1529976"/>
                  <a:gd name="connsiteY8" fmla="*/ 1051391 h 1780988"/>
                  <a:gd name="connsiteX9" fmla="*/ 832815 w 1529976"/>
                  <a:gd name="connsiteY9" fmla="*/ 1011144 h 1780988"/>
                  <a:gd name="connsiteX10" fmla="*/ 828563 w 1529976"/>
                  <a:gd name="connsiteY10" fmla="*/ 918347 h 1780988"/>
                  <a:gd name="connsiteX11" fmla="*/ 894231 w 1529976"/>
                  <a:gd name="connsiteY11" fmla="*/ 887319 h 1780988"/>
                  <a:gd name="connsiteX12" fmla="*/ 894457 w 1529976"/>
                  <a:gd name="connsiteY12" fmla="*/ 821449 h 1780988"/>
                  <a:gd name="connsiteX13" fmla="*/ 970016 w 1529976"/>
                  <a:gd name="connsiteY13" fmla="*/ 786941 h 1780988"/>
                  <a:gd name="connsiteX14" fmla="*/ 971475 w 1529976"/>
                  <a:gd name="connsiteY14" fmla="*/ 737440 h 1780988"/>
                  <a:gd name="connsiteX15" fmla="*/ 1029658 w 1529976"/>
                  <a:gd name="connsiteY15" fmla="*/ 705598 h 1780988"/>
                  <a:gd name="connsiteX16" fmla="*/ 1023457 w 1529976"/>
                  <a:gd name="connsiteY16" fmla="*/ 661427 h 1780988"/>
                  <a:gd name="connsiteX17" fmla="*/ 1071306 w 1529976"/>
                  <a:gd name="connsiteY17" fmla="*/ 643125 h 1780988"/>
                  <a:gd name="connsiteX18" fmla="*/ 1071081 w 1529976"/>
                  <a:gd name="connsiteY18" fmla="*/ 602129 h 1780988"/>
                  <a:gd name="connsiteX19" fmla="*/ 1108557 w 1529976"/>
                  <a:gd name="connsiteY19" fmla="*/ 577663 h 1780988"/>
                  <a:gd name="connsiteX20" fmla="*/ 1111768 w 1529976"/>
                  <a:gd name="connsiteY20" fmla="*/ 534334 h 1780988"/>
                  <a:gd name="connsiteX21" fmla="*/ 1389529 w 1529976"/>
                  <a:gd name="connsiteY21" fmla="*/ 209176 h 1780988"/>
                  <a:gd name="connsiteX22" fmla="*/ 1389529 w 1529976"/>
                  <a:gd name="connsiteY22" fmla="*/ 131482 h 1780988"/>
                  <a:gd name="connsiteX23" fmla="*/ 1473200 w 1529976"/>
                  <a:gd name="connsiteY23" fmla="*/ 104588 h 1780988"/>
                  <a:gd name="connsiteX24" fmla="*/ 1470212 w 1529976"/>
                  <a:gd name="connsiteY24" fmla="*/ 23906 h 1780988"/>
                  <a:gd name="connsiteX25" fmla="*/ 1529976 w 1529976"/>
                  <a:gd name="connsiteY25" fmla="*/ 0 h 1780988"/>
                  <a:gd name="connsiteX0" fmla="*/ 0 w 1473200"/>
                  <a:gd name="connsiteY0" fmla="*/ 1757082 h 1757082"/>
                  <a:gd name="connsiteX1" fmla="*/ 161365 w 1473200"/>
                  <a:gd name="connsiteY1" fmla="*/ 1694329 h 1757082"/>
                  <a:gd name="connsiteX2" fmla="*/ 170329 w 1473200"/>
                  <a:gd name="connsiteY2" fmla="*/ 1592729 h 1757082"/>
                  <a:gd name="connsiteX3" fmla="*/ 424329 w 1473200"/>
                  <a:gd name="connsiteY3" fmla="*/ 1500094 h 1757082"/>
                  <a:gd name="connsiteX4" fmla="*/ 412376 w 1473200"/>
                  <a:gd name="connsiteY4" fmla="*/ 1359647 h 1757082"/>
                  <a:gd name="connsiteX5" fmla="*/ 564776 w 1473200"/>
                  <a:gd name="connsiteY5" fmla="*/ 1296894 h 1757082"/>
                  <a:gd name="connsiteX6" fmla="*/ 564776 w 1473200"/>
                  <a:gd name="connsiteY6" fmla="*/ 1189317 h 1757082"/>
                  <a:gd name="connsiteX7" fmla="*/ 714415 w 1473200"/>
                  <a:gd name="connsiteY7" fmla="*/ 1125631 h 1757082"/>
                  <a:gd name="connsiteX8" fmla="*/ 710054 w 1473200"/>
                  <a:gd name="connsiteY8" fmla="*/ 1027485 h 1757082"/>
                  <a:gd name="connsiteX9" fmla="*/ 832815 w 1473200"/>
                  <a:gd name="connsiteY9" fmla="*/ 987238 h 1757082"/>
                  <a:gd name="connsiteX10" fmla="*/ 828563 w 1473200"/>
                  <a:gd name="connsiteY10" fmla="*/ 894441 h 1757082"/>
                  <a:gd name="connsiteX11" fmla="*/ 894231 w 1473200"/>
                  <a:gd name="connsiteY11" fmla="*/ 863413 h 1757082"/>
                  <a:gd name="connsiteX12" fmla="*/ 894457 w 1473200"/>
                  <a:gd name="connsiteY12" fmla="*/ 797543 h 1757082"/>
                  <a:gd name="connsiteX13" fmla="*/ 970016 w 1473200"/>
                  <a:gd name="connsiteY13" fmla="*/ 763035 h 1757082"/>
                  <a:gd name="connsiteX14" fmla="*/ 971475 w 1473200"/>
                  <a:gd name="connsiteY14" fmla="*/ 713534 h 1757082"/>
                  <a:gd name="connsiteX15" fmla="*/ 1029658 w 1473200"/>
                  <a:gd name="connsiteY15" fmla="*/ 681692 h 1757082"/>
                  <a:gd name="connsiteX16" fmla="*/ 1023457 w 1473200"/>
                  <a:gd name="connsiteY16" fmla="*/ 637521 h 1757082"/>
                  <a:gd name="connsiteX17" fmla="*/ 1071306 w 1473200"/>
                  <a:gd name="connsiteY17" fmla="*/ 619219 h 1757082"/>
                  <a:gd name="connsiteX18" fmla="*/ 1071081 w 1473200"/>
                  <a:gd name="connsiteY18" fmla="*/ 578223 h 1757082"/>
                  <a:gd name="connsiteX19" fmla="*/ 1108557 w 1473200"/>
                  <a:gd name="connsiteY19" fmla="*/ 553757 h 1757082"/>
                  <a:gd name="connsiteX20" fmla="*/ 1111768 w 1473200"/>
                  <a:gd name="connsiteY20" fmla="*/ 510428 h 1757082"/>
                  <a:gd name="connsiteX21" fmla="*/ 1389529 w 1473200"/>
                  <a:gd name="connsiteY21" fmla="*/ 185270 h 1757082"/>
                  <a:gd name="connsiteX22" fmla="*/ 1389529 w 1473200"/>
                  <a:gd name="connsiteY22" fmla="*/ 107576 h 1757082"/>
                  <a:gd name="connsiteX23" fmla="*/ 1473200 w 1473200"/>
                  <a:gd name="connsiteY23" fmla="*/ 80682 h 1757082"/>
                  <a:gd name="connsiteX24" fmla="*/ 1470212 w 1473200"/>
                  <a:gd name="connsiteY24" fmla="*/ 0 h 1757082"/>
                  <a:gd name="connsiteX0" fmla="*/ 0 w 1473200"/>
                  <a:gd name="connsiteY0" fmla="*/ 1676400 h 1676400"/>
                  <a:gd name="connsiteX1" fmla="*/ 161365 w 1473200"/>
                  <a:gd name="connsiteY1" fmla="*/ 1613647 h 1676400"/>
                  <a:gd name="connsiteX2" fmla="*/ 170329 w 1473200"/>
                  <a:gd name="connsiteY2" fmla="*/ 1512047 h 1676400"/>
                  <a:gd name="connsiteX3" fmla="*/ 424329 w 1473200"/>
                  <a:gd name="connsiteY3" fmla="*/ 1419412 h 1676400"/>
                  <a:gd name="connsiteX4" fmla="*/ 412376 w 1473200"/>
                  <a:gd name="connsiteY4" fmla="*/ 1278965 h 1676400"/>
                  <a:gd name="connsiteX5" fmla="*/ 564776 w 1473200"/>
                  <a:gd name="connsiteY5" fmla="*/ 1216212 h 1676400"/>
                  <a:gd name="connsiteX6" fmla="*/ 564776 w 1473200"/>
                  <a:gd name="connsiteY6" fmla="*/ 1108635 h 1676400"/>
                  <a:gd name="connsiteX7" fmla="*/ 714415 w 1473200"/>
                  <a:gd name="connsiteY7" fmla="*/ 1044949 h 1676400"/>
                  <a:gd name="connsiteX8" fmla="*/ 710054 w 1473200"/>
                  <a:gd name="connsiteY8" fmla="*/ 946803 h 1676400"/>
                  <a:gd name="connsiteX9" fmla="*/ 832815 w 1473200"/>
                  <a:gd name="connsiteY9" fmla="*/ 906556 h 1676400"/>
                  <a:gd name="connsiteX10" fmla="*/ 828563 w 1473200"/>
                  <a:gd name="connsiteY10" fmla="*/ 813759 h 1676400"/>
                  <a:gd name="connsiteX11" fmla="*/ 894231 w 1473200"/>
                  <a:gd name="connsiteY11" fmla="*/ 782731 h 1676400"/>
                  <a:gd name="connsiteX12" fmla="*/ 894457 w 1473200"/>
                  <a:gd name="connsiteY12" fmla="*/ 716861 h 1676400"/>
                  <a:gd name="connsiteX13" fmla="*/ 970016 w 1473200"/>
                  <a:gd name="connsiteY13" fmla="*/ 682353 h 1676400"/>
                  <a:gd name="connsiteX14" fmla="*/ 971475 w 1473200"/>
                  <a:gd name="connsiteY14" fmla="*/ 632852 h 1676400"/>
                  <a:gd name="connsiteX15" fmla="*/ 1029658 w 1473200"/>
                  <a:gd name="connsiteY15" fmla="*/ 601010 h 1676400"/>
                  <a:gd name="connsiteX16" fmla="*/ 1023457 w 1473200"/>
                  <a:gd name="connsiteY16" fmla="*/ 556839 h 1676400"/>
                  <a:gd name="connsiteX17" fmla="*/ 1071306 w 1473200"/>
                  <a:gd name="connsiteY17" fmla="*/ 538537 h 1676400"/>
                  <a:gd name="connsiteX18" fmla="*/ 1071081 w 1473200"/>
                  <a:gd name="connsiteY18" fmla="*/ 497541 h 1676400"/>
                  <a:gd name="connsiteX19" fmla="*/ 1108557 w 1473200"/>
                  <a:gd name="connsiteY19" fmla="*/ 473075 h 1676400"/>
                  <a:gd name="connsiteX20" fmla="*/ 1111768 w 1473200"/>
                  <a:gd name="connsiteY20" fmla="*/ 429746 h 1676400"/>
                  <a:gd name="connsiteX21" fmla="*/ 1389529 w 1473200"/>
                  <a:gd name="connsiteY21" fmla="*/ 104588 h 1676400"/>
                  <a:gd name="connsiteX22" fmla="*/ 1389529 w 1473200"/>
                  <a:gd name="connsiteY22" fmla="*/ 26894 h 1676400"/>
                  <a:gd name="connsiteX23" fmla="*/ 1473200 w 1473200"/>
                  <a:gd name="connsiteY23" fmla="*/ 0 h 1676400"/>
                  <a:gd name="connsiteX0" fmla="*/ 0 w 1389530"/>
                  <a:gd name="connsiteY0" fmla="*/ 1649506 h 1649506"/>
                  <a:gd name="connsiteX1" fmla="*/ 161365 w 1389530"/>
                  <a:gd name="connsiteY1" fmla="*/ 1586753 h 1649506"/>
                  <a:gd name="connsiteX2" fmla="*/ 170329 w 1389530"/>
                  <a:gd name="connsiteY2" fmla="*/ 1485153 h 1649506"/>
                  <a:gd name="connsiteX3" fmla="*/ 424329 w 1389530"/>
                  <a:gd name="connsiteY3" fmla="*/ 1392518 h 1649506"/>
                  <a:gd name="connsiteX4" fmla="*/ 412376 w 1389530"/>
                  <a:gd name="connsiteY4" fmla="*/ 1252071 h 1649506"/>
                  <a:gd name="connsiteX5" fmla="*/ 564776 w 1389530"/>
                  <a:gd name="connsiteY5" fmla="*/ 1189318 h 1649506"/>
                  <a:gd name="connsiteX6" fmla="*/ 564776 w 1389530"/>
                  <a:gd name="connsiteY6" fmla="*/ 1081741 h 1649506"/>
                  <a:gd name="connsiteX7" fmla="*/ 714415 w 1389530"/>
                  <a:gd name="connsiteY7" fmla="*/ 1018055 h 1649506"/>
                  <a:gd name="connsiteX8" fmla="*/ 710054 w 1389530"/>
                  <a:gd name="connsiteY8" fmla="*/ 919909 h 1649506"/>
                  <a:gd name="connsiteX9" fmla="*/ 832815 w 1389530"/>
                  <a:gd name="connsiteY9" fmla="*/ 879662 h 1649506"/>
                  <a:gd name="connsiteX10" fmla="*/ 828563 w 1389530"/>
                  <a:gd name="connsiteY10" fmla="*/ 786865 h 1649506"/>
                  <a:gd name="connsiteX11" fmla="*/ 894231 w 1389530"/>
                  <a:gd name="connsiteY11" fmla="*/ 755837 h 1649506"/>
                  <a:gd name="connsiteX12" fmla="*/ 894457 w 1389530"/>
                  <a:gd name="connsiteY12" fmla="*/ 689967 h 1649506"/>
                  <a:gd name="connsiteX13" fmla="*/ 970016 w 1389530"/>
                  <a:gd name="connsiteY13" fmla="*/ 655459 h 1649506"/>
                  <a:gd name="connsiteX14" fmla="*/ 971475 w 1389530"/>
                  <a:gd name="connsiteY14" fmla="*/ 605958 h 1649506"/>
                  <a:gd name="connsiteX15" fmla="*/ 1029658 w 1389530"/>
                  <a:gd name="connsiteY15" fmla="*/ 574116 h 1649506"/>
                  <a:gd name="connsiteX16" fmla="*/ 1023457 w 1389530"/>
                  <a:gd name="connsiteY16" fmla="*/ 529945 h 1649506"/>
                  <a:gd name="connsiteX17" fmla="*/ 1071306 w 1389530"/>
                  <a:gd name="connsiteY17" fmla="*/ 511643 h 1649506"/>
                  <a:gd name="connsiteX18" fmla="*/ 1071081 w 1389530"/>
                  <a:gd name="connsiteY18" fmla="*/ 470647 h 1649506"/>
                  <a:gd name="connsiteX19" fmla="*/ 1108557 w 1389530"/>
                  <a:gd name="connsiteY19" fmla="*/ 446181 h 1649506"/>
                  <a:gd name="connsiteX20" fmla="*/ 1111768 w 1389530"/>
                  <a:gd name="connsiteY20" fmla="*/ 402852 h 1649506"/>
                  <a:gd name="connsiteX21" fmla="*/ 1389529 w 1389530"/>
                  <a:gd name="connsiteY21" fmla="*/ 77694 h 1649506"/>
                  <a:gd name="connsiteX22" fmla="*/ 1389529 w 1389530"/>
                  <a:gd name="connsiteY22" fmla="*/ 0 h 1649506"/>
                  <a:gd name="connsiteX0" fmla="*/ 0 w 1389529"/>
                  <a:gd name="connsiteY0" fmla="*/ 1571812 h 1571812"/>
                  <a:gd name="connsiteX1" fmla="*/ 161365 w 1389529"/>
                  <a:gd name="connsiteY1" fmla="*/ 1509059 h 1571812"/>
                  <a:gd name="connsiteX2" fmla="*/ 170329 w 1389529"/>
                  <a:gd name="connsiteY2" fmla="*/ 1407459 h 1571812"/>
                  <a:gd name="connsiteX3" fmla="*/ 424329 w 1389529"/>
                  <a:gd name="connsiteY3" fmla="*/ 1314824 h 1571812"/>
                  <a:gd name="connsiteX4" fmla="*/ 412376 w 1389529"/>
                  <a:gd name="connsiteY4" fmla="*/ 1174377 h 1571812"/>
                  <a:gd name="connsiteX5" fmla="*/ 564776 w 1389529"/>
                  <a:gd name="connsiteY5" fmla="*/ 1111624 h 1571812"/>
                  <a:gd name="connsiteX6" fmla="*/ 564776 w 1389529"/>
                  <a:gd name="connsiteY6" fmla="*/ 1004047 h 1571812"/>
                  <a:gd name="connsiteX7" fmla="*/ 714415 w 1389529"/>
                  <a:gd name="connsiteY7" fmla="*/ 940361 h 1571812"/>
                  <a:gd name="connsiteX8" fmla="*/ 710054 w 1389529"/>
                  <a:gd name="connsiteY8" fmla="*/ 842215 h 1571812"/>
                  <a:gd name="connsiteX9" fmla="*/ 832815 w 1389529"/>
                  <a:gd name="connsiteY9" fmla="*/ 801968 h 1571812"/>
                  <a:gd name="connsiteX10" fmla="*/ 828563 w 1389529"/>
                  <a:gd name="connsiteY10" fmla="*/ 709171 h 1571812"/>
                  <a:gd name="connsiteX11" fmla="*/ 894231 w 1389529"/>
                  <a:gd name="connsiteY11" fmla="*/ 678143 h 1571812"/>
                  <a:gd name="connsiteX12" fmla="*/ 894457 w 1389529"/>
                  <a:gd name="connsiteY12" fmla="*/ 612273 h 1571812"/>
                  <a:gd name="connsiteX13" fmla="*/ 970016 w 1389529"/>
                  <a:gd name="connsiteY13" fmla="*/ 577765 h 1571812"/>
                  <a:gd name="connsiteX14" fmla="*/ 971475 w 1389529"/>
                  <a:gd name="connsiteY14" fmla="*/ 528264 h 1571812"/>
                  <a:gd name="connsiteX15" fmla="*/ 1029658 w 1389529"/>
                  <a:gd name="connsiteY15" fmla="*/ 496422 h 1571812"/>
                  <a:gd name="connsiteX16" fmla="*/ 1023457 w 1389529"/>
                  <a:gd name="connsiteY16" fmla="*/ 452251 h 1571812"/>
                  <a:gd name="connsiteX17" fmla="*/ 1071306 w 1389529"/>
                  <a:gd name="connsiteY17" fmla="*/ 433949 h 1571812"/>
                  <a:gd name="connsiteX18" fmla="*/ 1071081 w 1389529"/>
                  <a:gd name="connsiteY18" fmla="*/ 392953 h 1571812"/>
                  <a:gd name="connsiteX19" fmla="*/ 1108557 w 1389529"/>
                  <a:gd name="connsiteY19" fmla="*/ 368487 h 1571812"/>
                  <a:gd name="connsiteX20" fmla="*/ 1111768 w 1389529"/>
                  <a:gd name="connsiteY20" fmla="*/ 325158 h 1571812"/>
                  <a:gd name="connsiteX21" fmla="*/ 1389529 w 1389529"/>
                  <a:gd name="connsiteY21" fmla="*/ 0 h 1571812"/>
                  <a:gd name="connsiteX0" fmla="*/ 0 w 1111769"/>
                  <a:gd name="connsiteY0" fmla="*/ 1246654 h 1246654"/>
                  <a:gd name="connsiteX1" fmla="*/ 161365 w 1111769"/>
                  <a:gd name="connsiteY1" fmla="*/ 1183901 h 1246654"/>
                  <a:gd name="connsiteX2" fmla="*/ 170329 w 1111769"/>
                  <a:gd name="connsiteY2" fmla="*/ 1082301 h 1246654"/>
                  <a:gd name="connsiteX3" fmla="*/ 424329 w 1111769"/>
                  <a:gd name="connsiteY3" fmla="*/ 989666 h 1246654"/>
                  <a:gd name="connsiteX4" fmla="*/ 412376 w 1111769"/>
                  <a:gd name="connsiteY4" fmla="*/ 849219 h 1246654"/>
                  <a:gd name="connsiteX5" fmla="*/ 564776 w 1111769"/>
                  <a:gd name="connsiteY5" fmla="*/ 786466 h 1246654"/>
                  <a:gd name="connsiteX6" fmla="*/ 564776 w 1111769"/>
                  <a:gd name="connsiteY6" fmla="*/ 678889 h 1246654"/>
                  <a:gd name="connsiteX7" fmla="*/ 714415 w 1111769"/>
                  <a:gd name="connsiteY7" fmla="*/ 615203 h 1246654"/>
                  <a:gd name="connsiteX8" fmla="*/ 710054 w 1111769"/>
                  <a:gd name="connsiteY8" fmla="*/ 517057 h 1246654"/>
                  <a:gd name="connsiteX9" fmla="*/ 832815 w 1111769"/>
                  <a:gd name="connsiteY9" fmla="*/ 476810 h 1246654"/>
                  <a:gd name="connsiteX10" fmla="*/ 828563 w 1111769"/>
                  <a:gd name="connsiteY10" fmla="*/ 384013 h 1246654"/>
                  <a:gd name="connsiteX11" fmla="*/ 894231 w 1111769"/>
                  <a:gd name="connsiteY11" fmla="*/ 352985 h 1246654"/>
                  <a:gd name="connsiteX12" fmla="*/ 894457 w 1111769"/>
                  <a:gd name="connsiteY12" fmla="*/ 287115 h 1246654"/>
                  <a:gd name="connsiteX13" fmla="*/ 970016 w 1111769"/>
                  <a:gd name="connsiteY13" fmla="*/ 252607 h 1246654"/>
                  <a:gd name="connsiteX14" fmla="*/ 971475 w 1111769"/>
                  <a:gd name="connsiteY14" fmla="*/ 203106 h 1246654"/>
                  <a:gd name="connsiteX15" fmla="*/ 1029658 w 1111769"/>
                  <a:gd name="connsiteY15" fmla="*/ 171264 h 1246654"/>
                  <a:gd name="connsiteX16" fmla="*/ 1023457 w 1111769"/>
                  <a:gd name="connsiteY16" fmla="*/ 127093 h 1246654"/>
                  <a:gd name="connsiteX17" fmla="*/ 1071306 w 1111769"/>
                  <a:gd name="connsiteY17" fmla="*/ 108791 h 1246654"/>
                  <a:gd name="connsiteX18" fmla="*/ 1071081 w 1111769"/>
                  <a:gd name="connsiteY18" fmla="*/ 67795 h 1246654"/>
                  <a:gd name="connsiteX19" fmla="*/ 1108557 w 1111769"/>
                  <a:gd name="connsiteY19" fmla="*/ 43329 h 1246654"/>
                  <a:gd name="connsiteX20" fmla="*/ 1111768 w 1111769"/>
                  <a:gd name="connsiteY20" fmla="*/ 0 h 1246654"/>
                  <a:gd name="connsiteX0" fmla="*/ 0 w 1108558"/>
                  <a:gd name="connsiteY0" fmla="*/ 1203325 h 1203325"/>
                  <a:gd name="connsiteX1" fmla="*/ 161365 w 1108558"/>
                  <a:gd name="connsiteY1" fmla="*/ 1140572 h 1203325"/>
                  <a:gd name="connsiteX2" fmla="*/ 170329 w 1108558"/>
                  <a:gd name="connsiteY2" fmla="*/ 1038972 h 1203325"/>
                  <a:gd name="connsiteX3" fmla="*/ 424329 w 1108558"/>
                  <a:gd name="connsiteY3" fmla="*/ 946337 h 1203325"/>
                  <a:gd name="connsiteX4" fmla="*/ 412376 w 1108558"/>
                  <a:gd name="connsiteY4" fmla="*/ 805890 h 1203325"/>
                  <a:gd name="connsiteX5" fmla="*/ 564776 w 1108558"/>
                  <a:gd name="connsiteY5" fmla="*/ 743137 h 1203325"/>
                  <a:gd name="connsiteX6" fmla="*/ 564776 w 1108558"/>
                  <a:gd name="connsiteY6" fmla="*/ 635560 h 1203325"/>
                  <a:gd name="connsiteX7" fmla="*/ 714415 w 1108558"/>
                  <a:gd name="connsiteY7" fmla="*/ 571874 h 1203325"/>
                  <a:gd name="connsiteX8" fmla="*/ 710054 w 1108558"/>
                  <a:gd name="connsiteY8" fmla="*/ 473728 h 1203325"/>
                  <a:gd name="connsiteX9" fmla="*/ 832815 w 1108558"/>
                  <a:gd name="connsiteY9" fmla="*/ 433481 h 1203325"/>
                  <a:gd name="connsiteX10" fmla="*/ 828563 w 1108558"/>
                  <a:gd name="connsiteY10" fmla="*/ 340684 h 1203325"/>
                  <a:gd name="connsiteX11" fmla="*/ 894231 w 1108558"/>
                  <a:gd name="connsiteY11" fmla="*/ 309656 h 1203325"/>
                  <a:gd name="connsiteX12" fmla="*/ 894457 w 1108558"/>
                  <a:gd name="connsiteY12" fmla="*/ 243786 h 1203325"/>
                  <a:gd name="connsiteX13" fmla="*/ 970016 w 1108558"/>
                  <a:gd name="connsiteY13" fmla="*/ 209278 h 1203325"/>
                  <a:gd name="connsiteX14" fmla="*/ 971475 w 1108558"/>
                  <a:gd name="connsiteY14" fmla="*/ 159777 h 1203325"/>
                  <a:gd name="connsiteX15" fmla="*/ 1029658 w 1108558"/>
                  <a:gd name="connsiteY15" fmla="*/ 127935 h 1203325"/>
                  <a:gd name="connsiteX16" fmla="*/ 1023457 w 1108558"/>
                  <a:gd name="connsiteY16" fmla="*/ 83764 h 1203325"/>
                  <a:gd name="connsiteX17" fmla="*/ 1071306 w 1108558"/>
                  <a:gd name="connsiteY17" fmla="*/ 65462 h 1203325"/>
                  <a:gd name="connsiteX18" fmla="*/ 1071081 w 1108558"/>
                  <a:gd name="connsiteY18" fmla="*/ 24466 h 1203325"/>
                  <a:gd name="connsiteX19" fmla="*/ 1108557 w 1108558"/>
                  <a:gd name="connsiteY19" fmla="*/ 0 h 1203325"/>
                  <a:gd name="connsiteX0" fmla="*/ 0 w 1108557"/>
                  <a:gd name="connsiteY0" fmla="*/ 1203325 h 1203325"/>
                  <a:gd name="connsiteX1" fmla="*/ 161365 w 1108557"/>
                  <a:gd name="connsiteY1" fmla="*/ 1140572 h 1203325"/>
                  <a:gd name="connsiteX2" fmla="*/ 170329 w 1108557"/>
                  <a:gd name="connsiteY2" fmla="*/ 1038972 h 1203325"/>
                  <a:gd name="connsiteX3" fmla="*/ 415021 w 1108557"/>
                  <a:gd name="connsiteY3" fmla="*/ 946337 h 1203325"/>
                  <a:gd name="connsiteX4" fmla="*/ 412376 w 1108557"/>
                  <a:gd name="connsiteY4" fmla="*/ 805890 h 1203325"/>
                  <a:gd name="connsiteX5" fmla="*/ 564776 w 1108557"/>
                  <a:gd name="connsiteY5" fmla="*/ 743137 h 1203325"/>
                  <a:gd name="connsiteX6" fmla="*/ 564776 w 1108557"/>
                  <a:gd name="connsiteY6" fmla="*/ 635560 h 1203325"/>
                  <a:gd name="connsiteX7" fmla="*/ 714415 w 1108557"/>
                  <a:gd name="connsiteY7" fmla="*/ 571874 h 1203325"/>
                  <a:gd name="connsiteX8" fmla="*/ 710054 w 1108557"/>
                  <a:gd name="connsiteY8" fmla="*/ 473728 h 1203325"/>
                  <a:gd name="connsiteX9" fmla="*/ 832815 w 1108557"/>
                  <a:gd name="connsiteY9" fmla="*/ 433481 h 1203325"/>
                  <a:gd name="connsiteX10" fmla="*/ 828563 w 1108557"/>
                  <a:gd name="connsiteY10" fmla="*/ 340684 h 1203325"/>
                  <a:gd name="connsiteX11" fmla="*/ 894231 w 1108557"/>
                  <a:gd name="connsiteY11" fmla="*/ 309656 h 1203325"/>
                  <a:gd name="connsiteX12" fmla="*/ 894457 w 1108557"/>
                  <a:gd name="connsiteY12" fmla="*/ 243786 h 1203325"/>
                  <a:gd name="connsiteX13" fmla="*/ 970016 w 1108557"/>
                  <a:gd name="connsiteY13" fmla="*/ 209278 h 1203325"/>
                  <a:gd name="connsiteX14" fmla="*/ 971475 w 1108557"/>
                  <a:gd name="connsiteY14" fmla="*/ 159777 h 1203325"/>
                  <a:gd name="connsiteX15" fmla="*/ 1029658 w 1108557"/>
                  <a:gd name="connsiteY15" fmla="*/ 127935 h 1203325"/>
                  <a:gd name="connsiteX16" fmla="*/ 1023457 w 1108557"/>
                  <a:gd name="connsiteY16" fmla="*/ 83764 h 1203325"/>
                  <a:gd name="connsiteX17" fmla="*/ 1071306 w 1108557"/>
                  <a:gd name="connsiteY17" fmla="*/ 65462 h 1203325"/>
                  <a:gd name="connsiteX18" fmla="*/ 1071081 w 1108557"/>
                  <a:gd name="connsiteY18" fmla="*/ 24466 h 1203325"/>
                  <a:gd name="connsiteX19" fmla="*/ 1108557 w 1108557"/>
                  <a:gd name="connsiteY19" fmla="*/ 0 h 1203325"/>
                  <a:gd name="connsiteX0" fmla="*/ 0 w 1108557"/>
                  <a:gd name="connsiteY0" fmla="*/ 1203325 h 1203325"/>
                  <a:gd name="connsiteX1" fmla="*/ 178495 w 1108557"/>
                  <a:gd name="connsiteY1" fmla="*/ 1158109 h 1203325"/>
                  <a:gd name="connsiteX2" fmla="*/ 170329 w 1108557"/>
                  <a:gd name="connsiteY2" fmla="*/ 1038972 h 1203325"/>
                  <a:gd name="connsiteX3" fmla="*/ 415021 w 1108557"/>
                  <a:gd name="connsiteY3" fmla="*/ 946337 h 1203325"/>
                  <a:gd name="connsiteX4" fmla="*/ 412376 w 1108557"/>
                  <a:gd name="connsiteY4" fmla="*/ 805890 h 1203325"/>
                  <a:gd name="connsiteX5" fmla="*/ 564776 w 1108557"/>
                  <a:gd name="connsiteY5" fmla="*/ 743137 h 1203325"/>
                  <a:gd name="connsiteX6" fmla="*/ 564776 w 1108557"/>
                  <a:gd name="connsiteY6" fmla="*/ 635560 h 1203325"/>
                  <a:gd name="connsiteX7" fmla="*/ 714415 w 1108557"/>
                  <a:gd name="connsiteY7" fmla="*/ 571874 h 1203325"/>
                  <a:gd name="connsiteX8" fmla="*/ 710054 w 1108557"/>
                  <a:gd name="connsiteY8" fmla="*/ 473728 h 1203325"/>
                  <a:gd name="connsiteX9" fmla="*/ 832815 w 1108557"/>
                  <a:gd name="connsiteY9" fmla="*/ 433481 h 1203325"/>
                  <a:gd name="connsiteX10" fmla="*/ 828563 w 1108557"/>
                  <a:gd name="connsiteY10" fmla="*/ 340684 h 1203325"/>
                  <a:gd name="connsiteX11" fmla="*/ 894231 w 1108557"/>
                  <a:gd name="connsiteY11" fmla="*/ 309656 h 1203325"/>
                  <a:gd name="connsiteX12" fmla="*/ 894457 w 1108557"/>
                  <a:gd name="connsiteY12" fmla="*/ 243786 h 1203325"/>
                  <a:gd name="connsiteX13" fmla="*/ 970016 w 1108557"/>
                  <a:gd name="connsiteY13" fmla="*/ 209278 h 1203325"/>
                  <a:gd name="connsiteX14" fmla="*/ 971475 w 1108557"/>
                  <a:gd name="connsiteY14" fmla="*/ 159777 h 1203325"/>
                  <a:gd name="connsiteX15" fmla="*/ 1029658 w 1108557"/>
                  <a:gd name="connsiteY15" fmla="*/ 127935 h 1203325"/>
                  <a:gd name="connsiteX16" fmla="*/ 1023457 w 1108557"/>
                  <a:gd name="connsiteY16" fmla="*/ 83764 h 1203325"/>
                  <a:gd name="connsiteX17" fmla="*/ 1071306 w 1108557"/>
                  <a:gd name="connsiteY17" fmla="*/ 65462 h 1203325"/>
                  <a:gd name="connsiteX18" fmla="*/ 1071081 w 1108557"/>
                  <a:gd name="connsiteY18" fmla="*/ 24466 h 1203325"/>
                  <a:gd name="connsiteX19" fmla="*/ 1108557 w 1108557"/>
                  <a:gd name="connsiteY19" fmla="*/ 0 h 1203325"/>
                  <a:gd name="connsiteX0" fmla="*/ 0 w 1094283"/>
                  <a:gd name="connsiteY0" fmla="*/ 1229630 h 1229630"/>
                  <a:gd name="connsiteX1" fmla="*/ 164221 w 1094283"/>
                  <a:gd name="connsiteY1" fmla="*/ 1158109 h 1229630"/>
                  <a:gd name="connsiteX2" fmla="*/ 156055 w 1094283"/>
                  <a:gd name="connsiteY2" fmla="*/ 1038972 h 1229630"/>
                  <a:gd name="connsiteX3" fmla="*/ 400747 w 1094283"/>
                  <a:gd name="connsiteY3" fmla="*/ 946337 h 1229630"/>
                  <a:gd name="connsiteX4" fmla="*/ 398102 w 1094283"/>
                  <a:gd name="connsiteY4" fmla="*/ 805890 h 1229630"/>
                  <a:gd name="connsiteX5" fmla="*/ 550502 w 1094283"/>
                  <a:gd name="connsiteY5" fmla="*/ 743137 h 1229630"/>
                  <a:gd name="connsiteX6" fmla="*/ 550502 w 1094283"/>
                  <a:gd name="connsiteY6" fmla="*/ 635560 h 1229630"/>
                  <a:gd name="connsiteX7" fmla="*/ 700141 w 1094283"/>
                  <a:gd name="connsiteY7" fmla="*/ 571874 h 1229630"/>
                  <a:gd name="connsiteX8" fmla="*/ 695780 w 1094283"/>
                  <a:gd name="connsiteY8" fmla="*/ 473728 h 1229630"/>
                  <a:gd name="connsiteX9" fmla="*/ 818541 w 1094283"/>
                  <a:gd name="connsiteY9" fmla="*/ 433481 h 1229630"/>
                  <a:gd name="connsiteX10" fmla="*/ 814289 w 1094283"/>
                  <a:gd name="connsiteY10" fmla="*/ 340684 h 1229630"/>
                  <a:gd name="connsiteX11" fmla="*/ 879957 w 1094283"/>
                  <a:gd name="connsiteY11" fmla="*/ 309656 h 1229630"/>
                  <a:gd name="connsiteX12" fmla="*/ 880183 w 1094283"/>
                  <a:gd name="connsiteY12" fmla="*/ 243786 h 1229630"/>
                  <a:gd name="connsiteX13" fmla="*/ 955742 w 1094283"/>
                  <a:gd name="connsiteY13" fmla="*/ 209278 h 1229630"/>
                  <a:gd name="connsiteX14" fmla="*/ 957201 w 1094283"/>
                  <a:gd name="connsiteY14" fmla="*/ 159777 h 1229630"/>
                  <a:gd name="connsiteX15" fmla="*/ 1015384 w 1094283"/>
                  <a:gd name="connsiteY15" fmla="*/ 127935 h 1229630"/>
                  <a:gd name="connsiteX16" fmla="*/ 1009183 w 1094283"/>
                  <a:gd name="connsiteY16" fmla="*/ 83764 h 1229630"/>
                  <a:gd name="connsiteX17" fmla="*/ 1057032 w 1094283"/>
                  <a:gd name="connsiteY17" fmla="*/ 65462 h 1229630"/>
                  <a:gd name="connsiteX18" fmla="*/ 1056807 w 1094283"/>
                  <a:gd name="connsiteY18" fmla="*/ 24466 h 1229630"/>
                  <a:gd name="connsiteX19" fmla="*/ 1094283 w 1094283"/>
                  <a:gd name="connsiteY19" fmla="*/ 0 h 1229630"/>
                  <a:gd name="connsiteX0" fmla="*/ 0 w 1094283"/>
                  <a:gd name="connsiteY0" fmla="*/ 1229630 h 1229630"/>
                  <a:gd name="connsiteX1" fmla="*/ 164221 w 1094283"/>
                  <a:gd name="connsiteY1" fmla="*/ 1180030 h 1229630"/>
                  <a:gd name="connsiteX2" fmla="*/ 156055 w 1094283"/>
                  <a:gd name="connsiteY2" fmla="*/ 1038972 h 1229630"/>
                  <a:gd name="connsiteX3" fmla="*/ 400747 w 1094283"/>
                  <a:gd name="connsiteY3" fmla="*/ 946337 h 1229630"/>
                  <a:gd name="connsiteX4" fmla="*/ 398102 w 1094283"/>
                  <a:gd name="connsiteY4" fmla="*/ 805890 h 1229630"/>
                  <a:gd name="connsiteX5" fmla="*/ 550502 w 1094283"/>
                  <a:gd name="connsiteY5" fmla="*/ 743137 h 1229630"/>
                  <a:gd name="connsiteX6" fmla="*/ 550502 w 1094283"/>
                  <a:gd name="connsiteY6" fmla="*/ 635560 h 1229630"/>
                  <a:gd name="connsiteX7" fmla="*/ 700141 w 1094283"/>
                  <a:gd name="connsiteY7" fmla="*/ 571874 h 1229630"/>
                  <a:gd name="connsiteX8" fmla="*/ 695780 w 1094283"/>
                  <a:gd name="connsiteY8" fmla="*/ 473728 h 1229630"/>
                  <a:gd name="connsiteX9" fmla="*/ 818541 w 1094283"/>
                  <a:gd name="connsiteY9" fmla="*/ 433481 h 1229630"/>
                  <a:gd name="connsiteX10" fmla="*/ 814289 w 1094283"/>
                  <a:gd name="connsiteY10" fmla="*/ 340684 h 1229630"/>
                  <a:gd name="connsiteX11" fmla="*/ 879957 w 1094283"/>
                  <a:gd name="connsiteY11" fmla="*/ 309656 h 1229630"/>
                  <a:gd name="connsiteX12" fmla="*/ 880183 w 1094283"/>
                  <a:gd name="connsiteY12" fmla="*/ 243786 h 1229630"/>
                  <a:gd name="connsiteX13" fmla="*/ 955742 w 1094283"/>
                  <a:gd name="connsiteY13" fmla="*/ 209278 h 1229630"/>
                  <a:gd name="connsiteX14" fmla="*/ 957201 w 1094283"/>
                  <a:gd name="connsiteY14" fmla="*/ 159777 h 1229630"/>
                  <a:gd name="connsiteX15" fmla="*/ 1015384 w 1094283"/>
                  <a:gd name="connsiteY15" fmla="*/ 127935 h 1229630"/>
                  <a:gd name="connsiteX16" fmla="*/ 1009183 w 1094283"/>
                  <a:gd name="connsiteY16" fmla="*/ 83764 h 1229630"/>
                  <a:gd name="connsiteX17" fmla="*/ 1057032 w 1094283"/>
                  <a:gd name="connsiteY17" fmla="*/ 65462 h 1229630"/>
                  <a:gd name="connsiteX18" fmla="*/ 1056807 w 1094283"/>
                  <a:gd name="connsiteY18" fmla="*/ 24466 h 1229630"/>
                  <a:gd name="connsiteX19" fmla="*/ 1094283 w 1094283"/>
                  <a:gd name="connsiteY19" fmla="*/ 0 h 1229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283" h="1229630">
                    <a:moveTo>
                      <a:pt x="0" y="1229630"/>
                    </a:moveTo>
                    <a:lnTo>
                      <a:pt x="164221" y="1180030"/>
                    </a:lnTo>
                    <a:lnTo>
                      <a:pt x="156055" y="1038972"/>
                    </a:lnTo>
                    <a:lnTo>
                      <a:pt x="400747" y="946337"/>
                    </a:lnTo>
                    <a:cubicBezTo>
                      <a:pt x="399865" y="899521"/>
                      <a:pt x="398984" y="852706"/>
                      <a:pt x="398102" y="805890"/>
                    </a:cubicBezTo>
                    <a:lnTo>
                      <a:pt x="550502" y="743137"/>
                    </a:lnTo>
                    <a:lnTo>
                      <a:pt x="550502" y="635560"/>
                    </a:lnTo>
                    <a:lnTo>
                      <a:pt x="700141" y="571874"/>
                    </a:lnTo>
                    <a:cubicBezTo>
                      <a:pt x="700065" y="533338"/>
                      <a:pt x="695856" y="512264"/>
                      <a:pt x="695780" y="473728"/>
                    </a:cubicBezTo>
                    <a:lnTo>
                      <a:pt x="818541" y="433481"/>
                    </a:lnTo>
                    <a:lnTo>
                      <a:pt x="814289" y="340684"/>
                    </a:lnTo>
                    <a:lnTo>
                      <a:pt x="879957" y="309656"/>
                    </a:lnTo>
                    <a:cubicBezTo>
                      <a:pt x="880032" y="293065"/>
                      <a:pt x="880108" y="260377"/>
                      <a:pt x="880183" y="243786"/>
                    </a:cubicBezTo>
                    <a:lnTo>
                      <a:pt x="955742" y="209278"/>
                    </a:lnTo>
                    <a:cubicBezTo>
                      <a:pt x="956228" y="192778"/>
                      <a:pt x="956715" y="176277"/>
                      <a:pt x="957201" y="159777"/>
                    </a:cubicBezTo>
                    <a:lnTo>
                      <a:pt x="1015384" y="127935"/>
                    </a:lnTo>
                    <a:lnTo>
                      <a:pt x="1009183" y="83764"/>
                    </a:lnTo>
                    <a:lnTo>
                      <a:pt x="1057032" y="65462"/>
                    </a:lnTo>
                    <a:lnTo>
                      <a:pt x="1056807" y="24466"/>
                    </a:lnTo>
                    <a:lnTo>
                      <a:pt x="1094283" y="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Free-form: Shape 49">
                <a:extLst>
                  <a:ext uri="{FF2B5EF4-FFF2-40B4-BE49-F238E27FC236}">
                    <a16:creationId xmlns:a16="http://schemas.microsoft.com/office/drawing/2014/main" id="{143A1C23-38B2-089E-287A-C7C5A6B79998}"/>
                  </a:ext>
                </a:extLst>
              </p:cNvPr>
              <p:cNvSpPr/>
              <p:nvPr/>
            </p:nvSpPr>
            <p:spPr>
              <a:xfrm>
                <a:off x="2011892" y="8482711"/>
                <a:ext cx="610202" cy="92636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588" h="78770">
                    <a:moveTo>
                      <a:pt x="0" y="0"/>
                    </a:moveTo>
                    <a:cubicBezTo>
                      <a:pt x="207184" y="25898"/>
                      <a:pt x="515969" y="87655"/>
                      <a:pt x="612588" y="776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Free-form: Shape 50">
                <a:extLst>
                  <a:ext uri="{FF2B5EF4-FFF2-40B4-BE49-F238E27FC236}">
                    <a16:creationId xmlns:a16="http://schemas.microsoft.com/office/drawing/2014/main" id="{A3DF3B9C-FA65-6A6C-883F-4FCF9F26649C}"/>
                  </a:ext>
                </a:extLst>
              </p:cNvPr>
              <p:cNvSpPr/>
              <p:nvPr/>
            </p:nvSpPr>
            <p:spPr>
              <a:xfrm>
                <a:off x="2256927" y="8390074"/>
                <a:ext cx="564036" cy="91426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12588"/>
                  <a:gd name="connsiteY0" fmla="*/ 0 h 77741"/>
                  <a:gd name="connsiteX1" fmla="*/ 612588 w 612588"/>
                  <a:gd name="connsiteY1" fmla="*/ 77694 h 7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588" h="77741">
                    <a:moveTo>
                      <a:pt x="0" y="0"/>
                    </a:moveTo>
                    <a:cubicBezTo>
                      <a:pt x="207184" y="25898"/>
                      <a:pt x="531495" y="79552"/>
                      <a:pt x="612588" y="776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Free-form: Shape 51">
                <a:extLst>
                  <a:ext uri="{FF2B5EF4-FFF2-40B4-BE49-F238E27FC236}">
                    <a16:creationId xmlns:a16="http://schemas.microsoft.com/office/drawing/2014/main" id="{36C077F4-D817-05F7-6E1C-1C4A78B4A7C5}"/>
                  </a:ext>
                </a:extLst>
              </p:cNvPr>
              <p:cNvSpPr/>
              <p:nvPr/>
            </p:nvSpPr>
            <p:spPr>
              <a:xfrm>
                <a:off x="2265431" y="8248249"/>
                <a:ext cx="564036" cy="92636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588" h="78770">
                    <a:moveTo>
                      <a:pt x="0" y="0"/>
                    </a:moveTo>
                    <a:cubicBezTo>
                      <a:pt x="207184" y="25898"/>
                      <a:pt x="515969" y="87655"/>
                      <a:pt x="612588" y="776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DC69169B-D952-4D61-95B2-3BC08DD41080}"/>
                  </a:ext>
                </a:extLst>
              </p:cNvPr>
              <p:cNvSpPr/>
              <p:nvPr/>
            </p:nvSpPr>
            <p:spPr>
              <a:xfrm>
                <a:off x="2412266" y="8184637"/>
                <a:ext cx="528522" cy="87068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588" h="78770">
                    <a:moveTo>
                      <a:pt x="0" y="0"/>
                    </a:moveTo>
                    <a:cubicBezTo>
                      <a:pt x="207184" y="25898"/>
                      <a:pt x="515969" y="87655"/>
                      <a:pt x="612588" y="776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C9A354B4-2208-C2CF-BEC0-A9693C55C17B}"/>
                  </a:ext>
                </a:extLst>
              </p:cNvPr>
              <p:cNvSpPr/>
              <p:nvPr/>
            </p:nvSpPr>
            <p:spPr>
              <a:xfrm>
                <a:off x="2403381" y="8076193"/>
                <a:ext cx="534231" cy="84837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08969"/>
                  <a:gd name="connsiteY0" fmla="*/ 0 h 72284"/>
                  <a:gd name="connsiteX1" fmla="*/ 608969 w 608969"/>
                  <a:gd name="connsiteY1" fmla="*/ 72284 h 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8969" h="72284">
                    <a:moveTo>
                      <a:pt x="0" y="0"/>
                    </a:moveTo>
                    <a:cubicBezTo>
                      <a:pt x="204196" y="25898"/>
                      <a:pt x="444584" y="58560"/>
                      <a:pt x="608969" y="7228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-form: Shape 54">
                <a:extLst>
                  <a:ext uri="{FF2B5EF4-FFF2-40B4-BE49-F238E27FC236}">
                    <a16:creationId xmlns:a16="http://schemas.microsoft.com/office/drawing/2014/main" id="{52C6D068-CA8E-DD08-D3FF-E49514E314F3}"/>
                  </a:ext>
                </a:extLst>
              </p:cNvPr>
              <p:cNvSpPr/>
              <p:nvPr/>
            </p:nvSpPr>
            <p:spPr>
              <a:xfrm>
                <a:off x="2538945" y="8032646"/>
                <a:ext cx="511371" cy="7355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12588"/>
                  <a:gd name="connsiteY0" fmla="*/ 0 h 67542"/>
                  <a:gd name="connsiteX1" fmla="*/ 612588 w 612588"/>
                  <a:gd name="connsiteY1" fmla="*/ 66255 h 67542"/>
                  <a:gd name="connsiteX0" fmla="*/ 0 w 612588"/>
                  <a:gd name="connsiteY0" fmla="*/ 0 h 66255"/>
                  <a:gd name="connsiteX1" fmla="*/ 612588 w 612588"/>
                  <a:gd name="connsiteY1" fmla="*/ 66255 h 6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588" h="66255">
                    <a:moveTo>
                      <a:pt x="0" y="0"/>
                    </a:moveTo>
                    <a:cubicBezTo>
                      <a:pt x="207184" y="25898"/>
                      <a:pt x="483639" y="60487"/>
                      <a:pt x="612588" y="66255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86F554EA-8317-3E2E-B3B7-2CD76A029E52}"/>
                  </a:ext>
                </a:extLst>
              </p:cNvPr>
              <p:cNvSpPr/>
              <p:nvPr/>
            </p:nvSpPr>
            <p:spPr>
              <a:xfrm>
                <a:off x="2550750" y="7931125"/>
                <a:ext cx="491398" cy="73276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4910" h="80180">
                    <a:moveTo>
                      <a:pt x="0" y="0"/>
                    </a:moveTo>
                    <a:lnTo>
                      <a:pt x="604910" y="8018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5AA7DAB0-0A87-239D-B7DA-6B109CBF8B4F}"/>
                  </a:ext>
                </a:extLst>
              </p:cNvPr>
              <p:cNvSpPr/>
              <p:nvPr/>
            </p:nvSpPr>
            <p:spPr>
              <a:xfrm>
                <a:off x="2532495" y="8338598"/>
                <a:ext cx="791499" cy="464113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1692339"/>
                  <a:gd name="connsiteY0" fmla="*/ 428975 h 430063"/>
                  <a:gd name="connsiteX1" fmla="*/ 1692339 w 1692339"/>
                  <a:gd name="connsiteY1" fmla="*/ 0 h 430063"/>
                  <a:gd name="connsiteX0" fmla="*/ 0 w 1692339"/>
                  <a:gd name="connsiteY0" fmla="*/ 428975 h 428975"/>
                  <a:gd name="connsiteX1" fmla="*/ 1692339 w 1692339"/>
                  <a:gd name="connsiteY1" fmla="*/ 0 h 428975"/>
                  <a:gd name="connsiteX0" fmla="*/ 0 w 1692339"/>
                  <a:gd name="connsiteY0" fmla="*/ 429150 h 429150"/>
                  <a:gd name="connsiteX1" fmla="*/ 1692339 w 1692339"/>
                  <a:gd name="connsiteY1" fmla="*/ 175 h 429150"/>
                  <a:gd name="connsiteX0" fmla="*/ 0 w 1681052"/>
                  <a:gd name="connsiteY0" fmla="*/ 496040 h 496040"/>
                  <a:gd name="connsiteX1" fmla="*/ 1681052 w 1681052"/>
                  <a:gd name="connsiteY1" fmla="*/ 147 h 496040"/>
                  <a:gd name="connsiteX0" fmla="*/ 0 w 1681052"/>
                  <a:gd name="connsiteY0" fmla="*/ 495893 h 495893"/>
                  <a:gd name="connsiteX1" fmla="*/ 1681052 w 1681052"/>
                  <a:gd name="connsiteY1" fmla="*/ 0 h 495893"/>
                  <a:gd name="connsiteX0" fmla="*/ 0 w 1681052"/>
                  <a:gd name="connsiteY0" fmla="*/ 495893 h 495893"/>
                  <a:gd name="connsiteX1" fmla="*/ 1681052 w 1681052"/>
                  <a:gd name="connsiteY1" fmla="*/ 0 h 495893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75136 h 675136"/>
                  <a:gd name="connsiteX1" fmla="*/ 1566119 w 1566119"/>
                  <a:gd name="connsiteY1" fmla="*/ 0 h 675136"/>
                  <a:gd name="connsiteX0" fmla="*/ 0 w 1566119"/>
                  <a:gd name="connsiteY0" fmla="*/ 689120 h 689120"/>
                  <a:gd name="connsiteX1" fmla="*/ 1566119 w 1566119"/>
                  <a:gd name="connsiteY1" fmla="*/ 0 h 689120"/>
                  <a:gd name="connsiteX0" fmla="*/ 0 w 1566119"/>
                  <a:gd name="connsiteY0" fmla="*/ 689120 h 689120"/>
                  <a:gd name="connsiteX1" fmla="*/ 1566119 w 1566119"/>
                  <a:gd name="connsiteY1" fmla="*/ 0 h 689120"/>
                  <a:gd name="connsiteX0" fmla="*/ 0 w 1073734"/>
                  <a:gd name="connsiteY0" fmla="*/ 372226 h 372226"/>
                  <a:gd name="connsiteX1" fmla="*/ 1073734 w 1073734"/>
                  <a:gd name="connsiteY1" fmla="*/ 0 h 372226"/>
                  <a:gd name="connsiteX0" fmla="*/ 0 w 1073734"/>
                  <a:gd name="connsiteY0" fmla="*/ 372226 h 372226"/>
                  <a:gd name="connsiteX1" fmla="*/ 1073734 w 1073734"/>
                  <a:gd name="connsiteY1" fmla="*/ 0 h 372226"/>
                  <a:gd name="connsiteX0" fmla="*/ 0 w 1073734"/>
                  <a:gd name="connsiteY0" fmla="*/ 372226 h 372226"/>
                  <a:gd name="connsiteX1" fmla="*/ 1073734 w 1073734"/>
                  <a:gd name="connsiteY1" fmla="*/ 0 h 3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73734" h="372226">
                    <a:moveTo>
                      <a:pt x="0" y="372226"/>
                    </a:moveTo>
                    <a:cubicBezTo>
                      <a:pt x="430388" y="286119"/>
                      <a:pt x="545653" y="283135"/>
                      <a:pt x="1073734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C9F07695-A1A8-7779-4A73-3560FF2C3FE1}"/>
                  </a:ext>
                </a:extLst>
              </p:cNvPr>
              <p:cNvSpPr/>
              <p:nvPr/>
            </p:nvSpPr>
            <p:spPr>
              <a:xfrm>
                <a:off x="2675852" y="7890190"/>
                <a:ext cx="465242" cy="70921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4910" h="80180">
                    <a:moveTo>
                      <a:pt x="0" y="0"/>
                    </a:moveTo>
                    <a:lnTo>
                      <a:pt x="604910" y="8018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D9A94B7B-B540-FE60-7BC7-B882BB4E2735}"/>
                  </a:ext>
                </a:extLst>
              </p:cNvPr>
              <p:cNvSpPr/>
              <p:nvPr/>
            </p:nvSpPr>
            <p:spPr>
              <a:xfrm>
                <a:off x="2676032" y="7810844"/>
                <a:ext cx="461608" cy="67243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4910" h="80180">
                    <a:moveTo>
                      <a:pt x="0" y="0"/>
                    </a:moveTo>
                    <a:lnTo>
                      <a:pt x="604910" y="8018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79D4B30C-472E-D643-E30C-BCAE6B1EBF23}"/>
                  </a:ext>
                </a:extLst>
              </p:cNvPr>
              <p:cNvSpPr/>
              <p:nvPr/>
            </p:nvSpPr>
            <p:spPr>
              <a:xfrm>
                <a:off x="2775087" y="7784093"/>
                <a:ext cx="404458" cy="57718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36260"/>
                  <a:gd name="connsiteY0" fmla="*/ 0 h 63143"/>
                  <a:gd name="connsiteX1" fmla="*/ 536260 w 536260"/>
                  <a:gd name="connsiteY1" fmla="*/ 63143 h 63143"/>
                  <a:gd name="connsiteX0" fmla="*/ 0 w 530018"/>
                  <a:gd name="connsiteY0" fmla="*/ 0 h 68822"/>
                  <a:gd name="connsiteX1" fmla="*/ 530018 w 530018"/>
                  <a:gd name="connsiteY1" fmla="*/ 68822 h 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0018" h="68822">
                    <a:moveTo>
                      <a:pt x="0" y="0"/>
                    </a:moveTo>
                    <a:lnTo>
                      <a:pt x="530018" y="68822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-form: Shape 60">
                <a:extLst>
                  <a:ext uri="{FF2B5EF4-FFF2-40B4-BE49-F238E27FC236}">
                    <a16:creationId xmlns:a16="http://schemas.microsoft.com/office/drawing/2014/main" id="{518C19EE-82A7-32DD-E6BD-B09D7386728F}"/>
                  </a:ext>
                </a:extLst>
              </p:cNvPr>
              <p:cNvSpPr/>
              <p:nvPr/>
            </p:nvSpPr>
            <p:spPr>
              <a:xfrm>
                <a:off x="2774416" y="7714582"/>
                <a:ext cx="422032" cy="54454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42500"/>
                  <a:gd name="connsiteY0" fmla="*/ 0 h 72608"/>
                  <a:gd name="connsiteX1" fmla="*/ 542500 w 542500"/>
                  <a:gd name="connsiteY1" fmla="*/ 72608 h 72608"/>
                  <a:gd name="connsiteX0" fmla="*/ 0 w 550938"/>
                  <a:gd name="connsiteY0" fmla="*/ 0 h 80286"/>
                  <a:gd name="connsiteX1" fmla="*/ 550938 w 550938"/>
                  <a:gd name="connsiteY1" fmla="*/ 80286 h 80286"/>
                  <a:gd name="connsiteX0" fmla="*/ 0 w 553048"/>
                  <a:gd name="connsiteY0" fmla="*/ 0 h 64930"/>
                  <a:gd name="connsiteX1" fmla="*/ 553048 w 553048"/>
                  <a:gd name="connsiteY1" fmla="*/ 64930 h 64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3048" h="64930">
                    <a:moveTo>
                      <a:pt x="0" y="0"/>
                    </a:moveTo>
                    <a:lnTo>
                      <a:pt x="553048" y="6493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6F3DA52C-37C0-9208-D288-AFEE60E60B1C}"/>
                  </a:ext>
                </a:extLst>
              </p:cNvPr>
              <p:cNvSpPr/>
              <p:nvPr/>
            </p:nvSpPr>
            <p:spPr>
              <a:xfrm>
                <a:off x="2857447" y="7694060"/>
                <a:ext cx="390261" cy="45131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44581"/>
                  <a:gd name="connsiteY0" fmla="*/ 0 h 80180"/>
                  <a:gd name="connsiteX1" fmla="*/ 544581 w 544581"/>
                  <a:gd name="connsiteY1" fmla="*/ 80180 h 80180"/>
                  <a:gd name="connsiteX0" fmla="*/ 0 w 502975"/>
                  <a:gd name="connsiteY0" fmla="*/ 0 h 59357"/>
                  <a:gd name="connsiteX1" fmla="*/ 502975 w 502975"/>
                  <a:gd name="connsiteY1" fmla="*/ 59357 h 59357"/>
                  <a:gd name="connsiteX0" fmla="*/ 0 w 502975"/>
                  <a:gd name="connsiteY0" fmla="*/ 0 h 57465"/>
                  <a:gd name="connsiteX1" fmla="*/ 502975 w 502975"/>
                  <a:gd name="connsiteY1" fmla="*/ 57465 h 57465"/>
                  <a:gd name="connsiteX0" fmla="*/ 0 w 511414"/>
                  <a:gd name="connsiteY0" fmla="*/ 0 h 67064"/>
                  <a:gd name="connsiteX1" fmla="*/ 511414 w 511414"/>
                  <a:gd name="connsiteY1" fmla="*/ 67064 h 67064"/>
                  <a:gd name="connsiteX0" fmla="*/ 0 w 511414"/>
                  <a:gd name="connsiteY0" fmla="*/ 0 h 53814"/>
                  <a:gd name="connsiteX1" fmla="*/ 511414 w 511414"/>
                  <a:gd name="connsiteY1" fmla="*/ 53814 h 5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1414" h="53814">
                    <a:moveTo>
                      <a:pt x="0" y="0"/>
                    </a:moveTo>
                    <a:lnTo>
                      <a:pt x="511414" y="53814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D2551C78-6B93-0DD1-9858-F9FA055ACE28}"/>
                  </a:ext>
                </a:extLst>
              </p:cNvPr>
              <p:cNvSpPr/>
              <p:nvPr/>
            </p:nvSpPr>
            <p:spPr>
              <a:xfrm>
                <a:off x="2852395" y="7633094"/>
                <a:ext cx="406038" cy="4571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3376" h="51787">
                    <a:moveTo>
                      <a:pt x="0" y="0"/>
                    </a:moveTo>
                    <a:lnTo>
                      <a:pt x="513376" y="51787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1A53117E-2F30-E887-863C-C0533EABE1BD}"/>
                  </a:ext>
                </a:extLst>
              </p:cNvPr>
              <p:cNvSpPr/>
              <p:nvPr/>
            </p:nvSpPr>
            <p:spPr>
              <a:xfrm>
                <a:off x="2927565" y="7610234"/>
                <a:ext cx="369070" cy="4571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3376" h="51787">
                    <a:moveTo>
                      <a:pt x="0" y="0"/>
                    </a:moveTo>
                    <a:lnTo>
                      <a:pt x="513376" y="51787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D86F2D66-182A-6588-EC73-4A7B0B12C18C}"/>
                  </a:ext>
                </a:extLst>
              </p:cNvPr>
              <p:cNvSpPr/>
              <p:nvPr/>
            </p:nvSpPr>
            <p:spPr>
              <a:xfrm>
                <a:off x="2927565" y="7574465"/>
                <a:ext cx="361588" cy="3936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57175"/>
                  <a:gd name="connsiteY0" fmla="*/ 0 h 44594"/>
                  <a:gd name="connsiteX1" fmla="*/ 457175 w 457175"/>
                  <a:gd name="connsiteY1" fmla="*/ 44594 h 4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7175" h="44594">
                    <a:moveTo>
                      <a:pt x="0" y="0"/>
                    </a:moveTo>
                    <a:lnTo>
                      <a:pt x="457175" y="44594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A47BAE7-13F6-5066-5D1F-08907E13B118}"/>
                  </a:ext>
                </a:extLst>
              </p:cNvPr>
              <p:cNvSpPr/>
              <p:nvPr/>
            </p:nvSpPr>
            <p:spPr>
              <a:xfrm>
                <a:off x="2978280" y="7555409"/>
                <a:ext cx="352063" cy="3936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45132"/>
                  <a:gd name="connsiteY0" fmla="*/ 0 h 44594"/>
                  <a:gd name="connsiteX1" fmla="*/ 445132 w 445132"/>
                  <a:gd name="connsiteY1" fmla="*/ 44594 h 4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5132" h="44594">
                    <a:moveTo>
                      <a:pt x="0" y="0"/>
                    </a:moveTo>
                    <a:lnTo>
                      <a:pt x="445132" y="44594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A75B2937-2A87-9DD1-92F4-3E4D31C64CC2}"/>
                  </a:ext>
                </a:extLst>
              </p:cNvPr>
              <p:cNvSpPr/>
              <p:nvPr/>
            </p:nvSpPr>
            <p:spPr>
              <a:xfrm>
                <a:off x="2978280" y="7517597"/>
                <a:ext cx="345713" cy="34607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47139"/>
                  <a:gd name="connsiteY0" fmla="*/ 0 h 33805"/>
                  <a:gd name="connsiteX1" fmla="*/ 447139 w 447139"/>
                  <a:gd name="connsiteY1" fmla="*/ 33805 h 33805"/>
                  <a:gd name="connsiteX0" fmla="*/ 0 w 437104"/>
                  <a:gd name="connsiteY0" fmla="*/ 0 h 39200"/>
                  <a:gd name="connsiteX1" fmla="*/ 437104 w 437104"/>
                  <a:gd name="connsiteY1" fmla="*/ 39200 h 3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04" h="39200">
                    <a:moveTo>
                      <a:pt x="0" y="0"/>
                    </a:moveTo>
                    <a:lnTo>
                      <a:pt x="437104" y="3920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1A857CDA-EAB2-A2D9-DFC9-B5A2E114E0FA}"/>
                  </a:ext>
                </a:extLst>
              </p:cNvPr>
              <p:cNvSpPr/>
              <p:nvPr/>
            </p:nvSpPr>
            <p:spPr>
              <a:xfrm>
                <a:off x="3016465" y="7494736"/>
                <a:ext cx="333013" cy="3301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046" h="37402">
                    <a:moveTo>
                      <a:pt x="0" y="0"/>
                    </a:moveTo>
                    <a:lnTo>
                      <a:pt x="421046" y="37402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F19A0128-B59E-486D-DAF2-0AFB45F058A9}"/>
                  </a:ext>
                </a:extLst>
              </p:cNvPr>
              <p:cNvSpPr/>
              <p:nvPr/>
            </p:nvSpPr>
            <p:spPr>
              <a:xfrm>
                <a:off x="3016465" y="7452843"/>
                <a:ext cx="334600" cy="34606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417032"/>
                  <a:gd name="connsiteY0" fmla="*/ 0 h 46393"/>
                  <a:gd name="connsiteX1" fmla="*/ 417032 w 417032"/>
                  <a:gd name="connsiteY1" fmla="*/ 46393 h 46393"/>
                  <a:gd name="connsiteX0" fmla="*/ 0 w 415024"/>
                  <a:gd name="connsiteY0" fmla="*/ 0 h 32007"/>
                  <a:gd name="connsiteX1" fmla="*/ 415024 w 415024"/>
                  <a:gd name="connsiteY1" fmla="*/ 32007 h 32007"/>
                  <a:gd name="connsiteX0" fmla="*/ 0 w 423053"/>
                  <a:gd name="connsiteY0" fmla="*/ 0 h 39200"/>
                  <a:gd name="connsiteX1" fmla="*/ 423053 w 423053"/>
                  <a:gd name="connsiteY1" fmla="*/ 39200 h 3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3053" h="39200">
                    <a:moveTo>
                      <a:pt x="0" y="0"/>
                    </a:moveTo>
                    <a:lnTo>
                      <a:pt x="423053" y="3920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6BF18B7E-6386-9323-2066-0295A62D8DF5}"/>
                  </a:ext>
                </a:extLst>
              </p:cNvPr>
              <p:cNvSpPr/>
              <p:nvPr/>
            </p:nvSpPr>
            <p:spPr>
              <a:xfrm>
                <a:off x="3066769" y="7432216"/>
                <a:ext cx="323488" cy="31432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409003"/>
                  <a:gd name="connsiteY0" fmla="*/ 0 h 35604"/>
                  <a:gd name="connsiteX1" fmla="*/ 409003 w 409003"/>
                  <a:gd name="connsiteY1" fmla="*/ 35604 h 3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003" h="35604">
                    <a:moveTo>
                      <a:pt x="0" y="0"/>
                    </a:moveTo>
                    <a:lnTo>
                      <a:pt x="409003" y="35604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9A51FED0-75FC-62F8-CB38-5531FE835FE2}"/>
                  </a:ext>
                </a:extLst>
              </p:cNvPr>
              <p:cNvSpPr/>
              <p:nvPr/>
            </p:nvSpPr>
            <p:spPr>
              <a:xfrm>
                <a:off x="3066769" y="7395099"/>
                <a:ext cx="317138" cy="28256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404989"/>
                  <a:gd name="connsiteY0" fmla="*/ 0 h 30209"/>
                  <a:gd name="connsiteX1" fmla="*/ 404989 w 404989"/>
                  <a:gd name="connsiteY1" fmla="*/ 30209 h 30209"/>
                  <a:gd name="connsiteX0" fmla="*/ 0 w 400975"/>
                  <a:gd name="connsiteY0" fmla="*/ 0 h 32007"/>
                  <a:gd name="connsiteX1" fmla="*/ 400975 w 400975"/>
                  <a:gd name="connsiteY1" fmla="*/ 32007 h 3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0975" h="32007">
                    <a:moveTo>
                      <a:pt x="0" y="0"/>
                    </a:moveTo>
                    <a:lnTo>
                      <a:pt x="400975" y="32007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Free-form: Shape 110">
                <a:extLst>
                  <a:ext uri="{FF2B5EF4-FFF2-40B4-BE49-F238E27FC236}">
                    <a16:creationId xmlns:a16="http://schemas.microsoft.com/office/drawing/2014/main" id="{BD02F48E-5592-F94F-E7F0-04A30AA8F994}"/>
                  </a:ext>
                </a:extLst>
              </p:cNvPr>
              <p:cNvSpPr/>
              <p:nvPr/>
            </p:nvSpPr>
            <p:spPr>
              <a:xfrm>
                <a:off x="3112100" y="7366820"/>
                <a:ext cx="307613" cy="29844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88931"/>
                  <a:gd name="connsiteY0" fmla="*/ 0 h 33806"/>
                  <a:gd name="connsiteX1" fmla="*/ 388931 w 388931"/>
                  <a:gd name="connsiteY1" fmla="*/ 33806 h 3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931" h="33806">
                    <a:moveTo>
                      <a:pt x="0" y="0"/>
                    </a:moveTo>
                    <a:lnTo>
                      <a:pt x="388931" y="33806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Free-form: Shape 111">
                <a:extLst>
                  <a:ext uri="{FF2B5EF4-FFF2-40B4-BE49-F238E27FC236}">
                    <a16:creationId xmlns:a16="http://schemas.microsoft.com/office/drawing/2014/main" id="{DDB279A7-93D5-31D1-108E-91E44F9CAA86}"/>
                  </a:ext>
                </a:extLst>
              </p:cNvPr>
              <p:cNvSpPr/>
              <p:nvPr/>
            </p:nvSpPr>
            <p:spPr>
              <a:xfrm>
                <a:off x="3112100" y="7330544"/>
                <a:ext cx="315551" cy="33018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96960"/>
                  <a:gd name="connsiteY0" fmla="*/ 0 h 32007"/>
                  <a:gd name="connsiteX1" fmla="*/ 396960 w 396960"/>
                  <a:gd name="connsiteY1" fmla="*/ 32007 h 32007"/>
                  <a:gd name="connsiteX0" fmla="*/ 0 w 398968"/>
                  <a:gd name="connsiteY0" fmla="*/ 0 h 37401"/>
                  <a:gd name="connsiteX1" fmla="*/ 398968 w 398968"/>
                  <a:gd name="connsiteY1" fmla="*/ 37401 h 3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8968" h="37401">
                    <a:moveTo>
                      <a:pt x="0" y="0"/>
                    </a:moveTo>
                    <a:lnTo>
                      <a:pt x="398968" y="37401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Free-form: Shape 112">
                <a:extLst>
                  <a:ext uri="{FF2B5EF4-FFF2-40B4-BE49-F238E27FC236}">
                    <a16:creationId xmlns:a16="http://schemas.microsoft.com/office/drawing/2014/main" id="{E1EF8340-E2EA-5341-7DA4-FD232BE0449F}"/>
                  </a:ext>
                </a:extLst>
              </p:cNvPr>
              <p:cNvSpPr/>
              <p:nvPr/>
            </p:nvSpPr>
            <p:spPr>
              <a:xfrm>
                <a:off x="3149840" y="7310455"/>
                <a:ext cx="306026" cy="31431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86925"/>
                  <a:gd name="connsiteY0" fmla="*/ 0 h 35603"/>
                  <a:gd name="connsiteX1" fmla="*/ 386925 w 386925"/>
                  <a:gd name="connsiteY1" fmla="*/ 35603 h 35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6925" h="35603">
                    <a:moveTo>
                      <a:pt x="0" y="0"/>
                    </a:moveTo>
                    <a:lnTo>
                      <a:pt x="386925" y="35603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Free-form: Shape 113">
                <a:extLst>
                  <a:ext uri="{FF2B5EF4-FFF2-40B4-BE49-F238E27FC236}">
                    <a16:creationId xmlns:a16="http://schemas.microsoft.com/office/drawing/2014/main" id="{89E8D5F0-4525-FFB6-50BC-BC91161AACBB}"/>
                  </a:ext>
                </a:extLst>
              </p:cNvPr>
              <p:cNvSpPr/>
              <p:nvPr/>
            </p:nvSpPr>
            <p:spPr>
              <a:xfrm>
                <a:off x="3149840" y="7273882"/>
                <a:ext cx="306025" cy="29844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94952"/>
                  <a:gd name="connsiteY0" fmla="*/ 0 h 37402"/>
                  <a:gd name="connsiteX1" fmla="*/ 394952 w 394952"/>
                  <a:gd name="connsiteY1" fmla="*/ 37402 h 37402"/>
                  <a:gd name="connsiteX0" fmla="*/ 0 w 386923"/>
                  <a:gd name="connsiteY0" fmla="*/ 0 h 33806"/>
                  <a:gd name="connsiteX1" fmla="*/ 386923 w 386923"/>
                  <a:gd name="connsiteY1" fmla="*/ 33806 h 3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6923" h="33806">
                    <a:moveTo>
                      <a:pt x="0" y="0"/>
                    </a:moveTo>
                    <a:lnTo>
                      <a:pt x="386923" y="33806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Free-form: Shape 114">
                <a:extLst>
                  <a:ext uri="{FF2B5EF4-FFF2-40B4-BE49-F238E27FC236}">
                    <a16:creationId xmlns:a16="http://schemas.microsoft.com/office/drawing/2014/main" id="{572C53DA-EBD3-8A87-E5F0-989DED11677B}"/>
                  </a:ext>
                </a:extLst>
              </p:cNvPr>
              <p:cNvSpPr/>
              <p:nvPr/>
            </p:nvSpPr>
            <p:spPr>
              <a:xfrm>
                <a:off x="3181881" y="7252987"/>
                <a:ext cx="293325" cy="25082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84917"/>
                  <a:gd name="connsiteY0" fmla="*/ 0 h 37402"/>
                  <a:gd name="connsiteX1" fmla="*/ 384917 w 384917"/>
                  <a:gd name="connsiteY1" fmla="*/ 37402 h 37402"/>
                  <a:gd name="connsiteX0" fmla="*/ 0 w 376888"/>
                  <a:gd name="connsiteY0" fmla="*/ 0 h 19420"/>
                  <a:gd name="connsiteX1" fmla="*/ 376888 w 376888"/>
                  <a:gd name="connsiteY1" fmla="*/ 19420 h 19420"/>
                  <a:gd name="connsiteX0" fmla="*/ 0 w 370866"/>
                  <a:gd name="connsiteY0" fmla="*/ 0 h 28412"/>
                  <a:gd name="connsiteX1" fmla="*/ 370866 w 370866"/>
                  <a:gd name="connsiteY1" fmla="*/ 28412 h 28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0866" h="28412">
                    <a:moveTo>
                      <a:pt x="0" y="0"/>
                    </a:moveTo>
                    <a:lnTo>
                      <a:pt x="370866" y="28412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Free-form: Shape 115">
                <a:extLst>
                  <a:ext uri="{FF2B5EF4-FFF2-40B4-BE49-F238E27FC236}">
                    <a16:creationId xmlns:a16="http://schemas.microsoft.com/office/drawing/2014/main" id="{C744A2BE-415C-091E-8AD3-69E1A9ACA2B0}"/>
                  </a:ext>
                </a:extLst>
              </p:cNvPr>
              <p:cNvSpPr/>
              <p:nvPr/>
            </p:nvSpPr>
            <p:spPr>
              <a:xfrm>
                <a:off x="3181883" y="7217852"/>
                <a:ext cx="304438" cy="26669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80903"/>
                  <a:gd name="connsiteY0" fmla="*/ 0 h 19420"/>
                  <a:gd name="connsiteX1" fmla="*/ 380903 w 380903"/>
                  <a:gd name="connsiteY1" fmla="*/ 19420 h 19420"/>
                  <a:gd name="connsiteX0" fmla="*/ 0 w 382911"/>
                  <a:gd name="connsiteY0" fmla="*/ 0 h 26613"/>
                  <a:gd name="connsiteX1" fmla="*/ 382911 w 382911"/>
                  <a:gd name="connsiteY1" fmla="*/ 26613 h 26613"/>
                  <a:gd name="connsiteX0" fmla="*/ 0 w 384918"/>
                  <a:gd name="connsiteY0" fmla="*/ 0 h 30210"/>
                  <a:gd name="connsiteX1" fmla="*/ 384918 w 384918"/>
                  <a:gd name="connsiteY1" fmla="*/ 30210 h 3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4918" h="30210">
                    <a:moveTo>
                      <a:pt x="0" y="0"/>
                    </a:moveTo>
                    <a:lnTo>
                      <a:pt x="384918" y="3021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Free-form: Shape 116">
                <a:extLst>
                  <a:ext uri="{FF2B5EF4-FFF2-40B4-BE49-F238E27FC236}">
                    <a16:creationId xmlns:a16="http://schemas.microsoft.com/office/drawing/2014/main" id="{42EF3F7F-AA40-6F13-6337-79CE44011731}"/>
                  </a:ext>
                </a:extLst>
              </p:cNvPr>
              <p:cNvSpPr/>
              <p:nvPr/>
            </p:nvSpPr>
            <p:spPr>
              <a:xfrm>
                <a:off x="3204555" y="7194993"/>
                <a:ext cx="297303" cy="23493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64846"/>
                  <a:gd name="connsiteY0" fmla="*/ 0 h 30209"/>
                  <a:gd name="connsiteX1" fmla="*/ 364846 w 364846"/>
                  <a:gd name="connsiteY1" fmla="*/ 30209 h 30209"/>
                  <a:gd name="connsiteX0" fmla="*/ 0 w 388932"/>
                  <a:gd name="connsiteY0" fmla="*/ 0 h 17622"/>
                  <a:gd name="connsiteX1" fmla="*/ 388932 w 388932"/>
                  <a:gd name="connsiteY1" fmla="*/ 17622 h 17622"/>
                  <a:gd name="connsiteX0" fmla="*/ 0 w 354810"/>
                  <a:gd name="connsiteY0" fmla="*/ 0 h 23017"/>
                  <a:gd name="connsiteX1" fmla="*/ 354810 w 354810"/>
                  <a:gd name="connsiteY1" fmla="*/ 23017 h 23017"/>
                  <a:gd name="connsiteX0" fmla="*/ 0 w 354810"/>
                  <a:gd name="connsiteY0" fmla="*/ 0 h 32009"/>
                  <a:gd name="connsiteX1" fmla="*/ 354810 w 354810"/>
                  <a:gd name="connsiteY1" fmla="*/ 32009 h 32009"/>
                  <a:gd name="connsiteX0" fmla="*/ 0 w 369871"/>
                  <a:gd name="connsiteY0" fmla="*/ 0 h 25263"/>
                  <a:gd name="connsiteX1" fmla="*/ 369871 w 369871"/>
                  <a:gd name="connsiteY1" fmla="*/ 25263 h 25263"/>
                  <a:gd name="connsiteX0" fmla="*/ 0 w 375896"/>
                  <a:gd name="connsiteY0" fmla="*/ 0 h 26612"/>
                  <a:gd name="connsiteX1" fmla="*/ 375896 w 375896"/>
                  <a:gd name="connsiteY1" fmla="*/ 26612 h 26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5896" h="26612">
                    <a:moveTo>
                      <a:pt x="0" y="0"/>
                    </a:moveTo>
                    <a:lnTo>
                      <a:pt x="375896" y="26612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Free-form: Shape 117">
                <a:extLst>
                  <a:ext uri="{FF2B5EF4-FFF2-40B4-BE49-F238E27FC236}">
                    <a16:creationId xmlns:a16="http://schemas.microsoft.com/office/drawing/2014/main" id="{3E05844E-6C6A-C9E6-CF62-F4BA8F79DF52}"/>
                  </a:ext>
                </a:extLst>
              </p:cNvPr>
              <p:cNvSpPr/>
              <p:nvPr/>
            </p:nvSpPr>
            <p:spPr>
              <a:xfrm>
                <a:off x="3070072" y="7131051"/>
                <a:ext cx="184302" cy="303213"/>
              </a:xfrm>
              <a:custGeom>
                <a:avLst/>
                <a:gdLst>
                  <a:gd name="connsiteX0" fmla="*/ 0 w 282575"/>
                  <a:gd name="connsiteY0" fmla="*/ 457200 h 457200"/>
                  <a:gd name="connsiteX1" fmla="*/ 1588 w 282575"/>
                  <a:gd name="connsiteY1" fmla="*/ 400050 h 457200"/>
                  <a:gd name="connsiteX2" fmla="*/ 42863 w 282575"/>
                  <a:gd name="connsiteY2" fmla="*/ 390525 h 457200"/>
                  <a:gd name="connsiteX3" fmla="*/ 42863 w 282575"/>
                  <a:gd name="connsiteY3" fmla="*/ 349250 h 457200"/>
                  <a:gd name="connsiteX4" fmla="*/ 80963 w 282575"/>
                  <a:gd name="connsiteY4" fmla="*/ 331787 h 457200"/>
                  <a:gd name="connsiteX5" fmla="*/ 80963 w 282575"/>
                  <a:gd name="connsiteY5" fmla="*/ 295275 h 457200"/>
                  <a:gd name="connsiteX6" fmla="*/ 117475 w 282575"/>
                  <a:gd name="connsiteY6" fmla="*/ 276225 h 457200"/>
                  <a:gd name="connsiteX7" fmla="*/ 117475 w 282575"/>
                  <a:gd name="connsiteY7" fmla="*/ 236537 h 457200"/>
                  <a:gd name="connsiteX8" fmla="*/ 149225 w 282575"/>
                  <a:gd name="connsiteY8" fmla="*/ 212725 h 457200"/>
                  <a:gd name="connsiteX9" fmla="*/ 149225 w 282575"/>
                  <a:gd name="connsiteY9" fmla="*/ 169862 h 457200"/>
                  <a:gd name="connsiteX10" fmla="*/ 184150 w 282575"/>
                  <a:gd name="connsiteY10" fmla="*/ 153987 h 457200"/>
                  <a:gd name="connsiteX11" fmla="*/ 184150 w 282575"/>
                  <a:gd name="connsiteY11" fmla="*/ 115887 h 457200"/>
                  <a:gd name="connsiteX12" fmla="*/ 215900 w 282575"/>
                  <a:gd name="connsiteY12" fmla="*/ 100012 h 457200"/>
                  <a:gd name="connsiteX13" fmla="*/ 215900 w 282575"/>
                  <a:gd name="connsiteY13" fmla="*/ 55562 h 457200"/>
                  <a:gd name="connsiteX14" fmla="*/ 246063 w 282575"/>
                  <a:gd name="connsiteY14" fmla="*/ 44450 h 457200"/>
                  <a:gd name="connsiteX15" fmla="*/ 246063 w 282575"/>
                  <a:gd name="connsiteY15" fmla="*/ 15875 h 457200"/>
                  <a:gd name="connsiteX16" fmla="*/ 282575 w 282575"/>
                  <a:gd name="connsiteY16" fmla="*/ 0 h 457200"/>
                  <a:gd name="connsiteX0" fmla="*/ 152 w 282727"/>
                  <a:gd name="connsiteY0" fmla="*/ 457200 h 457200"/>
                  <a:gd name="connsiteX1" fmla="*/ 152 w 282727"/>
                  <a:gd name="connsiteY1" fmla="*/ 417513 h 457200"/>
                  <a:gd name="connsiteX2" fmla="*/ 43015 w 282727"/>
                  <a:gd name="connsiteY2" fmla="*/ 390525 h 457200"/>
                  <a:gd name="connsiteX3" fmla="*/ 43015 w 282727"/>
                  <a:gd name="connsiteY3" fmla="*/ 349250 h 457200"/>
                  <a:gd name="connsiteX4" fmla="*/ 81115 w 282727"/>
                  <a:gd name="connsiteY4" fmla="*/ 331787 h 457200"/>
                  <a:gd name="connsiteX5" fmla="*/ 81115 w 282727"/>
                  <a:gd name="connsiteY5" fmla="*/ 295275 h 457200"/>
                  <a:gd name="connsiteX6" fmla="*/ 117627 w 282727"/>
                  <a:gd name="connsiteY6" fmla="*/ 276225 h 457200"/>
                  <a:gd name="connsiteX7" fmla="*/ 117627 w 282727"/>
                  <a:gd name="connsiteY7" fmla="*/ 236537 h 457200"/>
                  <a:gd name="connsiteX8" fmla="*/ 149377 w 282727"/>
                  <a:gd name="connsiteY8" fmla="*/ 212725 h 457200"/>
                  <a:gd name="connsiteX9" fmla="*/ 149377 w 282727"/>
                  <a:gd name="connsiteY9" fmla="*/ 169862 h 457200"/>
                  <a:gd name="connsiteX10" fmla="*/ 184302 w 282727"/>
                  <a:gd name="connsiteY10" fmla="*/ 153987 h 457200"/>
                  <a:gd name="connsiteX11" fmla="*/ 184302 w 282727"/>
                  <a:gd name="connsiteY11" fmla="*/ 115887 h 457200"/>
                  <a:gd name="connsiteX12" fmla="*/ 216052 w 282727"/>
                  <a:gd name="connsiteY12" fmla="*/ 100012 h 457200"/>
                  <a:gd name="connsiteX13" fmla="*/ 216052 w 282727"/>
                  <a:gd name="connsiteY13" fmla="*/ 55562 h 457200"/>
                  <a:gd name="connsiteX14" fmla="*/ 246215 w 282727"/>
                  <a:gd name="connsiteY14" fmla="*/ 44450 h 457200"/>
                  <a:gd name="connsiteX15" fmla="*/ 246215 w 282727"/>
                  <a:gd name="connsiteY15" fmla="*/ 15875 h 457200"/>
                  <a:gd name="connsiteX16" fmla="*/ 282727 w 282727"/>
                  <a:gd name="connsiteY16" fmla="*/ 0 h 457200"/>
                  <a:gd name="connsiteX0" fmla="*/ 152 w 282727"/>
                  <a:gd name="connsiteY0" fmla="*/ 457200 h 457200"/>
                  <a:gd name="connsiteX1" fmla="*/ 152 w 282727"/>
                  <a:gd name="connsiteY1" fmla="*/ 417513 h 457200"/>
                  <a:gd name="connsiteX2" fmla="*/ 43015 w 282727"/>
                  <a:gd name="connsiteY2" fmla="*/ 390525 h 457200"/>
                  <a:gd name="connsiteX3" fmla="*/ 43015 w 282727"/>
                  <a:gd name="connsiteY3" fmla="*/ 349250 h 457200"/>
                  <a:gd name="connsiteX4" fmla="*/ 81115 w 282727"/>
                  <a:gd name="connsiteY4" fmla="*/ 331787 h 457200"/>
                  <a:gd name="connsiteX5" fmla="*/ 81115 w 282727"/>
                  <a:gd name="connsiteY5" fmla="*/ 295275 h 457200"/>
                  <a:gd name="connsiteX6" fmla="*/ 117627 w 282727"/>
                  <a:gd name="connsiteY6" fmla="*/ 276225 h 457200"/>
                  <a:gd name="connsiteX7" fmla="*/ 117627 w 282727"/>
                  <a:gd name="connsiteY7" fmla="*/ 236537 h 457200"/>
                  <a:gd name="connsiteX8" fmla="*/ 149377 w 282727"/>
                  <a:gd name="connsiteY8" fmla="*/ 212725 h 457200"/>
                  <a:gd name="connsiteX9" fmla="*/ 149377 w 282727"/>
                  <a:gd name="connsiteY9" fmla="*/ 169862 h 457200"/>
                  <a:gd name="connsiteX10" fmla="*/ 184302 w 282727"/>
                  <a:gd name="connsiteY10" fmla="*/ 153987 h 457200"/>
                  <a:gd name="connsiteX11" fmla="*/ 184302 w 282727"/>
                  <a:gd name="connsiteY11" fmla="*/ 115887 h 457200"/>
                  <a:gd name="connsiteX12" fmla="*/ 216052 w 282727"/>
                  <a:gd name="connsiteY12" fmla="*/ 100012 h 457200"/>
                  <a:gd name="connsiteX13" fmla="*/ 216052 w 282727"/>
                  <a:gd name="connsiteY13" fmla="*/ 55562 h 457200"/>
                  <a:gd name="connsiteX14" fmla="*/ 246215 w 282727"/>
                  <a:gd name="connsiteY14" fmla="*/ 44450 h 457200"/>
                  <a:gd name="connsiteX15" fmla="*/ 246215 w 282727"/>
                  <a:gd name="connsiteY15" fmla="*/ 20638 h 457200"/>
                  <a:gd name="connsiteX16" fmla="*/ 282727 w 282727"/>
                  <a:gd name="connsiteY16" fmla="*/ 0 h 457200"/>
                  <a:gd name="connsiteX0" fmla="*/ 152 w 246215"/>
                  <a:gd name="connsiteY0" fmla="*/ 436562 h 436562"/>
                  <a:gd name="connsiteX1" fmla="*/ 152 w 246215"/>
                  <a:gd name="connsiteY1" fmla="*/ 396875 h 436562"/>
                  <a:gd name="connsiteX2" fmla="*/ 43015 w 246215"/>
                  <a:gd name="connsiteY2" fmla="*/ 369887 h 436562"/>
                  <a:gd name="connsiteX3" fmla="*/ 43015 w 246215"/>
                  <a:gd name="connsiteY3" fmla="*/ 328612 h 436562"/>
                  <a:gd name="connsiteX4" fmla="*/ 81115 w 246215"/>
                  <a:gd name="connsiteY4" fmla="*/ 311149 h 436562"/>
                  <a:gd name="connsiteX5" fmla="*/ 81115 w 246215"/>
                  <a:gd name="connsiteY5" fmla="*/ 274637 h 436562"/>
                  <a:gd name="connsiteX6" fmla="*/ 117627 w 246215"/>
                  <a:gd name="connsiteY6" fmla="*/ 255587 h 436562"/>
                  <a:gd name="connsiteX7" fmla="*/ 117627 w 246215"/>
                  <a:gd name="connsiteY7" fmla="*/ 215899 h 436562"/>
                  <a:gd name="connsiteX8" fmla="*/ 149377 w 246215"/>
                  <a:gd name="connsiteY8" fmla="*/ 192087 h 436562"/>
                  <a:gd name="connsiteX9" fmla="*/ 149377 w 246215"/>
                  <a:gd name="connsiteY9" fmla="*/ 149224 h 436562"/>
                  <a:gd name="connsiteX10" fmla="*/ 184302 w 246215"/>
                  <a:gd name="connsiteY10" fmla="*/ 133349 h 436562"/>
                  <a:gd name="connsiteX11" fmla="*/ 184302 w 246215"/>
                  <a:gd name="connsiteY11" fmla="*/ 95249 h 436562"/>
                  <a:gd name="connsiteX12" fmla="*/ 216052 w 246215"/>
                  <a:gd name="connsiteY12" fmla="*/ 79374 h 436562"/>
                  <a:gd name="connsiteX13" fmla="*/ 216052 w 246215"/>
                  <a:gd name="connsiteY13" fmla="*/ 34924 h 436562"/>
                  <a:gd name="connsiteX14" fmla="*/ 246215 w 246215"/>
                  <a:gd name="connsiteY14" fmla="*/ 23812 h 436562"/>
                  <a:gd name="connsiteX15" fmla="*/ 246215 w 246215"/>
                  <a:gd name="connsiteY15" fmla="*/ 0 h 436562"/>
                  <a:gd name="connsiteX0" fmla="*/ 152 w 246215"/>
                  <a:gd name="connsiteY0" fmla="*/ 412750 h 412750"/>
                  <a:gd name="connsiteX1" fmla="*/ 152 w 246215"/>
                  <a:gd name="connsiteY1" fmla="*/ 373063 h 412750"/>
                  <a:gd name="connsiteX2" fmla="*/ 43015 w 246215"/>
                  <a:gd name="connsiteY2" fmla="*/ 346075 h 412750"/>
                  <a:gd name="connsiteX3" fmla="*/ 43015 w 246215"/>
                  <a:gd name="connsiteY3" fmla="*/ 304800 h 412750"/>
                  <a:gd name="connsiteX4" fmla="*/ 81115 w 246215"/>
                  <a:gd name="connsiteY4" fmla="*/ 287337 h 412750"/>
                  <a:gd name="connsiteX5" fmla="*/ 81115 w 246215"/>
                  <a:gd name="connsiteY5" fmla="*/ 250825 h 412750"/>
                  <a:gd name="connsiteX6" fmla="*/ 117627 w 246215"/>
                  <a:gd name="connsiteY6" fmla="*/ 231775 h 412750"/>
                  <a:gd name="connsiteX7" fmla="*/ 117627 w 246215"/>
                  <a:gd name="connsiteY7" fmla="*/ 192087 h 412750"/>
                  <a:gd name="connsiteX8" fmla="*/ 149377 w 246215"/>
                  <a:gd name="connsiteY8" fmla="*/ 168275 h 412750"/>
                  <a:gd name="connsiteX9" fmla="*/ 149377 w 246215"/>
                  <a:gd name="connsiteY9" fmla="*/ 125412 h 412750"/>
                  <a:gd name="connsiteX10" fmla="*/ 184302 w 246215"/>
                  <a:gd name="connsiteY10" fmla="*/ 109537 h 412750"/>
                  <a:gd name="connsiteX11" fmla="*/ 184302 w 246215"/>
                  <a:gd name="connsiteY11" fmla="*/ 71437 h 412750"/>
                  <a:gd name="connsiteX12" fmla="*/ 216052 w 246215"/>
                  <a:gd name="connsiteY12" fmla="*/ 55562 h 412750"/>
                  <a:gd name="connsiteX13" fmla="*/ 216052 w 246215"/>
                  <a:gd name="connsiteY13" fmla="*/ 11112 h 412750"/>
                  <a:gd name="connsiteX14" fmla="*/ 246215 w 246215"/>
                  <a:gd name="connsiteY14" fmla="*/ 0 h 412750"/>
                  <a:gd name="connsiteX0" fmla="*/ 152 w 216052"/>
                  <a:gd name="connsiteY0" fmla="*/ 401638 h 401638"/>
                  <a:gd name="connsiteX1" fmla="*/ 152 w 216052"/>
                  <a:gd name="connsiteY1" fmla="*/ 361951 h 401638"/>
                  <a:gd name="connsiteX2" fmla="*/ 43015 w 216052"/>
                  <a:gd name="connsiteY2" fmla="*/ 334963 h 401638"/>
                  <a:gd name="connsiteX3" fmla="*/ 43015 w 216052"/>
                  <a:gd name="connsiteY3" fmla="*/ 293688 h 401638"/>
                  <a:gd name="connsiteX4" fmla="*/ 81115 w 216052"/>
                  <a:gd name="connsiteY4" fmla="*/ 276225 h 401638"/>
                  <a:gd name="connsiteX5" fmla="*/ 81115 w 216052"/>
                  <a:gd name="connsiteY5" fmla="*/ 239713 h 401638"/>
                  <a:gd name="connsiteX6" fmla="*/ 117627 w 216052"/>
                  <a:gd name="connsiteY6" fmla="*/ 220663 h 401638"/>
                  <a:gd name="connsiteX7" fmla="*/ 117627 w 216052"/>
                  <a:gd name="connsiteY7" fmla="*/ 180975 h 401638"/>
                  <a:gd name="connsiteX8" fmla="*/ 149377 w 216052"/>
                  <a:gd name="connsiteY8" fmla="*/ 157163 h 401638"/>
                  <a:gd name="connsiteX9" fmla="*/ 149377 w 216052"/>
                  <a:gd name="connsiteY9" fmla="*/ 114300 h 401638"/>
                  <a:gd name="connsiteX10" fmla="*/ 184302 w 216052"/>
                  <a:gd name="connsiteY10" fmla="*/ 98425 h 401638"/>
                  <a:gd name="connsiteX11" fmla="*/ 184302 w 216052"/>
                  <a:gd name="connsiteY11" fmla="*/ 60325 h 401638"/>
                  <a:gd name="connsiteX12" fmla="*/ 216052 w 216052"/>
                  <a:gd name="connsiteY12" fmla="*/ 44450 h 401638"/>
                  <a:gd name="connsiteX13" fmla="*/ 216052 w 216052"/>
                  <a:gd name="connsiteY13" fmla="*/ 0 h 401638"/>
                  <a:gd name="connsiteX0" fmla="*/ 152 w 216052"/>
                  <a:gd name="connsiteY0" fmla="*/ 357187 h 357187"/>
                  <a:gd name="connsiteX1" fmla="*/ 152 w 216052"/>
                  <a:gd name="connsiteY1" fmla="*/ 317500 h 357187"/>
                  <a:gd name="connsiteX2" fmla="*/ 43015 w 216052"/>
                  <a:gd name="connsiteY2" fmla="*/ 290512 h 357187"/>
                  <a:gd name="connsiteX3" fmla="*/ 43015 w 216052"/>
                  <a:gd name="connsiteY3" fmla="*/ 249237 h 357187"/>
                  <a:gd name="connsiteX4" fmla="*/ 81115 w 216052"/>
                  <a:gd name="connsiteY4" fmla="*/ 231774 h 357187"/>
                  <a:gd name="connsiteX5" fmla="*/ 81115 w 216052"/>
                  <a:gd name="connsiteY5" fmla="*/ 195262 h 357187"/>
                  <a:gd name="connsiteX6" fmla="*/ 117627 w 216052"/>
                  <a:gd name="connsiteY6" fmla="*/ 176212 h 357187"/>
                  <a:gd name="connsiteX7" fmla="*/ 117627 w 216052"/>
                  <a:gd name="connsiteY7" fmla="*/ 136524 h 357187"/>
                  <a:gd name="connsiteX8" fmla="*/ 149377 w 216052"/>
                  <a:gd name="connsiteY8" fmla="*/ 112712 h 357187"/>
                  <a:gd name="connsiteX9" fmla="*/ 149377 w 216052"/>
                  <a:gd name="connsiteY9" fmla="*/ 69849 h 357187"/>
                  <a:gd name="connsiteX10" fmla="*/ 184302 w 216052"/>
                  <a:gd name="connsiteY10" fmla="*/ 53974 h 357187"/>
                  <a:gd name="connsiteX11" fmla="*/ 184302 w 216052"/>
                  <a:gd name="connsiteY11" fmla="*/ 15874 h 357187"/>
                  <a:gd name="connsiteX12" fmla="*/ 216052 w 216052"/>
                  <a:gd name="connsiteY12" fmla="*/ -1 h 357187"/>
                  <a:gd name="connsiteX0" fmla="*/ 152 w 184302"/>
                  <a:gd name="connsiteY0" fmla="*/ 341313 h 341313"/>
                  <a:gd name="connsiteX1" fmla="*/ 152 w 184302"/>
                  <a:gd name="connsiteY1" fmla="*/ 301626 h 341313"/>
                  <a:gd name="connsiteX2" fmla="*/ 43015 w 184302"/>
                  <a:gd name="connsiteY2" fmla="*/ 274638 h 341313"/>
                  <a:gd name="connsiteX3" fmla="*/ 43015 w 184302"/>
                  <a:gd name="connsiteY3" fmla="*/ 233363 h 341313"/>
                  <a:gd name="connsiteX4" fmla="*/ 81115 w 184302"/>
                  <a:gd name="connsiteY4" fmla="*/ 215900 h 341313"/>
                  <a:gd name="connsiteX5" fmla="*/ 81115 w 184302"/>
                  <a:gd name="connsiteY5" fmla="*/ 179388 h 341313"/>
                  <a:gd name="connsiteX6" fmla="*/ 117627 w 184302"/>
                  <a:gd name="connsiteY6" fmla="*/ 160338 h 341313"/>
                  <a:gd name="connsiteX7" fmla="*/ 117627 w 184302"/>
                  <a:gd name="connsiteY7" fmla="*/ 120650 h 341313"/>
                  <a:gd name="connsiteX8" fmla="*/ 149377 w 184302"/>
                  <a:gd name="connsiteY8" fmla="*/ 96838 h 341313"/>
                  <a:gd name="connsiteX9" fmla="*/ 149377 w 184302"/>
                  <a:gd name="connsiteY9" fmla="*/ 53975 h 341313"/>
                  <a:gd name="connsiteX10" fmla="*/ 184302 w 184302"/>
                  <a:gd name="connsiteY10" fmla="*/ 38100 h 341313"/>
                  <a:gd name="connsiteX11" fmla="*/ 184302 w 184302"/>
                  <a:gd name="connsiteY11" fmla="*/ 0 h 341313"/>
                  <a:gd name="connsiteX0" fmla="*/ 152 w 184302"/>
                  <a:gd name="connsiteY0" fmla="*/ 303213 h 303213"/>
                  <a:gd name="connsiteX1" fmla="*/ 152 w 184302"/>
                  <a:gd name="connsiteY1" fmla="*/ 263526 h 303213"/>
                  <a:gd name="connsiteX2" fmla="*/ 43015 w 184302"/>
                  <a:gd name="connsiteY2" fmla="*/ 236538 h 303213"/>
                  <a:gd name="connsiteX3" fmla="*/ 43015 w 184302"/>
                  <a:gd name="connsiteY3" fmla="*/ 195263 h 303213"/>
                  <a:gd name="connsiteX4" fmla="*/ 81115 w 184302"/>
                  <a:gd name="connsiteY4" fmla="*/ 177800 h 303213"/>
                  <a:gd name="connsiteX5" fmla="*/ 81115 w 184302"/>
                  <a:gd name="connsiteY5" fmla="*/ 141288 h 303213"/>
                  <a:gd name="connsiteX6" fmla="*/ 117627 w 184302"/>
                  <a:gd name="connsiteY6" fmla="*/ 122238 h 303213"/>
                  <a:gd name="connsiteX7" fmla="*/ 117627 w 184302"/>
                  <a:gd name="connsiteY7" fmla="*/ 82550 h 303213"/>
                  <a:gd name="connsiteX8" fmla="*/ 149377 w 184302"/>
                  <a:gd name="connsiteY8" fmla="*/ 58738 h 303213"/>
                  <a:gd name="connsiteX9" fmla="*/ 149377 w 184302"/>
                  <a:gd name="connsiteY9" fmla="*/ 15875 h 303213"/>
                  <a:gd name="connsiteX10" fmla="*/ 184302 w 184302"/>
                  <a:gd name="connsiteY10" fmla="*/ 0 h 30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4302" h="303213">
                    <a:moveTo>
                      <a:pt x="152" y="303213"/>
                    </a:moveTo>
                    <a:cubicBezTo>
                      <a:pt x="681" y="284163"/>
                      <a:pt x="-377" y="282576"/>
                      <a:pt x="152" y="263526"/>
                    </a:cubicBezTo>
                    <a:lnTo>
                      <a:pt x="43015" y="236538"/>
                    </a:lnTo>
                    <a:lnTo>
                      <a:pt x="43015" y="195263"/>
                    </a:lnTo>
                    <a:lnTo>
                      <a:pt x="81115" y="177800"/>
                    </a:lnTo>
                    <a:lnTo>
                      <a:pt x="81115" y="141288"/>
                    </a:lnTo>
                    <a:lnTo>
                      <a:pt x="117627" y="122238"/>
                    </a:lnTo>
                    <a:lnTo>
                      <a:pt x="117627" y="82550"/>
                    </a:lnTo>
                    <a:lnTo>
                      <a:pt x="149377" y="58738"/>
                    </a:lnTo>
                    <a:lnTo>
                      <a:pt x="149377" y="15875"/>
                    </a:lnTo>
                    <a:lnTo>
                      <a:pt x="184302" y="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9" name="Free-form: Shape 118">
                <a:extLst>
                  <a:ext uri="{FF2B5EF4-FFF2-40B4-BE49-F238E27FC236}">
                    <a16:creationId xmlns:a16="http://schemas.microsoft.com/office/drawing/2014/main" id="{BE5C954E-F6E4-C3E3-519D-8F1EA4AC0B24}"/>
                  </a:ext>
                </a:extLst>
              </p:cNvPr>
              <p:cNvSpPr/>
              <p:nvPr/>
            </p:nvSpPr>
            <p:spPr>
              <a:xfrm>
                <a:off x="3216164" y="7162058"/>
                <a:ext cx="310788" cy="25081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92946"/>
                  <a:gd name="connsiteY0" fmla="*/ 0 h 21217"/>
                  <a:gd name="connsiteX1" fmla="*/ 392946 w 392946"/>
                  <a:gd name="connsiteY1" fmla="*/ 21217 h 21217"/>
                  <a:gd name="connsiteX0" fmla="*/ 0 w 396960"/>
                  <a:gd name="connsiteY0" fmla="*/ 0 h 60777"/>
                  <a:gd name="connsiteX1" fmla="*/ 396960 w 396960"/>
                  <a:gd name="connsiteY1" fmla="*/ 60777 h 60777"/>
                  <a:gd name="connsiteX0" fmla="*/ 0 w 400974"/>
                  <a:gd name="connsiteY0" fmla="*/ 0 h 32006"/>
                  <a:gd name="connsiteX1" fmla="*/ 400974 w 400974"/>
                  <a:gd name="connsiteY1" fmla="*/ 32006 h 32006"/>
                  <a:gd name="connsiteX0" fmla="*/ 0 w 392945"/>
                  <a:gd name="connsiteY0" fmla="*/ 0 h 28410"/>
                  <a:gd name="connsiteX1" fmla="*/ 392945 w 392945"/>
                  <a:gd name="connsiteY1" fmla="*/ 28410 h 2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2945" h="28410">
                    <a:moveTo>
                      <a:pt x="0" y="0"/>
                    </a:moveTo>
                    <a:lnTo>
                      <a:pt x="392945" y="2841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Free-form: Shape 119">
                <a:extLst>
                  <a:ext uri="{FF2B5EF4-FFF2-40B4-BE49-F238E27FC236}">
                    <a16:creationId xmlns:a16="http://schemas.microsoft.com/office/drawing/2014/main" id="{5F509ED4-3223-B564-3915-585B2F45C0AF}"/>
                  </a:ext>
                </a:extLst>
              </p:cNvPr>
              <p:cNvSpPr/>
              <p:nvPr/>
            </p:nvSpPr>
            <p:spPr>
              <a:xfrm>
                <a:off x="3247992" y="7132623"/>
                <a:ext cx="287529" cy="22700"/>
              </a:xfrm>
              <a:custGeom>
                <a:avLst/>
                <a:gdLst>
                  <a:gd name="connsiteX0" fmla="*/ 0 w 612588"/>
                  <a:gd name="connsiteY0" fmla="*/ 0 h 77694"/>
                  <a:gd name="connsiteX1" fmla="*/ 612588 w 612588"/>
                  <a:gd name="connsiteY1" fmla="*/ 77694 h 77694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9885"/>
                  <a:gd name="connsiteX1" fmla="*/ 612588 w 612588"/>
                  <a:gd name="connsiteY1" fmla="*/ 77694 h 79885"/>
                  <a:gd name="connsiteX0" fmla="*/ 0 w 612588"/>
                  <a:gd name="connsiteY0" fmla="*/ 0 h 79387"/>
                  <a:gd name="connsiteX1" fmla="*/ 612588 w 612588"/>
                  <a:gd name="connsiteY1" fmla="*/ 77694 h 79387"/>
                  <a:gd name="connsiteX0" fmla="*/ 0 w 612588"/>
                  <a:gd name="connsiteY0" fmla="*/ 0 h 78770"/>
                  <a:gd name="connsiteX1" fmla="*/ 612588 w 612588"/>
                  <a:gd name="connsiteY1" fmla="*/ 77694 h 78770"/>
                  <a:gd name="connsiteX0" fmla="*/ 0 w 622498"/>
                  <a:gd name="connsiteY0" fmla="*/ 0 h 69268"/>
                  <a:gd name="connsiteX1" fmla="*/ 622498 w 622498"/>
                  <a:gd name="connsiteY1" fmla="*/ 68019 h 69268"/>
                  <a:gd name="connsiteX0" fmla="*/ 0 w 622498"/>
                  <a:gd name="connsiteY0" fmla="*/ 0 h 68165"/>
                  <a:gd name="connsiteX1" fmla="*/ 622498 w 622498"/>
                  <a:gd name="connsiteY1" fmla="*/ 68019 h 68165"/>
                  <a:gd name="connsiteX0" fmla="*/ 0 w 622498"/>
                  <a:gd name="connsiteY0" fmla="*/ 0 h 97641"/>
                  <a:gd name="connsiteX1" fmla="*/ 622498 w 622498"/>
                  <a:gd name="connsiteY1" fmla="*/ 97551 h 97641"/>
                  <a:gd name="connsiteX0" fmla="*/ 0 w 622498"/>
                  <a:gd name="connsiteY0" fmla="*/ 0 h 97551"/>
                  <a:gd name="connsiteX1" fmla="*/ 622498 w 622498"/>
                  <a:gd name="connsiteY1" fmla="*/ 97551 h 97551"/>
                  <a:gd name="connsiteX0" fmla="*/ 0 w 616635"/>
                  <a:gd name="connsiteY0" fmla="*/ 0 h 94077"/>
                  <a:gd name="connsiteX1" fmla="*/ 616635 w 616635"/>
                  <a:gd name="connsiteY1" fmla="*/ 94077 h 94077"/>
                  <a:gd name="connsiteX0" fmla="*/ 0 w 604910"/>
                  <a:gd name="connsiteY0" fmla="*/ 0 h 80180"/>
                  <a:gd name="connsiteX1" fmla="*/ 604910 w 604910"/>
                  <a:gd name="connsiteY1" fmla="*/ 80180 h 80180"/>
                  <a:gd name="connsiteX0" fmla="*/ 0 w 559143"/>
                  <a:gd name="connsiteY0" fmla="*/ 0 h 61251"/>
                  <a:gd name="connsiteX1" fmla="*/ 559143 w 559143"/>
                  <a:gd name="connsiteY1" fmla="*/ 61251 h 61251"/>
                  <a:gd name="connsiteX0" fmla="*/ 0 w 498814"/>
                  <a:gd name="connsiteY0" fmla="*/ 0 h 66930"/>
                  <a:gd name="connsiteX1" fmla="*/ 498814 w 498814"/>
                  <a:gd name="connsiteY1" fmla="*/ 66930 h 66930"/>
                  <a:gd name="connsiteX0" fmla="*/ 0 w 519617"/>
                  <a:gd name="connsiteY0" fmla="*/ 0 h 59358"/>
                  <a:gd name="connsiteX1" fmla="*/ 519617 w 519617"/>
                  <a:gd name="connsiteY1" fmla="*/ 59358 h 59358"/>
                  <a:gd name="connsiteX0" fmla="*/ 0 w 523778"/>
                  <a:gd name="connsiteY0" fmla="*/ 0 h 48001"/>
                  <a:gd name="connsiteX1" fmla="*/ 523778 w 523778"/>
                  <a:gd name="connsiteY1" fmla="*/ 48001 h 48001"/>
                  <a:gd name="connsiteX0" fmla="*/ 0 w 513376"/>
                  <a:gd name="connsiteY0" fmla="*/ 0 h 51787"/>
                  <a:gd name="connsiteX1" fmla="*/ 513376 w 513376"/>
                  <a:gd name="connsiteY1" fmla="*/ 51787 h 51787"/>
                  <a:gd name="connsiteX0" fmla="*/ 0 w 423053"/>
                  <a:gd name="connsiteY0" fmla="*/ 0 h 46392"/>
                  <a:gd name="connsiteX1" fmla="*/ 423053 w 423053"/>
                  <a:gd name="connsiteY1" fmla="*/ 46392 h 46392"/>
                  <a:gd name="connsiteX0" fmla="*/ 0 w 421046"/>
                  <a:gd name="connsiteY0" fmla="*/ 0 h 37402"/>
                  <a:gd name="connsiteX1" fmla="*/ 421046 w 421046"/>
                  <a:gd name="connsiteY1" fmla="*/ 37402 h 37402"/>
                  <a:gd name="connsiteX0" fmla="*/ 0 w 340760"/>
                  <a:gd name="connsiteY0" fmla="*/ 0 h 23016"/>
                  <a:gd name="connsiteX1" fmla="*/ 340760 w 340760"/>
                  <a:gd name="connsiteY1" fmla="*/ 23016 h 23016"/>
                  <a:gd name="connsiteX0" fmla="*/ 0 w 328717"/>
                  <a:gd name="connsiteY0" fmla="*/ 0 h 28411"/>
                  <a:gd name="connsiteX1" fmla="*/ 328717 w 328717"/>
                  <a:gd name="connsiteY1" fmla="*/ 28411 h 28411"/>
                  <a:gd name="connsiteX0" fmla="*/ 0 w 340760"/>
                  <a:gd name="connsiteY0" fmla="*/ 0 h 28411"/>
                  <a:gd name="connsiteX1" fmla="*/ 340760 w 340760"/>
                  <a:gd name="connsiteY1" fmla="*/ 28411 h 28411"/>
                  <a:gd name="connsiteX0" fmla="*/ 0 w 350956"/>
                  <a:gd name="connsiteY0" fmla="*/ 0 h 22931"/>
                  <a:gd name="connsiteX1" fmla="*/ 350956 w 350956"/>
                  <a:gd name="connsiteY1" fmla="*/ 22931 h 22931"/>
                  <a:gd name="connsiteX0" fmla="*/ 0 w 352995"/>
                  <a:gd name="connsiteY0" fmla="*/ 0 h 28411"/>
                  <a:gd name="connsiteX1" fmla="*/ 352995 w 352995"/>
                  <a:gd name="connsiteY1" fmla="*/ 28411 h 28411"/>
                  <a:gd name="connsiteX0" fmla="*/ 0 w 363538"/>
                  <a:gd name="connsiteY0" fmla="*/ 0 h 25712"/>
                  <a:gd name="connsiteX1" fmla="*/ 363538 w 363538"/>
                  <a:gd name="connsiteY1" fmla="*/ 25712 h 2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3538" h="25712">
                    <a:moveTo>
                      <a:pt x="0" y="0"/>
                    </a:moveTo>
                    <a:lnTo>
                      <a:pt x="363538" y="25712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Free-form: Shape 123">
                <a:extLst>
                  <a:ext uri="{FF2B5EF4-FFF2-40B4-BE49-F238E27FC236}">
                    <a16:creationId xmlns:a16="http://schemas.microsoft.com/office/drawing/2014/main" id="{2F3011AD-A077-5544-9C90-0356308CCD3F}"/>
                  </a:ext>
                </a:extLst>
              </p:cNvPr>
              <p:cNvSpPr/>
              <p:nvPr/>
            </p:nvSpPr>
            <p:spPr>
              <a:xfrm>
                <a:off x="3349980" y="7148292"/>
                <a:ext cx="200955" cy="385625"/>
              </a:xfrm>
              <a:custGeom>
                <a:avLst/>
                <a:gdLst>
                  <a:gd name="connsiteX0" fmla="*/ 0 w 282575"/>
                  <a:gd name="connsiteY0" fmla="*/ 457200 h 457200"/>
                  <a:gd name="connsiteX1" fmla="*/ 1588 w 282575"/>
                  <a:gd name="connsiteY1" fmla="*/ 400050 h 457200"/>
                  <a:gd name="connsiteX2" fmla="*/ 42863 w 282575"/>
                  <a:gd name="connsiteY2" fmla="*/ 390525 h 457200"/>
                  <a:gd name="connsiteX3" fmla="*/ 42863 w 282575"/>
                  <a:gd name="connsiteY3" fmla="*/ 349250 h 457200"/>
                  <a:gd name="connsiteX4" fmla="*/ 80963 w 282575"/>
                  <a:gd name="connsiteY4" fmla="*/ 331787 h 457200"/>
                  <a:gd name="connsiteX5" fmla="*/ 80963 w 282575"/>
                  <a:gd name="connsiteY5" fmla="*/ 295275 h 457200"/>
                  <a:gd name="connsiteX6" fmla="*/ 117475 w 282575"/>
                  <a:gd name="connsiteY6" fmla="*/ 276225 h 457200"/>
                  <a:gd name="connsiteX7" fmla="*/ 117475 w 282575"/>
                  <a:gd name="connsiteY7" fmla="*/ 236537 h 457200"/>
                  <a:gd name="connsiteX8" fmla="*/ 149225 w 282575"/>
                  <a:gd name="connsiteY8" fmla="*/ 212725 h 457200"/>
                  <a:gd name="connsiteX9" fmla="*/ 149225 w 282575"/>
                  <a:gd name="connsiteY9" fmla="*/ 169862 h 457200"/>
                  <a:gd name="connsiteX10" fmla="*/ 184150 w 282575"/>
                  <a:gd name="connsiteY10" fmla="*/ 153987 h 457200"/>
                  <a:gd name="connsiteX11" fmla="*/ 184150 w 282575"/>
                  <a:gd name="connsiteY11" fmla="*/ 115887 h 457200"/>
                  <a:gd name="connsiteX12" fmla="*/ 215900 w 282575"/>
                  <a:gd name="connsiteY12" fmla="*/ 100012 h 457200"/>
                  <a:gd name="connsiteX13" fmla="*/ 215900 w 282575"/>
                  <a:gd name="connsiteY13" fmla="*/ 55562 h 457200"/>
                  <a:gd name="connsiteX14" fmla="*/ 246063 w 282575"/>
                  <a:gd name="connsiteY14" fmla="*/ 44450 h 457200"/>
                  <a:gd name="connsiteX15" fmla="*/ 246063 w 282575"/>
                  <a:gd name="connsiteY15" fmla="*/ 15875 h 457200"/>
                  <a:gd name="connsiteX16" fmla="*/ 282575 w 282575"/>
                  <a:gd name="connsiteY16" fmla="*/ 0 h 457200"/>
                  <a:gd name="connsiteX0" fmla="*/ 0 w 246063"/>
                  <a:gd name="connsiteY0" fmla="*/ 441325 h 441325"/>
                  <a:gd name="connsiteX1" fmla="*/ 1588 w 246063"/>
                  <a:gd name="connsiteY1" fmla="*/ 384175 h 441325"/>
                  <a:gd name="connsiteX2" fmla="*/ 42863 w 246063"/>
                  <a:gd name="connsiteY2" fmla="*/ 374650 h 441325"/>
                  <a:gd name="connsiteX3" fmla="*/ 42863 w 246063"/>
                  <a:gd name="connsiteY3" fmla="*/ 333375 h 441325"/>
                  <a:gd name="connsiteX4" fmla="*/ 80963 w 246063"/>
                  <a:gd name="connsiteY4" fmla="*/ 315912 h 441325"/>
                  <a:gd name="connsiteX5" fmla="*/ 80963 w 246063"/>
                  <a:gd name="connsiteY5" fmla="*/ 279400 h 441325"/>
                  <a:gd name="connsiteX6" fmla="*/ 117475 w 246063"/>
                  <a:gd name="connsiteY6" fmla="*/ 260350 h 441325"/>
                  <a:gd name="connsiteX7" fmla="*/ 117475 w 246063"/>
                  <a:gd name="connsiteY7" fmla="*/ 220662 h 441325"/>
                  <a:gd name="connsiteX8" fmla="*/ 149225 w 246063"/>
                  <a:gd name="connsiteY8" fmla="*/ 196850 h 441325"/>
                  <a:gd name="connsiteX9" fmla="*/ 149225 w 246063"/>
                  <a:gd name="connsiteY9" fmla="*/ 153987 h 441325"/>
                  <a:gd name="connsiteX10" fmla="*/ 184150 w 246063"/>
                  <a:gd name="connsiteY10" fmla="*/ 138112 h 441325"/>
                  <a:gd name="connsiteX11" fmla="*/ 184150 w 246063"/>
                  <a:gd name="connsiteY11" fmla="*/ 100012 h 441325"/>
                  <a:gd name="connsiteX12" fmla="*/ 215900 w 246063"/>
                  <a:gd name="connsiteY12" fmla="*/ 84137 h 441325"/>
                  <a:gd name="connsiteX13" fmla="*/ 215900 w 246063"/>
                  <a:gd name="connsiteY13" fmla="*/ 39687 h 441325"/>
                  <a:gd name="connsiteX14" fmla="*/ 246063 w 246063"/>
                  <a:gd name="connsiteY14" fmla="*/ 28575 h 441325"/>
                  <a:gd name="connsiteX15" fmla="*/ 246063 w 246063"/>
                  <a:gd name="connsiteY15" fmla="*/ 0 h 441325"/>
                  <a:gd name="connsiteX0" fmla="*/ 0 w 246063"/>
                  <a:gd name="connsiteY0" fmla="*/ 412749 h 412749"/>
                  <a:gd name="connsiteX1" fmla="*/ 1588 w 246063"/>
                  <a:gd name="connsiteY1" fmla="*/ 355599 h 412749"/>
                  <a:gd name="connsiteX2" fmla="*/ 42863 w 246063"/>
                  <a:gd name="connsiteY2" fmla="*/ 346074 h 412749"/>
                  <a:gd name="connsiteX3" fmla="*/ 42863 w 246063"/>
                  <a:gd name="connsiteY3" fmla="*/ 304799 h 412749"/>
                  <a:gd name="connsiteX4" fmla="*/ 80963 w 246063"/>
                  <a:gd name="connsiteY4" fmla="*/ 287336 h 412749"/>
                  <a:gd name="connsiteX5" fmla="*/ 80963 w 246063"/>
                  <a:gd name="connsiteY5" fmla="*/ 250824 h 412749"/>
                  <a:gd name="connsiteX6" fmla="*/ 117475 w 246063"/>
                  <a:gd name="connsiteY6" fmla="*/ 231774 h 412749"/>
                  <a:gd name="connsiteX7" fmla="*/ 117475 w 246063"/>
                  <a:gd name="connsiteY7" fmla="*/ 192086 h 412749"/>
                  <a:gd name="connsiteX8" fmla="*/ 149225 w 246063"/>
                  <a:gd name="connsiteY8" fmla="*/ 168274 h 412749"/>
                  <a:gd name="connsiteX9" fmla="*/ 149225 w 246063"/>
                  <a:gd name="connsiteY9" fmla="*/ 125411 h 412749"/>
                  <a:gd name="connsiteX10" fmla="*/ 184150 w 246063"/>
                  <a:gd name="connsiteY10" fmla="*/ 109536 h 412749"/>
                  <a:gd name="connsiteX11" fmla="*/ 184150 w 246063"/>
                  <a:gd name="connsiteY11" fmla="*/ 71436 h 412749"/>
                  <a:gd name="connsiteX12" fmla="*/ 215900 w 246063"/>
                  <a:gd name="connsiteY12" fmla="*/ 55561 h 412749"/>
                  <a:gd name="connsiteX13" fmla="*/ 215900 w 246063"/>
                  <a:gd name="connsiteY13" fmla="*/ 11111 h 412749"/>
                  <a:gd name="connsiteX14" fmla="*/ 246063 w 246063"/>
                  <a:gd name="connsiteY14" fmla="*/ -1 h 412749"/>
                  <a:gd name="connsiteX0" fmla="*/ 0 w 215900"/>
                  <a:gd name="connsiteY0" fmla="*/ 401637 h 401637"/>
                  <a:gd name="connsiteX1" fmla="*/ 1588 w 215900"/>
                  <a:gd name="connsiteY1" fmla="*/ 344487 h 401637"/>
                  <a:gd name="connsiteX2" fmla="*/ 42863 w 215900"/>
                  <a:gd name="connsiteY2" fmla="*/ 334962 h 401637"/>
                  <a:gd name="connsiteX3" fmla="*/ 42863 w 215900"/>
                  <a:gd name="connsiteY3" fmla="*/ 293687 h 401637"/>
                  <a:gd name="connsiteX4" fmla="*/ 80963 w 215900"/>
                  <a:gd name="connsiteY4" fmla="*/ 276224 h 401637"/>
                  <a:gd name="connsiteX5" fmla="*/ 80963 w 215900"/>
                  <a:gd name="connsiteY5" fmla="*/ 239712 h 401637"/>
                  <a:gd name="connsiteX6" fmla="*/ 117475 w 215900"/>
                  <a:gd name="connsiteY6" fmla="*/ 220662 h 401637"/>
                  <a:gd name="connsiteX7" fmla="*/ 117475 w 215900"/>
                  <a:gd name="connsiteY7" fmla="*/ 180974 h 401637"/>
                  <a:gd name="connsiteX8" fmla="*/ 149225 w 215900"/>
                  <a:gd name="connsiteY8" fmla="*/ 157162 h 401637"/>
                  <a:gd name="connsiteX9" fmla="*/ 149225 w 215900"/>
                  <a:gd name="connsiteY9" fmla="*/ 114299 h 401637"/>
                  <a:gd name="connsiteX10" fmla="*/ 184150 w 215900"/>
                  <a:gd name="connsiteY10" fmla="*/ 98424 h 401637"/>
                  <a:gd name="connsiteX11" fmla="*/ 184150 w 215900"/>
                  <a:gd name="connsiteY11" fmla="*/ 60324 h 401637"/>
                  <a:gd name="connsiteX12" fmla="*/ 215900 w 215900"/>
                  <a:gd name="connsiteY12" fmla="*/ 44449 h 401637"/>
                  <a:gd name="connsiteX13" fmla="*/ 215900 w 215900"/>
                  <a:gd name="connsiteY13" fmla="*/ -1 h 401637"/>
                  <a:gd name="connsiteX0" fmla="*/ 0 w 215900"/>
                  <a:gd name="connsiteY0" fmla="*/ 357187 h 357187"/>
                  <a:gd name="connsiteX1" fmla="*/ 1588 w 215900"/>
                  <a:gd name="connsiteY1" fmla="*/ 300037 h 357187"/>
                  <a:gd name="connsiteX2" fmla="*/ 42863 w 215900"/>
                  <a:gd name="connsiteY2" fmla="*/ 290512 h 357187"/>
                  <a:gd name="connsiteX3" fmla="*/ 42863 w 215900"/>
                  <a:gd name="connsiteY3" fmla="*/ 249237 h 357187"/>
                  <a:gd name="connsiteX4" fmla="*/ 80963 w 215900"/>
                  <a:gd name="connsiteY4" fmla="*/ 231774 h 357187"/>
                  <a:gd name="connsiteX5" fmla="*/ 80963 w 215900"/>
                  <a:gd name="connsiteY5" fmla="*/ 195262 h 357187"/>
                  <a:gd name="connsiteX6" fmla="*/ 117475 w 215900"/>
                  <a:gd name="connsiteY6" fmla="*/ 176212 h 357187"/>
                  <a:gd name="connsiteX7" fmla="*/ 117475 w 215900"/>
                  <a:gd name="connsiteY7" fmla="*/ 136524 h 357187"/>
                  <a:gd name="connsiteX8" fmla="*/ 149225 w 215900"/>
                  <a:gd name="connsiteY8" fmla="*/ 112712 h 357187"/>
                  <a:gd name="connsiteX9" fmla="*/ 149225 w 215900"/>
                  <a:gd name="connsiteY9" fmla="*/ 69849 h 357187"/>
                  <a:gd name="connsiteX10" fmla="*/ 184150 w 215900"/>
                  <a:gd name="connsiteY10" fmla="*/ 53974 h 357187"/>
                  <a:gd name="connsiteX11" fmla="*/ 184150 w 215900"/>
                  <a:gd name="connsiteY11" fmla="*/ 15874 h 357187"/>
                  <a:gd name="connsiteX12" fmla="*/ 215900 w 215900"/>
                  <a:gd name="connsiteY12" fmla="*/ -1 h 3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5900" h="357187">
                    <a:moveTo>
                      <a:pt x="0" y="357187"/>
                    </a:moveTo>
                    <a:cubicBezTo>
                      <a:pt x="529" y="338137"/>
                      <a:pt x="1059" y="319087"/>
                      <a:pt x="1588" y="300037"/>
                    </a:cubicBezTo>
                    <a:lnTo>
                      <a:pt x="42863" y="290512"/>
                    </a:lnTo>
                    <a:lnTo>
                      <a:pt x="42863" y="249237"/>
                    </a:lnTo>
                    <a:lnTo>
                      <a:pt x="80963" y="231774"/>
                    </a:lnTo>
                    <a:lnTo>
                      <a:pt x="80963" y="195262"/>
                    </a:lnTo>
                    <a:lnTo>
                      <a:pt x="117475" y="176212"/>
                    </a:lnTo>
                    <a:lnTo>
                      <a:pt x="117475" y="136524"/>
                    </a:lnTo>
                    <a:lnTo>
                      <a:pt x="149225" y="112712"/>
                    </a:lnTo>
                    <a:lnTo>
                      <a:pt x="149225" y="69849"/>
                    </a:lnTo>
                    <a:lnTo>
                      <a:pt x="184150" y="53974"/>
                    </a:lnTo>
                    <a:lnTo>
                      <a:pt x="184150" y="15874"/>
                    </a:lnTo>
                    <a:lnTo>
                      <a:pt x="215900" y="-1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5F542813-3D0C-22FC-D614-4028591D2E47}"/>
                </a:ext>
              </a:extLst>
            </p:cNvPr>
            <p:cNvSpPr/>
            <p:nvPr/>
          </p:nvSpPr>
          <p:spPr>
            <a:xfrm rot="12053042" flipH="1">
              <a:off x="8758916" y="5477021"/>
              <a:ext cx="140498" cy="38984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432388"/>
                <a:gd name="connsiteY0" fmla="*/ 48694 h 48694"/>
                <a:gd name="connsiteX1" fmla="*/ 432388 w 432388"/>
                <a:gd name="connsiteY1" fmla="*/ 19328 h 48694"/>
                <a:gd name="connsiteX0" fmla="*/ 0 w 432388"/>
                <a:gd name="connsiteY0" fmla="*/ 46152 h 46152"/>
                <a:gd name="connsiteX1" fmla="*/ 432388 w 432388"/>
                <a:gd name="connsiteY1" fmla="*/ 16786 h 46152"/>
                <a:gd name="connsiteX0" fmla="*/ 0 w 432388"/>
                <a:gd name="connsiteY0" fmla="*/ 52228 h 52228"/>
                <a:gd name="connsiteX1" fmla="*/ 432388 w 432388"/>
                <a:gd name="connsiteY1" fmla="*/ 22862 h 52228"/>
                <a:gd name="connsiteX0" fmla="*/ 0 w 406944"/>
                <a:gd name="connsiteY0" fmla="*/ 213812 h 213812"/>
                <a:gd name="connsiteX1" fmla="*/ 406944 w 406944"/>
                <a:gd name="connsiteY1" fmla="*/ 5773 h 213812"/>
                <a:gd name="connsiteX0" fmla="*/ 0 w 406944"/>
                <a:gd name="connsiteY0" fmla="*/ 214794 h 214794"/>
                <a:gd name="connsiteX1" fmla="*/ 406944 w 406944"/>
                <a:gd name="connsiteY1" fmla="*/ 6755 h 214794"/>
                <a:gd name="connsiteX0" fmla="*/ 0 w 406944"/>
                <a:gd name="connsiteY0" fmla="*/ 214469 h 214469"/>
                <a:gd name="connsiteX1" fmla="*/ 406944 w 406944"/>
                <a:gd name="connsiteY1" fmla="*/ 6430 h 214469"/>
                <a:gd name="connsiteX0" fmla="*/ 0 w 406944"/>
                <a:gd name="connsiteY0" fmla="*/ 220523 h 220523"/>
                <a:gd name="connsiteX1" fmla="*/ 406944 w 406944"/>
                <a:gd name="connsiteY1" fmla="*/ 12484 h 220523"/>
                <a:gd name="connsiteX0" fmla="*/ 0 w 406944"/>
                <a:gd name="connsiteY0" fmla="*/ 222156 h 222156"/>
                <a:gd name="connsiteX1" fmla="*/ 406944 w 406944"/>
                <a:gd name="connsiteY1" fmla="*/ 14117 h 222156"/>
                <a:gd name="connsiteX0" fmla="*/ 0 w 375232"/>
                <a:gd name="connsiteY0" fmla="*/ 238895 h 238895"/>
                <a:gd name="connsiteX1" fmla="*/ 375232 w 375232"/>
                <a:gd name="connsiteY1" fmla="*/ 11999 h 238895"/>
                <a:gd name="connsiteX0" fmla="*/ 0 w 375232"/>
                <a:gd name="connsiteY0" fmla="*/ 244073 h 244073"/>
                <a:gd name="connsiteX1" fmla="*/ 375232 w 375232"/>
                <a:gd name="connsiteY1" fmla="*/ 17177 h 244073"/>
                <a:gd name="connsiteX0" fmla="*/ 0 w 375232"/>
                <a:gd name="connsiteY0" fmla="*/ 238745 h 238745"/>
                <a:gd name="connsiteX1" fmla="*/ 375232 w 375232"/>
                <a:gd name="connsiteY1" fmla="*/ 11849 h 238745"/>
                <a:gd name="connsiteX0" fmla="*/ 0 w 375232"/>
                <a:gd name="connsiteY0" fmla="*/ 226896 h 226896"/>
                <a:gd name="connsiteX1" fmla="*/ 375232 w 375232"/>
                <a:gd name="connsiteY1" fmla="*/ 0 h 226896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7370 h 247370"/>
                <a:gd name="connsiteX1" fmla="*/ 396263 w 396263"/>
                <a:gd name="connsiteY1" fmla="*/ 3068 h 247370"/>
                <a:gd name="connsiteX0" fmla="*/ 0 w 396263"/>
                <a:gd name="connsiteY0" fmla="*/ 246432 h 246432"/>
                <a:gd name="connsiteX1" fmla="*/ 396263 w 396263"/>
                <a:gd name="connsiteY1" fmla="*/ 2130 h 246432"/>
                <a:gd name="connsiteX0" fmla="*/ 0 w 544067"/>
                <a:gd name="connsiteY0" fmla="*/ 214207 h 214207"/>
                <a:gd name="connsiteX1" fmla="*/ 544067 w 544067"/>
                <a:gd name="connsiteY1" fmla="*/ 3733 h 214207"/>
                <a:gd name="connsiteX0" fmla="*/ 0 w 544067"/>
                <a:gd name="connsiteY0" fmla="*/ 228456 h 228456"/>
                <a:gd name="connsiteX1" fmla="*/ 544067 w 544067"/>
                <a:gd name="connsiteY1" fmla="*/ 17982 h 228456"/>
                <a:gd name="connsiteX0" fmla="*/ 0 w 550182"/>
                <a:gd name="connsiteY0" fmla="*/ 242584 h 242584"/>
                <a:gd name="connsiteX1" fmla="*/ 550182 w 550182"/>
                <a:gd name="connsiteY1" fmla="*/ 15945 h 242584"/>
                <a:gd name="connsiteX0" fmla="*/ 0 w 550182"/>
                <a:gd name="connsiteY0" fmla="*/ 291039 h 291039"/>
                <a:gd name="connsiteX1" fmla="*/ 550182 w 550182"/>
                <a:gd name="connsiteY1" fmla="*/ 64400 h 291039"/>
                <a:gd name="connsiteX0" fmla="*/ 0 w 550182"/>
                <a:gd name="connsiteY0" fmla="*/ 287941 h 287941"/>
                <a:gd name="connsiteX1" fmla="*/ 550182 w 550182"/>
                <a:gd name="connsiteY1" fmla="*/ 61302 h 287941"/>
                <a:gd name="connsiteX0" fmla="*/ 0 w 547736"/>
                <a:gd name="connsiteY0" fmla="*/ 297982 h 297982"/>
                <a:gd name="connsiteX1" fmla="*/ 547736 w 547736"/>
                <a:gd name="connsiteY1" fmla="*/ 59177 h 297982"/>
                <a:gd name="connsiteX0" fmla="*/ 0 w 547736"/>
                <a:gd name="connsiteY0" fmla="*/ 308837 h 308837"/>
                <a:gd name="connsiteX1" fmla="*/ 547736 w 547736"/>
                <a:gd name="connsiteY1" fmla="*/ 70032 h 308837"/>
                <a:gd name="connsiteX0" fmla="*/ 0 w 547736"/>
                <a:gd name="connsiteY0" fmla="*/ 297563 h 297563"/>
                <a:gd name="connsiteX1" fmla="*/ 547736 w 547736"/>
                <a:gd name="connsiteY1" fmla="*/ 58758 h 297563"/>
                <a:gd name="connsiteX0" fmla="*/ 0 w 547736"/>
                <a:gd name="connsiteY0" fmla="*/ 258794 h 258794"/>
                <a:gd name="connsiteX1" fmla="*/ 547736 w 547736"/>
                <a:gd name="connsiteY1" fmla="*/ 19989 h 258794"/>
                <a:gd name="connsiteX0" fmla="*/ 0 w 547736"/>
                <a:gd name="connsiteY0" fmla="*/ 241211 h 241211"/>
                <a:gd name="connsiteX1" fmla="*/ 547736 w 547736"/>
                <a:gd name="connsiteY1" fmla="*/ 2406 h 241211"/>
                <a:gd name="connsiteX0" fmla="*/ 0 w 547736"/>
                <a:gd name="connsiteY0" fmla="*/ 242015 h 242015"/>
                <a:gd name="connsiteX1" fmla="*/ 547736 w 547736"/>
                <a:gd name="connsiteY1" fmla="*/ 3210 h 242015"/>
                <a:gd name="connsiteX0" fmla="*/ 0 w 547736"/>
                <a:gd name="connsiteY0" fmla="*/ 245368 h 245368"/>
                <a:gd name="connsiteX1" fmla="*/ 547736 w 547736"/>
                <a:gd name="connsiteY1" fmla="*/ 6563 h 245368"/>
                <a:gd name="connsiteX0" fmla="*/ 0 w 528791"/>
                <a:gd name="connsiteY0" fmla="*/ 213847 h 213847"/>
                <a:gd name="connsiteX1" fmla="*/ 528791 w 528791"/>
                <a:gd name="connsiteY1" fmla="*/ 13026 h 213847"/>
                <a:gd name="connsiteX0" fmla="*/ 0 w 528791"/>
                <a:gd name="connsiteY0" fmla="*/ 205813 h 205813"/>
                <a:gd name="connsiteX1" fmla="*/ 528791 w 528791"/>
                <a:gd name="connsiteY1" fmla="*/ 4992 h 205813"/>
                <a:gd name="connsiteX0" fmla="*/ 0 w 528791"/>
                <a:gd name="connsiteY0" fmla="*/ 205268 h 205268"/>
                <a:gd name="connsiteX1" fmla="*/ 528791 w 528791"/>
                <a:gd name="connsiteY1" fmla="*/ 4447 h 205268"/>
                <a:gd name="connsiteX0" fmla="*/ 0 w 528791"/>
                <a:gd name="connsiteY0" fmla="*/ 209624 h 209624"/>
                <a:gd name="connsiteX1" fmla="*/ 528791 w 528791"/>
                <a:gd name="connsiteY1" fmla="*/ 8803 h 209624"/>
                <a:gd name="connsiteX0" fmla="*/ 0 w 528791"/>
                <a:gd name="connsiteY0" fmla="*/ 218590 h 218590"/>
                <a:gd name="connsiteX1" fmla="*/ 528791 w 528791"/>
                <a:gd name="connsiteY1" fmla="*/ 17769 h 218590"/>
                <a:gd name="connsiteX0" fmla="*/ 0 w 528791"/>
                <a:gd name="connsiteY0" fmla="*/ 231957 h 231957"/>
                <a:gd name="connsiteX1" fmla="*/ 528791 w 528791"/>
                <a:gd name="connsiteY1" fmla="*/ 31136 h 231957"/>
                <a:gd name="connsiteX0" fmla="*/ 0 w 528791"/>
                <a:gd name="connsiteY0" fmla="*/ 214013 h 214013"/>
                <a:gd name="connsiteX1" fmla="*/ 528791 w 528791"/>
                <a:gd name="connsiteY1" fmla="*/ 13192 h 214013"/>
                <a:gd name="connsiteX0" fmla="*/ 0 w 420209"/>
                <a:gd name="connsiteY0" fmla="*/ 203183 h 203183"/>
                <a:gd name="connsiteX1" fmla="*/ 420209 w 420209"/>
                <a:gd name="connsiteY1" fmla="*/ 17035 h 203183"/>
                <a:gd name="connsiteX0" fmla="*/ 0 w 345930"/>
                <a:gd name="connsiteY0" fmla="*/ 237515 h 237515"/>
                <a:gd name="connsiteX1" fmla="*/ 345930 w 345930"/>
                <a:gd name="connsiteY1" fmla="*/ 7812 h 237515"/>
                <a:gd name="connsiteX0" fmla="*/ 0 w 345930"/>
                <a:gd name="connsiteY0" fmla="*/ 229703 h 229703"/>
                <a:gd name="connsiteX1" fmla="*/ 345930 w 345930"/>
                <a:gd name="connsiteY1" fmla="*/ 0 h 229703"/>
                <a:gd name="connsiteX0" fmla="*/ 35452 w 101054"/>
                <a:gd name="connsiteY0" fmla="*/ 273501 h 273501"/>
                <a:gd name="connsiteX1" fmla="*/ 90615 w 101054"/>
                <a:gd name="connsiteY1" fmla="*/ 0 h 273501"/>
                <a:gd name="connsiteX0" fmla="*/ 95469 w 150632"/>
                <a:gd name="connsiteY0" fmla="*/ 273501 h 273501"/>
                <a:gd name="connsiteX1" fmla="*/ 150632 w 150632"/>
                <a:gd name="connsiteY1" fmla="*/ 0 h 273501"/>
                <a:gd name="connsiteX0" fmla="*/ 52453 w 189540"/>
                <a:gd name="connsiteY0" fmla="*/ 222851 h 222851"/>
                <a:gd name="connsiteX1" fmla="*/ 189540 w 189540"/>
                <a:gd name="connsiteY1" fmla="*/ 0 h 222851"/>
                <a:gd name="connsiteX0" fmla="*/ 26898 w 163985"/>
                <a:gd name="connsiteY0" fmla="*/ 223320 h 223320"/>
                <a:gd name="connsiteX1" fmla="*/ 163985 w 163985"/>
                <a:gd name="connsiteY1" fmla="*/ 469 h 223320"/>
                <a:gd name="connsiteX0" fmla="*/ 73392 w 210479"/>
                <a:gd name="connsiteY0" fmla="*/ 232584 h 232584"/>
                <a:gd name="connsiteX1" fmla="*/ 210479 w 210479"/>
                <a:gd name="connsiteY1" fmla="*/ 9733 h 232584"/>
                <a:gd name="connsiteX0" fmla="*/ 62963 w 246817"/>
                <a:gd name="connsiteY0" fmla="*/ 219645 h 219645"/>
                <a:gd name="connsiteX1" fmla="*/ 246817 w 246817"/>
                <a:gd name="connsiteY1" fmla="*/ 14627 h 219645"/>
                <a:gd name="connsiteX0" fmla="*/ 71006 w 254860"/>
                <a:gd name="connsiteY0" fmla="*/ 235620 h 235620"/>
                <a:gd name="connsiteX1" fmla="*/ 254860 w 254860"/>
                <a:gd name="connsiteY1" fmla="*/ 30602 h 235620"/>
                <a:gd name="connsiteX0" fmla="*/ 47766 w 231620"/>
                <a:gd name="connsiteY0" fmla="*/ 215350 h 215350"/>
                <a:gd name="connsiteX1" fmla="*/ 231620 w 231620"/>
                <a:gd name="connsiteY1" fmla="*/ 10332 h 215350"/>
                <a:gd name="connsiteX0" fmla="*/ 90238 w 274092"/>
                <a:gd name="connsiteY0" fmla="*/ 272243 h 272243"/>
                <a:gd name="connsiteX1" fmla="*/ 37884 w 274092"/>
                <a:gd name="connsiteY1" fmla="*/ 27786 h 272243"/>
                <a:gd name="connsiteX2" fmla="*/ 274092 w 274092"/>
                <a:gd name="connsiteY2" fmla="*/ 67225 h 272243"/>
                <a:gd name="connsiteX0" fmla="*/ 58749 w 242603"/>
                <a:gd name="connsiteY0" fmla="*/ 249503 h 249503"/>
                <a:gd name="connsiteX1" fmla="*/ 6395 w 242603"/>
                <a:gd name="connsiteY1" fmla="*/ 5046 h 249503"/>
                <a:gd name="connsiteX2" fmla="*/ 242603 w 242603"/>
                <a:gd name="connsiteY2" fmla="*/ 44485 h 249503"/>
                <a:gd name="connsiteX0" fmla="*/ 58749 w 242603"/>
                <a:gd name="connsiteY0" fmla="*/ 248194 h 248194"/>
                <a:gd name="connsiteX1" fmla="*/ 6395 w 242603"/>
                <a:gd name="connsiteY1" fmla="*/ 3737 h 248194"/>
                <a:gd name="connsiteX2" fmla="*/ 242603 w 242603"/>
                <a:gd name="connsiteY2" fmla="*/ 43176 h 248194"/>
                <a:gd name="connsiteX0" fmla="*/ 58749 w 242603"/>
                <a:gd name="connsiteY0" fmla="*/ 248122 h 248122"/>
                <a:gd name="connsiteX1" fmla="*/ 6395 w 242603"/>
                <a:gd name="connsiteY1" fmla="*/ 3665 h 248122"/>
                <a:gd name="connsiteX2" fmla="*/ 242603 w 242603"/>
                <a:gd name="connsiteY2" fmla="*/ 43104 h 248122"/>
                <a:gd name="connsiteX0" fmla="*/ 58749 w 242603"/>
                <a:gd name="connsiteY0" fmla="*/ 248064 h 248064"/>
                <a:gd name="connsiteX1" fmla="*/ 6395 w 242603"/>
                <a:gd name="connsiteY1" fmla="*/ 3607 h 248064"/>
                <a:gd name="connsiteX2" fmla="*/ 242603 w 242603"/>
                <a:gd name="connsiteY2" fmla="*/ 43046 h 248064"/>
                <a:gd name="connsiteX0" fmla="*/ 61825 w 245679"/>
                <a:gd name="connsiteY0" fmla="*/ 264059 h 264059"/>
                <a:gd name="connsiteX1" fmla="*/ 6190 w 245679"/>
                <a:gd name="connsiteY1" fmla="*/ 3149 h 264059"/>
                <a:gd name="connsiteX2" fmla="*/ 245679 w 245679"/>
                <a:gd name="connsiteY2" fmla="*/ 59041 h 264059"/>
                <a:gd name="connsiteX0" fmla="*/ 58842 w 173817"/>
                <a:gd name="connsiteY0" fmla="*/ 341774 h 341774"/>
                <a:gd name="connsiteX1" fmla="*/ 3207 w 173817"/>
                <a:gd name="connsiteY1" fmla="*/ 80864 h 341774"/>
                <a:gd name="connsiteX2" fmla="*/ 173817 w 173817"/>
                <a:gd name="connsiteY2" fmla="*/ 0 h 341774"/>
                <a:gd name="connsiteX0" fmla="*/ 344 w 115319"/>
                <a:gd name="connsiteY0" fmla="*/ 341774 h 341774"/>
                <a:gd name="connsiteX1" fmla="*/ 23409 w 115319"/>
                <a:gd name="connsiteY1" fmla="*/ 159848 h 341774"/>
                <a:gd name="connsiteX2" fmla="*/ 115319 w 115319"/>
                <a:gd name="connsiteY2" fmla="*/ 0 h 341774"/>
                <a:gd name="connsiteX0" fmla="*/ 458 w 130123"/>
                <a:gd name="connsiteY0" fmla="*/ 336213 h 336213"/>
                <a:gd name="connsiteX1" fmla="*/ 23523 w 130123"/>
                <a:gd name="connsiteY1" fmla="*/ 154287 h 336213"/>
                <a:gd name="connsiteX2" fmla="*/ 130123 w 130123"/>
                <a:gd name="connsiteY2" fmla="*/ 0 h 336213"/>
                <a:gd name="connsiteX0" fmla="*/ 105 w 129770"/>
                <a:gd name="connsiteY0" fmla="*/ 336213 h 336213"/>
                <a:gd name="connsiteX1" fmla="*/ 44296 w 129770"/>
                <a:gd name="connsiteY1" fmla="*/ 160614 h 336213"/>
                <a:gd name="connsiteX2" fmla="*/ 129770 w 129770"/>
                <a:gd name="connsiteY2" fmla="*/ 0 h 336213"/>
                <a:gd name="connsiteX0" fmla="*/ 100 w 121647"/>
                <a:gd name="connsiteY0" fmla="*/ 332608 h 332608"/>
                <a:gd name="connsiteX1" fmla="*/ 44291 w 121647"/>
                <a:gd name="connsiteY1" fmla="*/ 157009 h 332608"/>
                <a:gd name="connsiteX2" fmla="*/ 121647 w 121647"/>
                <a:gd name="connsiteY2" fmla="*/ 0 h 332608"/>
                <a:gd name="connsiteX0" fmla="*/ 187 w 121734"/>
                <a:gd name="connsiteY0" fmla="*/ 332608 h 332608"/>
                <a:gd name="connsiteX1" fmla="*/ 31369 w 121734"/>
                <a:gd name="connsiteY1" fmla="*/ 147077 h 332608"/>
                <a:gd name="connsiteX2" fmla="*/ 121734 w 121734"/>
                <a:gd name="connsiteY2" fmla="*/ 0 h 332608"/>
                <a:gd name="connsiteX0" fmla="*/ 237 w 141871"/>
                <a:gd name="connsiteY0" fmla="*/ 390574 h 390574"/>
                <a:gd name="connsiteX1" fmla="*/ 31419 w 141871"/>
                <a:gd name="connsiteY1" fmla="*/ 205043 h 390574"/>
                <a:gd name="connsiteX2" fmla="*/ 141872 w 141871"/>
                <a:gd name="connsiteY2" fmla="*/ 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71" h="390574">
                  <a:moveTo>
                    <a:pt x="237" y="390574"/>
                  </a:moveTo>
                  <a:cubicBezTo>
                    <a:pt x="-1670" y="355718"/>
                    <a:pt x="7813" y="270138"/>
                    <a:pt x="31419" y="205043"/>
                  </a:cubicBezTo>
                  <a:cubicBezTo>
                    <a:pt x="55025" y="139948"/>
                    <a:pt x="116606" y="37273"/>
                    <a:pt x="141872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C572DFE6-3A80-00FA-8E90-0BC64BD99BC8}"/>
              </a:ext>
            </a:extLst>
          </p:cNvPr>
          <p:cNvSpPr txBox="1"/>
          <p:nvPr/>
        </p:nvSpPr>
        <p:spPr>
          <a:xfrm>
            <a:off x="6990988" y="5002878"/>
            <a:ext cx="2174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F2817F"/>
                </a:solidFill>
              </a:rPr>
              <a:t>Preparation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92BE35A-FFED-D524-1C22-429F7074957C}"/>
              </a:ext>
            </a:extLst>
          </p:cNvPr>
          <p:cNvSpPr txBox="1"/>
          <p:nvPr/>
        </p:nvSpPr>
        <p:spPr>
          <a:xfrm>
            <a:off x="7190007" y="5444072"/>
            <a:ext cx="1776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Planning to become a client</a:t>
            </a:r>
            <a:endParaRPr lang="en-GB" spc="-100" dirty="0">
              <a:solidFill>
                <a:schemeClr val="bg1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4267A9-92CB-48E1-C84B-DE907A63F7E9}"/>
              </a:ext>
            </a:extLst>
          </p:cNvPr>
          <p:cNvSpPr txBox="1"/>
          <p:nvPr/>
        </p:nvSpPr>
        <p:spPr>
          <a:xfrm>
            <a:off x="8014556" y="3063241"/>
            <a:ext cx="2434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pc="-10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/>
              <a:t>Weighing up whether to engage you</a:t>
            </a:r>
          </a:p>
        </p:txBody>
      </p:sp>
    </p:spTree>
    <p:extLst>
      <p:ext uri="{BB962C8B-B14F-4D97-AF65-F5344CB8AC3E}">
        <p14:creationId xmlns:p14="http://schemas.microsoft.com/office/powerpoint/2010/main" val="8908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B8F0A-94A0-61D3-0E44-6693A6C83667}"/>
              </a:ext>
            </a:extLst>
          </p:cNvPr>
          <p:cNvSpPr txBox="1"/>
          <p:nvPr/>
        </p:nvSpPr>
        <p:spPr>
          <a:xfrm>
            <a:off x="4278946" y="1707887"/>
            <a:ext cx="69771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You can’t always control how difficult things 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are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. </a:t>
            </a:r>
          </a:p>
          <a:p>
            <a:pPr algn="ctr"/>
            <a:endParaRPr lang="en-GB" sz="4000" b="1" spc="-100" dirty="0">
              <a:solidFill>
                <a:schemeClr val="bg1"/>
              </a:solidFill>
              <a:latin typeface="Roboto Serif 20pt" pitchFamily="2" charset="0"/>
              <a:ea typeface="Calibri" panose="020F0502020204030204" pitchFamily="34" charset="0"/>
              <a:cs typeface="Roboto Serif 20pt" pitchFamily="2" charset="0"/>
            </a:endParaRPr>
          </a:p>
          <a:p>
            <a:pPr algn="ctr"/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But you can control how difficult they 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feel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98F4A6-FD7E-484D-AD70-B79C5C262C05}"/>
              </a:ext>
            </a:extLst>
          </p:cNvPr>
          <p:cNvGrpSpPr/>
          <p:nvPr/>
        </p:nvGrpSpPr>
        <p:grpSpPr>
          <a:xfrm>
            <a:off x="1341419" y="444960"/>
            <a:ext cx="2762250" cy="5695951"/>
            <a:chOff x="665558" y="1162049"/>
            <a:chExt cx="2762250" cy="56959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92DEC8-4B3F-B749-7D38-4FCCCAF8CFB1}"/>
                </a:ext>
              </a:extLst>
            </p:cNvPr>
            <p:cNvGrpSpPr/>
            <p:nvPr/>
          </p:nvGrpSpPr>
          <p:grpSpPr>
            <a:xfrm>
              <a:off x="665558" y="1162049"/>
              <a:ext cx="2762250" cy="5695951"/>
              <a:chOff x="5694758" y="649988"/>
              <a:chExt cx="2762250" cy="569595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48C957A-0478-21E7-21F8-BB1F8A23B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8698" t="8379" r="38646" b="8565"/>
              <a:stretch>
                <a:fillRect/>
              </a:stretch>
            </p:blipFill>
            <p:spPr>
              <a:xfrm>
                <a:off x="5694758" y="649988"/>
                <a:ext cx="2762250" cy="5695951"/>
              </a:xfrm>
              <a:prstGeom prst="roundRect">
                <a:avLst>
                  <a:gd name="adj" fmla="val 16322"/>
                </a:avLst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3D60875-58B5-1879-34D8-E1074910D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7866" y="741131"/>
                <a:ext cx="2536034" cy="5513666"/>
              </a:xfrm>
              <a:prstGeom prst="roundRect">
                <a:avLst>
                  <a:gd name="adj" fmla="val 9204"/>
                </a:avLst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DF9F21-7266-6337-82A2-D0F5B1945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5980" t="9429" r="46032" b="87061"/>
            <a:stretch>
              <a:fillRect/>
            </a:stretch>
          </p:blipFill>
          <p:spPr>
            <a:xfrm>
              <a:off x="1559717" y="1226345"/>
              <a:ext cx="973931" cy="240709"/>
            </a:xfrm>
            <a:custGeom>
              <a:avLst/>
              <a:gdLst>
                <a:gd name="connsiteX0" fmla="*/ 28892 w 973931"/>
                <a:gd name="connsiteY0" fmla="*/ 0 h 240709"/>
                <a:gd name="connsiteX1" fmla="*/ 945039 w 973931"/>
                <a:gd name="connsiteY1" fmla="*/ 0 h 240709"/>
                <a:gd name="connsiteX2" fmla="*/ 964949 w 973931"/>
                <a:gd name="connsiteY2" fmla="*/ 29530 h 240709"/>
                <a:gd name="connsiteX3" fmla="*/ 973931 w 973931"/>
                <a:gd name="connsiteY3" fmla="*/ 74021 h 240709"/>
                <a:gd name="connsiteX4" fmla="*/ 973931 w 973931"/>
                <a:gd name="connsiteY4" fmla="*/ 126409 h 240709"/>
                <a:gd name="connsiteX5" fmla="*/ 859631 w 973931"/>
                <a:gd name="connsiteY5" fmla="*/ 240709 h 240709"/>
                <a:gd name="connsiteX6" fmla="*/ 114300 w 973931"/>
                <a:gd name="connsiteY6" fmla="*/ 240709 h 240709"/>
                <a:gd name="connsiteX7" fmla="*/ 0 w 973931"/>
                <a:gd name="connsiteY7" fmla="*/ 126409 h 240709"/>
                <a:gd name="connsiteX8" fmla="*/ 0 w 973931"/>
                <a:gd name="connsiteY8" fmla="*/ 74021 h 240709"/>
                <a:gd name="connsiteX9" fmla="*/ 8982 w 973931"/>
                <a:gd name="connsiteY9" fmla="*/ 29530 h 24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3931" h="240709">
                  <a:moveTo>
                    <a:pt x="28892" y="0"/>
                  </a:moveTo>
                  <a:lnTo>
                    <a:pt x="945039" y="0"/>
                  </a:lnTo>
                  <a:lnTo>
                    <a:pt x="964949" y="29530"/>
                  </a:lnTo>
                  <a:cubicBezTo>
                    <a:pt x="970733" y="43205"/>
                    <a:pt x="973931" y="58240"/>
                    <a:pt x="973931" y="74021"/>
                  </a:cubicBezTo>
                  <a:lnTo>
                    <a:pt x="973931" y="126409"/>
                  </a:lnTo>
                  <a:cubicBezTo>
                    <a:pt x="973931" y="189535"/>
                    <a:pt x="922757" y="240709"/>
                    <a:pt x="859631" y="240709"/>
                  </a:cubicBezTo>
                  <a:lnTo>
                    <a:pt x="114300" y="240709"/>
                  </a:lnTo>
                  <a:cubicBezTo>
                    <a:pt x="51174" y="240709"/>
                    <a:pt x="0" y="189535"/>
                    <a:pt x="0" y="126409"/>
                  </a:cubicBezTo>
                  <a:lnTo>
                    <a:pt x="0" y="74021"/>
                  </a:lnTo>
                  <a:cubicBezTo>
                    <a:pt x="0" y="58240"/>
                    <a:pt x="3198" y="43205"/>
                    <a:pt x="8982" y="2953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0548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2E9A-8C6F-774D-1473-8C23545B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C91622-8AD0-C437-C776-266BECD74146}"/>
              </a:ext>
            </a:extLst>
          </p:cNvPr>
          <p:cNvSpPr txBox="1"/>
          <p:nvPr/>
        </p:nvSpPr>
        <p:spPr>
          <a:xfrm>
            <a:off x="4390916" y="499267"/>
            <a:ext cx="2949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rgbClr val="80939C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Pre-contemplation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B01C-A5DA-9633-2380-E0B9272EFD15}"/>
              </a:ext>
            </a:extLst>
          </p:cNvPr>
          <p:cNvSpPr txBox="1"/>
          <p:nvPr/>
        </p:nvSpPr>
        <p:spPr>
          <a:xfrm>
            <a:off x="4778412" y="912850"/>
            <a:ext cx="2174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Not thinking about advice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50D9DD-8DCD-1617-33B4-E680328B7128}"/>
              </a:ext>
            </a:extLst>
          </p:cNvPr>
          <p:cNvGrpSpPr/>
          <p:nvPr/>
        </p:nvGrpSpPr>
        <p:grpSpPr>
          <a:xfrm>
            <a:off x="4112421" y="1771876"/>
            <a:ext cx="3475507" cy="3363546"/>
            <a:chOff x="4013049" y="1680194"/>
            <a:chExt cx="3674253" cy="355588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3FB526DC-28F3-3717-5F79-D03280AA57ED}"/>
                </a:ext>
              </a:extLst>
            </p:cNvPr>
            <p:cNvSpPr/>
            <p:nvPr/>
          </p:nvSpPr>
          <p:spPr>
            <a:xfrm>
              <a:off x="4181478" y="1894965"/>
              <a:ext cx="3341120" cy="3341118"/>
            </a:xfrm>
            <a:prstGeom prst="arc">
              <a:avLst>
                <a:gd name="adj1" fmla="val 16200000"/>
                <a:gd name="adj2" fmla="val 12279714"/>
              </a:avLst>
            </a:prstGeom>
            <a:noFill/>
            <a:ln w="38100">
              <a:solidFill>
                <a:srgbClr val="E5E7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A13990-F482-7D54-D65D-90567EAC427B}"/>
                </a:ext>
              </a:extLst>
            </p:cNvPr>
            <p:cNvSpPr/>
            <p:nvPr/>
          </p:nvSpPr>
          <p:spPr>
            <a:xfrm>
              <a:off x="4013049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7CCE90-438B-9D2F-D110-75917BD24BC6}"/>
                </a:ext>
              </a:extLst>
            </p:cNvPr>
            <p:cNvSpPr/>
            <p:nvPr/>
          </p:nvSpPr>
          <p:spPr>
            <a:xfrm>
              <a:off x="7167767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4AD24A-3EFC-EA88-8D50-440F427D56DC}"/>
                </a:ext>
              </a:extLst>
            </p:cNvPr>
            <p:cNvSpPr/>
            <p:nvPr/>
          </p:nvSpPr>
          <p:spPr>
            <a:xfrm>
              <a:off x="6734439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752B9E-1674-9F3F-6BF2-4BE9EA8FB194}"/>
                </a:ext>
              </a:extLst>
            </p:cNvPr>
            <p:cNvSpPr/>
            <p:nvPr/>
          </p:nvSpPr>
          <p:spPr>
            <a:xfrm>
              <a:off x="5592272" y="1680194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24FE02-E7AF-01FA-FAEE-66F1E18D349C}"/>
              </a:ext>
            </a:extLst>
          </p:cNvPr>
          <p:cNvSpPr txBox="1"/>
          <p:nvPr/>
        </p:nvSpPr>
        <p:spPr>
          <a:xfrm>
            <a:off x="7811662" y="2631160"/>
            <a:ext cx="284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80939C"/>
                </a:solidFill>
              </a:rPr>
              <a:t>Contemplation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6A89F-16F8-8BED-08F8-7D98CA1AB5AB}"/>
              </a:ext>
            </a:extLst>
          </p:cNvPr>
          <p:cNvSpPr txBox="1"/>
          <p:nvPr/>
        </p:nvSpPr>
        <p:spPr>
          <a:xfrm>
            <a:off x="6990988" y="5002878"/>
            <a:ext cx="2174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80939C"/>
                </a:solidFill>
              </a:rPr>
              <a:t>Preparation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227A8E-3B46-8552-3B47-54C75CF64EED}"/>
              </a:ext>
            </a:extLst>
          </p:cNvPr>
          <p:cNvSpPr txBox="1"/>
          <p:nvPr/>
        </p:nvSpPr>
        <p:spPr>
          <a:xfrm>
            <a:off x="2759913" y="4789072"/>
            <a:ext cx="2174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F2817F"/>
                </a:solidFill>
              </a:rPr>
              <a:t>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96EEF-5554-1DB5-B74C-E9A233C74B93}"/>
              </a:ext>
            </a:extLst>
          </p:cNvPr>
          <p:cNvSpPr txBox="1"/>
          <p:nvPr/>
        </p:nvSpPr>
        <p:spPr>
          <a:xfrm>
            <a:off x="2752164" y="5202971"/>
            <a:ext cx="2174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Taking advice</a:t>
            </a:r>
            <a:endParaRPr lang="en-GB" spc="-100" dirty="0">
              <a:solidFill>
                <a:schemeClr val="bg1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14D100-807A-957E-C2BC-6F34A586B050}"/>
              </a:ext>
            </a:extLst>
          </p:cNvPr>
          <p:cNvGrpSpPr/>
          <p:nvPr/>
        </p:nvGrpSpPr>
        <p:grpSpPr>
          <a:xfrm>
            <a:off x="4309719" y="3685748"/>
            <a:ext cx="1550766" cy="1392584"/>
            <a:chOff x="1486974" y="4119543"/>
            <a:chExt cx="2339054" cy="2100465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509C7A40-EAEE-32FE-857A-B859079D414F}"/>
                </a:ext>
              </a:extLst>
            </p:cNvPr>
            <p:cNvSpPr/>
            <p:nvPr/>
          </p:nvSpPr>
          <p:spPr>
            <a:xfrm>
              <a:off x="1584900" y="4513262"/>
              <a:ext cx="2064052" cy="1671595"/>
            </a:xfrm>
            <a:custGeom>
              <a:avLst/>
              <a:gdLst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15885"/>
                <a:gd name="connsiteX1" fmla="*/ 1856433 w 1980555"/>
                <a:gd name="connsiteY1" fmla="*/ 0 h 1615885"/>
                <a:gd name="connsiteX2" fmla="*/ 1980555 w 1980555"/>
                <a:gd name="connsiteY2" fmla="*/ 135409 h 1615885"/>
                <a:gd name="connsiteX3" fmla="*/ 258745 w 1980555"/>
                <a:gd name="connsiteY3" fmla="*/ 1514789 h 1615885"/>
                <a:gd name="connsiteX4" fmla="*/ 0 w 1980555"/>
                <a:gd name="connsiteY4" fmla="*/ 1615273 h 1615885"/>
                <a:gd name="connsiteX5" fmla="*/ 158262 w 1980555"/>
                <a:gd name="connsiteY5" fmla="*/ 1359040 h 1615885"/>
                <a:gd name="connsiteX0" fmla="*/ 158262 w 1980555"/>
                <a:gd name="connsiteY0" fmla="*/ 1359040 h 1615273"/>
                <a:gd name="connsiteX1" fmla="*/ 1856433 w 1980555"/>
                <a:gd name="connsiteY1" fmla="*/ 0 h 1615273"/>
                <a:gd name="connsiteX2" fmla="*/ 1980555 w 1980555"/>
                <a:gd name="connsiteY2" fmla="*/ 135409 h 1615273"/>
                <a:gd name="connsiteX3" fmla="*/ 258745 w 1980555"/>
                <a:gd name="connsiteY3" fmla="*/ 1514789 h 1615273"/>
                <a:gd name="connsiteX4" fmla="*/ 0 w 1980555"/>
                <a:gd name="connsiteY4" fmla="*/ 1615273 h 1615273"/>
                <a:gd name="connsiteX5" fmla="*/ 158262 w 1980555"/>
                <a:gd name="connsiteY5" fmla="*/ 1359040 h 1615273"/>
                <a:gd name="connsiteX0" fmla="*/ 199926 w 2022219"/>
                <a:gd name="connsiteY0" fmla="*/ 1359040 h 1591514"/>
                <a:gd name="connsiteX1" fmla="*/ 1898097 w 2022219"/>
                <a:gd name="connsiteY1" fmla="*/ 0 h 1591514"/>
                <a:gd name="connsiteX2" fmla="*/ 2022219 w 2022219"/>
                <a:gd name="connsiteY2" fmla="*/ 135409 h 1591514"/>
                <a:gd name="connsiteX3" fmla="*/ 300409 w 2022219"/>
                <a:gd name="connsiteY3" fmla="*/ 1514789 h 1591514"/>
                <a:gd name="connsiteX4" fmla="*/ 0 w 2022219"/>
                <a:gd name="connsiteY4" fmla="*/ 1591152 h 1591514"/>
                <a:gd name="connsiteX5" fmla="*/ 199926 w 2022219"/>
                <a:gd name="connsiteY5" fmla="*/ 1359040 h 1591514"/>
                <a:gd name="connsiteX0" fmla="*/ 199926 w 2022219"/>
                <a:gd name="connsiteY0" fmla="*/ 1359040 h 1591152"/>
                <a:gd name="connsiteX1" fmla="*/ 1898097 w 2022219"/>
                <a:gd name="connsiteY1" fmla="*/ 0 h 1591152"/>
                <a:gd name="connsiteX2" fmla="*/ 2022219 w 2022219"/>
                <a:gd name="connsiteY2" fmla="*/ 135409 h 1591152"/>
                <a:gd name="connsiteX3" fmla="*/ 300409 w 2022219"/>
                <a:gd name="connsiteY3" fmla="*/ 1464355 h 1591152"/>
                <a:gd name="connsiteX4" fmla="*/ 0 w 2022219"/>
                <a:gd name="connsiteY4" fmla="*/ 1591152 h 1591152"/>
                <a:gd name="connsiteX5" fmla="*/ 199926 w 2022219"/>
                <a:gd name="connsiteY5" fmla="*/ 1359040 h 1591152"/>
                <a:gd name="connsiteX0" fmla="*/ 199926 w 1927929"/>
                <a:gd name="connsiteY0" fmla="*/ 135904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199926 w 1927929"/>
                <a:gd name="connsiteY5" fmla="*/ 1359040 h 1591152"/>
                <a:gd name="connsiteX0" fmla="*/ 199926 w 1927929"/>
                <a:gd name="connsiteY0" fmla="*/ 1359040 h 1609410"/>
                <a:gd name="connsiteX1" fmla="*/ 1898097 w 1927929"/>
                <a:gd name="connsiteY1" fmla="*/ 0 h 1609410"/>
                <a:gd name="connsiteX2" fmla="*/ 1927929 w 1927929"/>
                <a:gd name="connsiteY2" fmla="*/ 133216 h 1609410"/>
                <a:gd name="connsiteX3" fmla="*/ 302874 w 1927929"/>
                <a:gd name="connsiteY3" fmla="*/ 1558014 h 1609410"/>
                <a:gd name="connsiteX4" fmla="*/ 0 w 1927929"/>
                <a:gd name="connsiteY4" fmla="*/ 1591152 h 1609410"/>
                <a:gd name="connsiteX5" fmla="*/ 199926 w 1927929"/>
                <a:gd name="connsiteY5" fmla="*/ 1359040 h 1609410"/>
                <a:gd name="connsiteX0" fmla="*/ 2392 w 1730395"/>
                <a:gd name="connsiteY0" fmla="*/ 1359040 h 1805580"/>
                <a:gd name="connsiteX1" fmla="*/ 1700563 w 1730395"/>
                <a:gd name="connsiteY1" fmla="*/ 0 h 1805580"/>
                <a:gd name="connsiteX2" fmla="*/ 1730395 w 1730395"/>
                <a:gd name="connsiteY2" fmla="*/ 133216 h 1805580"/>
                <a:gd name="connsiteX3" fmla="*/ 105340 w 1730395"/>
                <a:gd name="connsiteY3" fmla="*/ 1558014 h 1805580"/>
                <a:gd name="connsiteX4" fmla="*/ 231322 w 1730395"/>
                <a:gd name="connsiteY4" fmla="*/ 1805580 h 1805580"/>
                <a:gd name="connsiteX5" fmla="*/ 2392 w 1730395"/>
                <a:gd name="connsiteY5" fmla="*/ 1359040 h 1805580"/>
                <a:gd name="connsiteX0" fmla="*/ 2392 w 1730395"/>
                <a:gd name="connsiteY0" fmla="*/ 1359040 h 1811520"/>
                <a:gd name="connsiteX1" fmla="*/ 1700563 w 1730395"/>
                <a:gd name="connsiteY1" fmla="*/ 0 h 1811520"/>
                <a:gd name="connsiteX2" fmla="*/ 1730395 w 1730395"/>
                <a:gd name="connsiteY2" fmla="*/ 133216 h 1811520"/>
                <a:gd name="connsiteX3" fmla="*/ 105340 w 1730395"/>
                <a:gd name="connsiteY3" fmla="*/ 1558014 h 1811520"/>
                <a:gd name="connsiteX4" fmla="*/ 231322 w 1730395"/>
                <a:gd name="connsiteY4" fmla="*/ 1805580 h 1811520"/>
                <a:gd name="connsiteX5" fmla="*/ 2392 w 1730395"/>
                <a:gd name="connsiteY5" fmla="*/ 1359040 h 1811520"/>
                <a:gd name="connsiteX0" fmla="*/ 16412 w 1744415"/>
                <a:gd name="connsiteY0" fmla="*/ 1359040 h 1813612"/>
                <a:gd name="connsiteX1" fmla="*/ 1714583 w 1744415"/>
                <a:gd name="connsiteY1" fmla="*/ 0 h 1813612"/>
                <a:gd name="connsiteX2" fmla="*/ 1744415 w 1744415"/>
                <a:gd name="connsiteY2" fmla="*/ 133216 h 1813612"/>
                <a:gd name="connsiteX3" fmla="*/ 119360 w 1744415"/>
                <a:gd name="connsiteY3" fmla="*/ 1558014 h 1813612"/>
                <a:gd name="connsiteX4" fmla="*/ 245342 w 1744415"/>
                <a:gd name="connsiteY4" fmla="*/ 1805580 h 1813612"/>
                <a:gd name="connsiteX5" fmla="*/ 16412 w 1744415"/>
                <a:gd name="connsiteY5" fmla="*/ 1359040 h 1813612"/>
                <a:gd name="connsiteX0" fmla="*/ 167664 w 1895667"/>
                <a:gd name="connsiteY0" fmla="*/ 1359040 h 1812994"/>
                <a:gd name="connsiteX1" fmla="*/ 1865835 w 1895667"/>
                <a:gd name="connsiteY1" fmla="*/ 0 h 1812994"/>
                <a:gd name="connsiteX2" fmla="*/ 1895667 w 1895667"/>
                <a:gd name="connsiteY2" fmla="*/ 133216 h 1812994"/>
                <a:gd name="connsiteX3" fmla="*/ 70972 w 1895667"/>
                <a:gd name="connsiteY3" fmla="*/ 1543226 h 1812994"/>
                <a:gd name="connsiteX4" fmla="*/ 396594 w 1895667"/>
                <a:gd name="connsiteY4" fmla="*/ 1805580 h 1812994"/>
                <a:gd name="connsiteX5" fmla="*/ 167664 w 1895667"/>
                <a:gd name="connsiteY5" fmla="*/ 1359040 h 1812994"/>
                <a:gd name="connsiteX0" fmla="*/ 2392 w 1730395"/>
                <a:gd name="connsiteY0" fmla="*/ 1359040 h 1810492"/>
                <a:gd name="connsiteX1" fmla="*/ 1700563 w 1730395"/>
                <a:gd name="connsiteY1" fmla="*/ 0 h 1810492"/>
                <a:gd name="connsiteX2" fmla="*/ 1730395 w 1730395"/>
                <a:gd name="connsiteY2" fmla="*/ 133216 h 1810492"/>
                <a:gd name="connsiteX3" fmla="*/ 425750 w 1730395"/>
                <a:gd name="connsiteY3" fmla="*/ 1447103 h 1810492"/>
                <a:gd name="connsiteX4" fmla="*/ 231322 w 1730395"/>
                <a:gd name="connsiteY4" fmla="*/ 1805580 h 1810492"/>
                <a:gd name="connsiteX5" fmla="*/ 2392 w 1730395"/>
                <a:gd name="connsiteY5" fmla="*/ 1359040 h 1810492"/>
                <a:gd name="connsiteX0" fmla="*/ 177597 w 1905600"/>
                <a:gd name="connsiteY0" fmla="*/ 1359040 h 1708476"/>
                <a:gd name="connsiteX1" fmla="*/ 1875768 w 1905600"/>
                <a:gd name="connsiteY1" fmla="*/ 0 h 1708476"/>
                <a:gd name="connsiteX2" fmla="*/ 1905600 w 1905600"/>
                <a:gd name="connsiteY2" fmla="*/ 133216 h 1708476"/>
                <a:gd name="connsiteX3" fmla="*/ 600955 w 1905600"/>
                <a:gd name="connsiteY3" fmla="*/ 1447103 h 1708476"/>
                <a:gd name="connsiteX4" fmla="*/ 78724 w 1905600"/>
                <a:gd name="connsiteY4" fmla="*/ 1692204 h 1708476"/>
                <a:gd name="connsiteX5" fmla="*/ 177597 w 1905600"/>
                <a:gd name="connsiteY5" fmla="*/ 1359040 h 1708476"/>
                <a:gd name="connsiteX0" fmla="*/ 193303 w 1921306"/>
                <a:gd name="connsiteY0" fmla="*/ 1359040 h 1712825"/>
                <a:gd name="connsiteX1" fmla="*/ 1891474 w 1921306"/>
                <a:gd name="connsiteY1" fmla="*/ 0 h 1712825"/>
                <a:gd name="connsiteX2" fmla="*/ 1921306 w 1921306"/>
                <a:gd name="connsiteY2" fmla="*/ 133216 h 1712825"/>
                <a:gd name="connsiteX3" fmla="*/ 616661 w 1921306"/>
                <a:gd name="connsiteY3" fmla="*/ 1447103 h 1712825"/>
                <a:gd name="connsiteX4" fmla="*/ 77177 w 1921306"/>
                <a:gd name="connsiteY4" fmla="*/ 1697133 h 1712825"/>
                <a:gd name="connsiteX5" fmla="*/ 193303 w 1921306"/>
                <a:gd name="connsiteY5" fmla="*/ 1359040 h 1712825"/>
                <a:gd name="connsiteX0" fmla="*/ 211790 w 1939793"/>
                <a:gd name="connsiteY0" fmla="*/ 1359040 h 1707860"/>
                <a:gd name="connsiteX1" fmla="*/ 1909961 w 1939793"/>
                <a:gd name="connsiteY1" fmla="*/ 0 h 1707860"/>
                <a:gd name="connsiteX2" fmla="*/ 1939793 w 1939793"/>
                <a:gd name="connsiteY2" fmla="*/ 133216 h 1707860"/>
                <a:gd name="connsiteX3" fmla="*/ 489731 w 1939793"/>
                <a:gd name="connsiteY3" fmla="*/ 1397809 h 1707860"/>
                <a:gd name="connsiteX4" fmla="*/ 95664 w 1939793"/>
                <a:gd name="connsiteY4" fmla="*/ 1697133 h 1707860"/>
                <a:gd name="connsiteX5" fmla="*/ 211790 w 1939793"/>
                <a:gd name="connsiteY5" fmla="*/ 1359040 h 1707860"/>
                <a:gd name="connsiteX0" fmla="*/ 216581 w 1944584"/>
                <a:gd name="connsiteY0" fmla="*/ 1359040 h 1710213"/>
                <a:gd name="connsiteX1" fmla="*/ 1914752 w 1944584"/>
                <a:gd name="connsiteY1" fmla="*/ 0 h 1710213"/>
                <a:gd name="connsiteX2" fmla="*/ 1944584 w 1944584"/>
                <a:gd name="connsiteY2" fmla="*/ 133216 h 1710213"/>
                <a:gd name="connsiteX3" fmla="*/ 464946 w 1944584"/>
                <a:gd name="connsiteY3" fmla="*/ 1424921 h 1710213"/>
                <a:gd name="connsiteX4" fmla="*/ 100455 w 1944584"/>
                <a:gd name="connsiteY4" fmla="*/ 1697133 h 1710213"/>
                <a:gd name="connsiteX5" fmla="*/ 216581 w 1944584"/>
                <a:gd name="connsiteY5" fmla="*/ 1359040 h 1710213"/>
                <a:gd name="connsiteX0" fmla="*/ 212252 w 1940255"/>
                <a:gd name="connsiteY0" fmla="*/ 1359040 h 1711993"/>
                <a:gd name="connsiteX1" fmla="*/ 1910423 w 1940255"/>
                <a:gd name="connsiteY1" fmla="*/ 0 h 1711993"/>
                <a:gd name="connsiteX2" fmla="*/ 1940255 w 1940255"/>
                <a:gd name="connsiteY2" fmla="*/ 133216 h 1711993"/>
                <a:gd name="connsiteX3" fmla="*/ 460617 w 1940255"/>
                <a:gd name="connsiteY3" fmla="*/ 1424921 h 1711993"/>
                <a:gd name="connsiteX4" fmla="*/ 96126 w 1940255"/>
                <a:gd name="connsiteY4" fmla="*/ 1697133 h 1711993"/>
                <a:gd name="connsiteX5" fmla="*/ 212252 w 1940255"/>
                <a:gd name="connsiteY5" fmla="*/ 1359040 h 1711993"/>
                <a:gd name="connsiteX0" fmla="*/ 225619 w 1953622"/>
                <a:gd name="connsiteY0" fmla="*/ 1359040 h 1711993"/>
                <a:gd name="connsiteX1" fmla="*/ 1923790 w 1953622"/>
                <a:gd name="connsiteY1" fmla="*/ 0 h 1711993"/>
                <a:gd name="connsiteX2" fmla="*/ 1953622 w 1953622"/>
                <a:gd name="connsiteY2" fmla="*/ 133216 h 1711993"/>
                <a:gd name="connsiteX3" fmla="*/ 473984 w 1953622"/>
                <a:gd name="connsiteY3" fmla="*/ 1424921 h 1711993"/>
                <a:gd name="connsiteX4" fmla="*/ 109493 w 1953622"/>
                <a:gd name="connsiteY4" fmla="*/ 1697133 h 1711993"/>
                <a:gd name="connsiteX5" fmla="*/ 225619 w 1953622"/>
                <a:gd name="connsiteY5" fmla="*/ 1359040 h 1711993"/>
                <a:gd name="connsiteX0" fmla="*/ 225619 w 1953622"/>
                <a:gd name="connsiteY0" fmla="*/ 1359040 h 1713980"/>
                <a:gd name="connsiteX1" fmla="*/ 1923790 w 1953622"/>
                <a:gd name="connsiteY1" fmla="*/ 0 h 1713980"/>
                <a:gd name="connsiteX2" fmla="*/ 1953622 w 1953622"/>
                <a:gd name="connsiteY2" fmla="*/ 133216 h 1713980"/>
                <a:gd name="connsiteX3" fmla="*/ 473984 w 1953622"/>
                <a:gd name="connsiteY3" fmla="*/ 1424921 h 1713980"/>
                <a:gd name="connsiteX4" fmla="*/ 109493 w 1953622"/>
                <a:gd name="connsiteY4" fmla="*/ 1697133 h 1713980"/>
                <a:gd name="connsiteX5" fmla="*/ 225619 w 1953622"/>
                <a:gd name="connsiteY5" fmla="*/ 1359040 h 1713980"/>
                <a:gd name="connsiteX0" fmla="*/ 225619 w 1953622"/>
                <a:gd name="connsiteY0" fmla="*/ 1359040 h 1697790"/>
                <a:gd name="connsiteX1" fmla="*/ 1923790 w 1953622"/>
                <a:gd name="connsiteY1" fmla="*/ 0 h 1697790"/>
                <a:gd name="connsiteX2" fmla="*/ 1953622 w 1953622"/>
                <a:gd name="connsiteY2" fmla="*/ 133216 h 1697790"/>
                <a:gd name="connsiteX3" fmla="*/ 473984 w 1953622"/>
                <a:gd name="connsiteY3" fmla="*/ 1424921 h 1697790"/>
                <a:gd name="connsiteX4" fmla="*/ 109493 w 1953622"/>
                <a:gd name="connsiteY4" fmla="*/ 1697133 h 1697790"/>
                <a:gd name="connsiteX5" fmla="*/ 225619 w 1953622"/>
                <a:gd name="connsiteY5" fmla="*/ 1359040 h 1697790"/>
                <a:gd name="connsiteX0" fmla="*/ 24204 w 1752207"/>
                <a:gd name="connsiteY0" fmla="*/ 1359040 h 1817967"/>
                <a:gd name="connsiteX1" fmla="*/ 1722375 w 1752207"/>
                <a:gd name="connsiteY1" fmla="*/ 0 h 1817967"/>
                <a:gd name="connsiteX2" fmla="*/ 1752207 w 1752207"/>
                <a:gd name="connsiteY2" fmla="*/ 133216 h 1817967"/>
                <a:gd name="connsiteX3" fmla="*/ 272569 w 1752207"/>
                <a:gd name="connsiteY3" fmla="*/ 1424921 h 1817967"/>
                <a:gd name="connsiteX4" fmla="*/ 243276 w 1752207"/>
                <a:gd name="connsiteY4" fmla="*/ 1817903 h 1817967"/>
                <a:gd name="connsiteX5" fmla="*/ 24204 w 1752207"/>
                <a:gd name="connsiteY5" fmla="*/ 1359040 h 1817967"/>
                <a:gd name="connsiteX0" fmla="*/ 28138 w 1756141"/>
                <a:gd name="connsiteY0" fmla="*/ 1359040 h 1854430"/>
                <a:gd name="connsiteX1" fmla="*/ 1726309 w 1756141"/>
                <a:gd name="connsiteY1" fmla="*/ 0 h 1854430"/>
                <a:gd name="connsiteX2" fmla="*/ 1756141 w 1756141"/>
                <a:gd name="connsiteY2" fmla="*/ 133216 h 1854430"/>
                <a:gd name="connsiteX3" fmla="*/ 276503 w 1756141"/>
                <a:gd name="connsiteY3" fmla="*/ 1424921 h 1854430"/>
                <a:gd name="connsiteX4" fmla="*/ 247210 w 1756141"/>
                <a:gd name="connsiteY4" fmla="*/ 1817903 h 1854430"/>
                <a:gd name="connsiteX5" fmla="*/ 28138 w 1756141"/>
                <a:gd name="connsiteY5" fmla="*/ 1359040 h 1854430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46022 w 1774025"/>
                <a:gd name="connsiteY0" fmla="*/ 1359040 h 1859109"/>
                <a:gd name="connsiteX1" fmla="*/ 1744193 w 1774025"/>
                <a:gd name="connsiteY1" fmla="*/ 0 h 1859109"/>
                <a:gd name="connsiteX2" fmla="*/ 1774025 w 1774025"/>
                <a:gd name="connsiteY2" fmla="*/ 133216 h 1859109"/>
                <a:gd name="connsiteX3" fmla="*/ 294387 w 1774025"/>
                <a:gd name="connsiteY3" fmla="*/ 1424921 h 1859109"/>
                <a:gd name="connsiteX4" fmla="*/ 270023 w 1774025"/>
                <a:gd name="connsiteY4" fmla="*/ 1822833 h 1859109"/>
                <a:gd name="connsiteX5" fmla="*/ 46022 w 1774025"/>
                <a:gd name="connsiteY5" fmla="*/ 1359040 h 1859109"/>
                <a:gd name="connsiteX0" fmla="*/ 36570 w 1764573"/>
                <a:gd name="connsiteY0" fmla="*/ 1359040 h 1859109"/>
                <a:gd name="connsiteX1" fmla="*/ 1734741 w 1764573"/>
                <a:gd name="connsiteY1" fmla="*/ 0 h 1859109"/>
                <a:gd name="connsiteX2" fmla="*/ 1764573 w 1764573"/>
                <a:gd name="connsiteY2" fmla="*/ 133216 h 1859109"/>
                <a:gd name="connsiteX3" fmla="*/ 284935 w 1764573"/>
                <a:gd name="connsiteY3" fmla="*/ 1424921 h 1859109"/>
                <a:gd name="connsiteX4" fmla="*/ 260571 w 1764573"/>
                <a:gd name="connsiteY4" fmla="*/ 1822833 h 1859109"/>
                <a:gd name="connsiteX5" fmla="*/ 36570 w 1764573"/>
                <a:gd name="connsiteY5" fmla="*/ 1359040 h 1859109"/>
                <a:gd name="connsiteX0" fmla="*/ 126435 w 1854438"/>
                <a:gd name="connsiteY0" fmla="*/ 1359040 h 1868814"/>
                <a:gd name="connsiteX1" fmla="*/ 1824606 w 1854438"/>
                <a:gd name="connsiteY1" fmla="*/ 0 h 1868814"/>
                <a:gd name="connsiteX2" fmla="*/ 1854438 w 1854438"/>
                <a:gd name="connsiteY2" fmla="*/ 133216 h 1868814"/>
                <a:gd name="connsiteX3" fmla="*/ 374800 w 1854438"/>
                <a:gd name="connsiteY3" fmla="*/ 1424921 h 1868814"/>
                <a:gd name="connsiteX4" fmla="*/ 350436 w 1854438"/>
                <a:gd name="connsiteY4" fmla="*/ 1822833 h 1868814"/>
                <a:gd name="connsiteX5" fmla="*/ 126435 w 1854438"/>
                <a:gd name="connsiteY5" fmla="*/ 1359040 h 1868814"/>
                <a:gd name="connsiteX0" fmla="*/ 107017 w 1835020"/>
                <a:gd name="connsiteY0" fmla="*/ 1359040 h 1850497"/>
                <a:gd name="connsiteX1" fmla="*/ 1805188 w 1835020"/>
                <a:gd name="connsiteY1" fmla="*/ 0 h 1850497"/>
                <a:gd name="connsiteX2" fmla="*/ 1835020 w 1835020"/>
                <a:gd name="connsiteY2" fmla="*/ 133216 h 1850497"/>
                <a:gd name="connsiteX3" fmla="*/ 355382 w 1835020"/>
                <a:gd name="connsiteY3" fmla="*/ 1424921 h 1850497"/>
                <a:gd name="connsiteX4" fmla="*/ 331018 w 1835020"/>
                <a:gd name="connsiteY4" fmla="*/ 1822833 h 1850497"/>
                <a:gd name="connsiteX5" fmla="*/ 107017 w 1835020"/>
                <a:gd name="connsiteY5" fmla="*/ 1359040 h 1850497"/>
                <a:gd name="connsiteX0" fmla="*/ 108809 w 1836812"/>
                <a:gd name="connsiteY0" fmla="*/ 1359040 h 1853675"/>
                <a:gd name="connsiteX1" fmla="*/ 1806980 w 1836812"/>
                <a:gd name="connsiteY1" fmla="*/ 0 h 1853675"/>
                <a:gd name="connsiteX2" fmla="*/ 1836812 w 1836812"/>
                <a:gd name="connsiteY2" fmla="*/ 133216 h 1853675"/>
                <a:gd name="connsiteX3" fmla="*/ 357174 w 1836812"/>
                <a:gd name="connsiteY3" fmla="*/ 1424921 h 1853675"/>
                <a:gd name="connsiteX4" fmla="*/ 332810 w 1836812"/>
                <a:gd name="connsiteY4" fmla="*/ 1822833 h 1853675"/>
                <a:gd name="connsiteX5" fmla="*/ 108809 w 1836812"/>
                <a:gd name="connsiteY5" fmla="*/ 1359040 h 1853675"/>
                <a:gd name="connsiteX0" fmla="*/ 128348 w 1856351"/>
                <a:gd name="connsiteY0" fmla="*/ 1359040 h 1854857"/>
                <a:gd name="connsiteX1" fmla="*/ 1826519 w 1856351"/>
                <a:gd name="connsiteY1" fmla="*/ 0 h 1854857"/>
                <a:gd name="connsiteX2" fmla="*/ 1856351 w 1856351"/>
                <a:gd name="connsiteY2" fmla="*/ 133216 h 1854857"/>
                <a:gd name="connsiteX3" fmla="*/ 376713 w 1856351"/>
                <a:gd name="connsiteY3" fmla="*/ 1424921 h 1854857"/>
                <a:gd name="connsiteX4" fmla="*/ 352349 w 1856351"/>
                <a:gd name="connsiteY4" fmla="*/ 1822833 h 1854857"/>
                <a:gd name="connsiteX5" fmla="*/ 128348 w 1856351"/>
                <a:gd name="connsiteY5" fmla="*/ 1359040 h 1854857"/>
                <a:gd name="connsiteX0" fmla="*/ 140307 w 1868310"/>
                <a:gd name="connsiteY0" fmla="*/ 1359040 h 1856619"/>
                <a:gd name="connsiteX1" fmla="*/ 1838478 w 1868310"/>
                <a:gd name="connsiteY1" fmla="*/ 0 h 1856619"/>
                <a:gd name="connsiteX2" fmla="*/ 1868310 w 1868310"/>
                <a:gd name="connsiteY2" fmla="*/ 133216 h 1856619"/>
                <a:gd name="connsiteX3" fmla="*/ 388672 w 1868310"/>
                <a:gd name="connsiteY3" fmla="*/ 1424921 h 1856619"/>
                <a:gd name="connsiteX4" fmla="*/ 364308 w 1868310"/>
                <a:gd name="connsiteY4" fmla="*/ 1822833 h 1856619"/>
                <a:gd name="connsiteX5" fmla="*/ 140307 w 1868310"/>
                <a:gd name="connsiteY5" fmla="*/ 1359040 h 1856619"/>
                <a:gd name="connsiteX0" fmla="*/ 140307 w 1868310"/>
                <a:gd name="connsiteY0" fmla="*/ 1359040 h 1856619"/>
                <a:gd name="connsiteX1" fmla="*/ 1838478 w 1868310"/>
                <a:gd name="connsiteY1" fmla="*/ 0 h 1856619"/>
                <a:gd name="connsiteX2" fmla="*/ 1868310 w 1868310"/>
                <a:gd name="connsiteY2" fmla="*/ 133216 h 1856619"/>
                <a:gd name="connsiteX3" fmla="*/ 388672 w 1868310"/>
                <a:gd name="connsiteY3" fmla="*/ 1424921 h 1856619"/>
                <a:gd name="connsiteX4" fmla="*/ 364308 w 1868310"/>
                <a:gd name="connsiteY4" fmla="*/ 1822833 h 1856619"/>
                <a:gd name="connsiteX5" fmla="*/ 140307 w 1868310"/>
                <a:gd name="connsiteY5" fmla="*/ 1359040 h 1856619"/>
                <a:gd name="connsiteX0" fmla="*/ 140307 w 1868310"/>
                <a:gd name="connsiteY0" fmla="*/ 1359040 h 1856619"/>
                <a:gd name="connsiteX1" fmla="*/ 1838478 w 1868310"/>
                <a:gd name="connsiteY1" fmla="*/ 0 h 1856619"/>
                <a:gd name="connsiteX2" fmla="*/ 1868310 w 1868310"/>
                <a:gd name="connsiteY2" fmla="*/ 133216 h 1856619"/>
                <a:gd name="connsiteX3" fmla="*/ 388672 w 1868310"/>
                <a:gd name="connsiteY3" fmla="*/ 1424921 h 1856619"/>
                <a:gd name="connsiteX4" fmla="*/ 364308 w 1868310"/>
                <a:gd name="connsiteY4" fmla="*/ 1822833 h 1856619"/>
                <a:gd name="connsiteX5" fmla="*/ 140307 w 1868310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53897 w 1879435"/>
                <a:gd name="connsiteY0" fmla="*/ 1359040 h 1856619"/>
                <a:gd name="connsiteX1" fmla="*/ 1852068 w 1879435"/>
                <a:gd name="connsiteY1" fmla="*/ 0 h 1856619"/>
                <a:gd name="connsiteX2" fmla="*/ 1879435 w 1879435"/>
                <a:gd name="connsiteY2" fmla="*/ 194833 h 1856619"/>
                <a:gd name="connsiteX3" fmla="*/ 402262 w 1879435"/>
                <a:gd name="connsiteY3" fmla="*/ 1424921 h 1856619"/>
                <a:gd name="connsiteX4" fmla="*/ 377898 w 1879435"/>
                <a:gd name="connsiteY4" fmla="*/ 1822833 h 1856619"/>
                <a:gd name="connsiteX5" fmla="*/ 153897 w 1879435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385265 w 1862438"/>
                <a:gd name="connsiteY3" fmla="*/ 1424921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385265 w 1862438"/>
                <a:gd name="connsiteY3" fmla="*/ 1424921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2907"/>
                <a:gd name="connsiteY0" fmla="*/ 1297127 h 1788126"/>
                <a:gd name="connsiteX1" fmla="*/ 1762046 w 1842907"/>
                <a:gd name="connsiteY1" fmla="*/ 0 h 1788126"/>
                <a:gd name="connsiteX2" fmla="*/ 1842907 w 1842907"/>
                <a:gd name="connsiteY2" fmla="*/ 115164 h 1788126"/>
                <a:gd name="connsiteX3" fmla="*/ 296488 w 1842907"/>
                <a:gd name="connsiteY3" fmla="*/ 1341702 h 1788126"/>
                <a:gd name="connsiteX4" fmla="*/ 376881 w 1842907"/>
                <a:gd name="connsiteY4" fmla="*/ 1753817 h 1788126"/>
                <a:gd name="connsiteX5" fmla="*/ 136900 w 1842907"/>
                <a:gd name="connsiteY5" fmla="*/ 1297127 h 1788126"/>
                <a:gd name="connsiteX0" fmla="*/ 136900 w 1784169"/>
                <a:gd name="connsiteY0" fmla="*/ 1297127 h 1788126"/>
                <a:gd name="connsiteX1" fmla="*/ 1762046 w 1784169"/>
                <a:gd name="connsiteY1" fmla="*/ 0 h 1788126"/>
                <a:gd name="connsiteX2" fmla="*/ 1784169 w 1784169"/>
                <a:gd name="connsiteY2" fmla="*/ 167551 h 1788126"/>
                <a:gd name="connsiteX3" fmla="*/ 296488 w 1784169"/>
                <a:gd name="connsiteY3" fmla="*/ 1341702 h 1788126"/>
                <a:gd name="connsiteX4" fmla="*/ 376881 w 1784169"/>
                <a:gd name="connsiteY4" fmla="*/ 1753817 h 1788126"/>
                <a:gd name="connsiteX5" fmla="*/ 136900 w 1784169"/>
                <a:gd name="connsiteY5" fmla="*/ 1297127 h 1788126"/>
                <a:gd name="connsiteX0" fmla="*/ 136900 w 1784169"/>
                <a:gd name="connsiteY0" fmla="*/ 1297127 h 1788126"/>
                <a:gd name="connsiteX1" fmla="*/ 1762046 w 1784169"/>
                <a:gd name="connsiteY1" fmla="*/ 0 h 1788126"/>
                <a:gd name="connsiteX2" fmla="*/ 1784169 w 1784169"/>
                <a:gd name="connsiteY2" fmla="*/ 167551 h 1788126"/>
                <a:gd name="connsiteX3" fmla="*/ 296488 w 1784169"/>
                <a:gd name="connsiteY3" fmla="*/ 1341702 h 1788126"/>
                <a:gd name="connsiteX4" fmla="*/ 376881 w 1784169"/>
                <a:gd name="connsiteY4" fmla="*/ 1753817 h 1788126"/>
                <a:gd name="connsiteX5" fmla="*/ 136900 w 1784169"/>
                <a:gd name="connsiteY5" fmla="*/ 1297127 h 1788126"/>
                <a:gd name="connsiteX0" fmla="*/ 136900 w 1784169"/>
                <a:gd name="connsiteY0" fmla="*/ 1297127 h 1788126"/>
                <a:gd name="connsiteX1" fmla="*/ 1762046 w 1784169"/>
                <a:gd name="connsiteY1" fmla="*/ 0 h 1788126"/>
                <a:gd name="connsiteX2" fmla="*/ 1784169 w 1784169"/>
                <a:gd name="connsiteY2" fmla="*/ 167551 h 1788126"/>
                <a:gd name="connsiteX3" fmla="*/ 482084 w 1784169"/>
                <a:gd name="connsiteY3" fmla="*/ 1405077 h 1788126"/>
                <a:gd name="connsiteX4" fmla="*/ 376881 w 1784169"/>
                <a:gd name="connsiteY4" fmla="*/ 1753817 h 1788126"/>
                <a:gd name="connsiteX5" fmla="*/ 136900 w 1784169"/>
                <a:gd name="connsiteY5" fmla="*/ 1297127 h 1788126"/>
                <a:gd name="connsiteX0" fmla="*/ 136900 w 1892811"/>
                <a:gd name="connsiteY0" fmla="*/ 1297127 h 1788126"/>
                <a:gd name="connsiteX1" fmla="*/ 1762046 w 1892811"/>
                <a:gd name="connsiteY1" fmla="*/ 0 h 1788126"/>
                <a:gd name="connsiteX2" fmla="*/ 1892811 w 1892811"/>
                <a:gd name="connsiteY2" fmla="*/ 224136 h 1788126"/>
                <a:gd name="connsiteX3" fmla="*/ 482084 w 1892811"/>
                <a:gd name="connsiteY3" fmla="*/ 1405077 h 1788126"/>
                <a:gd name="connsiteX4" fmla="*/ 376881 w 1892811"/>
                <a:gd name="connsiteY4" fmla="*/ 1753817 h 1788126"/>
                <a:gd name="connsiteX5" fmla="*/ 136900 w 1892811"/>
                <a:gd name="connsiteY5" fmla="*/ 1297127 h 1788126"/>
                <a:gd name="connsiteX0" fmla="*/ 203819 w 1959730"/>
                <a:gd name="connsiteY0" fmla="*/ 1297127 h 1713944"/>
                <a:gd name="connsiteX1" fmla="*/ 1828965 w 1959730"/>
                <a:gd name="connsiteY1" fmla="*/ 0 h 1713944"/>
                <a:gd name="connsiteX2" fmla="*/ 1959730 w 1959730"/>
                <a:gd name="connsiteY2" fmla="*/ 224136 h 1713944"/>
                <a:gd name="connsiteX3" fmla="*/ 549003 w 1959730"/>
                <a:gd name="connsiteY3" fmla="*/ 1405077 h 1713944"/>
                <a:gd name="connsiteX4" fmla="*/ 217463 w 1959730"/>
                <a:gd name="connsiteY4" fmla="*/ 1672336 h 1713944"/>
                <a:gd name="connsiteX5" fmla="*/ 203819 w 1959730"/>
                <a:gd name="connsiteY5" fmla="*/ 1297127 h 1713944"/>
                <a:gd name="connsiteX0" fmla="*/ 178650 w 1934561"/>
                <a:gd name="connsiteY0" fmla="*/ 1297127 h 1682110"/>
                <a:gd name="connsiteX1" fmla="*/ 1803796 w 1934561"/>
                <a:gd name="connsiteY1" fmla="*/ 0 h 1682110"/>
                <a:gd name="connsiteX2" fmla="*/ 1934561 w 1934561"/>
                <a:gd name="connsiteY2" fmla="*/ 224136 h 1682110"/>
                <a:gd name="connsiteX3" fmla="*/ 523834 w 1934561"/>
                <a:gd name="connsiteY3" fmla="*/ 1405077 h 1682110"/>
                <a:gd name="connsiteX4" fmla="*/ 192294 w 1934561"/>
                <a:gd name="connsiteY4" fmla="*/ 1672336 h 1682110"/>
                <a:gd name="connsiteX5" fmla="*/ 178650 w 1934561"/>
                <a:gd name="connsiteY5" fmla="*/ 1297127 h 1682110"/>
                <a:gd name="connsiteX0" fmla="*/ 178650 w 1934561"/>
                <a:gd name="connsiteY0" fmla="*/ 1297127 h 1676590"/>
                <a:gd name="connsiteX1" fmla="*/ 1803796 w 1934561"/>
                <a:gd name="connsiteY1" fmla="*/ 0 h 1676590"/>
                <a:gd name="connsiteX2" fmla="*/ 1934561 w 1934561"/>
                <a:gd name="connsiteY2" fmla="*/ 224136 h 1676590"/>
                <a:gd name="connsiteX3" fmla="*/ 523834 w 1934561"/>
                <a:gd name="connsiteY3" fmla="*/ 1405077 h 1676590"/>
                <a:gd name="connsiteX4" fmla="*/ 192294 w 1934561"/>
                <a:gd name="connsiteY4" fmla="*/ 1672336 h 1676590"/>
                <a:gd name="connsiteX5" fmla="*/ 178650 w 1934561"/>
                <a:gd name="connsiteY5" fmla="*/ 1297127 h 1676590"/>
                <a:gd name="connsiteX0" fmla="*/ 178650 w 1934561"/>
                <a:gd name="connsiteY0" fmla="*/ 1297127 h 1676234"/>
                <a:gd name="connsiteX1" fmla="*/ 1803796 w 1934561"/>
                <a:gd name="connsiteY1" fmla="*/ 0 h 1676234"/>
                <a:gd name="connsiteX2" fmla="*/ 1934561 w 1934561"/>
                <a:gd name="connsiteY2" fmla="*/ 224136 h 1676234"/>
                <a:gd name="connsiteX3" fmla="*/ 523834 w 1934561"/>
                <a:gd name="connsiteY3" fmla="*/ 1405077 h 1676234"/>
                <a:gd name="connsiteX4" fmla="*/ 192294 w 1934561"/>
                <a:gd name="connsiteY4" fmla="*/ 1672336 h 1676234"/>
                <a:gd name="connsiteX5" fmla="*/ 178650 w 1934561"/>
                <a:gd name="connsiteY5" fmla="*/ 1297127 h 1676234"/>
                <a:gd name="connsiteX0" fmla="*/ 178650 w 1934561"/>
                <a:gd name="connsiteY0" fmla="*/ 1297127 h 1680630"/>
                <a:gd name="connsiteX1" fmla="*/ 1803796 w 1934561"/>
                <a:gd name="connsiteY1" fmla="*/ 0 h 1680630"/>
                <a:gd name="connsiteX2" fmla="*/ 1934561 w 1934561"/>
                <a:gd name="connsiteY2" fmla="*/ 224136 h 1680630"/>
                <a:gd name="connsiteX3" fmla="*/ 523834 w 1934561"/>
                <a:gd name="connsiteY3" fmla="*/ 1405077 h 1680630"/>
                <a:gd name="connsiteX4" fmla="*/ 192294 w 1934561"/>
                <a:gd name="connsiteY4" fmla="*/ 1672336 h 1680630"/>
                <a:gd name="connsiteX5" fmla="*/ 178650 w 1934561"/>
                <a:gd name="connsiteY5" fmla="*/ 1297127 h 1680630"/>
                <a:gd name="connsiteX0" fmla="*/ 97581 w 1853492"/>
                <a:gd name="connsiteY0" fmla="*/ 1297127 h 1680630"/>
                <a:gd name="connsiteX1" fmla="*/ 1722727 w 1853492"/>
                <a:gd name="connsiteY1" fmla="*/ 0 h 1680630"/>
                <a:gd name="connsiteX2" fmla="*/ 1853492 w 1853492"/>
                <a:gd name="connsiteY2" fmla="*/ 224136 h 1680630"/>
                <a:gd name="connsiteX3" fmla="*/ 442765 w 1853492"/>
                <a:gd name="connsiteY3" fmla="*/ 1405077 h 1680630"/>
                <a:gd name="connsiteX4" fmla="*/ 111225 w 1853492"/>
                <a:gd name="connsiteY4" fmla="*/ 1672336 h 1680630"/>
                <a:gd name="connsiteX5" fmla="*/ 97581 w 1853492"/>
                <a:gd name="connsiteY5" fmla="*/ 1297127 h 1680630"/>
                <a:gd name="connsiteX0" fmla="*/ 145491 w 1901402"/>
                <a:gd name="connsiteY0" fmla="*/ 1297127 h 1680630"/>
                <a:gd name="connsiteX1" fmla="*/ 1770637 w 1901402"/>
                <a:gd name="connsiteY1" fmla="*/ 0 h 1680630"/>
                <a:gd name="connsiteX2" fmla="*/ 1901402 w 1901402"/>
                <a:gd name="connsiteY2" fmla="*/ 224136 h 1680630"/>
                <a:gd name="connsiteX3" fmla="*/ 490675 w 1901402"/>
                <a:gd name="connsiteY3" fmla="*/ 1405077 h 1680630"/>
                <a:gd name="connsiteX4" fmla="*/ 159135 w 1901402"/>
                <a:gd name="connsiteY4" fmla="*/ 1672336 h 1680630"/>
                <a:gd name="connsiteX5" fmla="*/ 145491 w 1901402"/>
                <a:gd name="connsiteY5" fmla="*/ 1297127 h 1680630"/>
                <a:gd name="connsiteX0" fmla="*/ 145491 w 2059969"/>
                <a:gd name="connsiteY0" fmla="*/ 1297127 h 1692738"/>
                <a:gd name="connsiteX1" fmla="*/ 1770637 w 2059969"/>
                <a:gd name="connsiteY1" fmla="*/ 0 h 1692738"/>
                <a:gd name="connsiteX2" fmla="*/ 2059969 w 2059969"/>
                <a:gd name="connsiteY2" fmla="*/ 56760 h 1692738"/>
                <a:gd name="connsiteX3" fmla="*/ 490675 w 2059969"/>
                <a:gd name="connsiteY3" fmla="*/ 1405077 h 1692738"/>
                <a:gd name="connsiteX4" fmla="*/ 159135 w 2059969"/>
                <a:gd name="connsiteY4" fmla="*/ 1672336 h 1692738"/>
                <a:gd name="connsiteX5" fmla="*/ 145491 w 2059969"/>
                <a:gd name="connsiteY5" fmla="*/ 1297127 h 1692738"/>
                <a:gd name="connsiteX0" fmla="*/ 145491 w 2059969"/>
                <a:gd name="connsiteY0" fmla="*/ 1297127 h 1692738"/>
                <a:gd name="connsiteX1" fmla="*/ 1770637 w 2059969"/>
                <a:gd name="connsiteY1" fmla="*/ 0 h 1692738"/>
                <a:gd name="connsiteX2" fmla="*/ 2059969 w 2059969"/>
                <a:gd name="connsiteY2" fmla="*/ 56760 h 1692738"/>
                <a:gd name="connsiteX3" fmla="*/ 490675 w 2059969"/>
                <a:gd name="connsiteY3" fmla="*/ 1405077 h 1692738"/>
                <a:gd name="connsiteX4" fmla="*/ 159135 w 2059969"/>
                <a:gd name="connsiteY4" fmla="*/ 1672336 h 1692738"/>
                <a:gd name="connsiteX5" fmla="*/ 145491 w 2059969"/>
                <a:gd name="connsiteY5" fmla="*/ 1297127 h 1692738"/>
                <a:gd name="connsiteX0" fmla="*/ 147940 w 2062418"/>
                <a:gd name="connsiteY0" fmla="*/ 1256604 h 1652215"/>
                <a:gd name="connsiteX1" fmla="*/ 1739611 w 2062418"/>
                <a:gd name="connsiteY1" fmla="*/ 0 h 1652215"/>
                <a:gd name="connsiteX2" fmla="*/ 2062418 w 2062418"/>
                <a:gd name="connsiteY2" fmla="*/ 16237 h 1652215"/>
                <a:gd name="connsiteX3" fmla="*/ 493124 w 2062418"/>
                <a:gd name="connsiteY3" fmla="*/ 1364554 h 1652215"/>
                <a:gd name="connsiteX4" fmla="*/ 161584 w 2062418"/>
                <a:gd name="connsiteY4" fmla="*/ 1631813 h 1652215"/>
                <a:gd name="connsiteX5" fmla="*/ 147940 w 2062418"/>
                <a:gd name="connsiteY5" fmla="*/ 1256604 h 1652215"/>
                <a:gd name="connsiteX0" fmla="*/ 149574 w 2064052"/>
                <a:gd name="connsiteY0" fmla="*/ 1275984 h 1671595"/>
                <a:gd name="connsiteX1" fmla="*/ 1764149 w 2064052"/>
                <a:gd name="connsiteY1" fmla="*/ 0 h 1671595"/>
                <a:gd name="connsiteX2" fmla="*/ 2064052 w 2064052"/>
                <a:gd name="connsiteY2" fmla="*/ 35617 h 1671595"/>
                <a:gd name="connsiteX3" fmla="*/ 494758 w 2064052"/>
                <a:gd name="connsiteY3" fmla="*/ 1383934 h 1671595"/>
                <a:gd name="connsiteX4" fmla="*/ 163218 w 2064052"/>
                <a:gd name="connsiteY4" fmla="*/ 1651193 h 1671595"/>
                <a:gd name="connsiteX5" fmla="*/ 149574 w 2064052"/>
                <a:gd name="connsiteY5" fmla="*/ 1275984 h 167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052" h="1671595">
                  <a:moveTo>
                    <a:pt x="149574" y="1275984"/>
                  </a:moveTo>
                  <a:cubicBezTo>
                    <a:pt x="416396" y="1000785"/>
                    <a:pt x="1222434" y="432376"/>
                    <a:pt x="1764149" y="0"/>
                  </a:cubicBezTo>
                  <a:cubicBezTo>
                    <a:pt x="1817165" y="58895"/>
                    <a:pt x="1991986" y="16409"/>
                    <a:pt x="2064052" y="35617"/>
                  </a:cubicBezTo>
                  <a:cubicBezTo>
                    <a:pt x="1914466" y="206684"/>
                    <a:pt x="1017856" y="934495"/>
                    <a:pt x="494758" y="1383934"/>
                  </a:cubicBezTo>
                  <a:cubicBezTo>
                    <a:pt x="177952" y="1653197"/>
                    <a:pt x="400621" y="1708414"/>
                    <a:pt x="163218" y="1651193"/>
                  </a:cubicBezTo>
                  <a:cubicBezTo>
                    <a:pt x="27667" y="1614342"/>
                    <a:pt x="-117248" y="1551183"/>
                    <a:pt x="149574" y="1275984"/>
                  </a:cubicBezTo>
                  <a:close/>
                </a:path>
              </a:pathLst>
            </a:custGeom>
            <a:solidFill>
              <a:srgbClr val="CB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555268F1-DBF6-AB8F-6683-78E5F7A13619}"/>
                </a:ext>
              </a:extLst>
            </p:cNvPr>
            <p:cNvSpPr/>
            <p:nvPr/>
          </p:nvSpPr>
          <p:spPr>
            <a:xfrm>
              <a:off x="2912437" y="5276503"/>
              <a:ext cx="47868" cy="255777"/>
            </a:xfrm>
            <a:custGeom>
              <a:avLst/>
              <a:gdLst>
                <a:gd name="connsiteX0" fmla="*/ 33338 w 33338"/>
                <a:gd name="connsiteY0" fmla="*/ 0 h 339725"/>
                <a:gd name="connsiteX1" fmla="*/ 30163 w 33338"/>
                <a:gd name="connsiteY1" fmla="*/ 311150 h 339725"/>
                <a:gd name="connsiteX2" fmla="*/ 14288 w 33338"/>
                <a:gd name="connsiteY2" fmla="*/ 339725 h 339725"/>
                <a:gd name="connsiteX3" fmla="*/ 0 w 33338"/>
                <a:gd name="connsiteY3" fmla="*/ 303213 h 339725"/>
                <a:gd name="connsiteX4" fmla="*/ 33338 w 33338"/>
                <a:gd name="connsiteY4" fmla="*/ 0 h 339725"/>
                <a:gd name="connsiteX0" fmla="*/ 35929 w 35929"/>
                <a:gd name="connsiteY0" fmla="*/ 24743 h 364468"/>
                <a:gd name="connsiteX1" fmla="*/ 32754 w 35929"/>
                <a:gd name="connsiteY1" fmla="*/ 335893 h 364468"/>
                <a:gd name="connsiteX2" fmla="*/ 16879 w 35929"/>
                <a:gd name="connsiteY2" fmla="*/ 364468 h 364468"/>
                <a:gd name="connsiteX3" fmla="*/ 2591 w 35929"/>
                <a:gd name="connsiteY3" fmla="*/ 327956 h 364468"/>
                <a:gd name="connsiteX4" fmla="*/ 2591 w 35929"/>
                <a:gd name="connsiteY4" fmla="*/ 43793 h 364468"/>
                <a:gd name="connsiteX5" fmla="*/ 35929 w 35929"/>
                <a:gd name="connsiteY5" fmla="*/ 24743 h 364468"/>
                <a:gd name="connsiteX0" fmla="*/ 35929 w 35929"/>
                <a:gd name="connsiteY0" fmla="*/ 15988 h 355713"/>
                <a:gd name="connsiteX1" fmla="*/ 32754 w 35929"/>
                <a:gd name="connsiteY1" fmla="*/ 327138 h 355713"/>
                <a:gd name="connsiteX2" fmla="*/ 16879 w 35929"/>
                <a:gd name="connsiteY2" fmla="*/ 355713 h 355713"/>
                <a:gd name="connsiteX3" fmla="*/ 2591 w 35929"/>
                <a:gd name="connsiteY3" fmla="*/ 319201 h 355713"/>
                <a:gd name="connsiteX4" fmla="*/ 2591 w 35929"/>
                <a:gd name="connsiteY4" fmla="*/ 35038 h 355713"/>
                <a:gd name="connsiteX5" fmla="*/ 35929 w 35929"/>
                <a:gd name="connsiteY5" fmla="*/ 15988 h 355713"/>
                <a:gd name="connsiteX0" fmla="*/ 35929 w 35929"/>
                <a:gd name="connsiteY0" fmla="*/ 0 h 339725"/>
                <a:gd name="connsiteX1" fmla="*/ 32754 w 35929"/>
                <a:gd name="connsiteY1" fmla="*/ 311150 h 339725"/>
                <a:gd name="connsiteX2" fmla="*/ 16879 w 35929"/>
                <a:gd name="connsiteY2" fmla="*/ 339725 h 339725"/>
                <a:gd name="connsiteX3" fmla="*/ 2591 w 35929"/>
                <a:gd name="connsiteY3" fmla="*/ 303213 h 339725"/>
                <a:gd name="connsiteX4" fmla="*/ 2591 w 35929"/>
                <a:gd name="connsiteY4" fmla="*/ 19050 h 339725"/>
                <a:gd name="connsiteX5" fmla="*/ 35929 w 35929"/>
                <a:gd name="connsiteY5" fmla="*/ 0 h 339725"/>
                <a:gd name="connsiteX0" fmla="*/ 32754 w 33059"/>
                <a:gd name="connsiteY0" fmla="*/ 0 h 350837"/>
                <a:gd name="connsiteX1" fmla="*/ 32754 w 33059"/>
                <a:gd name="connsiteY1" fmla="*/ 322262 h 350837"/>
                <a:gd name="connsiteX2" fmla="*/ 16879 w 33059"/>
                <a:gd name="connsiteY2" fmla="*/ 350837 h 350837"/>
                <a:gd name="connsiteX3" fmla="*/ 2591 w 33059"/>
                <a:gd name="connsiteY3" fmla="*/ 314325 h 350837"/>
                <a:gd name="connsiteX4" fmla="*/ 2591 w 33059"/>
                <a:gd name="connsiteY4" fmla="*/ 30162 h 350837"/>
                <a:gd name="connsiteX5" fmla="*/ 32754 w 33059"/>
                <a:gd name="connsiteY5" fmla="*/ 0 h 350837"/>
                <a:gd name="connsiteX0" fmla="*/ 32754 w 33059"/>
                <a:gd name="connsiteY0" fmla="*/ 0 h 350837"/>
                <a:gd name="connsiteX1" fmla="*/ 32754 w 33059"/>
                <a:gd name="connsiteY1" fmla="*/ 322262 h 350837"/>
                <a:gd name="connsiteX2" fmla="*/ 16879 w 33059"/>
                <a:gd name="connsiteY2" fmla="*/ 350837 h 350837"/>
                <a:gd name="connsiteX3" fmla="*/ 2591 w 33059"/>
                <a:gd name="connsiteY3" fmla="*/ 314325 h 350837"/>
                <a:gd name="connsiteX4" fmla="*/ 2591 w 33059"/>
                <a:gd name="connsiteY4" fmla="*/ 30162 h 350837"/>
                <a:gd name="connsiteX5" fmla="*/ 32754 w 33059"/>
                <a:gd name="connsiteY5" fmla="*/ 0 h 350837"/>
                <a:gd name="connsiteX0" fmla="*/ 32754 w 80379"/>
                <a:gd name="connsiteY0" fmla="*/ 0 h 361950"/>
                <a:gd name="connsiteX1" fmla="*/ 32754 w 80379"/>
                <a:gd name="connsiteY1" fmla="*/ 322262 h 361950"/>
                <a:gd name="connsiteX2" fmla="*/ 80379 w 80379"/>
                <a:gd name="connsiteY2" fmla="*/ 361950 h 361950"/>
                <a:gd name="connsiteX3" fmla="*/ 2591 w 80379"/>
                <a:gd name="connsiteY3" fmla="*/ 314325 h 361950"/>
                <a:gd name="connsiteX4" fmla="*/ 2591 w 80379"/>
                <a:gd name="connsiteY4" fmla="*/ 30162 h 361950"/>
                <a:gd name="connsiteX5" fmla="*/ 32754 w 80379"/>
                <a:gd name="connsiteY5" fmla="*/ 0 h 361950"/>
                <a:gd name="connsiteX0" fmla="*/ 30197 w 77822"/>
                <a:gd name="connsiteY0" fmla="*/ 0 h 361950"/>
                <a:gd name="connsiteX1" fmla="*/ 30197 w 77822"/>
                <a:gd name="connsiteY1" fmla="*/ 322262 h 361950"/>
                <a:gd name="connsiteX2" fmla="*/ 77822 w 77822"/>
                <a:gd name="connsiteY2" fmla="*/ 361950 h 361950"/>
                <a:gd name="connsiteX3" fmla="*/ 34 w 77822"/>
                <a:gd name="connsiteY3" fmla="*/ 314325 h 361950"/>
                <a:gd name="connsiteX4" fmla="*/ 34 w 77822"/>
                <a:gd name="connsiteY4" fmla="*/ 30162 h 361950"/>
                <a:gd name="connsiteX5" fmla="*/ 30197 w 77822"/>
                <a:gd name="connsiteY5" fmla="*/ 0 h 361950"/>
                <a:gd name="connsiteX0" fmla="*/ 30197 w 30502"/>
                <a:gd name="connsiteY0" fmla="*/ 0 h 352425"/>
                <a:gd name="connsiteX1" fmla="*/ 30197 w 30502"/>
                <a:gd name="connsiteY1" fmla="*/ 322262 h 352425"/>
                <a:gd name="connsiteX2" fmla="*/ 12735 w 30502"/>
                <a:gd name="connsiteY2" fmla="*/ 352425 h 352425"/>
                <a:gd name="connsiteX3" fmla="*/ 34 w 30502"/>
                <a:gd name="connsiteY3" fmla="*/ 314325 h 352425"/>
                <a:gd name="connsiteX4" fmla="*/ 34 w 30502"/>
                <a:gd name="connsiteY4" fmla="*/ 30162 h 352425"/>
                <a:gd name="connsiteX5" fmla="*/ 30197 w 30502"/>
                <a:gd name="connsiteY5" fmla="*/ 0 h 352425"/>
                <a:gd name="connsiteX0" fmla="*/ 50837 w 67838"/>
                <a:gd name="connsiteY0" fmla="*/ 0 h 352669"/>
                <a:gd name="connsiteX1" fmla="*/ 50837 w 67838"/>
                <a:gd name="connsiteY1" fmla="*/ 322262 h 352669"/>
                <a:gd name="connsiteX2" fmla="*/ 33375 w 67838"/>
                <a:gd name="connsiteY2" fmla="*/ 352425 h 352669"/>
                <a:gd name="connsiteX3" fmla="*/ 20674 w 67838"/>
                <a:gd name="connsiteY3" fmla="*/ 314325 h 352669"/>
                <a:gd name="connsiteX4" fmla="*/ 20674 w 67838"/>
                <a:gd name="connsiteY4" fmla="*/ 30162 h 352669"/>
                <a:gd name="connsiteX5" fmla="*/ 50837 w 67838"/>
                <a:gd name="connsiteY5" fmla="*/ 0 h 352669"/>
                <a:gd name="connsiteX0" fmla="*/ 39694 w 45715"/>
                <a:gd name="connsiteY0" fmla="*/ 0 h 352669"/>
                <a:gd name="connsiteX1" fmla="*/ 39694 w 45715"/>
                <a:gd name="connsiteY1" fmla="*/ 322262 h 352669"/>
                <a:gd name="connsiteX2" fmla="*/ 22232 w 45715"/>
                <a:gd name="connsiteY2" fmla="*/ 352425 h 352669"/>
                <a:gd name="connsiteX3" fmla="*/ 9531 w 45715"/>
                <a:gd name="connsiteY3" fmla="*/ 314325 h 352669"/>
                <a:gd name="connsiteX4" fmla="*/ 9531 w 45715"/>
                <a:gd name="connsiteY4" fmla="*/ 30162 h 352669"/>
                <a:gd name="connsiteX5" fmla="*/ 39694 w 45715"/>
                <a:gd name="connsiteY5" fmla="*/ 0 h 352669"/>
                <a:gd name="connsiteX0" fmla="*/ 49457 w 55478"/>
                <a:gd name="connsiteY0" fmla="*/ 0 h 352657"/>
                <a:gd name="connsiteX1" fmla="*/ 49457 w 55478"/>
                <a:gd name="connsiteY1" fmla="*/ 322262 h 352657"/>
                <a:gd name="connsiteX2" fmla="*/ 31995 w 55478"/>
                <a:gd name="connsiteY2" fmla="*/ 352425 h 352657"/>
                <a:gd name="connsiteX3" fmla="*/ 19294 w 55478"/>
                <a:gd name="connsiteY3" fmla="*/ 314325 h 352657"/>
                <a:gd name="connsiteX4" fmla="*/ 19294 w 55478"/>
                <a:gd name="connsiteY4" fmla="*/ 30162 h 352657"/>
                <a:gd name="connsiteX5" fmla="*/ 49457 w 55478"/>
                <a:gd name="connsiteY5" fmla="*/ 0 h 352657"/>
                <a:gd name="connsiteX0" fmla="*/ 49457 w 65999"/>
                <a:gd name="connsiteY0" fmla="*/ 0 h 352657"/>
                <a:gd name="connsiteX1" fmla="*/ 49457 w 65999"/>
                <a:gd name="connsiteY1" fmla="*/ 322262 h 352657"/>
                <a:gd name="connsiteX2" fmla="*/ 31995 w 65999"/>
                <a:gd name="connsiteY2" fmla="*/ 352425 h 352657"/>
                <a:gd name="connsiteX3" fmla="*/ 19294 w 65999"/>
                <a:gd name="connsiteY3" fmla="*/ 314325 h 352657"/>
                <a:gd name="connsiteX4" fmla="*/ 19294 w 65999"/>
                <a:gd name="connsiteY4" fmla="*/ 30162 h 352657"/>
                <a:gd name="connsiteX5" fmla="*/ 49457 w 65999"/>
                <a:gd name="connsiteY5" fmla="*/ 0 h 3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99" h="352657">
                  <a:moveTo>
                    <a:pt x="49457" y="0"/>
                  </a:moveTo>
                  <a:cubicBezTo>
                    <a:pt x="48399" y="103717"/>
                    <a:pt x="50515" y="218545"/>
                    <a:pt x="49457" y="322262"/>
                  </a:cubicBezTo>
                  <a:cubicBezTo>
                    <a:pt x="72211" y="337078"/>
                    <a:pt x="75916" y="349250"/>
                    <a:pt x="31995" y="352425"/>
                  </a:cubicBezTo>
                  <a:cubicBezTo>
                    <a:pt x="-11926" y="355600"/>
                    <a:pt x="-5047" y="325437"/>
                    <a:pt x="19294" y="314325"/>
                  </a:cubicBezTo>
                  <a:cubicBezTo>
                    <a:pt x="18765" y="270669"/>
                    <a:pt x="24851" y="109272"/>
                    <a:pt x="19294" y="30162"/>
                  </a:cubicBezTo>
                  <a:cubicBezTo>
                    <a:pt x="31200" y="14552"/>
                    <a:pt x="30407" y="10318"/>
                    <a:pt x="49457" y="0"/>
                  </a:cubicBezTo>
                  <a:close/>
                </a:path>
              </a:pathLst>
            </a:custGeom>
            <a:solidFill>
              <a:srgbClr val="C4C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4BB8275F-EAF1-78F3-3FED-F3A8749FF818}"/>
                </a:ext>
              </a:extLst>
            </p:cNvPr>
            <p:cNvSpPr/>
            <p:nvPr/>
          </p:nvSpPr>
          <p:spPr>
            <a:xfrm>
              <a:off x="3317096" y="5052629"/>
              <a:ext cx="65999" cy="668570"/>
            </a:xfrm>
            <a:custGeom>
              <a:avLst/>
              <a:gdLst>
                <a:gd name="connsiteX0" fmla="*/ 33338 w 33338"/>
                <a:gd name="connsiteY0" fmla="*/ 0 h 339725"/>
                <a:gd name="connsiteX1" fmla="*/ 30163 w 33338"/>
                <a:gd name="connsiteY1" fmla="*/ 311150 h 339725"/>
                <a:gd name="connsiteX2" fmla="*/ 14288 w 33338"/>
                <a:gd name="connsiteY2" fmla="*/ 339725 h 339725"/>
                <a:gd name="connsiteX3" fmla="*/ 0 w 33338"/>
                <a:gd name="connsiteY3" fmla="*/ 303213 h 339725"/>
                <a:gd name="connsiteX4" fmla="*/ 33338 w 33338"/>
                <a:gd name="connsiteY4" fmla="*/ 0 h 339725"/>
                <a:gd name="connsiteX0" fmla="*/ 35929 w 35929"/>
                <a:gd name="connsiteY0" fmla="*/ 24743 h 364468"/>
                <a:gd name="connsiteX1" fmla="*/ 32754 w 35929"/>
                <a:gd name="connsiteY1" fmla="*/ 335893 h 364468"/>
                <a:gd name="connsiteX2" fmla="*/ 16879 w 35929"/>
                <a:gd name="connsiteY2" fmla="*/ 364468 h 364468"/>
                <a:gd name="connsiteX3" fmla="*/ 2591 w 35929"/>
                <a:gd name="connsiteY3" fmla="*/ 327956 h 364468"/>
                <a:gd name="connsiteX4" fmla="*/ 2591 w 35929"/>
                <a:gd name="connsiteY4" fmla="*/ 43793 h 364468"/>
                <a:gd name="connsiteX5" fmla="*/ 35929 w 35929"/>
                <a:gd name="connsiteY5" fmla="*/ 24743 h 364468"/>
                <a:gd name="connsiteX0" fmla="*/ 35929 w 35929"/>
                <a:gd name="connsiteY0" fmla="*/ 15988 h 355713"/>
                <a:gd name="connsiteX1" fmla="*/ 32754 w 35929"/>
                <a:gd name="connsiteY1" fmla="*/ 327138 h 355713"/>
                <a:gd name="connsiteX2" fmla="*/ 16879 w 35929"/>
                <a:gd name="connsiteY2" fmla="*/ 355713 h 355713"/>
                <a:gd name="connsiteX3" fmla="*/ 2591 w 35929"/>
                <a:gd name="connsiteY3" fmla="*/ 319201 h 355713"/>
                <a:gd name="connsiteX4" fmla="*/ 2591 w 35929"/>
                <a:gd name="connsiteY4" fmla="*/ 35038 h 355713"/>
                <a:gd name="connsiteX5" fmla="*/ 35929 w 35929"/>
                <a:gd name="connsiteY5" fmla="*/ 15988 h 355713"/>
                <a:gd name="connsiteX0" fmla="*/ 35929 w 35929"/>
                <a:gd name="connsiteY0" fmla="*/ 0 h 339725"/>
                <a:gd name="connsiteX1" fmla="*/ 32754 w 35929"/>
                <a:gd name="connsiteY1" fmla="*/ 311150 h 339725"/>
                <a:gd name="connsiteX2" fmla="*/ 16879 w 35929"/>
                <a:gd name="connsiteY2" fmla="*/ 339725 h 339725"/>
                <a:gd name="connsiteX3" fmla="*/ 2591 w 35929"/>
                <a:gd name="connsiteY3" fmla="*/ 303213 h 339725"/>
                <a:gd name="connsiteX4" fmla="*/ 2591 w 35929"/>
                <a:gd name="connsiteY4" fmla="*/ 19050 h 339725"/>
                <a:gd name="connsiteX5" fmla="*/ 35929 w 35929"/>
                <a:gd name="connsiteY5" fmla="*/ 0 h 339725"/>
                <a:gd name="connsiteX0" fmla="*/ 32754 w 33059"/>
                <a:gd name="connsiteY0" fmla="*/ 0 h 350837"/>
                <a:gd name="connsiteX1" fmla="*/ 32754 w 33059"/>
                <a:gd name="connsiteY1" fmla="*/ 322262 h 350837"/>
                <a:gd name="connsiteX2" fmla="*/ 16879 w 33059"/>
                <a:gd name="connsiteY2" fmla="*/ 350837 h 350837"/>
                <a:gd name="connsiteX3" fmla="*/ 2591 w 33059"/>
                <a:gd name="connsiteY3" fmla="*/ 314325 h 350837"/>
                <a:gd name="connsiteX4" fmla="*/ 2591 w 33059"/>
                <a:gd name="connsiteY4" fmla="*/ 30162 h 350837"/>
                <a:gd name="connsiteX5" fmla="*/ 32754 w 33059"/>
                <a:gd name="connsiteY5" fmla="*/ 0 h 350837"/>
                <a:gd name="connsiteX0" fmla="*/ 32754 w 33059"/>
                <a:gd name="connsiteY0" fmla="*/ 0 h 350837"/>
                <a:gd name="connsiteX1" fmla="*/ 32754 w 33059"/>
                <a:gd name="connsiteY1" fmla="*/ 322262 h 350837"/>
                <a:gd name="connsiteX2" fmla="*/ 16879 w 33059"/>
                <a:gd name="connsiteY2" fmla="*/ 350837 h 350837"/>
                <a:gd name="connsiteX3" fmla="*/ 2591 w 33059"/>
                <a:gd name="connsiteY3" fmla="*/ 314325 h 350837"/>
                <a:gd name="connsiteX4" fmla="*/ 2591 w 33059"/>
                <a:gd name="connsiteY4" fmla="*/ 30162 h 350837"/>
                <a:gd name="connsiteX5" fmla="*/ 32754 w 33059"/>
                <a:gd name="connsiteY5" fmla="*/ 0 h 350837"/>
                <a:gd name="connsiteX0" fmla="*/ 32754 w 80379"/>
                <a:gd name="connsiteY0" fmla="*/ 0 h 361950"/>
                <a:gd name="connsiteX1" fmla="*/ 32754 w 80379"/>
                <a:gd name="connsiteY1" fmla="*/ 322262 h 361950"/>
                <a:gd name="connsiteX2" fmla="*/ 80379 w 80379"/>
                <a:gd name="connsiteY2" fmla="*/ 361950 h 361950"/>
                <a:gd name="connsiteX3" fmla="*/ 2591 w 80379"/>
                <a:gd name="connsiteY3" fmla="*/ 314325 h 361950"/>
                <a:gd name="connsiteX4" fmla="*/ 2591 w 80379"/>
                <a:gd name="connsiteY4" fmla="*/ 30162 h 361950"/>
                <a:gd name="connsiteX5" fmla="*/ 32754 w 80379"/>
                <a:gd name="connsiteY5" fmla="*/ 0 h 361950"/>
                <a:gd name="connsiteX0" fmla="*/ 30197 w 77822"/>
                <a:gd name="connsiteY0" fmla="*/ 0 h 361950"/>
                <a:gd name="connsiteX1" fmla="*/ 30197 w 77822"/>
                <a:gd name="connsiteY1" fmla="*/ 322262 h 361950"/>
                <a:gd name="connsiteX2" fmla="*/ 77822 w 77822"/>
                <a:gd name="connsiteY2" fmla="*/ 361950 h 361950"/>
                <a:gd name="connsiteX3" fmla="*/ 34 w 77822"/>
                <a:gd name="connsiteY3" fmla="*/ 314325 h 361950"/>
                <a:gd name="connsiteX4" fmla="*/ 34 w 77822"/>
                <a:gd name="connsiteY4" fmla="*/ 30162 h 361950"/>
                <a:gd name="connsiteX5" fmla="*/ 30197 w 77822"/>
                <a:gd name="connsiteY5" fmla="*/ 0 h 361950"/>
                <a:gd name="connsiteX0" fmla="*/ 30197 w 30502"/>
                <a:gd name="connsiteY0" fmla="*/ 0 h 352425"/>
                <a:gd name="connsiteX1" fmla="*/ 30197 w 30502"/>
                <a:gd name="connsiteY1" fmla="*/ 322262 h 352425"/>
                <a:gd name="connsiteX2" fmla="*/ 12735 w 30502"/>
                <a:gd name="connsiteY2" fmla="*/ 352425 h 352425"/>
                <a:gd name="connsiteX3" fmla="*/ 34 w 30502"/>
                <a:gd name="connsiteY3" fmla="*/ 314325 h 352425"/>
                <a:gd name="connsiteX4" fmla="*/ 34 w 30502"/>
                <a:gd name="connsiteY4" fmla="*/ 30162 h 352425"/>
                <a:gd name="connsiteX5" fmla="*/ 30197 w 30502"/>
                <a:gd name="connsiteY5" fmla="*/ 0 h 352425"/>
                <a:gd name="connsiteX0" fmla="*/ 50837 w 67838"/>
                <a:gd name="connsiteY0" fmla="*/ 0 h 352669"/>
                <a:gd name="connsiteX1" fmla="*/ 50837 w 67838"/>
                <a:gd name="connsiteY1" fmla="*/ 322262 h 352669"/>
                <a:gd name="connsiteX2" fmla="*/ 33375 w 67838"/>
                <a:gd name="connsiteY2" fmla="*/ 352425 h 352669"/>
                <a:gd name="connsiteX3" fmla="*/ 20674 w 67838"/>
                <a:gd name="connsiteY3" fmla="*/ 314325 h 352669"/>
                <a:gd name="connsiteX4" fmla="*/ 20674 w 67838"/>
                <a:gd name="connsiteY4" fmla="*/ 30162 h 352669"/>
                <a:gd name="connsiteX5" fmla="*/ 50837 w 67838"/>
                <a:gd name="connsiteY5" fmla="*/ 0 h 352669"/>
                <a:gd name="connsiteX0" fmla="*/ 39694 w 45715"/>
                <a:gd name="connsiteY0" fmla="*/ 0 h 352669"/>
                <a:gd name="connsiteX1" fmla="*/ 39694 w 45715"/>
                <a:gd name="connsiteY1" fmla="*/ 322262 h 352669"/>
                <a:gd name="connsiteX2" fmla="*/ 22232 w 45715"/>
                <a:gd name="connsiteY2" fmla="*/ 352425 h 352669"/>
                <a:gd name="connsiteX3" fmla="*/ 9531 w 45715"/>
                <a:gd name="connsiteY3" fmla="*/ 314325 h 352669"/>
                <a:gd name="connsiteX4" fmla="*/ 9531 w 45715"/>
                <a:gd name="connsiteY4" fmla="*/ 30162 h 352669"/>
                <a:gd name="connsiteX5" fmla="*/ 39694 w 45715"/>
                <a:gd name="connsiteY5" fmla="*/ 0 h 352669"/>
                <a:gd name="connsiteX0" fmla="*/ 49457 w 55478"/>
                <a:gd name="connsiteY0" fmla="*/ 0 h 352657"/>
                <a:gd name="connsiteX1" fmla="*/ 49457 w 55478"/>
                <a:gd name="connsiteY1" fmla="*/ 322262 h 352657"/>
                <a:gd name="connsiteX2" fmla="*/ 31995 w 55478"/>
                <a:gd name="connsiteY2" fmla="*/ 352425 h 352657"/>
                <a:gd name="connsiteX3" fmla="*/ 19294 w 55478"/>
                <a:gd name="connsiteY3" fmla="*/ 314325 h 352657"/>
                <a:gd name="connsiteX4" fmla="*/ 19294 w 55478"/>
                <a:gd name="connsiteY4" fmla="*/ 30162 h 352657"/>
                <a:gd name="connsiteX5" fmla="*/ 49457 w 55478"/>
                <a:gd name="connsiteY5" fmla="*/ 0 h 352657"/>
                <a:gd name="connsiteX0" fmla="*/ 49457 w 65999"/>
                <a:gd name="connsiteY0" fmla="*/ 0 h 352657"/>
                <a:gd name="connsiteX1" fmla="*/ 49457 w 65999"/>
                <a:gd name="connsiteY1" fmla="*/ 322262 h 352657"/>
                <a:gd name="connsiteX2" fmla="*/ 31995 w 65999"/>
                <a:gd name="connsiteY2" fmla="*/ 352425 h 352657"/>
                <a:gd name="connsiteX3" fmla="*/ 19294 w 65999"/>
                <a:gd name="connsiteY3" fmla="*/ 314325 h 352657"/>
                <a:gd name="connsiteX4" fmla="*/ 19294 w 65999"/>
                <a:gd name="connsiteY4" fmla="*/ 30162 h 352657"/>
                <a:gd name="connsiteX5" fmla="*/ 49457 w 65999"/>
                <a:gd name="connsiteY5" fmla="*/ 0 h 352657"/>
                <a:gd name="connsiteX0" fmla="*/ 55807 w 65999"/>
                <a:gd name="connsiteY0" fmla="*/ 0 h 689207"/>
                <a:gd name="connsiteX1" fmla="*/ 49457 w 65999"/>
                <a:gd name="connsiteY1" fmla="*/ 658812 h 689207"/>
                <a:gd name="connsiteX2" fmla="*/ 31995 w 65999"/>
                <a:gd name="connsiteY2" fmla="*/ 688975 h 689207"/>
                <a:gd name="connsiteX3" fmla="*/ 19294 w 65999"/>
                <a:gd name="connsiteY3" fmla="*/ 650875 h 689207"/>
                <a:gd name="connsiteX4" fmla="*/ 19294 w 65999"/>
                <a:gd name="connsiteY4" fmla="*/ 366712 h 689207"/>
                <a:gd name="connsiteX5" fmla="*/ 55807 w 65999"/>
                <a:gd name="connsiteY5" fmla="*/ 0 h 689207"/>
                <a:gd name="connsiteX0" fmla="*/ 55807 w 65999"/>
                <a:gd name="connsiteY0" fmla="*/ 0 h 689207"/>
                <a:gd name="connsiteX1" fmla="*/ 49457 w 65999"/>
                <a:gd name="connsiteY1" fmla="*/ 658812 h 689207"/>
                <a:gd name="connsiteX2" fmla="*/ 31995 w 65999"/>
                <a:gd name="connsiteY2" fmla="*/ 688975 h 689207"/>
                <a:gd name="connsiteX3" fmla="*/ 19294 w 65999"/>
                <a:gd name="connsiteY3" fmla="*/ 650875 h 689207"/>
                <a:gd name="connsiteX4" fmla="*/ 22469 w 65999"/>
                <a:gd name="connsiteY4" fmla="*/ 42862 h 689207"/>
                <a:gd name="connsiteX5" fmla="*/ 55807 w 65999"/>
                <a:gd name="connsiteY5" fmla="*/ 0 h 689207"/>
                <a:gd name="connsiteX0" fmla="*/ 49457 w 65999"/>
                <a:gd name="connsiteY0" fmla="*/ 0 h 668570"/>
                <a:gd name="connsiteX1" fmla="*/ 49457 w 65999"/>
                <a:gd name="connsiteY1" fmla="*/ 638175 h 668570"/>
                <a:gd name="connsiteX2" fmla="*/ 31995 w 65999"/>
                <a:gd name="connsiteY2" fmla="*/ 668338 h 668570"/>
                <a:gd name="connsiteX3" fmla="*/ 19294 w 65999"/>
                <a:gd name="connsiteY3" fmla="*/ 630238 h 668570"/>
                <a:gd name="connsiteX4" fmla="*/ 22469 w 65999"/>
                <a:gd name="connsiteY4" fmla="*/ 22225 h 668570"/>
                <a:gd name="connsiteX5" fmla="*/ 49457 w 65999"/>
                <a:gd name="connsiteY5" fmla="*/ 0 h 66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99" h="668570">
                  <a:moveTo>
                    <a:pt x="49457" y="0"/>
                  </a:moveTo>
                  <a:cubicBezTo>
                    <a:pt x="48399" y="103717"/>
                    <a:pt x="50515" y="534458"/>
                    <a:pt x="49457" y="638175"/>
                  </a:cubicBezTo>
                  <a:cubicBezTo>
                    <a:pt x="72211" y="652991"/>
                    <a:pt x="75916" y="665163"/>
                    <a:pt x="31995" y="668338"/>
                  </a:cubicBezTo>
                  <a:cubicBezTo>
                    <a:pt x="-11926" y="671513"/>
                    <a:pt x="-5047" y="641350"/>
                    <a:pt x="19294" y="630238"/>
                  </a:cubicBezTo>
                  <a:cubicBezTo>
                    <a:pt x="18765" y="586582"/>
                    <a:pt x="28026" y="101335"/>
                    <a:pt x="22469" y="22225"/>
                  </a:cubicBezTo>
                  <a:cubicBezTo>
                    <a:pt x="34375" y="6615"/>
                    <a:pt x="30407" y="10318"/>
                    <a:pt x="49457" y="0"/>
                  </a:cubicBezTo>
                  <a:close/>
                </a:path>
              </a:pathLst>
            </a:custGeom>
            <a:solidFill>
              <a:srgbClr val="C4C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74058DC1-9E6C-4E7F-076A-C29DE88339CD}"/>
                </a:ext>
              </a:extLst>
            </p:cNvPr>
            <p:cNvSpPr/>
            <p:nvPr/>
          </p:nvSpPr>
          <p:spPr>
            <a:xfrm>
              <a:off x="2612551" y="5621635"/>
              <a:ext cx="65999" cy="352657"/>
            </a:xfrm>
            <a:custGeom>
              <a:avLst/>
              <a:gdLst>
                <a:gd name="connsiteX0" fmla="*/ 33338 w 33338"/>
                <a:gd name="connsiteY0" fmla="*/ 0 h 339725"/>
                <a:gd name="connsiteX1" fmla="*/ 30163 w 33338"/>
                <a:gd name="connsiteY1" fmla="*/ 311150 h 339725"/>
                <a:gd name="connsiteX2" fmla="*/ 14288 w 33338"/>
                <a:gd name="connsiteY2" fmla="*/ 339725 h 339725"/>
                <a:gd name="connsiteX3" fmla="*/ 0 w 33338"/>
                <a:gd name="connsiteY3" fmla="*/ 303213 h 339725"/>
                <a:gd name="connsiteX4" fmla="*/ 33338 w 33338"/>
                <a:gd name="connsiteY4" fmla="*/ 0 h 339725"/>
                <a:gd name="connsiteX0" fmla="*/ 35929 w 35929"/>
                <a:gd name="connsiteY0" fmla="*/ 24743 h 364468"/>
                <a:gd name="connsiteX1" fmla="*/ 32754 w 35929"/>
                <a:gd name="connsiteY1" fmla="*/ 335893 h 364468"/>
                <a:gd name="connsiteX2" fmla="*/ 16879 w 35929"/>
                <a:gd name="connsiteY2" fmla="*/ 364468 h 364468"/>
                <a:gd name="connsiteX3" fmla="*/ 2591 w 35929"/>
                <a:gd name="connsiteY3" fmla="*/ 327956 h 364468"/>
                <a:gd name="connsiteX4" fmla="*/ 2591 w 35929"/>
                <a:gd name="connsiteY4" fmla="*/ 43793 h 364468"/>
                <a:gd name="connsiteX5" fmla="*/ 35929 w 35929"/>
                <a:gd name="connsiteY5" fmla="*/ 24743 h 364468"/>
                <a:gd name="connsiteX0" fmla="*/ 35929 w 35929"/>
                <a:gd name="connsiteY0" fmla="*/ 15988 h 355713"/>
                <a:gd name="connsiteX1" fmla="*/ 32754 w 35929"/>
                <a:gd name="connsiteY1" fmla="*/ 327138 h 355713"/>
                <a:gd name="connsiteX2" fmla="*/ 16879 w 35929"/>
                <a:gd name="connsiteY2" fmla="*/ 355713 h 355713"/>
                <a:gd name="connsiteX3" fmla="*/ 2591 w 35929"/>
                <a:gd name="connsiteY3" fmla="*/ 319201 h 355713"/>
                <a:gd name="connsiteX4" fmla="*/ 2591 w 35929"/>
                <a:gd name="connsiteY4" fmla="*/ 35038 h 355713"/>
                <a:gd name="connsiteX5" fmla="*/ 35929 w 35929"/>
                <a:gd name="connsiteY5" fmla="*/ 15988 h 355713"/>
                <a:gd name="connsiteX0" fmla="*/ 35929 w 35929"/>
                <a:gd name="connsiteY0" fmla="*/ 0 h 339725"/>
                <a:gd name="connsiteX1" fmla="*/ 32754 w 35929"/>
                <a:gd name="connsiteY1" fmla="*/ 311150 h 339725"/>
                <a:gd name="connsiteX2" fmla="*/ 16879 w 35929"/>
                <a:gd name="connsiteY2" fmla="*/ 339725 h 339725"/>
                <a:gd name="connsiteX3" fmla="*/ 2591 w 35929"/>
                <a:gd name="connsiteY3" fmla="*/ 303213 h 339725"/>
                <a:gd name="connsiteX4" fmla="*/ 2591 w 35929"/>
                <a:gd name="connsiteY4" fmla="*/ 19050 h 339725"/>
                <a:gd name="connsiteX5" fmla="*/ 35929 w 35929"/>
                <a:gd name="connsiteY5" fmla="*/ 0 h 339725"/>
                <a:gd name="connsiteX0" fmla="*/ 32754 w 33059"/>
                <a:gd name="connsiteY0" fmla="*/ 0 h 350837"/>
                <a:gd name="connsiteX1" fmla="*/ 32754 w 33059"/>
                <a:gd name="connsiteY1" fmla="*/ 322262 h 350837"/>
                <a:gd name="connsiteX2" fmla="*/ 16879 w 33059"/>
                <a:gd name="connsiteY2" fmla="*/ 350837 h 350837"/>
                <a:gd name="connsiteX3" fmla="*/ 2591 w 33059"/>
                <a:gd name="connsiteY3" fmla="*/ 314325 h 350837"/>
                <a:gd name="connsiteX4" fmla="*/ 2591 w 33059"/>
                <a:gd name="connsiteY4" fmla="*/ 30162 h 350837"/>
                <a:gd name="connsiteX5" fmla="*/ 32754 w 33059"/>
                <a:gd name="connsiteY5" fmla="*/ 0 h 350837"/>
                <a:gd name="connsiteX0" fmla="*/ 32754 w 33059"/>
                <a:gd name="connsiteY0" fmla="*/ 0 h 350837"/>
                <a:gd name="connsiteX1" fmla="*/ 32754 w 33059"/>
                <a:gd name="connsiteY1" fmla="*/ 322262 h 350837"/>
                <a:gd name="connsiteX2" fmla="*/ 16879 w 33059"/>
                <a:gd name="connsiteY2" fmla="*/ 350837 h 350837"/>
                <a:gd name="connsiteX3" fmla="*/ 2591 w 33059"/>
                <a:gd name="connsiteY3" fmla="*/ 314325 h 350837"/>
                <a:gd name="connsiteX4" fmla="*/ 2591 w 33059"/>
                <a:gd name="connsiteY4" fmla="*/ 30162 h 350837"/>
                <a:gd name="connsiteX5" fmla="*/ 32754 w 33059"/>
                <a:gd name="connsiteY5" fmla="*/ 0 h 350837"/>
                <a:gd name="connsiteX0" fmla="*/ 32754 w 80379"/>
                <a:gd name="connsiteY0" fmla="*/ 0 h 361950"/>
                <a:gd name="connsiteX1" fmla="*/ 32754 w 80379"/>
                <a:gd name="connsiteY1" fmla="*/ 322262 h 361950"/>
                <a:gd name="connsiteX2" fmla="*/ 80379 w 80379"/>
                <a:gd name="connsiteY2" fmla="*/ 361950 h 361950"/>
                <a:gd name="connsiteX3" fmla="*/ 2591 w 80379"/>
                <a:gd name="connsiteY3" fmla="*/ 314325 h 361950"/>
                <a:gd name="connsiteX4" fmla="*/ 2591 w 80379"/>
                <a:gd name="connsiteY4" fmla="*/ 30162 h 361950"/>
                <a:gd name="connsiteX5" fmla="*/ 32754 w 80379"/>
                <a:gd name="connsiteY5" fmla="*/ 0 h 361950"/>
                <a:gd name="connsiteX0" fmla="*/ 30197 w 77822"/>
                <a:gd name="connsiteY0" fmla="*/ 0 h 361950"/>
                <a:gd name="connsiteX1" fmla="*/ 30197 w 77822"/>
                <a:gd name="connsiteY1" fmla="*/ 322262 h 361950"/>
                <a:gd name="connsiteX2" fmla="*/ 77822 w 77822"/>
                <a:gd name="connsiteY2" fmla="*/ 361950 h 361950"/>
                <a:gd name="connsiteX3" fmla="*/ 34 w 77822"/>
                <a:gd name="connsiteY3" fmla="*/ 314325 h 361950"/>
                <a:gd name="connsiteX4" fmla="*/ 34 w 77822"/>
                <a:gd name="connsiteY4" fmla="*/ 30162 h 361950"/>
                <a:gd name="connsiteX5" fmla="*/ 30197 w 77822"/>
                <a:gd name="connsiteY5" fmla="*/ 0 h 361950"/>
                <a:gd name="connsiteX0" fmla="*/ 30197 w 30502"/>
                <a:gd name="connsiteY0" fmla="*/ 0 h 352425"/>
                <a:gd name="connsiteX1" fmla="*/ 30197 w 30502"/>
                <a:gd name="connsiteY1" fmla="*/ 322262 h 352425"/>
                <a:gd name="connsiteX2" fmla="*/ 12735 w 30502"/>
                <a:gd name="connsiteY2" fmla="*/ 352425 h 352425"/>
                <a:gd name="connsiteX3" fmla="*/ 34 w 30502"/>
                <a:gd name="connsiteY3" fmla="*/ 314325 h 352425"/>
                <a:gd name="connsiteX4" fmla="*/ 34 w 30502"/>
                <a:gd name="connsiteY4" fmla="*/ 30162 h 352425"/>
                <a:gd name="connsiteX5" fmla="*/ 30197 w 30502"/>
                <a:gd name="connsiteY5" fmla="*/ 0 h 352425"/>
                <a:gd name="connsiteX0" fmla="*/ 50837 w 67838"/>
                <a:gd name="connsiteY0" fmla="*/ 0 h 352669"/>
                <a:gd name="connsiteX1" fmla="*/ 50837 w 67838"/>
                <a:gd name="connsiteY1" fmla="*/ 322262 h 352669"/>
                <a:gd name="connsiteX2" fmla="*/ 33375 w 67838"/>
                <a:gd name="connsiteY2" fmla="*/ 352425 h 352669"/>
                <a:gd name="connsiteX3" fmla="*/ 20674 w 67838"/>
                <a:gd name="connsiteY3" fmla="*/ 314325 h 352669"/>
                <a:gd name="connsiteX4" fmla="*/ 20674 w 67838"/>
                <a:gd name="connsiteY4" fmla="*/ 30162 h 352669"/>
                <a:gd name="connsiteX5" fmla="*/ 50837 w 67838"/>
                <a:gd name="connsiteY5" fmla="*/ 0 h 352669"/>
                <a:gd name="connsiteX0" fmla="*/ 39694 w 45715"/>
                <a:gd name="connsiteY0" fmla="*/ 0 h 352669"/>
                <a:gd name="connsiteX1" fmla="*/ 39694 w 45715"/>
                <a:gd name="connsiteY1" fmla="*/ 322262 h 352669"/>
                <a:gd name="connsiteX2" fmla="*/ 22232 w 45715"/>
                <a:gd name="connsiteY2" fmla="*/ 352425 h 352669"/>
                <a:gd name="connsiteX3" fmla="*/ 9531 w 45715"/>
                <a:gd name="connsiteY3" fmla="*/ 314325 h 352669"/>
                <a:gd name="connsiteX4" fmla="*/ 9531 w 45715"/>
                <a:gd name="connsiteY4" fmla="*/ 30162 h 352669"/>
                <a:gd name="connsiteX5" fmla="*/ 39694 w 45715"/>
                <a:gd name="connsiteY5" fmla="*/ 0 h 352669"/>
                <a:gd name="connsiteX0" fmla="*/ 49457 w 55478"/>
                <a:gd name="connsiteY0" fmla="*/ 0 h 352657"/>
                <a:gd name="connsiteX1" fmla="*/ 49457 w 55478"/>
                <a:gd name="connsiteY1" fmla="*/ 322262 h 352657"/>
                <a:gd name="connsiteX2" fmla="*/ 31995 w 55478"/>
                <a:gd name="connsiteY2" fmla="*/ 352425 h 352657"/>
                <a:gd name="connsiteX3" fmla="*/ 19294 w 55478"/>
                <a:gd name="connsiteY3" fmla="*/ 314325 h 352657"/>
                <a:gd name="connsiteX4" fmla="*/ 19294 w 55478"/>
                <a:gd name="connsiteY4" fmla="*/ 30162 h 352657"/>
                <a:gd name="connsiteX5" fmla="*/ 49457 w 55478"/>
                <a:gd name="connsiteY5" fmla="*/ 0 h 352657"/>
                <a:gd name="connsiteX0" fmla="*/ 49457 w 65999"/>
                <a:gd name="connsiteY0" fmla="*/ 0 h 352657"/>
                <a:gd name="connsiteX1" fmla="*/ 49457 w 65999"/>
                <a:gd name="connsiteY1" fmla="*/ 322262 h 352657"/>
                <a:gd name="connsiteX2" fmla="*/ 31995 w 65999"/>
                <a:gd name="connsiteY2" fmla="*/ 352425 h 352657"/>
                <a:gd name="connsiteX3" fmla="*/ 19294 w 65999"/>
                <a:gd name="connsiteY3" fmla="*/ 314325 h 352657"/>
                <a:gd name="connsiteX4" fmla="*/ 19294 w 65999"/>
                <a:gd name="connsiteY4" fmla="*/ 30162 h 352657"/>
                <a:gd name="connsiteX5" fmla="*/ 49457 w 65999"/>
                <a:gd name="connsiteY5" fmla="*/ 0 h 3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99" h="352657">
                  <a:moveTo>
                    <a:pt x="49457" y="0"/>
                  </a:moveTo>
                  <a:cubicBezTo>
                    <a:pt x="48399" y="103717"/>
                    <a:pt x="50515" y="218545"/>
                    <a:pt x="49457" y="322262"/>
                  </a:cubicBezTo>
                  <a:cubicBezTo>
                    <a:pt x="72211" y="337078"/>
                    <a:pt x="75916" y="349250"/>
                    <a:pt x="31995" y="352425"/>
                  </a:cubicBezTo>
                  <a:cubicBezTo>
                    <a:pt x="-11926" y="355600"/>
                    <a:pt x="-5047" y="325437"/>
                    <a:pt x="19294" y="314325"/>
                  </a:cubicBezTo>
                  <a:cubicBezTo>
                    <a:pt x="18765" y="270669"/>
                    <a:pt x="24851" y="109272"/>
                    <a:pt x="19294" y="30162"/>
                  </a:cubicBezTo>
                  <a:cubicBezTo>
                    <a:pt x="31200" y="14552"/>
                    <a:pt x="30407" y="10318"/>
                    <a:pt x="49457" y="0"/>
                  </a:cubicBezTo>
                  <a:close/>
                </a:path>
              </a:pathLst>
            </a:custGeom>
            <a:solidFill>
              <a:srgbClr val="C4C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F1577B11-6939-935D-B453-68263E41C636}"/>
                </a:ext>
              </a:extLst>
            </p:cNvPr>
            <p:cNvSpPr/>
            <p:nvPr/>
          </p:nvSpPr>
          <p:spPr>
            <a:xfrm flipH="1">
              <a:off x="3229521" y="4991189"/>
              <a:ext cx="108928" cy="717505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5426">
                  <a:moveTo>
                    <a:pt x="0" y="0"/>
                  </a:moveTo>
                  <a:lnTo>
                    <a:pt x="0" y="1265426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FE0E1385-0F5B-CBEA-DB3E-829A0CE162BD}"/>
                </a:ext>
              </a:extLst>
            </p:cNvPr>
            <p:cNvSpPr/>
            <p:nvPr/>
          </p:nvSpPr>
          <p:spPr>
            <a:xfrm flipH="1">
              <a:off x="2859349" y="5373532"/>
              <a:ext cx="70027" cy="136730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5426">
                  <a:moveTo>
                    <a:pt x="0" y="0"/>
                  </a:moveTo>
                  <a:lnTo>
                    <a:pt x="0" y="1265426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7482C171-80F4-D64C-D57F-716A7B176840}"/>
                </a:ext>
              </a:extLst>
            </p:cNvPr>
            <p:cNvSpPr/>
            <p:nvPr/>
          </p:nvSpPr>
          <p:spPr>
            <a:xfrm flipH="1">
              <a:off x="2885970" y="5189876"/>
              <a:ext cx="64053" cy="330469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5426">
                  <a:moveTo>
                    <a:pt x="0" y="0"/>
                  </a:moveTo>
                  <a:lnTo>
                    <a:pt x="0" y="126542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D723535-071C-FCDD-6E6E-D7E846C81219}"/>
                </a:ext>
              </a:extLst>
            </p:cNvPr>
            <p:cNvSpPr/>
            <p:nvPr/>
          </p:nvSpPr>
          <p:spPr>
            <a:xfrm flipH="1">
              <a:off x="3256141" y="4997665"/>
              <a:ext cx="108928" cy="717505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5426">
                  <a:moveTo>
                    <a:pt x="0" y="0"/>
                  </a:moveTo>
                  <a:lnTo>
                    <a:pt x="0" y="126542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F945D54-22BD-E382-0F75-084EBD362001}"/>
                </a:ext>
              </a:extLst>
            </p:cNvPr>
            <p:cNvSpPr/>
            <p:nvPr/>
          </p:nvSpPr>
          <p:spPr>
            <a:xfrm flipH="1">
              <a:off x="2605998" y="5530081"/>
              <a:ext cx="58324" cy="424708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5426">
                  <a:moveTo>
                    <a:pt x="0" y="0"/>
                  </a:moveTo>
                  <a:lnTo>
                    <a:pt x="0" y="126542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E205F77A-5666-7C9A-4547-8E7C859C97B4}"/>
                </a:ext>
              </a:extLst>
            </p:cNvPr>
            <p:cNvSpPr/>
            <p:nvPr/>
          </p:nvSpPr>
          <p:spPr>
            <a:xfrm>
              <a:off x="1497778" y="4399773"/>
              <a:ext cx="1860193" cy="1794462"/>
            </a:xfrm>
            <a:custGeom>
              <a:avLst/>
              <a:gdLst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15885"/>
                <a:gd name="connsiteX1" fmla="*/ 1856433 w 1980555"/>
                <a:gd name="connsiteY1" fmla="*/ 0 h 1615885"/>
                <a:gd name="connsiteX2" fmla="*/ 1980555 w 1980555"/>
                <a:gd name="connsiteY2" fmla="*/ 135409 h 1615885"/>
                <a:gd name="connsiteX3" fmla="*/ 258745 w 1980555"/>
                <a:gd name="connsiteY3" fmla="*/ 1514789 h 1615885"/>
                <a:gd name="connsiteX4" fmla="*/ 0 w 1980555"/>
                <a:gd name="connsiteY4" fmla="*/ 1615273 h 1615885"/>
                <a:gd name="connsiteX5" fmla="*/ 158262 w 1980555"/>
                <a:gd name="connsiteY5" fmla="*/ 1359040 h 1615885"/>
                <a:gd name="connsiteX0" fmla="*/ 158262 w 1980555"/>
                <a:gd name="connsiteY0" fmla="*/ 1359040 h 1615273"/>
                <a:gd name="connsiteX1" fmla="*/ 1856433 w 1980555"/>
                <a:gd name="connsiteY1" fmla="*/ 0 h 1615273"/>
                <a:gd name="connsiteX2" fmla="*/ 1980555 w 1980555"/>
                <a:gd name="connsiteY2" fmla="*/ 135409 h 1615273"/>
                <a:gd name="connsiteX3" fmla="*/ 258745 w 1980555"/>
                <a:gd name="connsiteY3" fmla="*/ 1514789 h 1615273"/>
                <a:gd name="connsiteX4" fmla="*/ 0 w 1980555"/>
                <a:gd name="connsiteY4" fmla="*/ 1615273 h 1615273"/>
                <a:gd name="connsiteX5" fmla="*/ 158262 w 1980555"/>
                <a:gd name="connsiteY5" fmla="*/ 1359040 h 1615273"/>
                <a:gd name="connsiteX0" fmla="*/ 199926 w 2022219"/>
                <a:gd name="connsiteY0" fmla="*/ 1359040 h 1591514"/>
                <a:gd name="connsiteX1" fmla="*/ 1898097 w 2022219"/>
                <a:gd name="connsiteY1" fmla="*/ 0 h 1591514"/>
                <a:gd name="connsiteX2" fmla="*/ 2022219 w 2022219"/>
                <a:gd name="connsiteY2" fmla="*/ 135409 h 1591514"/>
                <a:gd name="connsiteX3" fmla="*/ 300409 w 2022219"/>
                <a:gd name="connsiteY3" fmla="*/ 1514789 h 1591514"/>
                <a:gd name="connsiteX4" fmla="*/ 0 w 2022219"/>
                <a:gd name="connsiteY4" fmla="*/ 1591152 h 1591514"/>
                <a:gd name="connsiteX5" fmla="*/ 199926 w 2022219"/>
                <a:gd name="connsiteY5" fmla="*/ 1359040 h 1591514"/>
                <a:gd name="connsiteX0" fmla="*/ 199926 w 2022219"/>
                <a:gd name="connsiteY0" fmla="*/ 1359040 h 1591152"/>
                <a:gd name="connsiteX1" fmla="*/ 1898097 w 2022219"/>
                <a:gd name="connsiteY1" fmla="*/ 0 h 1591152"/>
                <a:gd name="connsiteX2" fmla="*/ 2022219 w 2022219"/>
                <a:gd name="connsiteY2" fmla="*/ 135409 h 1591152"/>
                <a:gd name="connsiteX3" fmla="*/ 300409 w 2022219"/>
                <a:gd name="connsiteY3" fmla="*/ 1464355 h 1591152"/>
                <a:gd name="connsiteX4" fmla="*/ 0 w 2022219"/>
                <a:gd name="connsiteY4" fmla="*/ 1591152 h 1591152"/>
                <a:gd name="connsiteX5" fmla="*/ 199926 w 2022219"/>
                <a:gd name="connsiteY5" fmla="*/ 1359040 h 1591152"/>
                <a:gd name="connsiteX0" fmla="*/ 199926 w 1927929"/>
                <a:gd name="connsiteY0" fmla="*/ 135904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199926 w 1927929"/>
                <a:gd name="connsiteY5" fmla="*/ 1359040 h 1591152"/>
                <a:gd name="connsiteX0" fmla="*/ 199926 w 1927929"/>
                <a:gd name="connsiteY0" fmla="*/ 1359040 h 1609410"/>
                <a:gd name="connsiteX1" fmla="*/ 1898097 w 1927929"/>
                <a:gd name="connsiteY1" fmla="*/ 0 h 1609410"/>
                <a:gd name="connsiteX2" fmla="*/ 1927929 w 1927929"/>
                <a:gd name="connsiteY2" fmla="*/ 133216 h 1609410"/>
                <a:gd name="connsiteX3" fmla="*/ 302874 w 1927929"/>
                <a:gd name="connsiteY3" fmla="*/ 1558014 h 1609410"/>
                <a:gd name="connsiteX4" fmla="*/ 0 w 1927929"/>
                <a:gd name="connsiteY4" fmla="*/ 1591152 h 1609410"/>
                <a:gd name="connsiteX5" fmla="*/ 199926 w 1927929"/>
                <a:gd name="connsiteY5" fmla="*/ 1359040 h 1609410"/>
                <a:gd name="connsiteX0" fmla="*/ 2392 w 1730395"/>
                <a:gd name="connsiteY0" fmla="*/ 1359040 h 1805580"/>
                <a:gd name="connsiteX1" fmla="*/ 1700563 w 1730395"/>
                <a:gd name="connsiteY1" fmla="*/ 0 h 1805580"/>
                <a:gd name="connsiteX2" fmla="*/ 1730395 w 1730395"/>
                <a:gd name="connsiteY2" fmla="*/ 133216 h 1805580"/>
                <a:gd name="connsiteX3" fmla="*/ 105340 w 1730395"/>
                <a:gd name="connsiteY3" fmla="*/ 1558014 h 1805580"/>
                <a:gd name="connsiteX4" fmla="*/ 231322 w 1730395"/>
                <a:gd name="connsiteY4" fmla="*/ 1805580 h 1805580"/>
                <a:gd name="connsiteX5" fmla="*/ 2392 w 1730395"/>
                <a:gd name="connsiteY5" fmla="*/ 1359040 h 1805580"/>
                <a:gd name="connsiteX0" fmla="*/ 2392 w 1730395"/>
                <a:gd name="connsiteY0" fmla="*/ 1359040 h 1811520"/>
                <a:gd name="connsiteX1" fmla="*/ 1700563 w 1730395"/>
                <a:gd name="connsiteY1" fmla="*/ 0 h 1811520"/>
                <a:gd name="connsiteX2" fmla="*/ 1730395 w 1730395"/>
                <a:gd name="connsiteY2" fmla="*/ 133216 h 1811520"/>
                <a:gd name="connsiteX3" fmla="*/ 105340 w 1730395"/>
                <a:gd name="connsiteY3" fmla="*/ 1558014 h 1811520"/>
                <a:gd name="connsiteX4" fmla="*/ 231322 w 1730395"/>
                <a:gd name="connsiteY4" fmla="*/ 1805580 h 1811520"/>
                <a:gd name="connsiteX5" fmla="*/ 2392 w 1730395"/>
                <a:gd name="connsiteY5" fmla="*/ 1359040 h 1811520"/>
                <a:gd name="connsiteX0" fmla="*/ 16412 w 1744415"/>
                <a:gd name="connsiteY0" fmla="*/ 1359040 h 1813612"/>
                <a:gd name="connsiteX1" fmla="*/ 1714583 w 1744415"/>
                <a:gd name="connsiteY1" fmla="*/ 0 h 1813612"/>
                <a:gd name="connsiteX2" fmla="*/ 1744415 w 1744415"/>
                <a:gd name="connsiteY2" fmla="*/ 133216 h 1813612"/>
                <a:gd name="connsiteX3" fmla="*/ 119360 w 1744415"/>
                <a:gd name="connsiteY3" fmla="*/ 1558014 h 1813612"/>
                <a:gd name="connsiteX4" fmla="*/ 245342 w 1744415"/>
                <a:gd name="connsiteY4" fmla="*/ 1805580 h 1813612"/>
                <a:gd name="connsiteX5" fmla="*/ 16412 w 1744415"/>
                <a:gd name="connsiteY5" fmla="*/ 1359040 h 1813612"/>
                <a:gd name="connsiteX0" fmla="*/ 167664 w 1895667"/>
                <a:gd name="connsiteY0" fmla="*/ 1359040 h 1812994"/>
                <a:gd name="connsiteX1" fmla="*/ 1865835 w 1895667"/>
                <a:gd name="connsiteY1" fmla="*/ 0 h 1812994"/>
                <a:gd name="connsiteX2" fmla="*/ 1895667 w 1895667"/>
                <a:gd name="connsiteY2" fmla="*/ 133216 h 1812994"/>
                <a:gd name="connsiteX3" fmla="*/ 70972 w 1895667"/>
                <a:gd name="connsiteY3" fmla="*/ 1543226 h 1812994"/>
                <a:gd name="connsiteX4" fmla="*/ 396594 w 1895667"/>
                <a:gd name="connsiteY4" fmla="*/ 1805580 h 1812994"/>
                <a:gd name="connsiteX5" fmla="*/ 167664 w 1895667"/>
                <a:gd name="connsiteY5" fmla="*/ 1359040 h 1812994"/>
                <a:gd name="connsiteX0" fmla="*/ 2392 w 1730395"/>
                <a:gd name="connsiteY0" fmla="*/ 1359040 h 1810492"/>
                <a:gd name="connsiteX1" fmla="*/ 1700563 w 1730395"/>
                <a:gd name="connsiteY1" fmla="*/ 0 h 1810492"/>
                <a:gd name="connsiteX2" fmla="*/ 1730395 w 1730395"/>
                <a:gd name="connsiteY2" fmla="*/ 133216 h 1810492"/>
                <a:gd name="connsiteX3" fmla="*/ 425750 w 1730395"/>
                <a:gd name="connsiteY3" fmla="*/ 1447103 h 1810492"/>
                <a:gd name="connsiteX4" fmla="*/ 231322 w 1730395"/>
                <a:gd name="connsiteY4" fmla="*/ 1805580 h 1810492"/>
                <a:gd name="connsiteX5" fmla="*/ 2392 w 1730395"/>
                <a:gd name="connsiteY5" fmla="*/ 1359040 h 1810492"/>
                <a:gd name="connsiteX0" fmla="*/ 177597 w 1905600"/>
                <a:gd name="connsiteY0" fmla="*/ 1359040 h 1708476"/>
                <a:gd name="connsiteX1" fmla="*/ 1875768 w 1905600"/>
                <a:gd name="connsiteY1" fmla="*/ 0 h 1708476"/>
                <a:gd name="connsiteX2" fmla="*/ 1905600 w 1905600"/>
                <a:gd name="connsiteY2" fmla="*/ 133216 h 1708476"/>
                <a:gd name="connsiteX3" fmla="*/ 600955 w 1905600"/>
                <a:gd name="connsiteY3" fmla="*/ 1447103 h 1708476"/>
                <a:gd name="connsiteX4" fmla="*/ 78724 w 1905600"/>
                <a:gd name="connsiteY4" fmla="*/ 1692204 h 1708476"/>
                <a:gd name="connsiteX5" fmla="*/ 177597 w 1905600"/>
                <a:gd name="connsiteY5" fmla="*/ 1359040 h 1708476"/>
                <a:gd name="connsiteX0" fmla="*/ 193303 w 1921306"/>
                <a:gd name="connsiteY0" fmla="*/ 1359040 h 1712825"/>
                <a:gd name="connsiteX1" fmla="*/ 1891474 w 1921306"/>
                <a:gd name="connsiteY1" fmla="*/ 0 h 1712825"/>
                <a:gd name="connsiteX2" fmla="*/ 1921306 w 1921306"/>
                <a:gd name="connsiteY2" fmla="*/ 133216 h 1712825"/>
                <a:gd name="connsiteX3" fmla="*/ 616661 w 1921306"/>
                <a:gd name="connsiteY3" fmla="*/ 1447103 h 1712825"/>
                <a:gd name="connsiteX4" fmla="*/ 77177 w 1921306"/>
                <a:gd name="connsiteY4" fmla="*/ 1697133 h 1712825"/>
                <a:gd name="connsiteX5" fmla="*/ 193303 w 1921306"/>
                <a:gd name="connsiteY5" fmla="*/ 1359040 h 1712825"/>
                <a:gd name="connsiteX0" fmla="*/ 211790 w 1939793"/>
                <a:gd name="connsiteY0" fmla="*/ 1359040 h 1707860"/>
                <a:gd name="connsiteX1" fmla="*/ 1909961 w 1939793"/>
                <a:gd name="connsiteY1" fmla="*/ 0 h 1707860"/>
                <a:gd name="connsiteX2" fmla="*/ 1939793 w 1939793"/>
                <a:gd name="connsiteY2" fmla="*/ 133216 h 1707860"/>
                <a:gd name="connsiteX3" fmla="*/ 489731 w 1939793"/>
                <a:gd name="connsiteY3" fmla="*/ 1397809 h 1707860"/>
                <a:gd name="connsiteX4" fmla="*/ 95664 w 1939793"/>
                <a:gd name="connsiteY4" fmla="*/ 1697133 h 1707860"/>
                <a:gd name="connsiteX5" fmla="*/ 211790 w 1939793"/>
                <a:gd name="connsiteY5" fmla="*/ 1359040 h 1707860"/>
                <a:gd name="connsiteX0" fmla="*/ 216581 w 1944584"/>
                <a:gd name="connsiteY0" fmla="*/ 1359040 h 1710213"/>
                <a:gd name="connsiteX1" fmla="*/ 1914752 w 1944584"/>
                <a:gd name="connsiteY1" fmla="*/ 0 h 1710213"/>
                <a:gd name="connsiteX2" fmla="*/ 1944584 w 1944584"/>
                <a:gd name="connsiteY2" fmla="*/ 133216 h 1710213"/>
                <a:gd name="connsiteX3" fmla="*/ 464946 w 1944584"/>
                <a:gd name="connsiteY3" fmla="*/ 1424921 h 1710213"/>
                <a:gd name="connsiteX4" fmla="*/ 100455 w 1944584"/>
                <a:gd name="connsiteY4" fmla="*/ 1697133 h 1710213"/>
                <a:gd name="connsiteX5" fmla="*/ 216581 w 1944584"/>
                <a:gd name="connsiteY5" fmla="*/ 1359040 h 1710213"/>
                <a:gd name="connsiteX0" fmla="*/ 212252 w 1940255"/>
                <a:gd name="connsiteY0" fmla="*/ 1359040 h 1711993"/>
                <a:gd name="connsiteX1" fmla="*/ 1910423 w 1940255"/>
                <a:gd name="connsiteY1" fmla="*/ 0 h 1711993"/>
                <a:gd name="connsiteX2" fmla="*/ 1940255 w 1940255"/>
                <a:gd name="connsiteY2" fmla="*/ 133216 h 1711993"/>
                <a:gd name="connsiteX3" fmla="*/ 460617 w 1940255"/>
                <a:gd name="connsiteY3" fmla="*/ 1424921 h 1711993"/>
                <a:gd name="connsiteX4" fmla="*/ 96126 w 1940255"/>
                <a:gd name="connsiteY4" fmla="*/ 1697133 h 1711993"/>
                <a:gd name="connsiteX5" fmla="*/ 212252 w 1940255"/>
                <a:gd name="connsiteY5" fmla="*/ 1359040 h 1711993"/>
                <a:gd name="connsiteX0" fmla="*/ 225619 w 1953622"/>
                <a:gd name="connsiteY0" fmla="*/ 1359040 h 1711993"/>
                <a:gd name="connsiteX1" fmla="*/ 1923790 w 1953622"/>
                <a:gd name="connsiteY1" fmla="*/ 0 h 1711993"/>
                <a:gd name="connsiteX2" fmla="*/ 1953622 w 1953622"/>
                <a:gd name="connsiteY2" fmla="*/ 133216 h 1711993"/>
                <a:gd name="connsiteX3" fmla="*/ 473984 w 1953622"/>
                <a:gd name="connsiteY3" fmla="*/ 1424921 h 1711993"/>
                <a:gd name="connsiteX4" fmla="*/ 109493 w 1953622"/>
                <a:gd name="connsiteY4" fmla="*/ 1697133 h 1711993"/>
                <a:gd name="connsiteX5" fmla="*/ 225619 w 1953622"/>
                <a:gd name="connsiteY5" fmla="*/ 1359040 h 1711993"/>
                <a:gd name="connsiteX0" fmla="*/ 225619 w 1953622"/>
                <a:gd name="connsiteY0" fmla="*/ 1359040 h 1713980"/>
                <a:gd name="connsiteX1" fmla="*/ 1923790 w 1953622"/>
                <a:gd name="connsiteY1" fmla="*/ 0 h 1713980"/>
                <a:gd name="connsiteX2" fmla="*/ 1953622 w 1953622"/>
                <a:gd name="connsiteY2" fmla="*/ 133216 h 1713980"/>
                <a:gd name="connsiteX3" fmla="*/ 473984 w 1953622"/>
                <a:gd name="connsiteY3" fmla="*/ 1424921 h 1713980"/>
                <a:gd name="connsiteX4" fmla="*/ 109493 w 1953622"/>
                <a:gd name="connsiteY4" fmla="*/ 1697133 h 1713980"/>
                <a:gd name="connsiteX5" fmla="*/ 225619 w 1953622"/>
                <a:gd name="connsiteY5" fmla="*/ 1359040 h 1713980"/>
                <a:gd name="connsiteX0" fmla="*/ 225619 w 1953622"/>
                <a:gd name="connsiteY0" fmla="*/ 1359040 h 1697790"/>
                <a:gd name="connsiteX1" fmla="*/ 1923790 w 1953622"/>
                <a:gd name="connsiteY1" fmla="*/ 0 h 1697790"/>
                <a:gd name="connsiteX2" fmla="*/ 1953622 w 1953622"/>
                <a:gd name="connsiteY2" fmla="*/ 133216 h 1697790"/>
                <a:gd name="connsiteX3" fmla="*/ 473984 w 1953622"/>
                <a:gd name="connsiteY3" fmla="*/ 1424921 h 1697790"/>
                <a:gd name="connsiteX4" fmla="*/ 109493 w 1953622"/>
                <a:gd name="connsiteY4" fmla="*/ 1697133 h 1697790"/>
                <a:gd name="connsiteX5" fmla="*/ 225619 w 1953622"/>
                <a:gd name="connsiteY5" fmla="*/ 1359040 h 1697790"/>
                <a:gd name="connsiteX0" fmla="*/ 24204 w 1752207"/>
                <a:gd name="connsiteY0" fmla="*/ 1359040 h 1817967"/>
                <a:gd name="connsiteX1" fmla="*/ 1722375 w 1752207"/>
                <a:gd name="connsiteY1" fmla="*/ 0 h 1817967"/>
                <a:gd name="connsiteX2" fmla="*/ 1752207 w 1752207"/>
                <a:gd name="connsiteY2" fmla="*/ 133216 h 1817967"/>
                <a:gd name="connsiteX3" fmla="*/ 272569 w 1752207"/>
                <a:gd name="connsiteY3" fmla="*/ 1424921 h 1817967"/>
                <a:gd name="connsiteX4" fmla="*/ 243276 w 1752207"/>
                <a:gd name="connsiteY4" fmla="*/ 1817903 h 1817967"/>
                <a:gd name="connsiteX5" fmla="*/ 24204 w 1752207"/>
                <a:gd name="connsiteY5" fmla="*/ 1359040 h 1817967"/>
                <a:gd name="connsiteX0" fmla="*/ 28138 w 1756141"/>
                <a:gd name="connsiteY0" fmla="*/ 1359040 h 1854430"/>
                <a:gd name="connsiteX1" fmla="*/ 1726309 w 1756141"/>
                <a:gd name="connsiteY1" fmla="*/ 0 h 1854430"/>
                <a:gd name="connsiteX2" fmla="*/ 1756141 w 1756141"/>
                <a:gd name="connsiteY2" fmla="*/ 133216 h 1854430"/>
                <a:gd name="connsiteX3" fmla="*/ 276503 w 1756141"/>
                <a:gd name="connsiteY3" fmla="*/ 1424921 h 1854430"/>
                <a:gd name="connsiteX4" fmla="*/ 247210 w 1756141"/>
                <a:gd name="connsiteY4" fmla="*/ 1817903 h 1854430"/>
                <a:gd name="connsiteX5" fmla="*/ 28138 w 1756141"/>
                <a:gd name="connsiteY5" fmla="*/ 1359040 h 1854430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26771 w 1754774"/>
                <a:gd name="connsiteY0" fmla="*/ 1359040 h 1859109"/>
                <a:gd name="connsiteX1" fmla="*/ 1724942 w 1754774"/>
                <a:gd name="connsiteY1" fmla="*/ 0 h 1859109"/>
                <a:gd name="connsiteX2" fmla="*/ 1754774 w 1754774"/>
                <a:gd name="connsiteY2" fmla="*/ 133216 h 1859109"/>
                <a:gd name="connsiteX3" fmla="*/ 275136 w 1754774"/>
                <a:gd name="connsiteY3" fmla="*/ 1424921 h 1859109"/>
                <a:gd name="connsiteX4" fmla="*/ 250772 w 1754774"/>
                <a:gd name="connsiteY4" fmla="*/ 1822833 h 1859109"/>
                <a:gd name="connsiteX5" fmla="*/ 26771 w 1754774"/>
                <a:gd name="connsiteY5" fmla="*/ 1359040 h 1859109"/>
                <a:gd name="connsiteX0" fmla="*/ 46022 w 1774025"/>
                <a:gd name="connsiteY0" fmla="*/ 1359040 h 1859109"/>
                <a:gd name="connsiteX1" fmla="*/ 1744193 w 1774025"/>
                <a:gd name="connsiteY1" fmla="*/ 0 h 1859109"/>
                <a:gd name="connsiteX2" fmla="*/ 1774025 w 1774025"/>
                <a:gd name="connsiteY2" fmla="*/ 133216 h 1859109"/>
                <a:gd name="connsiteX3" fmla="*/ 294387 w 1774025"/>
                <a:gd name="connsiteY3" fmla="*/ 1424921 h 1859109"/>
                <a:gd name="connsiteX4" fmla="*/ 270023 w 1774025"/>
                <a:gd name="connsiteY4" fmla="*/ 1822833 h 1859109"/>
                <a:gd name="connsiteX5" fmla="*/ 46022 w 1774025"/>
                <a:gd name="connsiteY5" fmla="*/ 1359040 h 1859109"/>
                <a:gd name="connsiteX0" fmla="*/ 36570 w 1764573"/>
                <a:gd name="connsiteY0" fmla="*/ 1359040 h 1859109"/>
                <a:gd name="connsiteX1" fmla="*/ 1734741 w 1764573"/>
                <a:gd name="connsiteY1" fmla="*/ 0 h 1859109"/>
                <a:gd name="connsiteX2" fmla="*/ 1764573 w 1764573"/>
                <a:gd name="connsiteY2" fmla="*/ 133216 h 1859109"/>
                <a:gd name="connsiteX3" fmla="*/ 284935 w 1764573"/>
                <a:gd name="connsiteY3" fmla="*/ 1424921 h 1859109"/>
                <a:gd name="connsiteX4" fmla="*/ 260571 w 1764573"/>
                <a:gd name="connsiteY4" fmla="*/ 1822833 h 1859109"/>
                <a:gd name="connsiteX5" fmla="*/ 36570 w 1764573"/>
                <a:gd name="connsiteY5" fmla="*/ 1359040 h 1859109"/>
                <a:gd name="connsiteX0" fmla="*/ 126435 w 1854438"/>
                <a:gd name="connsiteY0" fmla="*/ 1359040 h 1868814"/>
                <a:gd name="connsiteX1" fmla="*/ 1824606 w 1854438"/>
                <a:gd name="connsiteY1" fmla="*/ 0 h 1868814"/>
                <a:gd name="connsiteX2" fmla="*/ 1854438 w 1854438"/>
                <a:gd name="connsiteY2" fmla="*/ 133216 h 1868814"/>
                <a:gd name="connsiteX3" fmla="*/ 374800 w 1854438"/>
                <a:gd name="connsiteY3" fmla="*/ 1424921 h 1868814"/>
                <a:gd name="connsiteX4" fmla="*/ 350436 w 1854438"/>
                <a:gd name="connsiteY4" fmla="*/ 1822833 h 1868814"/>
                <a:gd name="connsiteX5" fmla="*/ 126435 w 1854438"/>
                <a:gd name="connsiteY5" fmla="*/ 1359040 h 1868814"/>
                <a:gd name="connsiteX0" fmla="*/ 107017 w 1835020"/>
                <a:gd name="connsiteY0" fmla="*/ 1359040 h 1850497"/>
                <a:gd name="connsiteX1" fmla="*/ 1805188 w 1835020"/>
                <a:gd name="connsiteY1" fmla="*/ 0 h 1850497"/>
                <a:gd name="connsiteX2" fmla="*/ 1835020 w 1835020"/>
                <a:gd name="connsiteY2" fmla="*/ 133216 h 1850497"/>
                <a:gd name="connsiteX3" fmla="*/ 355382 w 1835020"/>
                <a:gd name="connsiteY3" fmla="*/ 1424921 h 1850497"/>
                <a:gd name="connsiteX4" fmla="*/ 331018 w 1835020"/>
                <a:gd name="connsiteY4" fmla="*/ 1822833 h 1850497"/>
                <a:gd name="connsiteX5" fmla="*/ 107017 w 1835020"/>
                <a:gd name="connsiteY5" fmla="*/ 1359040 h 1850497"/>
                <a:gd name="connsiteX0" fmla="*/ 108809 w 1836812"/>
                <a:gd name="connsiteY0" fmla="*/ 1359040 h 1853675"/>
                <a:gd name="connsiteX1" fmla="*/ 1806980 w 1836812"/>
                <a:gd name="connsiteY1" fmla="*/ 0 h 1853675"/>
                <a:gd name="connsiteX2" fmla="*/ 1836812 w 1836812"/>
                <a:gd name="connsiteY2" fmla="*/ 133216 h 1853675"/>
                <a:gd name="connsiteX3" fmla="*/ 357174 w 1836812"/>
                <a:gd name="connsiteY3" fmla="*/ 1424921 h 1853675"/>
                <a:gd name="connsiteX4" fmla="*/ 332810 w 1836812"/>
                <a:gd name="connsiteY4" fmla="*/ 1822833 h 1853675"/>
                <a:gd name="connsiteX5" fmla="*/ 108809 w 1836812"/>
                <a:gd name="connsiteY5" fmla="*/ 1359040 h 1853675"/>
                <a:gd name="connsiteX0" fmla="*/ 128348 w 1856351"/>
                <a:gd name="connsiteY0" fmla="*/ 1359040 h 1854857"/>
                <a:gd name="connsiteX1" fmla="*/ 1826519 w 1856351"/>
                <a:gd name="connsiteY1" fmla="*/ 0 h 1854857"/>
                <a:gd name="connsiteX2" fmla="*/ 1856351 w 1856351"/>
                <a:gd name="connsiteY2" fmla="*/ 133216 h 1854857"/>
                <a:gd name="connsiteX3" fmla="*/ 376713 w 1856351"/>
                <a:gd name="connsiteY3" fmla="*/ 1424921 h 1854857"/>
                <a:gd name="connsiteX4" fmla="*/ 352349 w 1856351"/>
                <a:gd name="connsiteY4" fmla="*/ 1822833 h 1854857"/>
                <a:gd name="connsiteX5" fmla="*/ 128348 w 1856351"/>
                <a:gd name="connsiteY5" fmla="*/ 1359040 h 1854857"/>
                <a:gd name="connsiteX0" fmla="*/ 140307 w 1868310"/>
                <a:gd name="connsiteY0" fmla="*/ 1359040 h 1856619"/>
                <a:gd name="connsiteX1" fmla="*/ 1838478 w 1868310"/>
                <a:gd name="connsiteY1" fmla="*/ 0 h 1856619"/>
                <a:gd name="connsiteX2" fmla="*/ 1868310 w 1868310"/>
                <a:gd name="connsiteY2" fmla="*/ 133216 h 1856619"/>
                <a:gd name="connsiteX3" fmla="*/ 388672 w 1868310"/>
                <a:gd name="connsiteY3" fmla="*/ 1424921 h 1856619"/>
                <a:gd name="connsiteX4" fmla="*/ 364308 w 1868310"/>
                <a:gd name="connsiteY4" fmla="*/ 1822833 h 1856619"/>
                <a:gd name="connsiteX5" fmla="*/ 140307 w 1868310"/>
                <a:gd name="connsiteY5" fmla="*/ 1359040 h 1856619"/>
                <a:gd name="connsiteX0" fmla="*/ 140307 w 1868310"/>
                <a:gd name="connsiteY0" fmla="*/ 1359040 h 1856619"/>
                <a:gd name="connsiteX1" fmla="*/ 1838478 w 1868310"/>
                <a:gd name="connsiteY1" fmla="*/ 0 h 1856619"/>
                <a:gd name="connsiteX2" fmla="*/ 1868310 w 1868310"/>
                <a:gd name="connsiteY2" fmla="*/ 133216 h 1856619"/>
                <a:gd name="connsiteX3" fmla="*/ 388672 w 1868310"/>
                <a:gd name="connsiteY3" fmla="*/ 1424921 h 1856619"/>
                <a:gd name="connsiteX4" fmla="*/ 364308 w 1868310"/>
                <a:gd name="connsiteY4" fmla="*/ 1822833 h 1856619"/>
                <a:gd name="connsiteX5" fmla="*/ 140307 w 1868310"/>
                <a:gd name="connsiteY5" fmla="*/ 1359040 h 1856619"/>
                <a:gd name="connsiteX0" fmla="*/ 140307 w 1868310"/>
                <a:gd name="connsiteY0" fmla="*/ 1359040 h 1856619"/>
                <a:gd name="connsiteX1" fmla="*/ 1838478 w 1868310"/>
                <a:gd name="connsiteY1" fmla="*/ 0 h 1856619"/>
                <a:gd name="connsiteX2" fmla="*/ 1868310 w 1868310"/>
                <a:gd name="connsiteY2" fmla="*/ 133216 h 1856619"/>
                <a:gd name="connsiteX3" fmla="*/ 388672 w 1868310"/>
                <a:gd name="connsiteY3" fmla="*/ 1424921 h 1856619"/>
                <a:gd name="connsiteX4" fmla="*/ 364308 w 1868310"/>
                <a:gd name="connsiteY4" fmla="*/ 1822833 h 1856619"/>
                <a:gd name="connsiteX5" fmla="*/ 140307 w 1868310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40307 w 1865845"/>
                <a:gd name="connsiteY0" fmla="*/ 1359040 h 1856619"/>
                <a:gd name="connsiteX1" fmla="*/ 1838478 w 1865845"/>
                <a:gd name="connsiteY1" fmla="*/ 0 h 1856619"/>
                <a:gd name="connsiteX2" fmla="*/ 1865845 w 1865845"/>
                <a:gd name="connsiteY2" fmla="*/ 194833 h 1856619"/>
                <a:gd name="connsiteX3" fmla="*/ 388672 w 1865845"/>
                <a:gd name="connsiteY3" fmla="*/ 1424921 h 1856619"/>
                <a:gd name="connsiteX4" fmla="*/ 364308 w 1865845"/>
                <a:gd name="connsiteY4" fmla="*/ 1822833 h 1856619"/>
                <a:gd name="connsiteX5" fmla="*/ 140307 w 1865845"/>
                <a:gd name="connsiteY5" fmla="*/ 1359040 h 1856619"/>
                <a:gd name="connsiteX0" fmla="*/ 153897 w 1879435"/>
                <a:gd name="connsiteY0" fmla="*/ 1359040 h 1856619"/>
                <a:gd name="connsiteX1" fmla="*/ 1852068 w 1879435"/>
                <a:gd name="connsiteY1" fmla="*/ 0 h 1856619"/>
                <a:gd name="connsiteX2" fmla="*/ 1879435 w 1879435"/>
                <a:gd name="connsiteY2" fmla="*/ 194833 h 1856619"/>
                <a:gd name="connsiteX3" fmla="*/ 402262 w 1879435"/>
                <a:gd name="connsiteY3" fmla="*/ 1424921 h 1856619"/>
                <a:gd name="connsiteX4" fmla="*/ 377898 w 1879435"/>
                <a:gd name="connsiteY4" fmla="*/ 1822833 h 1856619"/>
                <a:gd name="connsiteX5" fmla="*/ 153897 w 1879435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40308 w 1865846"/>
                <a:gd name="connsiteY0" fmla="*/ 1359040 h 1856619"/>
                <a:gd name="connsiteX1" fmla="*/ 1838479 w 1865846"/>
                <a:gd name="connsiteY1" fmla="*/ 0 h 1856619"/>
                <a:gd name="connsiteX2" fmla="*/ 1865846 w 1865846"/>
                <a:gd name="connsiteY2" fmla="*/ 194833 h 1856619"/>
                <a:gd name="connsiteX3" fmla="*/ 388673 w 1865846"/>
                <a:gd name="connsiteY3" fmla="*/ 1424921 h 1856619"/>
                <a:gd name="connsiteX4" fmla="*/ 364309 w 1865846"/>
                <a:gd name="connsiteY4" fmla="*/ 1822833 h 1856619"/>
                <a:gd name="connsiteX5" fmla="*/ 140308 w 1865846"/>
                <a:gd name="connsiteY5" fmla="*/ 1359040 h 185661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385265 w 1862438"/>
                <a:gd name="connsiteY3" fmla="*/ 1424921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385265 w 1862438"/>
                <a:gd name="connsiteY3" fmla="*/ 1424921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62438"/>
                <a:gd name="connsiteY0" fmla="*/ 1359040 h 1850039"/>
                <a:gd name="connsiteX1" fmla="*/ 1835071 w 1862438"/>
                <a:gd name="connsiteY1" fmla="*/ 0 h 1850039"/>
                <a:gd name="connsiteX2" fmla="*/ 1862438 w 1862438"/>
                <a:gd name="connsiteY2" fmla="*/ 194833 h 1850039"/>
                <a:gd name="connsiteX3" fmla="*/ 296488 w 1862438"/>
                <a:gd name="connsiteY3" fmla="*/ 1403615 h 1850039"/>
                <a:gd name="connsiteX4" fmla="*/ 376881 w 1862438"/>
                <a:gd name="connsiteY4" fmla="*/ 1815730 h 1850039"/>
                <a:gd name="connsiteX5" fmla="*/ 136900 w 1862438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9329"/>
                <a:gd name="connsiteY0" fmla="*/ 1359040 h 1850039"/>
                <a:gd name="connsiteX1" fmla="*/ 1835071 w 1849329"/>
                <a:gd name="connsiteY1" fmla="*/ 0 h 1850039"/>
                <a:gd name="connsiteX2" fmla="*/ 1842907 w 1849329"/>
                <a:gd name="connsiteY2" fmla="*/ 177077 h 1850039"/>
                <a:gd name="connsiteX3" fmla="*/ 296488 w 1849329"/>
                <a:gd name="connsiteY3" fmla="*/ 1403615 h 1850039"/>
                <a:gd name="connsiteX4" fmla="*/ 376881 w 1849329"/>
                <a:gd name="connsiteY4" fmla="*/ 1815730 h 1850039"/>
                <a:gd name="connsiteX5" fmla="*/ 136900 w 1849329"/>
                <a:gd name="connsiteY5" fmla="*/ 1359040 h 1850039"/>
                <a:gd name="connsiteX0" fmla="*/ 136900 w 1842907"/>
                <a:gd name="connsiteY0" fmla="*/ 1297127 h 1788126"/>
                <a:gd name="connsiteX1" fmla="*/ 1762046 w 1842907"/>
                <a:gd name="connsiteY1" fmla="*/ 0 h 1788126"/>
                <a:gd name="connsiteX2" fmla="*/ 1842907 w 1842907"/>
                <a:gd name="connsiteY2" fmla="*/ 115164 h 1788126"/>
                <a:gd name="connsiteX3" fmla="*/ 296488 w 1842907"/>
                <a:gd name="connsiteY3" fmla="*/ 1341702 h 1788126"/>
                <a:gd name="connsiteX4" fmla="*/ 376881 w 1842907"/>
                <a:gd name="connsiteY4" fmla="*/ 1753817 h 1788126"/>
                <a:gd name="connsiteX5" fmla="*/ 136900 w 1842907"/>
                <a:gd name="connsiteY5" fmla="*/ 1297127 h 1788126"/>
                <a:gd name="connsiteX0" fmla="*/ 136900 w 1784169"/>
                <a:gd name="connsiteY0" fmla="*/ 1297127 h 1788126"/>
                <a:gd name="connsiteX1" fmla="*/ 1762046 w 1784169"/>
                <a:gd name="connsiteY1" fmla="*/ 0 h 1788126"/>
                <a:gd name="connsiteX2" fmla="*/ 1784169 w 1784169"/>
                <a:gd name="connsiteY2" fmla="*/ 167551 h 1788126"/>
                <a:gd name="connsiteX3" fmla="*/ 296488 w 1784169"/>
                <a:gd name="connsiteY3" fmla="*/ 1341702 h 1788126"/>
                <a:gd name="connsiteX4" fmla="*/ 376881 w 1784169"/>
                <a:gd name="connsiteY4" fmla="*/ 1753817 h 1788126"/>
                <a:gd name="connsiteX5" fmla="*/ 136900 w 1784169"/>
                <a:gd name="connsiteY5" fmla="*/ 1297127 h 1788126"/>
                <a:gd name="connsiteX0" fmla="*/ 136900 w 1784169"/>
                <a:gd name="connsiteY0" fmla="*/ 1297127 h 1788126"/>
                <a:gd name="connsiteX1" fmla="*/ 1762046 w 1784169"/>
                <a:gd name="connsiteY1" fmla="*/ 0 h 1788126"/>
                <a:gd name="connsiteX2" fmla="*/ 1784169 w 1784169"/>
                <a:gd name="connsiteY2" fmla="*/ 167551 h 1788126"/>
                <a:gd name="connsiteX3" fmla="*/ 296488 w 1784169"/>
                <a:gd name="connsiteY3" fmla="*/ 1341702 h 1788126"/>
                <a:gd name="connsiteX4" fmla="*/ 376881 w 1784169"/>
                <a:gd name="connsiteY4" fmla="*/ 1753817 h 1788126"/>
                <a:gd name="connsiteX5" fmla="*/ 136900 w 1784169"/>
                <a:gd name="connsiteY5" fmla="*/ 1297127 h 1788126"/>
                <a:gd name="connsiteX0" fmla="*/ 136900 w 1860193"/>
                <a:gd name="connsiteY0" fmla="*/ 1297127 h 1788126"/>
                <a:gd name="connsiteX1" fmla="*/ 1762046 w 1860193"/>
                <a:gd name="connsiteY1" fmla="*/ 0 h 1788126"/>
                <a:gd name="connsiteX2" fmla="*/ 1860193 w 1860193"/>
                <a:gd name="connsiteY2" fmla="*/ 104198 h 1788126"/>
                <a:gd name="connsiteX3" fmla="*/ 296488 w 1860193"/>
                <a:gd name="connsiteY3" fmla="*/ 1341702 h 1788126"/>
                <a:gd name="connsiteX4" fmla="*/ 376881 w 1860193"/>
                <a:gd name="connsiteY4" fmla="*/ 1753817 h 1788126"/>
                <a:gd name="connsiteX5" fmla="*/ 136900 w 1860193"/>
                <a:gd name="connsiteY5" fmla="*/ 1297127 h 1788126"/>
                <a:gd name="connsiteX0" fmla="*/ 136900 w 1860193"/>
                <a:gd name="connsiteY0" fmla="*/ 1303463 h 1794462"/>
                <a:gd name="connsiteX1" fmla="*/ 1789500 w 1860193"/>
                <a:gd name="connsiteY1" fmla="*/ 0 h 1794462"/>
                <a:gd name="connsiteX2" fmla="*/ 1860193 w 1860193"/>
                <a:gd name="connsiteY2" fmla="*/ 110534 h 1794462"/>
                <a:gd name="connsiteX3" fmla="*/ 296488 w 1860193"/>
                <a:gd name="connsiteY3" fmla="*/ 1348038 h 1794462"/>
                <a:gd name="connsiteX4" fmla="*/ 376881 w 1860193"/>
                <a:gd name="connsiteY4" fmla="*/ 1760153 h 1794462"/>
                <a:gd name="connsiteX5" fmla="*/ 136900 w 1860193"/>
                <a:gd name="connsiteY5" fmla="*/ 1303463 h 179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0193" h="1794462">
                  <a:moveTo>
                    <a:pt x="136900" y="1303463"/>
                  </a:moveTo>
                  <a:lnTo>
                    <a:pt x="1789500" y="0"/>
                  </a:lnTo>
                  <a:cubicBezTo>
                    <a:pt x="1842516" y="58895"/>
                    <a:pt x="1788127" y="91326"/>
                    <a:pt x="1860193" y="110534"/>
                  </a:cubicBezTo>
                  <a:cubicBezTo>
                    <a:pt x="1367802" y="520563"/>
                    <a:pt x="543707" y="1073102"/>
                    <a:pt x="296488" y="1348038"/>
                  </a:cubicBezTo>
                  <a:cubicBezTo>
                    <a:pt x="49269" y="1622975"/>
                    <a:pt x="16755" y="1722313"/>
                    <a:pt x="376881" y="1760153"/>
                  </a:cubicBezTo>
                  <a:cubicBezTo>
                    <a:pt x="158398" y="1901536"/>
                    <a:pt x="-197328" y="1577735"/>
                    <a:pt x="136900" y="1303463"/>
                  </a:cubicBezTo>
                  <a:close/>
                </a:path>
              </a:pathLst>
            </a:custGeom>
            <a:solidFill>
              <a:srgbClr val="ACDE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8F8A3D97-5A32-7E0A-5823-5C2051B92DC9}"/>
                </a:ext>
              </a:extLst>
            </p:cNvPr>
            <p:cNvSpPr/>
            <p:nvPr/>
          </p:nvSpPr>
          <p:spPr>
            <a:xfrm rot="17345349">
              <a:off x="1981904" y="5220252"/>
              <a:ext cx="426649" cy="279372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383740"/>
                <a:gd name="connsiteY0" fmla="*/ 57575 h 63691"/>
                <a:gd name="connsiteX1" fmla="*/ 383740 w 383740"/>
                <a:gd name="connsiteY1" fmla="*/ 63691 h 63691"/>
                <a:gd name="connsiteX0" fmla="*/ 0 w 383740"/>
                <a:gd name="connsiteY0" fmla="*/ 82829 h 88945"/>
                <a:gd name="connsiteX1" fmla="*/ 383740 w 383740"/>
                <a:gd name="connsiteY1" fmla="*/ 88945 h 88945"/>
                <a:gd name="connsiteX0" fmla="*/ 0 w 361726"/>
                <a:gd name="connsiteY0" fmla="*/ 106958 h 106958"/>
                <a:gd name="connsiteX1" fmla="*/ 361726 w 361726"/>
                <a:gd name="connsiteY1" fmla="*/ 70954 h 106958"/>
                <a:gd name="connsiteX0" fmla="*/ 0 w 357773"/>
                <a:gd name="connsiteY0" fmla="*/ 35848 h 204888"/>
                <a:gd name="connsiteX1" fmla="*/ 357773 w 357773"/>
                <a:gd name="connsiteY1" fmla="*/ 204888 h 204888"/>
                <a:gd name="connsiteX0" fmla="*/ 0 w 357773"/>
                <a:gd name="connsiteY0" fmla="*/ 3269 h 172309"/>
                <a:gd name="connsiteX1" fmla="*/ 357773 w 357773"/>
                <a:gd name="connsiteY1" fmla="*/ 172309 h 172309"/>
                <a:gd name="connsiteX0" fmla="*/ 0 w 357773"/>
                <a:gd name="connsiteY0" fmla="*/ 3269 h 172309"/>
                <a:gd name="connsiteX1" fmla="*/ 357773 w 357773"/>
                <a:gd name="connsiteY1" fmla="*/ 172309 h 172309"/>
                <a:gd name="connsiteX0" fmla="*/ 0 w 389399"/>
                <a:gd name="connsiteY0" fmla="*/ 2123 h 218220"/>
                <a:gd name="connsiteX1" fmla="*/ 389399 w 389399"/>
                <a:gd name="connsiteY1" fmla="*/ 218220 h 218220"/>
                <a:gd name="connsiteX0" fmla="*/ 0 w 389399"/>
                <a:gd name="connsiteY0" fmla="*/ 0 h 216097"/>
                <a:gd name="connsiteX1" fmla="*/ 389399 w 389399"/>
                <a:gd name="connsiteY1" fmla="*/ 216097 h 21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9399" h="216097">
                  <a:moveTo>
                    <a:pt x="0" y="0"/>
                  </a:moveTo>
                  <a:cubicBezTo>
                    <a:pt x="105664" y="17886"/>
                    <a:pt x="167698" y="93570"/>
                    <a:pt x="389399" y="21609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587672B-2592-5128-5B2D-A4E1B5687130}"/>
                </a:ext>
              </a:extLst>
            </p:cNvPr>
            <p:cNvGrpSpPr/>
            <p:nvPr/>
          </p:nvGrpSpPr>
          <p:grpSpPr>
            <a:xfrm rot="20215990" flipH="1" flipV="1">
              <a:off x="2115240" y="4427249"/>
              <a:ext cx="95603" cy="464235"/>
              <a:chOff x="7748905" y="3175421"/>
              <a:chExt cx="150628" cy="975533"/>
            </a:xfrm>
          </p:grpSpPr>
          <p:sp>
            <p:nvSpPr>
              <p:cNvPr id="173" name="Free-form: Shape 172">
                <a:extLst>
                  <a:ext uri="{FF2B5EF4-FFF2-40B4-BE49-F238E27FC236}">
                    <a16:creationId xmlns:a16="http://schemas.microsoft.com/office/drawing/2014/main" id="{CF038CDF-95A7-8FA4-1661-A4A997C7974B}"/>
                  </a:ext>
                </a:extLst>
              </p:cNvPr>
              <p:cNvSpPr/>
              <p:nvPr/>
            </p:nvSpPr>
            <p:spPr>
              <a:xfrm rot="5076547">
                <a:off x="7400984" y="3523342"/>
                <a:ext cx="791440" cy="9559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432388"/>
                  <a:gd name="connsiteY0" fmla="*/ 48694 h 48694"/>
                  <a:gd name="connsiteX1" fmla="*/ 432388 w 432388"/>
                  <a:gd name="connsiteY1" fmla="*/ 19328 h 48694"/>
                  <a:gd name="connsiteX0" fmla="*/ 0 w 432388"/>
                  <a:gd name="connsiteY0" fmla="*/ 46152 h 46152"/>
                  <a:gd name="connsiteX1" fmla="*/ 432388 w 432388"/>
                  <a:gd name="connsiteY1" fmla="*/ 16786 h 46152"/>
                  <a:gd name="connsiteX0" fmla="*/ 0 w 432388"/>
                  <a:gd name="connsiteY0" fmla="*/ 52228 h 52228"/>
                  <a:gd name="connsiteX1" fmla="*/ 432388 w 432388"/>
                  <a:gd name="connsiteY1" fmla="*/ 22862 h 5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388" h="52228">
                    <a:moveTo>
                      <a:pt x="0" y="52228"/>
                    </a:moveTo>
                    <a:cubicBezTo>
                      <a:pt x="233785" y="38"/>
                      <a:pt x="248756" y="-18993"/>
                      <a:pt x="432388" y="2286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74" name="Free-form: Shape 173">
                <a:extLst>
                  <a:ext uri="{FF2B5EF4-FFF2-40B4-BE49-F238E27FC236}">
                    <a16:creationId xmlns:a16="http://schemas.microsoft.com/office/drawing/2014/main" id="{B622B723-03CD-9792-E6AA-36F19ECB850C}"/>
                  </a:ext>
                </a:extLst>
              </p:cNvPr>
              <p:cNvSpPr/>
              <p:nvPr/>
            </p:nvSpPr>
            <p:spPr>
              <a:xfrm rot="6009787">
                <a:off x="7731936" y="4053887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75" name="Free-form: Shape 174">
                <a:extLst>
                  <a:ext uri="{FF2B5EF4-FFF2-40B4-BE49-F238E27FC236}">
                    <a16:creationId xmlns:a16="http://schemas.microsoft.com/office/drawing/2014/main" id="{475AE3A1-3844-0341-3EF0-484060B0C2A4}"/>
                  </a:ext>
                </a:extLst>
              </p:cNvPr>
              <p:cNvSpPr/>
              <p:nvPr/>
            </p:nvSpPr>
            <p:spPr>
              <a:xfrm rot="5117272">
                <a:off x="7773251" y="4053886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76" name="Free-form: Shape 175">
                <a:extLst>
                  <a:ext uri="{FF2B5EF4-FFF2-40B4-BE49-F238E27FC236}">
                    <a16:creationId xmlns:a16="http://schemas.microsoft.com/office/drawing/2014/main" id="{C6563F56-D954-AE20-9F0F-61F40094A2B0}"/>
                  </a:ext>
                </a:extLst>
              </p:cNvPr>
              <p:cNvSpPr/>
              <p:nvPr/>
            </p:nvSpPr>
            <p:spPr>
              <a:xfrm rot="3919923">
                <a:off x="7819193" y="3989031"/>
                <a:ext cx="134426" cy="262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76" h="60227">
                    <a:moveTo>
                      <a:pt x="0" y="60228"/>
                    </a:moveTo>
                    <a:cubicBezTo>
                      <a:pt x="82858" y="-46113"/>
                      <a:pt x="175478" y="24788"/>
                      <a:pt x="218476" y="591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77" name="Free-form: Shape 176">
                <a:extLst>
                  <a:ext uri="{FF2B5EF4-FFF2-40B4-BE49-F238E27FC236}">
                    <a16:creationId xmlns:a16="http://schemas.microsoft.com/office/drawing/2014/main" id="{5AC5439D-2ED8-B349-D4FE-CC59EF6625EB}"/>
                  </a:ext>
                </a:extLst>
              </p:cNvPr>
              <p:cNvSpPr/>
              <p:nvPr/>
            </p:nvSpPr>
            <p:spPr>
              <a:xfrm rot="17470403">
                <a:off x="7721925" y="3974117"/>
                <a:ext cx="135679" cy="3062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</p:grp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2BBABDC4-AFAF-DA22-1A32-A2CBDEB7FA70}"/>
                </a:ext>
              </a:extLst>
            </p:cNvPr>
            <p:cNvSpPr/>
            <p:nvPr/>
          </p:nvSpPr>
          <p:spPr>
            <a:xfrm rot="380396">
              <a:off x="2153004" y="4545012"/>
              <a:ext cx="1106845" cy="775769"/>
            </a:xfrm>
            <a:custGeom>
              <a:avLst/>
              <a:gdLst>
                <a:gd name="connsiteX0" fmla="*/ 774700 w 2178050"/>
                <a:gd name="connsiteY0" fmla="*/ 0 h 1416050"/>
                <a:gd name="connsiteX1" fmla="*/ 1327150 w 2178050"/>
                <a:gd name="connsiteY1" fmla="*/ 6350 h 1416050"/>
                <a:gd name="connsiteX2" fmla="*/ 1682750 w 2178050"/>
                <a:gd name="connsiteY2" fmla="*/ 76200 h 1416050"/>
                <a:gd name="connsiteX3" fmla="*/ 2095500 w 2178050"/>
                <a:gd name="connsiteY3" fmla="*/ 374650 h 1416050"/>
                <a:gd name="connsiteX4" fmla="*/ 2178050 w 2178050"/>
                <a:gd name="connsiteY4" fmla="*/ 774700 h 1416050"/>
                <a:gd name="connsiteX5" fmla="*/ 1797050 w 2178050"/>
                <a:gd name="connsiteY5" fmla="*/ 1054100 h 1416050"/>
                <a:gd name="connsiteX6" fmla="*/ 1384300 w 2178050"/>
                <a:gd name="connsiteY6" fmla="*/ 1339850 h 1416050"/>
                <a:gd name="connsiteX7" fmla="*/ 793750 w 2178050"/>
                <a:gd name="connsiteY7" fmla="*/ 1416050 h 1416050"/>
                <a:gd name="connsiteX8" fmla="*/ 781050 w 2178050"/>
                <a:gd name="connsiteY8" fmla="*/ 1416050 h 1416050"/>
                <a:gd name="connsiteX9" fmla="*/ 317500 w 2178050"/>
                <a:gd name="connsiteY9" fmla="*/ 1308100 h 1416050"/>
                <a:gd name="connsiteX10" fmla="*/ 0 w 2178050"/>
                <a:gd name="connsiteY10" fmla="*/ 1073150 h 1416050"/>
                <a:gd name="connsiteX11" fmla="*/ 38100 w 2178050"/>
                <a:gd name="connsiteY11" fmla="*/ 628650 h 1416050"/>
                <a:gd name="connsiteX12" fmla="*/ 317500 w 2178050"/>
                <a:gd name="connsiteY12" fmla="*/ 311150 h 1416050"/>
                <a:gd name="connsiteX13" fmla="*/ 774700 w 2178050"/>
                <a:gd name="connsiteY13" fmla="*/ 0 h 1416050"/>
                <a:gd name="connsiteX0" fmla="*/ 774700 w 2178050"/>
                <a:gd name="connsiteY0" fmla="*/ 0 h 1416050"/>
                <a:gd name="connsiteX1" fmla="*/ 1327150 w 2178050"/>
                <a:gd name="connsiteY1" fmla="*/ 6350 h 1416050"/>
                <a:gd name="connsiteX2" fmla="*/ 1682750 w 2178050"/>
                <a:gd name="connsiteY2" fmla="*/ 76200 h 1416050"/>
                <a:gd name="connsiteX3" fmla="*/ 2095500 w 2178050"/>
                <a:gd name="connsiteY3" fmla="*/ 374650 h 1416050"/>
                <a:gd name="connsiteX4" fmla="*/ 2178050 w 2178050"/>
                <a:gd name="connsiteY4" fmla="*/ 774700 h 1416050"/>
                <a:gd name="connsiteX5" fmla="*/ 1797050 w 2178050"/>
                <a:gd name="connsiteY5" fmla="*/ 1054100 h 1416050"/>
                <a:gd name="connsiteX6" fmla="*/ 1384300 w 2178050"/>
                <a:gd name="connsiteY6" fmla="*/ 1339850 h 1416050"/>
                <a:gd name="connsiteX7" fmla="*/ 793750 w 2178050"/>
                <a:gd name="connsiteY7" fmla="*/ 1416050 h 1416050"/>
                <a:gd name="connsiteX8" fmla="*/ 781050 w 2178050"/>
                <a:gd name="connsiteY8" fmla="*/ 1416050 h 1416050"/>
                <a:gd name="connsiteX9" fmla="*/ 317500 w 2178050"/>
                <a:gd name="connsiteY9" fmla="*/ 1308100 h 1416050"/>
                <a:gd name="connsiteX10" fmla="*/ 0 w 2178050"/>
                <a:gd name="connsiteY10" fmla="*/ 1073150 h 1416050"/>
                <a:gd name="connsiteX11" fmla="*/ 38100 w 2178050"/>
                <a:gd name="connsiteY11" fmla="*/ 628650 h 1416050"/>
                <a:gd name="connsiteX12" fmla="*/ 317500 w 2178050"/>
                <a:gd name="connsiteY12" fmla="*/ 311150 h 1416050"/>
                <a:gd name="connsiteX13" fmla="*/ 774700 w 2178050"/>
                <a:gd name="connsiteY13" fmla="*/ 0 h 1416050"/>
                <a:gd name="connsiteX0" fmla="*/ 774700 w 2178050"/>
                <a:gd name="connsiteY0" fmla="*/ 49476 h 1465526"/>
                <a:gd name="connsiteX1" fmla="*/ 1327150 w 2178050"/>
                <a:gd name="connsiteY1" fmla="*/ 55826 h 1465526"/>
                <a:gd name="connsiteX2" fmla="*/ 1682750 w 2178050"/>
                <a:gd name="connsiteY2" fmla="*/ 125676 h 1465526"/>
                <a:gd name="connsiteX3" fmla="*/ 2095500 w 2178050"/>
                <a:gd name="connsiteY3" fmla="*/ 424126 h 1465526"/>
                <a:gd name="connsiteX4" fmla="*/ 2178050 w 2178050"/>
                <a:gd name="connsiteY4" fmla="*/ 824176 h 1465526"/>
                <a:gd name="connsiteX5" fmla="*/ 1797050 w 2178050"/>
                <a:gd name="connsiteY5" fmla="*/ 1103576 h 1465526"/>
                <a:gd name="connsiteX6" fmla="*/ 1384300 w 2178050"/>
                <a:gd name="connsiteY6" fmla="*/ 1389326 h 1465526"/>
                <a:gd name="connsiteX7" fmla="*/ 793750 w 2178050"/>
                <a:gd name="connsiteY7" fmla="*/ 1465526 h 1465526"/>
                <a:gd name="connsiteX8" fmla="*/ 781050 w 2178050"/>
                <a:gd name="connsiteY8" fmla="*/ 1465526 h 1465526"/>
                <a:gd name="connsiteX9" fmla="*/ 317500 w 2178050"/>
                <a:gd name="connsiteY9" fmla="*/ 1357576 h 1465526"/>
                <a:gd name="connsiteX10" fmla="*/ 0 w 2178050"/>
                <a:gd name="connsiteY10" fmla="*/ 1122626 h 1465526"/>
                <a:gd name="connsiteX11" fmla="*/ 38100 w 2178050"/>
                <a:gd name="connsiteY11" fmla="*/ 678126 h 1465526"/>
                <a:gd name="connsiteX12" fmla="*/ 317500 w 2178050"/>
                <a:gd name="connsiteY12" fmla="*/ 360626 h 1465526"/>
                <a:gd name="connsiteX13" fmla="*/ 774700 w 2178050"/>
                <a:gd name="connsiteY13" fmla="*/ 49476 h 1465526"/>
                <a:gd name="connsiteX0" fmla="*/ 774700 w 2178050"/>
                <a:gd name="connsiteY0" fmla="*/ 50505 h 1466555"/>
                <a:gd name="connsiteX1" fmla="*/ 1327150 w 2178050"/>
                <a:gd name="connsiteY1" fmla="*/ 56855 h 1466555"/>
                <a:gd name="connsiteX2" fmla="*/ 1682750 w 2178050"/>
                <a:gd name="connsiteY2" fmla="*/ 126705 h 1466555"/>
                <a:gd name="connsiteX3" fmla="*/ 2095500 w 2178050"/>
                <a:gd name="connsiteY3" fmla="*/ 425155 h 1466555"/>
                <a:gd name="connsiteX4" fmla="*/ 2178050 w 2178050"/>
                <a:gd name="connsiteY4" fmla="*/ 825205 h 1466555"/>
                <a:gd name="connsiteX5" fmla="*/ 1797050 w 2178050"/>
                <a:gd name="connsiteY5" fmla="*/ 1104605 h 1466555"/>
                <a:gd name="connsiteX6" fmla="*/ 1384300 w 2178050"/>
                <a:gd name="connsiteY6" fmla="*/ 1390355 h 1466555"/>
                <a:gd name="connsiteX7" fmla="*/ 793750 w 2178050"/>
                <a:gd name="connsiteY7" fmla="*/ 1466555 h 1466555"/>
                <a:gd name="connsiteX8" fmla="*/ 781050 w 2178050"/>
                <a:gd name="connsiteY8" fmla="*/ 1466555 h 1466555"/>
                <a:gd name="connsiteX9" fmla="*/ 317500 w 2178050"/>
                <a:gd name="connsiteY9" fmla="*/ 1358605 h 1466555"/>
                <a:gd name="connsiteX10" fmla="*/ 0 w 2178050"/>
                <a:gd name="connsiteY10" fmla="*/ 1123655 h 1466555"/>
                <a:gd name="connsiteX11" fmla="*/ 38100 w 2178050"/>
                <a:gd name="connsiteY11" fmla="*/ 679155 h 1466555"/>
                <a:gd name="connsiteX12" fmla="*/ 279400 w 2178050"/>
                <a:gd name="connsiteY12" fmla="*/ 356892 h 1466555"/>
                <a:gd name="connsiteX13" fmla="*/ 774700 w 2178050"/>
                <a:gd name="connsiteY13" fmla="*/ 50505 h 1466555"/>
                <a:gd name="connsiteX0" fmla="*/ 774700 w 2178050"/>
                <a:gd name="connsiteY0" fmla="*/ 50505 h 1466555"/>
                <a:gd name="connsiteX1" fmla="*/ 1327150 w 2178050"/>
                <a:gd name="connsiteY1" fmla="*/ 56855 h 1466555"/>
                <a:gd name="connsiteX2" fmla="*/ 1682750 w 2178050"/>
                <a:gd name="connsiteY2" fmla="*/ 126705 h 1466555"/>
                <a:gd name="connsiteX3" fmla="*/ 2095500 w 2178050"/>
                <a:gd name="connsiteY3" fmla="*/ 425155 h 1466555"/>
                <a:gd name="connsiteX4" fmla="*/ 2178050 w 2178050"/>
                <a:gd name="connsiteY4" fmla="*/ 825205 h 1466555"/>
                <a:gd name="connsiteX5" fmla="*/ 1797050 w 2178050"/>
                <a:gd name="connsiteY5" fmla="*/ 1104605 h 1466555"/>
                <a:gd name="connsiteX6" fmla="*/ 1384300 w 2178050"/>
                <a:gd name="connsiteY6" fmla="*/ 1390355 h 1466555"/>
                <a:gd name="connsiteX7" fmla="*/ 793750 w 2178050"/>
                <a:gd name="connsiteY7" fmla="*/ 1466555 h 1466555"/>
                <a:gd name="connsiteX8" fmla="*/ 781050 w 2178050"/>
                <a:gd name="connsiteY8" fmla="*/ 1466555 h 1466555"/>
                <a:gd name="connsiteX9" fmla="*/ 317500 w 2178050"/>
                <a:gd name="connsiteY9" fmla="*/ 1358605 h 1466555"/>
                <a:gd name="connsiteX10" fmla="*/ 0 w 2178050"/>
                <a:gd name="connsiteY10" fmla="*/ 1123655 h 1466555"/>
                <a:gd name="connsiteX11" fmla="*/ 38100 w 2178050"/>
                <a:gd name="connsiteY11" fmla="*/ 679155 h 1466555"/>
                <a:gd name="connsiteX12" fmla="*/ 279400 w 2178050"/>
                <a:gd name="connsiteY12" fmla="*/ 356892 h 1466555"/>
                <a:gd name="connsiteX13" fmla="*/ 774700 w 2178050"/>
                <a:gd name="connsiteY13" fmla="*/ 50505 h 1466555"/>
                <a:gd name="connsiteX0" fmla="*/ 810080 w 2213430"/>
                <a:gd name="connsiteY0" fmla="*/ 50505 h 1466555"/>
                <a:gd name="connsiteX1" fmla="*/ 1362530 w 2213430"/>
                <a:gd name="connsiteY1" fmla="*/ 56855 h 1466555"/>
                <a:gd name="connsiteX2" fmla="*/ 1718130 w 2213430"/>
                <a:gd name="connsiteY2" fmla="*/ 126705 h 1466555"/>
                <a:gd name="connsiteX3" fmla="*/ 2130880 w 2213430"/>
                <a:gd name="connsiteY3" fmla="*/ 425155 h 1466555"/>
                <a:gd name="connsiteX4" fmla="*/ 2213430 w 2213430"/>
                <a:gd name="connsiteY4" fmla="*/ 825205 h 1466555"/>
                <a:gd name="connsiteX5" fmla="*/ 1832430 w 2213430"/>
                <a:gd name="connsiteY5" fmla="*/ 1104605 h 1466555"/>
                <a:gd name="connsiteX6" fmla="*/ 1419680 w 2213430"/>
                <a:gd name="connsiteY6" fmla="*/ 1390355 h 1466555"/>
                <a:gd name="connsiteX7" fmla="*/ 829130 w 2213430"/>
                <a:gd name="connsiteY7" fmla="*/ 1466555 h 1466555"/>
                <a:gd name="connsiteX8" fmla="*/ 816430 w 2213430"/>
                <a:gd name="connsiteY8" fmla="*/ 1466555 h 1466555"/>
                <a:gd name="connsiteX9" fmla="*/ 352880 w 2213430"/>
                <a:gd name="connsiteY9" fmla="*/ 1358605 h 1466555"/>
                <a:gd name="connsiteX10" fmla="*/ 35380 w 2213430"/>
                <a:gd name="connsiteY10" fmla="*/ 1123655 h 1466555"/>
                <a:gd name="connsiteX11" fmla="*/ 73480 w 2213430"/>
                <a:gd name="connsiteY11" fmla="*/ 679155 h 1466555"/>
                <a:gd name="connsiteX12" fmla="*/ 314780 w 2213430"/>
                <a:gd name="connsiteY12" fmla="*/ 356892 h 1466555"/>
                <a:gd name="connsiteX13" fmla="*/ 810080 w 2213430"/>
                <a:gd name="connsiteY13" fmla="*/ 50505 h 1466555"/>
                <a:gd name="connsiteX0" fmla="*/ 832525 w 2235875"/>
                <a:gd name="connsiteY0" fmla="*/ 50505 h 1466555"/>
                <a:gd name="connsiteX1" fmla="*/ 1384975 w 2235875"/>
                <a:gd name="connsiteY1" fmla="*/ 56855 h 1466555"/>
                <a:gd name="connsiteX2" fmla="*/ 1740575 w 2235875"/>
                <a:gd name="connsiteY2" fmla="*/ 126705 h 1466555"/>
                <a:gd name="connsiteX3" fmla="*/ 2153325 w 2235875"/>
                <a:gd name="connsiteY3" fmla="*/ 425155 h 1466555"/>
                <a:gd name="connsiteX4" fmla="*/ 2235875 w 2235875"/>
                <a:gd name="connsiteY4" fmla="*/ 825205 h 1466555"/>
                <a:gd name="connsiteX5" fmla="*/ 1854875 w 2235875"/>
                <a:gd name="connsiteY5" fmla="*/ 1104605 h 1466555"/>
                <a:gd name="connsiteX6" fmla="*/ 1442125 w 2235875"/>
                <a:gd name="connsiteY6" fmla="*/ 1390355 h 1466555"/>
                <a:gd name="connsiteX7" fmla="*/ 851575 w 2235875"/>
                <a:gd name="connsiteY7" fmla="*/ 1466555 h 1466555"/>
                <a:gd name="connsiteX8" fmla="*/ 838875 w 2235875"/>
                <a:gd name="connsiteY8" fmla="*/ 1466555 h 1466555"/>
                <a:gd name="connsiteX9" fmla="*/ 375325 w 2235875"/>
                <a:gd name="connsiteY9" fmla="*/ 1358605 h 1466555"/>
                <a:gd name="connsiteX10" fmla="*/ 57825 w 2235875"/>
                <a:gd name="connsiteY10" fmla="*/ 1123655 h 1466555"/>
                <a:gd name="connsiteX11" fmla="*/ 95925 w 2235875"/>
                <a:gd name="connsiteY11" fmla="*/ 679155 h 1466555"/>
                <a:gd name="connsiteX12" fmla="*/ 337225 w 2235875"/>
                <a:gd name="connsiteY12" fmla="*/ 356892 h 1466555"/>
                <a:gd name="connsiteX13" fmla="*/ 832525 w 2235875"/>
                <a:gd name="connsiteY13" fmla="*/ 50505 h 1466555"/>
                <a:gd name="connsiteX0" fmla="*/ 860139 w 2263489"/>
                <a:gd name="connsiteY0" fmla="*/ 50505 h 1466555"/>
                <a:gd name="connsiteX1" fmla="*/ 1412589 w 2263489"/>
                <a:gd name="connsiteY1" fmla="*/ 56855 h 1466555"/>
                <a:gd name="connsiteX2" fmla="*/ 1768189 w 2263489"/>
                <a:gd name="connsiteY2" fmla="*/ 126705 h 1466555"/>
                <a:gd name="connsiteX3" fmla="*/ 2180939 w 2263489"/>
                <a:gd name="connsiteY3" fmla="*/ 425155 h 1466555"/>
                <a:gd name="connsiteX4" fmla="*/ 2263489 w 2263489"/>
                <a:gd name="connsiteY4" fmla="*/ 825205 h 1466555"/>
                <a:gd name="connsiteX5" fmla="*/ 1882489 w 2263489"/>
                <a:gd name="connsiteY5" fmla="*/ 1104605 h 1466555"/>
                <a:gd name="connsiteX6" fmla="*/ 1469739 w 2263489"/>
                <a:gd name="connsiteY6" fmla="*/ 1390355 h 1466555"/>
                <a:gd name="connsiteX7" fmla="*/ 879189 w 2263489"/>
                <a:gd name="connsiteY7" fmla="*/ 1466555 h 1466555"/>
                <a:gd name="connsiteX8" fmla="*/ 866489 w 2263489"/>
                <a:gd name="connsiteY8" fmla="*/ 1466555 h 1466555"/>
                <a:gd name="connsiteX9" fmla="*/ 402939 w 2263489"/>
                <a:gd name="connsiteY9" fmla="*/ 1358605 h 1466555"/>
                <a:gd name="connsiteX10" fmla="*/ 85439 w 2263489"/>
                <a:gd name="connsiteY10" fmla="*/ 1123655 h 1466555"/>
                <a:gd name="connsiteX11" fmla="*/ 85439 w 2263489"/>
                <a:gd name="connsiteY11" fmla="*/ 674393 h 1466555"/>
                <a:gd name="connsiteX12" fmla="*/ 364839 w 2263489"/>
                <a:gd name="connsiteY12" fmla="*/ 356892 h 1466555"/>
                <a:gd name="connsiteX13" fmla="*/ 860139 w 2263489"/>
                <a:gd name="connsiteY13" fmla="*/ 50505 h 1466555"/>
                <a:gd name="connsiteX0" fmla="*/ 860139 w 2263489"/>
                <a:gd name="connsiteY0" fmla="*/ 50505 h 1466555"/>
                <a:gd name="connsiteX1" fmla="*/ 1412589 w 2263489"/>
                <a:gd name="connsiteY1" fmla="*/ 56855 h 1466555"/>
                <a:gd name="connsiteX2" fmla="*/ 1768189 w 2263489"/>
                <a:gd name="connsiteY2" fmla="*/ 126705 h 1466555"/>
                <a:gd name="connsiteX3" fmla="*/ 2180939 w 2263489"/>
                <a:gd name="connsiteY3" fmla="*/ 425155 h 1466555"/>
                <a:gd name="connsiteX4" fmla="*/ 2263489 w 2263489"/>
                <a:gd name="connsiteY4" fmla="*/ 825205 h 1466555"/>
                <a:gd name="connsiteX5" fmla="*/ 1882489 w 2263489"/>
                <a:gd name="connsiteY5" fmla="*/ 1104605 h 1466555"/>
                <a:gd name="connsiteX6" fmla="*/ 1469739 w 2263489"/>
                <a:gd name="connsiteY6" fmla="*/ 1390355 h 1466555"/>
                <a:gd name="connsiteX7" fmla="*/ 879189 w 2263489"/>
                <a:gd name="connsiteY7" fmla="*/ 1466555 h 1466555"/>
                <a:gd name="connsiteX8" fmla="*/ 866489 w 2263489"/>
                <a:gd name="connsiteY8" fmla="*/ 1466555 h 1466555"/>
                <a:gd name="connsiteX9" fmla="*/ 402939 w 2263489"/>
                <a:gd name="connsiteY9" fmla="*/ 1358605 h 1466555"/>
                <a:gd name="connsiteX10" fmla="*/ 85439 w 2263489"/>
                <a:gd name="connsiteY10" fmla="*/ 1123655 h 1466555"/>
                <a:gd name="connsiteX11" fmla="*/ 85439 w 2263489"/>
                <a:gd name="connsiteY11" fmla="*/ 674393 h 1466555"/>
                <a:gd name="connsiteX12" fmla="*/ 364839 w 2263489"/>
                <a:gd name="connsiteY12" fmla="*/ 356892 h 1466555"/>
                <a:gd name="connsiteX13" fmla="*/ 860139 w 2263489"/>
                <a:gd name="connsiteY13" fmla="*/ 50505 h 1466555"/>
                <a:gd name="connsiteX0" fmla="*/ 872118 w 2275468"/>
                <a:gd name="connsiteY0" fmla="*/ 50505 h 1466555"/>
                <a:gd name="connsiteX1" fmla="*/ 1424568 w 2275468"/>
                <a:gd name="connsiteY1" fmla="*/ 56855 h 1466555"/>
                <a:gd name="connsiteX2" fmla="*/ 1780168 w 2275468"/>
                <a:gd name="connsiteY2" fmla="*/ 126705 h 1466555"/>
                <a:gd name="connsiteX3" fmla="*/ 2192918 w 2275468"/>
                <a:gd name="connsiteY3" fmla="*/ 425155 h 1466555"/>
                <a:gd name="connsiteX4" fmla="*/ 2275468 w 2275468"/>
                <a:gd name="connsiteY4" fmla="*/ 825205 h 1466555"/>
                <a:gd name="connsiteX5" fmla="*/ 1894468 w 2275468"/>
                <a:gd name="connsiteY5" fmla="*/ 1104605 h 1466555"/>
                <a:gd name="connsiteX6" fmla="*/ 1481718 w 2275468"/>
                <a:gd name="connsiteY6" fmla="*/ 1390355 h 1466555"/>
                <a:gd name="connsiteX7" fmla="*/ 891168 w 2275468"/>
                <a:gd name="connsiteY7" fmla="*/ 1466555 h 1466555"/>
                <a:gd name="connsiteX8" fmla="*/ 878468 w 2275468"/>
                <a:gd name="connsiteY8" fmla="*/ 1466555 h 1466555"/>
                <a:gd name="connsiteX9" fmla="*/ 414918 w 2275468"/>
                <a:gd name="connsiteY9" fmla="*/ 1358605 h 1466555"/>
                <a:gd name="connsiteX10" fmla="*/ 54555 w 2275468"/>
                <a:gd name="connsiteY10" fmla="*/ 1123655 h 1466555"/>
                <a:gd name="connsiteX11" fmla="*/ 97418 w 2275468"/>
                <a:gd name="connsiteY11" fmla="*/ 674393 h 1466555"/>
                <a:gd name="connsiteX12" fmla="*/ 376818 w 2275468"/>
                <a:gd name="connsiteY12" fmla="*/ 356892 h 1466555"/>
                <a:gd name="connsiteX13" fmla="*/ 872118 w 2275468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58605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58605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91943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91943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500021"/>
                <a:gd name="connsiteX1" fmla="*/ 1498481 w 2349381"/>
                <a:gd name="connsiteY1" fmla="*/ 56855 h 1500021"/>
                <a:gd name="connsiteX2" fmla="*/ 1854081 w 2349381"/>
                <a:gd name="connsiteY2" fmla="*/ 126705 h 1500021"/>
                <a:gd name="connsiteX3" fmla="*/ 2266831 w 2349381"/>
                <a:gd name="connsiteY3" fmla="*/ 425155 h 1500021"/>
                <a:gd name="connsiteX4" fmla="*/ 2349381 w 2349381"/>
                <a:gd name="connsiteY4" fmla="*/ 825205 h 1500021"/>
                <a:gd name="connsiteX5" fmla="*/ 1968381 w 2349381"/>
                <a:gd name="connsiteY5" fmla="*/ 1104605 h 1500021"/>
                <a:gd name="connsiteX6" fmla="*/ 1555631 w 2349381"/>
                <a:gd name="connsiteY6" fmla="*/ 1390355 h 1500021"/>
                <a:gd name="connsiteX7" fmla="*/ 965081 w 2349381"/>
                <a:gd name="connsiteY7" fmla="*/ 1466555 h 1500021"/>
                <a:gd name="connsiteX8" fmla="*/ 952381 w 2349381"/>
                <a:gd name="connsiteY8" fmla="*/ 1466555 h 1500021"/>
                <a:gd name="connsiteX9" fmla="*/ 488831 w 2349381"/>
                <a:gd name="connsiteY9" fmla="*/ 1391943 h 1500021"/>
                <a:gd name="connsiteX10" fmla="*/ 128468 w 2349381"/>
                <a:gd name="connsiteY10" fmla="*/ 1123655 h 1500021"/>
                <a:gd name="connsiteX11" fmla="*/ 171331 w 2349381"/>
                <a:gd name="connsiteY11" fmla="*/ 674393 h 1500021"/>
                <a:gd name="connsiteX12" fmla="*/ 450731 w 2349381"/>
                <a:gd name="connsiteY12" fmla="*/ 356892 h 1500021"/>
                <a:gd name="connsiteX13" fmla="*/ 946031 w 2349381"/>
                <a:gd name="connsiteY13" fmla="*/ 50505 h 1500021"/>
                <a:gd name="connsiteX0" fmla="*/ 946031 w 2349381"/>
                <a:gd name="connsiteY0" fmla="*/ 50505 h 1569538"/>
                <a:gd name="connsiteX1" fmla="*/ 1498481 w 2349381"/>
                <a:gd name="connsiteY1" fmla="*/ 56855 h 1569538"/>
                <a:gd name="connsiteX2" fmla="*/ 1854081 w 2349381"/>
                <a:gd name="connsiteY2" fmla="*/ 126705 h 1569538"/>
                <a:gd name="connsiteX3" fmla="*/ 2266831 w 2349381"/>
                <a:gd name="connsiteY3" fmla="*/ 425155 h 1569538"/>
                <a:gd name="connsiteX4" fmla="*/ 2349381 w 2349381"/>
                <a:gd name="connsiteY4" fmla="*/ 825205 h 1569538"/>
                <a:gd name="connsiteX5" fmla="*/ 1968381 w 2349381"/>
                <a:gd name="connsiteY5" fmla="*/ 1104605 h 1569538"/>
                <a:gd name="connsiteX6" fmla="*/ 1555631 w 2349381"/>
                <a:gd name="connsiteY6" fmla="*/ 1390355 h 1569538"/>
                <a:gd name="connsiteX7" fmla="*/ 965081 w 2349381"/>
                <a:gd name="connsiteY7" fmla="*/ 1466555 h 1569538"/>
                <a:gd name="connsiteX8" fmla="*/ 952381 w 2349381"/>
                <a:gd name="connsiteY8" fmla="*/ 1466555 h 1569538"/>
                <a:gd name="connsiteX9" fmla="*/ 488831 w 2349381"/>
                <a:gd name="connsiteY9" fmla="*/ 1391943 h 1569538"/>
                <a:gd name="connsiteX10" fmla="*/ 128468 w 2349381"/>
                <a:gd name="connsiteY10" fmla="*/ 1123655 h 1569538"/>
                <a:gd name="connsiteX11" fmla="*/ 171331 w 2349381"/>
                <a:gd name="connsiteY11" fmla="*/ 674393 h 1569538"/>
                <a:gd name="connsiteX12" fmla="*/ 450731 w 2349381"/>
                <a:gd name="connsiteY12" fmla="*/ 356892 h 1569538"/>
                <a:gd name="connsiteX13" fmla="*/ 946031 w 2349381"/>
                <a:gd name="connsiteY13" fmla="*/ 50505 h 1569538"/>
                <a:gd name="connsiteX0" fmla="*/ 946031 w 2349381"/>
                <a:gd name="connsiteY0" fmla="*/ 50505 h 1561589"/>
                <a:gd name="connsiteX1" fmla="*/ 1498481 w 2349381"/>
                <a:gd name="connsiteY1" fmla="*/ 56855 h 1561589"/>
                <a:gd name="connsiteX2" fmla="*/ 1854081 w 2349381"/>
                <a:gd name="connsiteY2" fmla="*/ 126705 h 1561589"/>
                <a:gd name="connsiteX3" fmla="*/ 2266831 w 2349381"/>
                <a:gd name="connsiteY3" fmla="*/ 425155 h 1561589"/>
                <a:gd name="connsiteX4" fmla="*/ 2349381 w 2349381"/>
                <a:gd name="connsiteY4" fmla="*/ 825205 h 1561589"/>
                <a:gd name="connsiteX5" fmla="*/ 1968381 w 2349381"/>
                <a:gd name="connsiteY5" fmla="*/ 1104605 h 1561589"/>
                <a:gd name="connsiteX6" fmla="*/ 1555631 w 2349381"/>
                <a:gd name="connsiteY6" fmla="*/ 1390355 h 1561589"/>
                <a:gd name="connsiteX7" fmla="*/ 965081 w 2349381"/>
                <a:gd name="connsiteY7" fmla="*/ 1466555 h 1561589"/>
                <a:gd name="connsiteX8" fmla="*/ 952381 w 2349381"/>
                <a:gd name="connsiteY8" fmla="*/ 1466555 h 1561589"/>
                <a:gd name="connsiteX9" fmla="*/ 488831 w 2349381"/>
                <a:gd name="connsiteY9" fmla="*/ 1391943 h 1561589"/>
                <a:gd name="connsiteX10" fmla="*/ 128468 w 2349381"/>
                <a:gd name="connsiteY10" fmla="*/ 1123655 h 1561589"/>
                <a:gd name="connsiteX11" fmla="*/ 171331 w 2349381"/>
                <a:gd name="connsiteY11" fmla="*/ 674393 h 1561589"/>
                <a:gd name="connsiteX12" fmla="*/ 450731 w 2349381"/>
                <a:gd name="connsiteY12" fmla="*/ 356892 h 1561589"/>
                <a:gd name="connsiteX13" fmla="*/ 946031 w 2349381"/>
                <a:gd name="connsiteY13" fmla="*/ 50505 h 1561589"/>
                <a:gd name="connsiteX0" fmla="*/ 946031 w 2349381"/>
                <a:gd name="connsiteY0" fmla="*/ 50505 h 1598319"/>
                <a:gd name="connsiteX1" fmla="*/ 1498481 w 2349381"/>
                <a:gd name="connsiteY1" fmla="*/ 56855 h 1598319"/>
                <a:gd name="connsiteX2" fmla="*/ 1854081 w 2349381"/>
                <a:gd name="connsiteY2" fmla="*/ 126705 h 1598319"/>
                <a:gd name="connsiteX3" fmla="*/ 2266831 w 2349381"/>
                <a:gd name="connsiteY3" fmla="*/ 425155 h 1598319"/>
                <a:gd name="connsiteX4" fmla="*/ 2349381 w 2349381"/>
                <a:gd name="connsiteY4" fmla="*/ 825205 h 1598319"/>
                <a:gd name="connsiteX5" fmla="*/ 1968381 w 2349381"/>
                <a:gd name="connsiteY5" fmla="*/ 1104605 h 1598319"/>
                <a:gd name="connsiteX6" fmla="*/ 1555631 w 2349381"/>
                <a:gd name="connsiteY6" fmla="*/ 1390355 h 1598319"/>
                <a:gd name="connsiteX7" fmla="*/ 1153996 w 2349381"/>
                <a:gd name="connsiteY7" fmla="*/ 1598319 h 1598319"/>
                <a:gd name="connsiteX8" fmla="*/ 965081 w 2349381"/>
                <a:gd name="connsiteY8" fmla="*/ 1466555 h 1598319"/>
                <a:gd name="connsiteX9" fmla="*/ 952381 w 2349381"/>
                <a:gd name="connsiteY9" fmla="*/ 1466555 h 1598319"/>
                <a:gd name="connsiteX10" fmla="*/ 488831 w 2349381"/>
                <a:gd name="connsiteY10" fmla="*/ 1391943 h 1598319"/>
                <a:gd name="connsiteX11" fmla="*/ 128468 w 2349381"/>
                <a:gd name="connsiteY11" fmla="*/ 1123655 h 1598319"/>
                <a:gd name="connsiteX12" fmla="*/ 171331 w 2349381"/>
                <a:gd name="connsiteY12" fmla="*/ 674393 h 1598319"/>
                <a:gd name="connsiteX13" fmla="*/ 450731 w 2349381"/>
                <a:gd name="connsiteY13" fmla="*/ 356892 h 1598319"/>
                <a:gd name="connsiteX14" fmla="*/ 946031 w 2349381"/>
                <a:gd name="connsiteY14" fmla="*/ 50505 h 1598319"/>
                <a:gd name="connsiteX0" fmla="*/ 946031 w 2349381"/>
                <a:gd name="connsiteY0" fmla="*/ 50505 h 1561589"/>
                <a:gd name="connsiteX1" fmla="*/ 1498481 w 2349381"/>
                <a:gd name="connsiteY1" fmla="*/ 56855 h 1561589"/>
                <a:gd name="connsiteX2" fmla="*/ 1854081 w 2349381"/>
                <a:gd name="connsiteY2" fmla="*/ 126705 h 1561589"/>
                <a:gd name="connsiteX3" fmla="*/ 2266831 w 2349381"/>
                <a:gd name="connsiteY3" fmla="*/ 425155 h 1561589"/>
                <a:gd name="connsiteX4" fmla="*/ 2349381 w 2349381"/>
                <a:gd name="connsiteY4" fmla="*/ 825205 h 1561589"/>
                <a:gd name="connsiteX5" fmla="*/ 1968381 w 2349381"/>
                <a:gd name="connsiteY5" fmla="*/ 1104605 h 1561589"/>
                <a:gd name="connsiteX6" fmla="*/ 1555631 w 2349381"/>
                <a:gd name="connsiteY6" fmla="*/ 1390355 h 1561589"/>
                <a:gd name="connsiteX7" fmla="*/ 965081 w 2349381"/>
                <a:gd name="connsiteY7" fmla="*/ 1466555 h 1561589"/>
                <a:gd name="connsiteX8" fmla="*/ 952381 w 2349381"/>
                <a:gd name="connsiteY8" fmla="*/ 1466555 h 1561589"/>
                <a:gd name="connsiteX9" fmla="*/ 488831 w 2349381"/>
                <a:gd name="connsiteY9" fmla="*/ 1391943 h 1561589"/>
                <a:gd name="connsiteX10" fmla="*/ 128468 w 2349381"/>
                <a:gd name="connsiteY10" fmla="*/ 1123655 h 1561589"/>
                <a:gd name="connsiteX11" fmla="*/ 171331 w 2349381"/>
                <a:gd name="connsiteY11" fmla="*/ 674393 h 1561589"/>
                <a:gd name="connsiteX12" fmla="*/ 450731 w 2349381"/>
                <a:gd name="connsiteY12" fmla="*/ 356892 h 1561589"/>
                <a:gd name="connsiteX13" fmla="*/ 946031 w 2349381"/>
                <a:gd name="connsiteY13" fmla="*/ 50505 h 1561589"/>
                <a:gd name="connsiteX0" fmla="*/ 946031 w 2349381"/>
                <a:gd name="connsiteY0" fmla="*/ 50505 h 1793736"/>
                <a:gd name="connsiteX1" fmla="*/ 1498481 w 2349381"/>
                <a:gd name="connsiteY1" fmla="*/ 56855 h 1793736"/>
                <a:gd name="connsiteX2" fmla="*/ 1854081 w 2349381"/>
                <a:gd name="connsiteY2" fmla="*/ 126705 h 1793736"/>
                <a:gd name="connsiteX3" fmla="*/ 2266831 w 2349381"/>
                <a:gd name="connsiteY3" fmla="*/ 425155 h 1793736"/>
                <a:gd name="connsiteX4" fmla="*/ 2349381 w 2349381"/>
                <a:gd name="connsiteY4" fmla="*/ 825205 h 1793736"/>
                <a:gd name="connsiteX5" fmla="*/ 1968381 w 2349381"/>
                <a:gd name="connsiteY5" fmla="*/ 1104605 h 1793736"/>
                <a:gd name="connsiteX6" fmla="*/ 1555631 w 2349381"/>
                <a:gd name="connsiteY6" fmla="*/ 1390355 h 1793736"/>
                <a:gd name="connsiteX7" fmla="*/ 965081 w 2349381"/>
                <a:gd name="connsiteY7" fmla="*/ 1466555 h 1793736"/>
                <a:gd name="connsiteX8" fmla="*/ 1033344 w 2349381"/>
                <a:gd name="connsiteY8" fmla="*/ 1757068 h 1793736"/>
                <a:gd name="connsiteX9" fmla="*/ 488831 w 2349381"/>
                <a:gd name="connsiteY9" fmla="*/ 1391943 h 1793736"/>
                <a:gd name="connsiteX10" fmla="*/ 128468 w 2349381"/>
                <a:gd name="connsiteY10" fmla="*/ 1123655 h 1793736"/>
                <a:gd name="connsiteX11" fmla="*/ 171331 w 2349381"/>
                <a:gd name="connsiteY11" fmla="*/ 674393 h 1793736"/>
                <a:gd name="connsiteX12" fmla="*/ 450731 w 2349381"/>
                <a:gd name="connsiteY12" fmla="*/ 356892 h 1793736"/>
                <a:gd name="connsiteX13" fmla="*/ 946031 w 2349381"/>
                <a:gd name="connsiteY13" fmla="*/ 50505 h 1793736"/>
                <a:gd name="connsiteX0" fmla="*/ 946031 w 2349381"/>
                <a:gd name="connsiteY0" fmla="*/ 50505 h 1793736"/>
                <a:gd name="connsiteX1" fmla="*/ 1498481 w 2349381"/>
                <a:gd name="connsiteY1" fmla="*/ 56855 h 1793736"/>
                <a:gd name="connsiteX2" fmla="*/ 1854081 w 2349381"/>
                <a:gd name="connsiteY2" fmla="*/ 126705 h 1793736"/>
                <a:gd name="connsiteX3" fmla="*/ 2266831 w 2349381"/>
                <a:gd name="connsiteY3" fmla="*/ 425155 h 1793736"/>
                <a:gd name="connsiteX4" fmla="*/ 2349381 w 2349381"/>
                <a:gd name="connsiteY4" fmla="*/ 825205 h 1793736"/>
                <a:gd name="connsiteX5" fmla="*/ 1968381 w 2349381"/>
                <a:gd name="connsiteY5" fmla="*/ 1104605 h 1793736"/>
                <a:gd name="connsiteX6" fmla="*/ 1555631 w 2349381"/>
                <a:gd name="connsiteY6" fmla="*/ 1390355 h 1793736"/>
                <a:gd name="connsiteX7" fmla="*/ 1033344 w 2349381"/>
                <a:gd name="connsiteY7" fmla="*/ 1757068 h 1793736"/>
                <a:gd name="connsiteX8" fmla="*/ 488831 w 2349381"/>
                <a:gd name="connsiteY8" fmla="*/ 1391943 h 1793736"/>
                <a:gd name="connsiteX9" fmla="*/ 128468 w 2349381"/>
                <a:gd name="connsiteY9" fmla="*/ 1123655 h 1793736"/>
                <a:gd name="connsiteX10" fmla="*/ 171331 w 2349381"/>
                <a:gd name="connsiteY10" fmla="*/ 674393 h 1793736"/>
                <a:gd name="connsiteX11" fmla="*/ 450731 w 2349381"/>
                <a:gd name="connsiteY11" fmla="*/ 356892 h 1793736"/>
                <a:gd name="connsiteX12" fmla="*/ 946031 w 2349381"/>
                <a:gd name="connsiteY12" fmla="*/ 50505 h 1793736"/>
                <a:gd name="connsiteX0" fmla="*/ 946031 w 2349381"/>
                <a:gd name="connsiteY0" fmla="*/ 50505 h 1558793"/>
                <a:gd name="connsiteX1" fmla="*/ 1498481 w 2349381"/>
                <a:gd name="connsiteY1" fmla="*/ 56855 h 1558793"/>
                <a:gd name="connsiteX2" fmla="*/ 1854081 w 2349381"/>
                <a:gd name="connsiteY2" fmla="*/ 126705 h 1558793"/>
                <a:gd name="connsiteX3" fmla="*/ 2266831 w 2349381"/>
                <a:gd name="connsiteY3" fmla="*/ 425155 h 1558793"/>
                <a:gd name="connsiteX4" fmla="*/ 2349381 w 2349381"/>
                <a:gd name="connsiteY4" fmla="*/ 825205 h 1558793"/>
                <a:gd name="connsiteX5" fmla="*/ 1968381 w 2349381"/>
                <a:gd name="connsiteY5" fmla="*/ 1104605 h 1558793"/>
                <a:gd name="connsiteX6" fmla="*/ 1555631 w 2349381"/>
                <a:gd name="connsiteY6" fmla="*/ 1390355 h 1558793"/>
                <a:gd name="connsiteX7" fmla="*/ 952382 w 2349381"/>
                <a:gd name="connsiteY7" fmla="*/ 1461793 h 1558793"/>
                <a:gd name="connsiteX8" fmla="*/ 488831 w 2349381"/>
                <a:gd name="connsiteY8" fmla="*/ 1391943 h 1558793"/>
                <a:gd name="connsiteX9" fmla="*/ 128468 w 2349381"/>
                <a:gd name="connsiteY9" fmla="*/ 1123655 h 1558793"/>
                <a:gd name="connsiteX10" fmla="*/ 171331 w 2349381"/>
                <a:gd name="connsiteY10" fmla="*/ 674393 h 1558793"/>
                <a:gd name="connsiteX11" fmla="*/ 450731 w 2349381"/>
                <a:gd name="connsiteY11" fmla="*/ 356892 h 1558793"/>
                <a:gd name="connsiteX12" fmla="*/ 946031 w 2349381"/>
                <a:gd name="connsiteY12" fmla="*/ 50505 h 1558793"/>
                <a:gd name="connsiteX0" fmla="*/ 946031 w 2349381"/>
                <a:gd name="connsiteY0" fmla="*/ 50505 h 1535921"/>
                <a:gd name="connsiteX1" fmla="*/ 1498481 w 2349381"/>
                <a:gd name="connsiteY1" fmla="*/ 56855 h 1535921"/>
                <a:gd name="connsiteX2" fmla="*/ 1854081 w 2349381"/>
                <a:gd name="connsiteY2" fmla="*/ 126705 h 1535921"/>
                <a:gd name="connsiteX3" fmla="*/ 2266831 w 2349381"/>
                <a:gd name="connsiteY3" fmla="*/ 425155 h 1535921"/>
                <a:gd name="connsiteX4" fmla="*/ 2349381 w 2349381"/>
                <a:gd name="connsiteY4" fmla="*/ 825205 h 1535921"/>
                <a:gd name="connsiteX5" fmla="*/ 1968381 w 2349381"/>
                <a:gd name="connsiteY5" fmla="*/ 1104605 h 1535921"/>
                <a:gd name="connsiteX6" fmla="*/ 1555631 w 2349381"/>
                <a:gd name="connsiteY6" fmla="*/ 1390355 h 1535921"/>
                <a:gd name="connsiteX7" fmla="*/ 952382 w 2349381"/>
                <a:gd name="connsiteY7" fmla="*/ 1461793 h 1535921"/>
                <a:gd name="connsiteX8" fmla="*/ 488831 w 2349381"/>
                <a:gd name="connsiteY8" fmla="*/ 1391943 h 1535921"/>
                <a:gd name="connsiteX9" fmla="*/ 128468 w 2349381"/>
                <a:gd name="connsiteY9" fmla="*/ 1123655 h 1535921"/>
                <a:gd name="connsiteX10" fmla="*/ 171331 w 2349381"/>
                <a:gd name="connsiteY10" fmla="*/ 674393 h 1535921"/>
                <a:gd name="connsiteX11" fmla="*/ 450731 w 2349381"/>
                <a:gd name="connsiteY11" fmla="*/ 356892 h 1535921"/>
                <a:gd name="connsiteX12" fmla="*/ 946031 w 2349381"/>
                <a:gd name="connsiteY12" fmla="*/ 50505 h 1535921"/>
                <a:gd name="connsiteX0" fmla="*/ 946031 w 2349381"/>
                <a:gd name="connsiteY0" fmla="*/ 50505 h 1579558"/>
                <a:gd name="connsiteX1" fmla="*/ 1498481 w 2349381"/>
                <a:gd name="connsiteY1" fmla="*/ 56855 h 1579558"/>
                <a:gd name="connsiteX2" fmla="*/ 1854081 w 2349381"/>
                <a:gd name="connsiteY2" fmla="*/ 126705 h 1579558"/>
                <a:gd name="connsiteX3" fmla="*/ 2266831 w 2349381"/>
                <a:gd name="connsiteY3" fmla="*/ 425155 h 1579558"/>
                <a:gd name="connsiteX4" fmla="*/ 2349381 w 2349381"/>
                <a:gd name="connsiteY4" fmla="*/ 825205 h 1579558"/>
                <a:gd name="connsiteX5" fmla="*/ 1968381 w 2349381"/>
                <a:gd name="connsiteY5" fmla="*/ 1104605 h 1579558"/>
                <a:gd name="connsiteX6" fmla="*/ 1555631 w 2349381"/>
                <a:gd name="connsiteY6" fmla="*/ 1390355 h 1579558"/>
                <a:gd name="connsiteX7" fmla="*/ 952382 w 2349381"/>
                <a:gd name="connsiteY7" fmla="*/ 1461793 h 1579558"/>
                <a:gd name="connsiteX8" fmla="*/ 488831 w 2349381"/>
                <a:gd name="connsiteY8" fmla="*/ 1391943 h 1579558"/>
                <a:gd name="connsiteX9" fmla="*/ 128468 w 2349381"/>
                <a:gd name="connsiteY9" fmla="*/ 1123655 h 1579558"/>
                <a:gd name="connsiteX10" fmla="*/ 171331 w 2349381"/>
                <a:gd name="connsiteY10" fmla="*/ 674393 h 1579558"/>
                <a:gd name="connsiteX11" fmla="*/ 450731 w 2349381"/>
                <a:gd name="connsiteY11" fmla="*/ 356892 h 1579558"/>
                <a:gd name="connsiteX12" fmla="*/ 946031 w 2349381"/>
                <a:gd name="connsiteY12" fmla="*/ 50505 h 1579558"/>
                <a:gd name="connsiteX0" fmla="*/ 946031 w 2349381"/>
                <a:gd name="connsiteY0" fmla="*/ 50505 h 1622918"/>
                <a:gd name="connsiteX1" fmla="*/ 1498481 w 2349381"/>
                <a:gd name="connsiteY1" fmla="*/ 56855 h 1622918"/>
                <a:gd name="connsiteX2" fmla="*/ 1854081 w 2349381"/>
                <a:gd name="connsiteY2" fmla="*/ 126705 h 1622918"/>
                <a:gd name="connsiteX3" fmla="*/ 2266831 w 2349381"/>
                <a:gd name="connsiteY3" fmla="*/ 425155 h 1622918"/>
                <a:gd name="connsiteX4" fmla="*/ 2349381 w 2349381"/>
                <a:gd name="connsiteY4" fmla="*/ 825205 h 1622918"/>
                <a:gd name="connsiteX5" fmla="*/ 1968381 w 2349381"/>
                <a:gd name="connsiteY5" fmla="*/ 1104605 h 1622918"/>
                <a:gd name="connsiteX6" fmla="*/ 1555631 w 2349381"/>
                <a:gd name="connsiteY6" fmla="*/ 1390355 h 1622918"/>
                <a:gd name="connsiteX7" fmla="*/ 952382 w 2349381"/>
                <a:gd name="connsiteY7" fmla="*/ 1518943 h 1622918"/>
                <a:gd name="connsiteX8" fmla="*/ 488831 w 2349381"/>
                <a:gd name="connsiteY8" fmla="*/ 1391943 h 1622918"/>
                <a:gd name="connsiteX9" fmla="*/ 128468 w 2349381"/>
                <a:gd name="connsiteY9" fmla="*/ 1123655 h 1622918"/>
                <a:gd name="connsiteX10" fmla="*/ 171331 w 2349381"/>
                <a:gd name="connsiteY10" fmla="*/ 674393 h 1622918"/>
                <a:gd name="connsiteX11" fmla="*/ 450731 w 2349381"/>
                <a:gd name="connsiteY11" fmla="*/ 356892 h 1622918"/>
                <a:gd name="connsiteX12" fmla="*/ 946031 w 2349381"/>
                <a:gd name="connsiteY12" fmla="*/ 50505 h 1622918"/>
                <a:gd name="connsiteX0" fmla="*/ 946031 w 2349381"/>
                <a:gd name="connsiteY0" fmla="*/ 50505 h 1634183"/>
                <a:gd name="connsiteX1" fmla="*/ 1498481 w 2349381"/>
                <a:gd name="connsiteY1" fmla="*/ 56855 h 1634183"/>
                <a:gd name="connsiteX2" fmla="*/ 1854081 w 2349381"/>
                <a:gd name="connsiteY2" fmla="*/ 126705 h 1634183"/>
                <a:gd name="connsiteX3" fmla="*/ 2266831 w 2349381"/>
                <a:gd name="connsiteY3" fmla="*/ 425155 h 1634183"/>
                <a:gd name="connsiteX4" fmla="*/ 2349381 w 2349381"/>
                <a:gd name="connsiteY4" fmla="*/ 825205 h 1634183"/>
                <a:gd name="connsiteX5" fmla="*/ 1968381 w 2349381"/>
                <a:gd name="connsiteY5" fmla="*/ 1104605 h 1634183"/>
                <a:gd name="connsiteX6" fmla="*/ 1584206 w 2349381"/>
                <a:gd name="connsiteY6" fmla="*/ 1437980 h 1634183"/>
                <a:gd name="connsiteX7" fmla="*/ 952382 w 2349381"/>
                <a:gd name="connsiteY7" fmla="*/ 1518943 h 1634183"/>
                <a:gd name="connsiteX8" fmla="*/ 488831 w 2349381"/>
                <a:gd name="connsiteY8" fmla="*/ 1391943 h 1634183"/>
                <a:gd name="connsiteX9" fmla="*/ 128468 w 2349381"/>
                <a:gd name="connsiteY9" fmla="*/ 1123655 h 1634183"/>
                <a:gd name="connsiteX10" fmla="*/ 171331 w 2349381"/>
                <a:gd name="connsiteY10" fmla="*/ 674393 h 1634183"/>
                <a:gd name="connsiteX11" fmla="*/ 450731 w 2349381"/>
                <a:gd name="connsiteY11" fmla="*/ 356892 h 1634183"/>
                <a:gd name="connsiteX12" fmla="*/ 946031 w 2349381"/>
                <a:gd name="connsiteY12" fmla="*/ 50505 h 1634183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68381 w 2349381"/>
                <a:gd name="connsiteY5" fmla="*/ 1104605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68381 w 2349381"/>
                <a:gd name="connsiteY5" fmla="*/ 1104605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92244"/>
                <a:gd name="connsiteY0" fmla="*/ 50505 h 1639657"/>
                <a:gd name="connsiteX1" fmla="*/ 1498481 w 2392244"/>
                <a:gd name="connsiteY1" fmla="*/ 56855 h 1639657"/>
                <a:gd name="connsiteX2" fmla="*/ 1854081 w 2392244"/>
                <a:gd name="connsiteY2" fmla="*/ 126705 h 1639657"/>
                <a:gd name="connsiteX3" fmla="*/ 2266831 w 2392244"/>
                <a:gd name="connsiteY3" fmla="*/ 425155 h 1639657"/>
                <a:gd name="connsiteX4" fmla="*/ 2392244 w 2392244"/>
                <a:gd name="connsiteY4" fmla="*/ 820443 h 1639657"/>
                <a:gd name="connsiteX5" fmla="*/ 1992194 w 2392244"/>
                <a:gd name="connsiteY5" fmla="*/ 1176042 h 1639657"/>
                <a:gd name="connsiteX6" fmla="*/ 1584206 w 2392244"/>
                <a:gd name="connsiteY6" fmla="*/ 1437980 h 1639657"/>
                <a:gd name="connsiteX7" fmla="*/ 952382 w 2392244"/>
                <a:gd name="connsiteY7" fmla="*/ 1518943 h 1639657"/>
                <a:gd name="connsiteX8" fmla="*/ 488831 w 2392244"/>
                <a:gd name="connsiteY8" fmla="*/ 1391943 h 1639657"/>
                <a:gd name="connsiteX9" fmla="*/ 128468 w 2392244"/>
                <a:gd name="connsiteY9" fmla="*/ 1123655 h 1639657"/>
                <a:gd name="connsiteX10" fmla="*/ 171331 w 2392244"/>
                <a:gd name="connsiteY10" fmla="*/ 674393 h 1639657"/>
                <a:gd name="connsiteX11" fmla="*/ 450731 w 2392244"/>
                <a:gd name="connsiteY11" fmla="*/ 356892 h 1639657"/>
                <a:gd name="connsiteX12" fmla="*/ 946031 w 2392244"/>
                <a:gd name="connsiteY12" fmla="*/ 50505 h 1639657"/>
                <a:gd name="connsiteX0" fmla="*/ 946031 w 2426791"/>
                <a:gd name="connsiteY0" fmla="*/ 50505 h 1639657"/>
                <a:gd name="connsiteX1" fmla="*/ 1498481 w 2426791"/>
                <a:gd name="connsiteY1" fmla="*/ 56855 h 1639657"/>
                <a:gd name="connsiteX2" fmla="*/ 1854081 w 2426791"/>
                <a:gd name="connsiteY2" fmla="*/ 126705 h 1639657"/>
                <a:gd name="connsiteX3" fmla="*/ 2266831 w 2426791"/>
                <a:gd name="connsiteY3" fmla="*/ 425155 h 1639657"/>
                <a:gd name="connsiteX4" fmla="*/ 2392244 w 2426791"/>
                <a:gd name="connsiteY4" fmla="*/ 820443 h 1639657"/>
                <a:gd name="connsiteX5" fmla="*/ 1992194 w 2426791"/>
                <a:gd name="connsiteY5" fmla="*/ 1176042 h 1639657"/>
                <a:gd name="connsiteX6" fmla="*/ 1584206 w 2426791"/>
                <a:gd name="connsiteY6" fmla="*/ 1437980 h 1639657"/>
                <a:gd name="connsiteX7" fmla="*/ 952382 w 2426791"/>
                <a:gd name="connsiteY7" fmla="*/ 1518943 h 1639657"/>
                <a:gd name="connsiteX8" fmla="*/ 488831 w 2426791"/>
                <a:gd name="connsiteY8" fmla="*/ 1391943 h 1639657"/>
                <a:gd name="connsiteX9" fmla="*/ 128468 w 2426791"/>
                <a:gd name="connsiteY9" fmla="*/ 1123655 h 1639657"/>
                <a:gd name="connsiteX10" fmla="*/ 171331 w 2426791"/>
                <a:gd name="connsiteY10" fmla="*/ 674393 h 1639657"/>
                <a:gd name="connsiteX11" fmla="*/ 450731 w 2426791"/>
                <a:gd name="connsiteY11" fmla="*/ 356892 h 1639657"/>
                <a:gd name="connsiteX12" fmla="*/ 946031 w 2426791"/>
                <a:gd name="connsiteY12" fmla="*/ 50505 h 1639657"/>
                <a:gd name="connsiteX0" fmla="*/ 946031 w 2437442"/>
                <a:gd name="connsiteY0" fmla="*/ 50505 h 1639657"/>
                <a:gd name="connsiteX1" fmla="*/ 1498481 w 2437442"/>
                <a:gd name="connsiteY1" fmla="*/ 56855 h 1639657"/>
                <a:gd name="connsiteX2" fmla="*/ 1854081 w 2437442"/>
                <a:gd name="connsiteY2" fmla="*/ 126705 h 1639657"/>
                <a:gd name="connsiteX3" fmla="*/ 2266831 w 2437442"/>
                <a:gd name="connsiteY3" fmla="*/ 425155 h 1639657"/>
                <a:gd name="connsiteX4" fmla="*/ 2392244 w 2437442"/>
                <a:gd name="connsiteY4" fmla="*/ 820443 h 1639657"/>
                <a:gd name="connsiteX5" fmla="*/ 1992194 w 2437442"/>
                <a:gd name="connsiteY5" fmla="*/ 1176042 h 1639657"/>
                <a:gd name="connsiteX6" fmla="*/ 1584206 w 2437442"/>
                <a:gd name="connsiteY6" fmla="*/ 1437980 h 1639657"/>
                <a:gd name="connsiteX7" fmla="*/ 952382 w 2437442"/>
                <a:gd name="connsiteY7" fmla="*/ 1518943 h 1639657"/>
                <a:gd name="connsiteX8" fmla="*/ 488831 w 2437442"/>
                <a:gd name="connsiteY8" fmla="*/ 1391943 h 1639657"/>
                <a:gd name="connsiteX9" fmla="*/ 128468 w 2437442"/>
                <a:gd name="connsiteY9" fmla="*/ 1123655 h 1639657"/>
                <a:gd name="connsiteX10" fmla="*/ 171331 w 2437442"/>
                <a:gd name="connsiteY10" fmla="*/ 674393 h 1639657"/>
                <a:gd name="connsiteX11" fmla="*/ 450731 w 2437442"/>
                <a:gd name="connsiteY11" fmla="*/ 356892 h 1639657"/>
                <a:gd name="connsiteX12" fmla="*/ 946031 w 2437442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4081 w 2456329"/>
                <a:gd name="connsiteY2" fmla="*/ 126705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4081 w 2456329"/>
                <a:gd name="connsiteY2" fmla="*/ 126705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527056 w 2456329"/>
                <a:gd name="connsiteY1" fmla="*/ 9230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527056 w 2456329"/>
                <a:gd name="connsiteY1" fmla="*/ 9230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112903 h 1702055"/>
                <a:gd name="connsiteX1" fmla="*/ 1527056 w 2456329"/>
                <a:gd name="connsiteY1" fmla="*/ 71628 h 1702055"/>
                <a:gd name="connsiteX2" fmla="*/ 1858844 w 2456329"/>
                <a:gd name="connsiteY2" fmla="*/ 127190 h 1702055"/>
                <a:gd name="connsiteX3" fmla="*/ 2266831 w 2456329"/>
                <a:gd name="connsiteY3" fmla="*/ 487553 h 1702055"/>
                <a:gd name="connsiteX4" fmla="*/ 2392244 w 2456329"/>
                <a:gd name="connsiteY4" fmla="*/ 882841 h 1702055"/>
                <a:gd name="connsiteX5" fmla="*/ 1992194 w 2456329"/>
                <a:gd name="connsiteY5" fmla="*/ 1238440 h 1702055"/>
                <a:gd name="connsiteX6" fmla="*/ 1584206 w 2456329"/>
                <a:gd name="connsiteY6" fmla="*/ 1500378 h 1702055"/>
                <a:gd name="connsiteX7" fmla="*/ 952382 w 2456329"/>
                <a:gd name="connsiteY7" fmla="*/ 1581341 h 1702055"/>
                <a:gd name="connsiteX8" fmla="*/ 488831 w 2456329"/>
                <a:gd name="connsiteY8" fmla="*/ 1454341 h 1702055"/>
                <a:gd name="connsiteX9" fmla="*/ 128468 w 2456329"/>
                <a:gd name="connsiteY9" fmla="*/ 1186053 h 1702055"/>
                <a:gd name="connsiteX10" fmla="*/ 171331 w 2456329"/>
                <a:gd name="connsiteY10" fmla="*/ 736791 h 1702055"/>
                <a:gd name="connsiteX11" fmla="*/ 450731 w 2456329"/>
                <a:gd name="connsiteY11" fmla="*/ 419290 h 1702055"/>
                <a:gd name="connsiteX12" fmla="*/ 946031 w 2456329"/>
                <a:gd name="connsiteY12" fmla="*/ 112903 h 1702055"/>
                <a:gd name="connsiteX0" fmla="*/ 946031 w 2456329"/>
                <a:gd name="connsiteY0" fmla="*/ 151561 h 1740713"/>
                <a:gd name="connsiteX1" fmla="*/ 1527056 w 2456329"/>
                <a:gd name="connsiteY1" fmla="*/ 110286 h 1740713"/>
                <a:gd name="connsiteX2" fmla="*/ 1858844 w 2456329"/>
                <a:gd name="connsiteY2" fmla="*/ 165848 h 1740713"/>
                <a:gd name="connsiteX3" fmla="*/ 2266831 w 2456329"/>
                <a:gd name="connsiteY3" fmla="*/ 526211 h 1740713"/>
                <a:gd name="connsiteX4" fmla="*/ 2392244 w 2456329"/>
                <a:gd name="connsiteY4" fmla="*/ 921499 h 1740713"/>
                <a:gd name="connsiteX5" fmla="*/ 1992194 w 2456329"/>
                <a:gd name="connsiteY5" fmla="*/ 1277098 h 1740713"/>
                <a:gd name="connsiteX6" fmla="*/ 1584206 w 2456329"/>
                <a:gd name="connsiteY6" fmla="*/ 1539036 h 1740713"/>
                <a:gd name="connsiteX7" fmla="*/ 952382 w 2456329"/>
                <a:gd name="connsiteY7" fmla="*/ 1619999 h 1740713"/>
                <a:gd name="connsiteX8" fmla="*/ 488831 w 2456329"/>
                <a:gd name="connsiteY8" fmla="*/ 1492999 h 1740713"/>
                <a:gd name="connsiteX9" fmla="*/ 128468 w 2456329"/>
                <a:gd name="connsiteY9" fmla="*/ 1224711 h 1740713"/>
                <a:gd name="connsiteX10" fmla="*/ 171331 w 2456329"/>
                <a:gd name="connsiteY10" fmla="*/ 775449 h 1740713"/>
                <a:gd name="connsiteX11" fmla="*/ 450731 w 2456329"/>
                <a:gd name="connsiteY11" fmla="*/ 457948 h 1740713"/>
                <a:gd name="connsiteX12" fmla="*/ 946031 w 2456329"/>
                <a:gd name="connsiteY12" fmla="*/ 151561 h 1740713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84206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36581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36581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695113"/>
                <a:gd name="connsiteX1" fmla="*/ 1527056 w 2456329"/>
                <a:gd name="connsiteY1" fmla="*/ 110286 h 1695113"/>
                <a:gd name="connsiteX2" fmla="*/ 1858844 w 2456329"/>
                <a:gd name="connsiteY2" fmla="*/ 165848 h 1695113"/>
                <a:gd name="connsiteX3" fmla="*/ 2266831 w 2456329"/>
                <a:gd name="connsiteY3" fmla="*/ 526211 h 1695113"/>
                <a:gd name="connsiteX4" fmla="*/ 2392244 w 2456329"/>
                <a:gd name="connsiteY4" fmla="*/ 921499 h 1695113"/>
                <a:gd name="connsiteX5" fmla="*/ 1992194 w 2456329"/>
                <a:gd name="connsiteY5" fmla="*/ 1277098 h 1695113"/>
                <a:gd name="connsiteX6" fmla="*/ 1536581 w 2456329"/>
                <a:gd name="connsiteY6" fmla="*/ 1539036 h 1695113"/>
                <a:gd name="connsiteX7" fmla="*/ 966669 w 2456329"/>
                <a:gd name="connsiteY7" fmla="*/ 1615236 h 1695113"/>
                <a:gd name="connsiteX8" fmla="*/ 488831 w 2456329"/>
                <a:gd name="connsiteY8" fmla="*/ 1492999 h 1695113"/>
                <a:gd name="connsiteX9" fmla="*/ 128468 w 2456329"/>
                <a:gd name="connsiteY9" fmla="*/ 1224711 h 1695113"/>
                <a:gd name="connsiteX10" fmla="*/ 171331 w 2456329"/>
                <a:gd name="connsiteY10" fmla="*/ 775449 h 1695113"/>
                <a:gd name="connsiteX11" fmla="*/ 450731 w 2456329"/>
                <a:gd name="connsiteY11" fmla="*/ 457948 h 1695113"/>
                <a:gd name="connsiteX12" fmla="*/ 946031 w 2456329"/>
                <a:gd name="connsiteY12" fmla="*/ 151561 h 1695113"/>
                <a:gd name="connsiteX0" fmla="*/ 946031 w 2456329"/>
                <a:gd name="connsiteY0" fmla="*/ 151561 h 1702133"/>
                <a:gd name="connsiteX1" fmla="*/ 1527056 w 2456329"/>
                <a:gd name="connsiteY1" fmla="*/ 110286 h 1702133"/>
                <a:gd name="connsiteX2" fmla="*/ 1858844 w 2456329"/>
                <a:gd name="connsiteY2" fmla="*/ 165848 h 1702133"/>
                <a:gd name="connsiteX3" fmla="*/ 2266831 w 2456329"/>
                <a:gd name="connsiteY3" fmla="*/ 526211 h 1702133"/>
                <a:gd name="connsiteX4" fmla="*/ 2392244 w 2456329"/>
                <a:gd name="connsiteY4" fmla="*/ 921499 h 1702133"/>
                <a:gd name="connsiteX5" fmla="*/ 1992194 w 2456329"/>
                <a:gd name="connsiteY5" fmla="*/ 1277098 h 1702133"/>
                <a:gd name="connsiteX6" fmla="*/ 1536581 w 2456329"/>
                <a:gd name="connsiteY6" fmla="*/ 1539036 h 1702133"/>
                <a:gd name="connsiteX7" fmla="*/ 966669 w 2456329"/>
                <a:gd name="connsiteY7" fmla="*/ 1615236 h 1702133"/>
                <a:gd name="connsiteX8" fmla="*/ 488831 w 2456329"/>
                <a:gd name="connsiteY8" fmla="*/ 1492999 h 1702133"/>
                <a:gd name="connsiteX9" fmla="*/ 128468 w 2456329"/>
                <a:gd name="connsiteY9" fmla="*/ 1224711 h 1702133"/>
                <a:gd name="connsiteX10" fmla="*/ 171331 w 2456329"/>
                <a:gd name="connsiteY10" fmla="*/ 775449 h 1702133"/>
                <a:gd name="connsiteX11" fmla="*/ 450731 w 2456329"/>
                <a:gd name="connsiteY11" fmla="*/ 457948 h 1702133"/>
                <a:gd name="connsiteX12" fmla="*/ 946031 w 2456329"/>
                <a:gd name="connsiteY12" fmla="*/ 151561 h 1702133"/>
                <a:gd name="connsiteX0" fmla="*/ 946031 w 2456329"/>
                <a:gd name="connsiteY0" fmla="*/ 151561 h 1702133"/>
                <a:gd name="connsiteX1" fmla="*/ 1527056 w 2456329"/>
                <a:gd name="connsiteY1" fmla="*/ 110286 h 1702133"/>
                <a:gd name="connsiteX2" fmla="*/ 1858844 w 2456329"/>
                <a:gd name="connsiteY2" fmla="*/ 165848 h 1702133"/>
                <a:gd name="connsiteX3" fmla="*/ 2266831 w 2456329"/>
                <a:gd name="connsiteY3" fmla="*/ 526211 h 1702133"/>
                <a:gd name="connsiteX4" fmla="*/ 2392244 w 2456329"/>
                <a:gd name="connsiteY4" fmla="*/ 921499 h 1702133"/>
                <a:gd name="connsiteX5" fmla="*/ 1992194 w 2456329"/>
                <a:gd name="connsiteY5" fmla="*/ 1277098 h 1702133"/>
                <a:gd name="connsiteX6" fmla="*/ 1536581 w 2456329"/>
                <a:gd name="connsiteY6" fmla="*/ 1539036 h 1702133"/>
                <a:gd name="connsiteX7" fmla="*/ 966669 w 2456329"/>
                <a:gd name="connsiteY7" fmla="*/ 1615236 h 1702133"/>
                <a:gd name="connsiteX8" fmla="*/ 488831 w 2456329"/>
                <a:gd name="connsiteY8" fmla="*/ 1492999 h 1702133"/>
                <a:gd name="connsiteX9" fmla="*/ 128468 w 2456329"/>
                <a:gd name="connsiteY9" fmla="*/ 1224711 h 1702133"/>
                <a:gd name="connsiteX10" fmla="*/ 171331 w 2456329"/>
                <a:gd name="connsiteY10" fmla="*/ 775449 h 1702133"/>
                <a:gd name="connsiteX11" fmla="*/ 450731 w 2456329"/>
                <a:gd name="connsiteY11" fmla="*/ 457948 h 1702133"/>
                <a:gd name="connsiteX12" fmla="*/ 946031 w 2456329"/>
                <a:gd name="connsiteY12" fmla="*/ 151561 h 1702133"/>
                <a:gd name="connsiteX0" fmla="*/ 946031 w 2456329"/>
                <a:gd name="connsiteY0" fmla="*/ 151561 h 1683333"/>
                <a:gd name="connsiteX1" fmla="*/ 1527056 w 2456329"/>
                <a:gd name="connsiteY1" fmla="*/ 110286 h 1683333"/>
                <a:gd name="connsiteX2" fmla="*/ 1858844 w 2456329"/>
                <a:gd name="connsiteY2" fmla="*/ 165848 h 1683333"/>
                <a:gd name="connsiteX3" fmla="*/ 2266831 w 2456329"/>
                <a:gd name="connsiteY3" fmla="*/ 526211 h 1683333"/>
                <a:gd name="connsiteX4" fmla="*/ 2392244 w 2456329"/>
                <a:gd name="connsiteY4" fmla="*/ 921499 h 1683333"/>
                <a:gd name="connsiteX5" fmla="*/ 1992194 w 2456329"/>
                <a:gd name="connsiteY5" fmla="*/ 1277098 h 1683333"/>
                <a:gd name="connsiteX6" fmla="*/ 1536581 w 2456329"/>
                <a:gd name="connsiteY6" fmla="*/ 1539036 h 1683333"/>
                <a:gd name="connsiteX7" fmla="*/ 941347 w 2456329"/>
                <a:gd name="connsiteY7" fmla="*/ 1587603 h 1683333"/>
                <a:gd name="connsiteX8" fmla="*/ 488831 w 2456329"/>
                <a:gd name="connsiteY8" fmla="*/ 1492999 h 1683333"/>
                <a:gd name="connsiteX9" fmla="*/ 128468 w 2456329"/>
                <a:gd name="connsiteY9" fmla="*/ 1224711 h 1683333"/>
                <a:gd name="connsiteX10" fmla="*/ 171331 w 2456329"/>
                <a:gd name="connsiteY10" fmla="*/ 775449 h 1683333"/>
                <a:gd name="connsiteX11" fmla="*/ 450731 w 2456329"/>
                <a:gd name="connsiteY11" fmla="*/ 457948 h 1683333"/>
                <a:gd name="connsiteX12" fmla="*/ 946031 w 2456329"/>
                <a:gd name="connsiteY12" fmla="*/ 151561 h 1683333"/>
                <a:gd name="connsiteX0" fmla="*/ 946031 w 2456329"/>
                <a:gd name="connsiteY0" fmla="*/ 151561 h 1683333"/>
                <a:gd name="connsiteX1" fmla="*/ 1527056 w 2456329"/>
                <a:gd name="connsiteY1" fmla="*/ 110286 h 1683333"/>
                <a:gd name="connsiteX2" fmla="*/ 1858844 w 2456329"/>
                <a:gd name="connsiteY2" fmla="*/ 165848 h 1683333"/>
                <a:gd name="connsiteX3" fmla="*/ 2266831 w 2456329"/>
                <a:gd name="connsiteY3" fmla="*/ 526211 h 1683333"/>
                <a:gd name="connsiteX4" fmla="*/ 2392244 w 2456329"/>
                <a:gd name="connsiteY4" fmla="*/ 921499 h 1683333"/>
                <a:gd name="connsiteX5" fmla="*/ 1992194 w 2456329"/>
                <a:gd name="connsiteY5" fmla="*/ 1277098 h 1683333"/>
                <a:gd name="connsiteX6" fmla="*/ 1536581 w 2456329"/>
                <a:gd name="connsiteY6" fmla="*/ 1539036 h 1683333"/>
                <a:gd name="connsiteX7" fmla="*/ 941347 w 2456329"/>
                <a:gd name="connsiteY7" fmla="*/ 1587603 h 1683333"/>
                <a:gd name="connsiteX8" fmla="*/ 474762 w 2456329"/>
                <a:gd name="connsiteY8" fmla="*/ 1457077 h 1683333"/>
                <a:gd name="connsiteX9" fmla="*/ 128468 w 2456329"/>
                <a:gd name="connsiteY9" fmla="*/ 1224711 h 1683333"/>
                <a:gd name="connsiteX10" fmla="*/ 171331 w 2456329"/>
                <a:gd name="connsiteY10" fmla="*/ 775449 h 1683333"/>
                <a:gd name="connsiteX11" fmla="*/ 450731 w 2456329"/>
                <a:gd name="connsiteY11" fmla="*/ 457948 h 1683333"/>
                <a:gd name="connsiteX12" fmla="*/ 946031 w 2456329"/>
                <a:gd name="connsiteY12" fmla="*/ 151561 h 1683333"/>
                <a:gd name="connsiteX0" fmla="*/ 946031 w 2456329"/>
                <a:gd name="connsiteY0" fmla="*/ 151561 h 1667681"/>
                <a:gd name="connsiteX1" fmla="*/ 1527056 w 2456329"/>
                <a:gd name="connsiteY1" fmla="*/ 110286 h 1667681"/>
                <a:gd name="connsiteX2" fmla="*/ 1858844 w 2456329"/>
                <a:gd name="connsiteY2" fmla="*/ 165848 h 1667681"/>
                <a:gd name="connsiteX3" fmla="*/ 2266831 w 2456329"/>
                <a:gd name="connsiteY3" fmla="*/ 526211 h 1667681"/>
                <a:gd name="connsiteX4" fmla="*/ 2392244 w 2456329"/>
                <a:gd name="connsiteY4" fmla="*/ 921499 h 1667681"/>
                <a:gd name="connsiteX5" fmla="*/ 1992194 w 2456329"/>
                <a:gd name="connsiteY5" fmla="*/ 1277098 h 1667681"/>
                <a:gd name="connsiteX6" fmla="*/ 1536581 w 2456329"/>
                <a:gd name="connsiteY6" fmla="*/ 1539036 h 1667681"/>
                <a:gd name="connsiteX7" fmla="*/ 930093 w 2456329"/>
                <a:gd name="connsiteY7" fmla="*/ 1562733 h 1667681"/>
                <a:gd name="connsiteX8" fmla="*/ 474762 w 2456329"/>
                <a:gd name="connsiteY8" fmla="*/ 1457077 h 1667681"/>
                <a:gd name="connsiteX9" fmla="*/ 128468 w 2456329"/>
                <a:gd name="connsiteY9" fmla="*/ 1224711 h 1667681"/>
                <a:gd name="connsiteX10" fmla="*/ 171331 w 2456329"/>
                <a:gd name="connsiteY10" fmla="*/ 775449 h 1667681"/>
                <a:gd name="connsiteX11" fmla="*/ 450731 w 2456329"/>
                <a:gd name="connsiteY11" fmla="*/ 457948 h 1667681"/>
                <a:gd name="connsiteX12" fmla="*/ 946031 w 2456329"/>
                <a:gd name="connsiteY12" fmla="*/ 151561 h 1667681"/>
                <a:gd name="connsiteX0" fmla="*/ 946031 w 2456329"/>
                <a:gd name="connsiteY0" fmla="*/ 151561 h 1660778"/>
                <a:gd name="connsiteX1" fmla="*/ 1527056 w 2456329"/>
                <a:gd name="connsiteY1" fmla="*/ 110286 h 1660778"/>
                <a:gd name="connsiteX2" fmla="*/ 1858844 w 2456329"/>
                <a:gd name="connsiteY2" fmla="*/ 165848 h 1660778"/>
                <a:gd name="connsiteX3" fmla="*/ 2266831 w 2456329"/>
                <a:gd name="connsiteY3" fmla="*/ 526211 h 1660778"/>
                <a:gd name="connsiteX4" fmla="*/ 2392244 w 2456329"/>
                <a:gd name="connsiteY4" fmla="*/ 921499 h 1660778"/>
                <a:gd name="connsiteX5" fmla="*/ 1992194 w 2456329"/>
                <a:gd name="connsiteY5" fmla="*/ 1277098 h 1660778"/>
                <a:gd name="connsiteX6" fmla="*/ 1536581 w 2456329"/>
                <a:gd name="connsiteY6" fmla="*/ 1539036 h 1660778"/>
                <a:gd name="connsiteX7" fmla="*/ 930093 w 2456329"/>
                <a:gd name="connsiteY7" fmla="*/ 1562733 h 1660778"/>
                <a:gd name="connsiteX8" fmla="*/ 474762 w 2456329"/>
                <a:gd name="connsiteY8" fmla="*/ 1457077 h 1660778"/>
                <a:gd name="connsiteX9" fmla="*/ 128468 w 2456329"/>
                <a:gd name="connsiteY9" fmla="*/ 1224711 h 1660778"/>
                <a:gd name="connsiteX10" fmla="*/ 171331 w 2456329"/>
                <a:gd name="connsiteY10" fmla="*/ 775449 h 1660778"/>
                <a:gd name="connsiteX11" fmla="*/ 450731 w 2456329"/>
                <a:gd name="connsiteY11" fmla="*/ 457948 h 1660778"/>
                <a:gd name="connsiteX12" fmla="*/ 946031 w 2456329"/>
                <a:gd name="connsiteY12" fmla="*/ 151561 h 1660778"/>
                <a:gd name="connsiteX0" fmla="*/ 946031 w 2456329"/>
                <a:gd name="connsiteY0" fmla="*/ 151561 h 1664220"/>
                <a:gd name="connsiteX1" fmla="*/ 1527056 w 2456329"/>
                <a:gd name="connsiteY1" fmla="*/ 110286 h 1664220"/>
                <a:gd name="connsiteX2" fmla="*/ 1858844 w 2456329"/>
                <a:gd name="connsiteY2" fmla="*/ 165848 h 1664220"/>
                <a:gd name="connsiteX3" fmla="*/ 2266831 w 2456329"/>
                <a:gd name="connsiteY3" fmla="*/ 526211 h 1664220"/>
                <a:gd name="connsiteX4" fmla="*/ 2392244 w 2456329"/>
                <a:gd name="connsiteY4" fmla="*/ 921499 h 1664220"/>
                <a:gd name="connsiteX5" fmla="*/ 1992194 w 2456329"/>
                <a:gd name="connsiteY5" fmla="*/ 1277098 h 1664220"/>
                <a:gd name="connsiteX6" fmla="*/ 1536581 w 2456329"/>
                <a:gd name="connsiteY6" fmla="*/ 1539036 h 1664220"/>
                <a:gd name="connsiteX7" fmla="*/ 930093 w 2456329"/>
                <a:gd name="connsiteY7" fmla="*/ 1562733 h 1664220"/>
                <a:gd name="connsiteX8" fmla="*/ 474762 w 2456329"/>
                <a:gd name="connsiteY8" fmla="*/ 1457077 h 1664220"/>
                <a:gd name="connsiteX9" fmla="*/ 128468 w 2456329"/>
                <a:gd name="connsiteY9" fmla="*/ 1224711 h 1664220"/>
                <a:gd name="connsiteX10" fmla="*/ 171331 w 2456329"/>
                <a:gd name="connsiteY10" fmla="*/ 775449 h 1664220"/>
                <a:gd name="connsiteX11" fmla="*/ 450731 w 2456329"/>
                <a:gd name="connsiteY11" fmla="*/ 457948 h 1664220"/>
                <a:gd name="connsiteX12" fmla="*/ 946031 w 2456329"/>
                <a:gd name="connsiteY12" fmla="*/ 151561 h 1664220"/>
                <a:gd name="connsiteX0" fmla="*/ 946031 w 2456329"/>
                <a:gd name="connsiteY0" fmla="*/ 151561 h 1674656"/>
                <a:gd name="connsiteX1" fmla="*/ 1527056 w 2456329"/>
                <a:gd name="connsiteY1" fmla="*/ 110286 h 1674656"/>
                <a:gd name="connsiteX2" fmla="*/ 1858844 w 2456329"/>
                <a:gd name="connsiteY2" fmla="*/ 165848 h 1674656"/>
                <a:gd name="connsiteX3" fmla="*/ 2266831 w 2456329"/>
                <a:gd name="connsiteY3" fmla="*/ 526211 h 1674656"/>
                <a:gd name="connsiteX4" fmla="*/ 2392244 w 2456329"/>
                <a:gd name="connsiteY4" fmla="*/ 921499 h 1674656"/>
                <a:gd name="connsiteX5" fmla="*/ 1992194 w 2456329"/>
                <a:gd name="connsiteY5" fmla="*/ 1277098 h 1674656"/>
                <a:gd name="connsiteX6" fmla="*/ 1536581 w 2456329"/>
                <a:gd name="connsiteY6" fmla="*/ 1539036 h 1674656"/>
                <a:gd name="connsiteX7" fmla="*/ 930093 w 2456329"/>
                <a:gd name="connsiteY7" fmla="*/ 1562733 h 1674656"/>
                <a:gd name="connsiteX8" fmla="*/ 474762 w 2456329"/>
                <a:gd name="connsiteY8" fmla="*/ 1457077 h 1674656"/>
                <a:gd name="connsiteX9" fmla="*/ 128468 w 2456329"/>
                <a:gd name="connsiteY9" fmla="*/ 1224711 h 1674656"/>
                <a:gd name="connsiteX10" fmla="*/ 171331 w 2456329"/>
                <a:gd name="connsiteY10" fmla="*/ 775449 h 1674656"/>
                <a:gd name="connsiteX11" fmla="*/ 450731 w 2456329"/>
                <a:gd name="connsiteY11" fmla="*/ 457948 h 1674656"/>
                <a:gd name="connsiteX12" fmla="*/ 946031 w 2456329"/>
                <a:gd name="connsiteY12" fmla="*/ 151561 h 1674656"/>
                <a:gd name="connsiteX0" fmla="*/ 946031 w 2456329"/>
                <a:gd name="connsiteY0" fmla="*/ 156960 h 1680055"/>
                <a:gd name="connsiteX1" fmla="*/ 1527056 w 2456329"/>
                <a:gd name="connsiteY1" fmla="*/ 115685 h 1680055"/>
                <a:gd name="connsiteX2" fmla="*/ 1858844 w 2456329"/>
                <a:gd name="connsiteY2" fmla="*/ 171247 h 1680055"/>
                <a:gd name="connsiteX3" fmla="*/ 2266831 w 2456329"/>
                <a:gd name="connsiteY3" fmla="*/ 531610 h 1680055"/>
                <a:gd name="connsiteX4" fmla="*/ 2392244 w 2456329"/>
                <a:gd name="connsiteY4" fmla="*/ 926898 h 1680055"/>
                <a:gd name="connsiteX5" fmla="*/ 1992194 w 2456329"/>
                <a:gd name="connsiteY5" fmla="*/ 1282497 h 1680055"/>
                <a:gd name="connsiteX6" fmla="*/ 1536581 w 2456329"/>
                <a:gd name="connsiteY6" fmla="*/ 1544435 h 1680055"/>
                <a:gd name="connsiteX7" fmla="*/ 930093 w 2456329"/>
                <a:gd name="connsiteY7" fmla="*/ 1568132 h 1680055"/>
                <a:gd name="connsiteX8" fmla="*/ 474762 w 2456329"/>
                <a:gd name="connsiteY8" fmla="*/ 1462476 h 1680055"/>
                <a:gd name="connsiteX9" fmla="*/ 128468 w 2456329"/>
                <a:gd name="connsiteY9" fmla="*/ 1230110 h 1680055"/>
                <a:gd name="connsiteX10" fmla="*/ 171331 w 2456329"/>
                <a:gd name="connsiteY10" fmla="*/ 780848 h 1680055"/>
                <a:gd name="connsiteX11" fmla="*/ 450731 w 2456329"/>
                <a:gd name="connsiteY11" fmla="*/ 463347 h 1680055"/>
                <a:gd name="connsiteX12" fmla="*/ 946031 w 2456329"/>
                <a:gd name="connsiteY12" fmla="*/ 156960 h 1680055"/>
                <a:gd name="connsiteX0" fmla="*/ 946031 w 2456329"/>
                <a:gd name="connsiteY0" fmla="*/ 177222 h 1700317"/>
                <a:gd name="connsiteX1" fmla="*/ 1439836 w 2456329"/>
                <a:gd name="connsiteY1" fmla="*/ 102789 h 1700317"/>
                <a:gd name="connsiteX2" fmla="*/ 1858844 w 2456329"/>
                <a:gd name="connsiteY2" fmla="*/ 191509 h 1700317"/>
                <a:gd name="connsiteX3" fmla="*/ 2266831 w 2456329"/>
                <a:gd name="connsiteY3" fmla="*/ 551872 h 1700317"/>
                <a:gd name="connsiteX4" fmla="*/ 2392244 w 2456329"/>
                <a:gd name="connsiteY4" fmla="*/ 947160 h 1700317"/>
                <a:gd name="connsiteX5" fmla="*/ 1992194 w 2456329"/>
                <a:gd name="connsiteY5" fmla="*/ 1302759 h 1700317"/>
                <a:gd name="connsiteX6" fmla="*/ 1536581 w 2456329"/>
                <a:gd name="connsiteY6" fmla="*/ 1564697 h 1700317"/>
                <a:gd name="connsiteX7" fmla="*/ 930093 w 2456329"/>
                <a:gd name="connsiteY7" fmla="*/ 1588394 h 1700317"/>
                <a:gd name="connsiteX8" fmla="*/ 474762 w 2456329"/>
                <a:gd name="connsiteY8" fmla="*/ 1482738 h 1700317"/>
                <a:gd name="connsiteX9" fmla="*/ 128468 w 2456329"/>
                <a:gd name="connsiteY9" fmla="*/ 1250372 h 1700317"/>
                <a:gd name="connsiteX10" fmla="*/ 171331 w 2456329"/>
                <a:gd name="connsiteY10" fmla="*/ 801110 h 1700317"/>
                <a:gd name="connsiteX11" fmla="*/ 450731 w 2456329"/>
                <a:gd name="connsiteY11" fmla="*/ 483609 h 1700317"/>
                <a:gd name="connsiteX12" fmla="*/ 946031 w 2456329"/>
                <a:gd name="connsiteY12" fmla="*/ 177222 h 1700317"/>
                <a:gd name="connsiteX0" fmla="*/ 915081 w 2456329"/>
                <a:gd name="connsiteY0" fmla="*/ 173700 h 1702322"/>
                <a:gd name="connsiteX1" fmla="*/ 1439836 w 2456329"/>
                <a:gd name="connsiteY1" fmla="*/ 104794 h 1702322"/>
                <a:gd name="connsiteX2" fmla="*/ 1858844 w 2456329"/>
                <a:gd name="connsiteY2" fmla="*/ 193514 h 1702322"/>
                <a:gd name="connsiteX3" fmla="*/ 2266831 w 2456329"/>
                <a:gd name="connsiteY3" fmla="*/ 553877 h 1702322"/>
                <a:gd name="connsiteX4" fmla="*/ 2392244 w 2456329"/>
                <a:gd name="connsiteY4" fmla="*/ 949165 h 1702322"/>
                <a:gd name="connsiteX5" fmla="*/ 1992194 w 2456329"/>
                <a:gd name="connsiteY5" fmla="*/ 1304764 h 1702322"/>
                <a:gd name="connsiteX6" fmla="*/ 1536581 w 2456329"/>
                <a:gd name="connsiteY6" fmla="*/ 1566702 h 1702322"/>
                <a:gd name="connsiteX7" fmla="*/ 930093 w 2456329"/>
                <a:gd name="connsiteY7" fmla="*/ 1590399 h 1702322"/>
                <a:gd name="connsiteX8" fmla="*/ 474762 w 2456329"/>
                <a:gd name="connsiteY8" fmla="*/ 1484743 h 1702322"/>
                <a:gd name="connsiteX9" fmla="*/ 128468 w 2456329"/>
                <a:gd name="connsiteY9" fmla="*/ 1252377 h 1702322"/>
                <a:gd name="connsiteX10" fmla="*/ 171331 w 2456329"/>
                <a:gd name="connsiteY10" fmla="*/ 803115 h 1702322"/>
                <a:gd name="connsiteX11" fmla="*/ 450731 w 2456329"/>
                <a:gd name="connsiteY11" fmla="*/ 485614 h 1702322"/>
                <a:gd name="connsiteX12" fmla="*/ 915081 w 2456329"/>
                <a:gd name="connsiteY12" fmla="*/ 173700 h 1702322"/>
                <a:gd name="connsiteX0" fmla="*/ 889759 w 2456329"/>
                <a:gd name="connsiteY0" fmla="*/ 166827 h 1706502"/>
                <a:gd name="connsiteX1" fmla="*/ 1439836 w 2456329"/>
                <a:gd name="connsiteY1" fmla="*/ 108974 h 1706502"/>
                <a:gd name="connsiteX2" fmla="*/ 1858844 w 2456329"/>
                <a:gd name="connsiteY2" fmla="*/ 197694 h 1706502"/>
                <a:gd name="connsiteX3" fmla="*/ 2266831 w 2456329"/>
                <a:gd name="connsiteY3" fmla="*/ 558057 h 1706502"/>
                <a:gd name="connsiteX4" fmla="*/ 2392244 w 2456329"/>
                <a:gd name="connsiteY4" fmla="*/ 953345 h 1706502"/>
                <a:gd name="connsiteX5" fmla="*/ 1992194 w 2456329"/>
                <a:gd name="connsiteY5" fmla="*/ 1308944 h 1706502"/>
                <a:gd name="connsiteX6" fmla="*/ 1536581 w 2456329"/>
                <a:gd name="connsiteY6" fmla="*/ 1570882 h 1706502"/>
                <a:gd name="connsiteX7" fmla="*/ 930093 w 2456329"/>
                <a:gd name="connsiteY7" fmla="*/ 1594579 h 1706502"/>
                <a:gd name="connsiteX8" fmla="*/ 474762 w 2456329"/>
                <a:gd name="connsiteY8" fmla="*/ 1488923 h 1706502"/>
                <a:gd name="connsiteX9" fmla="*/ 128468 w 2456329"/>
                <a:gd name="connsiteY9" fmla="*/ 1256557 h 1706502"/>
                <a:gd name="connsiteX10" fmla="*/ 171331 w 2456329"/>
                <a:gd name="connsiteY10" fmla="*/ 807295 h 1706502"/>
                <a:gd name="connsiteX11" fmla="*/ 450731 w 2456329"/>
                <a:gd name="connsiteY11" fmla="*/ 489794 h 1706502"/>
                <a:gd name="connsiteX12" fmla="*/ 889759 w 2456329"/>
                <a:gd name="connsiteY12" fmla="*/ 166827 h 1706502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50731 w 2456329"/>
                <a:gd name="connsiteY11" fmla="*/ 507609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74889 w 2441098"/>
                <a:gd name="connsiteY11" fmla="*/ 449581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74889 w 2441098"/>
                <a:gd name="connsiteY11" fmla="*/ 449581 h 1724317"/>
                <a:gd name="connsiteX12" fmla="*/ 877342 w 2441098"/>
                <a:gd name="connsiteY12" fmla="*/ 143193 h 1724317"/>
                <a:gd name="connsiteX0" fmla="*/ 877342 w 2428956"/>
                <a:gd name="connsiteY0" fmla="*/ 143193 h 1724317"/>
                <a:gd name="connsiteX1" fmla="*/ 1424605 w 2428956"/>
                <a:gd name="connsiteY1" fmla="*/ 126789 h 1724317"/>
                <a:gd name="connsiteX2" fmla="*/ 1843613 w 2428956"/>
                <a:gd name="connsiteY2" fmla="*/ 215509 h 1724317"/>
                <a:gd name="connsiteX3" fmla="*/ 2192516 w 2428956"/>
                <a:gd name="connsiteY3" fmla="*/ 578636 h 1724317"/>
                <a:gd name="connsiteX4" fmla="*/ 2377013 w 2428956"/>
                <a:gd name="connsiteY4" fmla="*/ 971160 h 1724317"/>
                <a:gd name="connsiteX5" fmla="*/ 1976963 w 2428956"/>
                <a:gd name="connsiteY5" fmla="*/ 1326759 h 1724317"/>
                <a:gd name="connsiteX6" fmla="*/ 1521350 w 2428956"/>
                <a:gd name="connsiteY6" fmla="*/ 1588697 h 1724317"/>
                <a:gd name="connsiteX7" fmla="*/ 914862 w 2428956"/>
                <a:gd name="connsiteY7" fmla="*/ 1612394 h 1724317"/>
                <a:gd name="connsiteX8" fmla="*/ 459531 w 2428956"/>
                <a:gd name="connsiteY8" fmla="*/ 1506738 h 1724317"/>
                <a:gd name="connsiteX9" fmla="*/ 113237 w 2428956"/>
                <a:gd name="connsiteY9" fmla="*/ 1274372 h 1724317"/>
                <a:gd name="connsiteX10" fmla="*/ 195490 w 2428956"/>
                <a:gd name="connsiteY10" fmla="*/ 805767 h 1724317"/>
                <a:gd name="connsiteX11" fmla="*/ 474889 w 2428956"/>
                <a:gd name="connsiteY11" fmla="*/ 449581 h 1724317"/>
                <a:gd name="connsiteX12" fmla="*/ 877342 w 2428956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7642 h 1720476"/>
                <a:gd name="connsiteX1" fmla="*/ 1424605 w 2428957"/>
                <a:gd name="connsiteY1" fmla="*/ 122948 h 1720476"/>
                <a:gd name="connsiteX2" fmla="*/ 1717002 w 2428957"/>
                <a:gd name="connsiteY2" fmla="*/ 261407 h 1720476"/>
                <a:gd name="connsiteX3" fmla="*/ 2192516 w 2428957"/>
                <a:gd name="connsiteY3" fmla="*/ 574795 h 1720476"/>
                <a:gd name="connsiteX4" fmla="*/ 2377013 w 2428957"/>
                <a:gd name="connsiteY4" fmla="*/ 967319 h 1720476"/>
                <a:gd name="connsiteX5" fmla="*/ 1976963 w 2428957"/>
                <a:gd name="connsiteY5" fmla="*/ 1322918 h 1720476"/>
                <a:gd name="connsiteX6" fmla="*/ 1521350 w 2428957"/>
                <a:gd name="connsiteY6" fmla="*/ 1584856 h 1720476"/>
                <a:gd name="connsiteX7" fmla="*/ 914862 w 2428957"/>
                <a:gd name="connsiteY7" fmla="*/ 1608553 h 1720476"/>
                <a:gd name="connsiteX8" fmla="*/ 459531 w 2428957"/>
                <a:gd name="connsiteY8" fmla="*/ 1502897 h 1720476"/>
                <a:gd name="connsiteX9" fmla="*/ 113237 w 2428957"/>
                <a:gd name="connsiteY9" fmla="*/ 1270531 h 1720476"/>
                <a:gd name="connsiteX10" fmla="*/ 195490 w 2428957"/>
                <a:gd name="connsiteY10" fmla="*/ 801926 h 1720476"/>
                <a:gd name="connsiteX11" fmla="*/ 474889 w 2428957"/>
                <a:gd name="connsiteY11" fmla="*/ 445740 h 1720476"/>
                <a:gd name="connsiteX12" fmla="*/ 877342 w 2428957"/>
                <a:gd name="connsiteY12" fmla="*/ 147642 h 1720476"/>
                <a:gd name="connsiteX0" fmla="*/ 877342 w 2428957"/>
                <a:gd name="connsiteY0" fmla="*/ 133687 h 1706521"/>
                <a:gd name="connsiteX1" fmla="*/ 1424605 w 2428957"/>
                <a:gd name="connsiteY1" fmla="*/ 108993 h 1706521"/>
                <a:gd name="connsiteX2" fmla="*/ 1717002 w 2428957"/>
                <a:gd name="connsiteY2" fmla="*/ 247452 h 1706521"/>
                <a:gd name="connsiteX3" fmla="*/ 2192516 w 2428957"/>
                <a:gd name="connsiteY3" fmla="*/ 560840 h 1706521"/>
                <a:gd name="connsiteX4" fmla="*/ 2377013 w 2428957"/>
                <a:gd name="connsiteY4" fmla="*/ 953364 h 1706521"/>
                <a:gd name="connsiteX5" fmla="*/ 1976963 w 2428957"/>
                <a:gd name="connsiteY5" fmla="*/ 1308963 h 1706521"/>
                <a:gd name="connsiteX6" fmla="*/ 1521350 w 2428957"/>
                <a:gd name="connsiteY6" fmla="*/ 1570901 h 1706521"/>
                <a:gd name="connsiteX7" fmla="*/ 914862 w 2428957"/>
                <a:gd name="connsiteY7" fmla="*/ 1594598 h 1706521"/>
                <a:gd name="connsiteX8" fmla="*/ 459531 w 2428957"/>
                <a:gd name="connsiteY8" fmla="*/ 1488942 h 1706521"/>
                <a:gd name="connsiteX9" fmla="*/ 113237 w 2428957"/>
                <a:gd name="connsiteY9" fmla="*/ 1256576 h 1706521"/>
                <a:gd name="connsiteX10" fmla="*/ 195490 w 2428957"/>
                <a:gd name="connsiteY10" fmla="*/ 787971 h 1706521"/>
                <a:gd name="connsiteX11" fmla="*/ 474889 w 2428957"/>
                <a:gd name="connsiteY11" fmla="*/ 431785 h 1706521"/>
                <a:gd name="connsiteX12" fmla="*/ 877342 w 2428957"/>
                <a:gd name="connsiteY12" fmla="*/ 133687 h 1706521"/>
                <a:gd name="connsiteX0" fmla="*/ 877342 w 2428957"/>
                <a:gd name="connsiteY0" fmla="*/ 149159 h 1721993"/>
                <a:gd name="connsiteX1" fmla="*/ 1418978 w 2428957"/>
                <a:gd name="connsiteY1" fmla="*/ 99597 h 1721993"/>
                <a:gd name="connsiteX2" fmla="*/ 1717002 w 2428957"/>
                <a:gd name="connsiteY2" fmla="*/ 262924 h 1721993"/>
                <a:gd name="connsiteX3" fmla="*/ 2192516 w 2428957"/>
                <a:gd name="connsiteY3" fmla="*/ 576312 h 1721993"/>
                <a:gd name="connsiteX4" fmla="*/ 2377013 w 2428957"/>
                <a:gd name="connsiteY4" fmla="*/ 968836 h 1721993"/>
                <a:gd name="connsiteX5" fmla="*/ 1976963 w 2428957"/>
                <a:gd name="connsiteY5" fmla="*/ 1324435 h 1721993"/>
                <a:gd name="connsiteX6" fmla="*/ 1521350 w 2428957"/>
                <a:gd name="connsiteY6" fmla="*/ 1586373 h 1721993"/>
                <a:gd name="connsiteX7" fmla="*/ 914862 w 2428957"/>
                <a:gd name="connsiteY7" fmla="*/ 1610070 h 1721993"/>
                <a:gd name="connsiteX8" fmla="*/ 459531 w 2428957"/>
                <a:gd name="connsiteY8" fmla="*/ 1504414 h 1721993"/>
                <a:gd name="connsiteX9" fmla="*/ 113237 w 2428957"/>
                <a:gd name="connsiteY9" fmla="*/ 1272048 h 1721993"/>
                <a:gd name="connsiteX10" fmla="*/ 195490 w 2428957"/>
                <a:gd name="connsiteY10" fmla="*/ 803443 h 1721993"/>
                <a:gd name="connsiteX11" fmla="*/ 474889 w 2428957"/>
                <a:gd name="connsiteY11" fmla="*/ 447257 h 1721993"/>
                <a:gd name="connsiteX12" fmla="*/ 877342 w 2428957"/>
                <a:gd name="connsiteY12" fmla="*/ 149159 h 1721993"/>
                <a:gd name="connsiteX0" fmla="*/ 877342 w 2351724"/>
                <a:gd name="connsiteY0" fmla="*/ 149159 h 1721993"/>
                <a:gd name="connsiteX1" fmla="*/ 1418978 w 2351724"/>
                <a:gd name="connsiteY1" fmla="*/ 99597 h 1721993"/>
                <a:gd name="connsiteX2" fmla="*/ 1717002 w 2351724"/>
                <a:gd name="connsiteY2" fmla="*/ 262924 h 1721993"/>
                <a:gd name="connsiteX3" fmla="*/ 2192516 w 2351724"/>
                <a:gd name="connsiteY3" fmla="*/ 576312 h 1721993"/>
                <a:gd name="connsiteX4" fmla="*/ 2275725 w 2351724"/>
                <a:gd name="connsiteY4" fmla="*/ 924624 h 1721993"/>
                <a:gd name="connsiteX5" fmla="*/ 1976963 w 2351724"/>
                <a:gd name="connsiteY5" fmla="*/ 1324435 h 1721993"/>
                <a:gd name="connsiteX6" fmla="*/ 1521350 w 2351724"/>
                <a:gd name="connsiteY6" fmla="*/ 1586373 h 1721993"/>
                <a:gd name="connsiteX7" fmla="*/ 914862 w 2351724"/>
                <a:gd name="connsiteY7" fmla="*/ 1610070 h 1721993"/>
                <a:gd name="connsiteX8" fmla="*/ 459531 w 2351724"/>
                <a:gd name="connsiteY8" fmla="*/ 1504414 h 1721993"/>
                <a:gd name="connsiteX9" fmla="*/ 113237 w 2351724"/>
                <a:gd name="connsiteY9" fmla="*/ 1272048 h 1721993"/>
                <a:gd name="connsiteX10" fmla="*/ 195490 w 2351724"/>
                <a:gd name="connsiteY10" fmla="*/ 803443 h 1721993"/>
                <a:gd name="connsiteX11" fmla="*/ 474889 w 2351724"/>
                <a:gd name="connsiteY11" fmla="*/ 447257 h 1721993"/>
                <a:gd name="connsiteX12" fmla="*/ 877342 w 2351724"/>
                <a:gd name="connsiteY12" fmla="*/ 149159 h 1721993"/>
                <a:gd name="connsiteX0" fmla="*/ 877342 w 2347389"/>
                <a:gd name="connsiteY0" fmla="*/ 149159 h 1721993"/>
                <a:gd name="connsiteX1" fmla="*/ 1418978 w 2347389"/>
                <a:gd name="connsiteY1" fmla="*/ 99597 h 1721993"/>
                <a:gd name="connsiteX2" fmla="*/ 1717002 w 2347389"/>
                <a:gd name="connsiteY2" fmla="*/ 262924 h 1721993"/>
                <a:gd name="connsiteX3" fmla="*/ 2178448 w 2347389"/>
                <a:gd name="connsiteY3" fmla="*/ 562496 h 1721993"/>
                <a:gd name="connsiteX4" fmla="*/ 2275725 w 2347389"/>
                <a:gd name="connsiteY4" fmla="*/ 924624 h 1721993"/>
                <a:gd name="connsiteX5" fmla="*/ 1976963 w 2347389"/>
                <a:gd name="connsiteY5" fmla="*/ 1324435 h 1721993"/>
                <a:gd name="connsiteX6" fmla="*/ 1521350 w 2347389"/>
                <a:gd name="connsiteY6" fmla="*/ 1586373 h 1721993"/>
                <a:gd name="connsiteX7" fmla="*/ 914862 w 2347389"/>
                <a:gd name="connsiteY7" fmla="*/ 1610070 h 1721993"/>
                <a:gd name="connsiteX8" fmla="*/ 459531 w 2347389"/>
                <a:gd name="connsiteY8" fmla="*/ 1504414 h 1721993"/>
                <a:gd name="connsiteX9" fmla="*/ 113237 w 2347389"/>
                <a:gd name="connsiteY9" fmla="*/ 1272048 h 1721993"/>
                <a:gd name="connsiteX10" fmla="*/ 195490 w 2347389"/>
                <a:gd name="connsiteY10" fmla="*/ 803443 h 1721993"/>
                <a:gd name="connsiteX11" fmla="*/ 474889 w 2347389"/>
                <a:gd name="connsiteY11" fmla="*/ 447257 h 1721993"/>
                <a:gd name="connsiteX12" fmla="*/ 877342 w 2347389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02096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83263 w 2351715"/>
                <a:gd name="connsiteY11" fmla="*/ 420623 h 1695359"/>
                <a:gd name="connsiteX12" fmla="*/ 885716 w 2351715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74822 w 2351715"/>
                <a:gd name="connsiteY11" fmla="*/ 408728 h 1695359"/>
                <a:gd name="connsiteX12" fmla="*/ 885716 w 2351715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74822 w 2351715"/>
                <a:gd name="connsiteY11" fmla="*/ 408728 h 1695359"/>
                <a:gd name="connsiteX12" fmla="*/ 885716 w 2351715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83203 w 2341692"/>
                <a:gd name="connsiteY8" fmla="*/ 1468858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60460 w 2326459"/>
                <a:gd name="connsiteY0" fmla="*/ 122525 h 1684723"/>
                <a:gd name="connsiteX1" fmla="*/ 1385214 w 2326459"/>
                <a:gd name="connsiteY1" fmla="*/ 72963 h 1684723"/>
                <a:gd name="connsiteX2" fmla="*/ 1680425 w 2326459"/>
                <a:gd name="connsiteY2" fmla="*/ 236290 h 1684723"/>
                <a:gd name="connsiteX3" fmla="*/ 2161566 w 2326459"/>
                <a:gd name="connsiteY3" fmla="*/ 535862 h 1684723"/>
                <a:gd name="connsiteX4" fmla="*/ 2258843 w 2326459"/>
                <a:gd name="connsiteY4" fmla="*/ 897990 h 1684723"/>
                <a:gd name="connsiteX5" fmla="*/ 1960081 w 2326459"/>
                <a:gd name="connsiteY5" fmla="*/ 1297801 h 1684723"/>
                <a:gd name="connsiteX6" fmla="*/ 1504468 w 2326459"/>
                <a:gd name="connsiteY6" fmla="*/ 1559739 h 1684723"/>
                <a:gd name="connsiteX7" fmla="*/ 875472 w 2326459"/>
                <a:gd name="connsiteY7" fmla="*/ 1565593 h 1684723"/>
                <a:gd name="connsiteX8" fmla="*/ 467970 w 2326459"/>
                <a:gd name="connsiteY8" fmla="*/ 1468858 h 1684723"/>
                <a:gd name="connsiteX9" fmla="*/ 113236 w 2326459"/>
                <a:gd name="connsiteY9" fmla="*/ 1245414 h 1684723"/>
                <a:gd name="connsiteX10" fmla="*/ 195490 w 2326459"/>
                <a:gd name="connsiteY10" fmla="*/ 744097 h 1684723"/>
                <a:gd name="connsiteX11" fmla="*/ 449566 w 2326459"/>
                <a:gd name="connsiteY11" fmla="*/ 408728 h 1684723"/>
                <a:gd name="connsiteX12" fmla="*/ 860460 w 2326459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19836 w 2285835"/>
                <a:gd name="connsiteY0" fmla="*/ 122525 h 1684723"/>
                <a:gd name="connsiteX1" fmla="*/ 1344590 w 2285835"/>
                <a:gd name="connsiteY1" fmla="*/ 72963 h 1684723"/>
                <a:gd name="connsiteX2" fmla="*/ 1639801 w 2285835"/>
                <a:gd name="connsiteY2" fmla="*/ 236290 h 1684723"/>
                <a:gd name="connsiteX3" fmla="*/ 2120942 w 2285835"/>
                <a:gd name="connsiteY3" fmla="*/ 535862 h 1684723"/>
                <a:gd name="connsiteX4" fmla="*/ 2218219 w 2285835"/>
                <a:gd name="connsiteY4" fmla="*/ 897990 h 1684723"/>
                <a:gd name="connsiteX5" fmla="*/ 1919457 w 2285835"/>
                <a:gd name="connsiteY5" fmla="*/ 1297801 h 1684723"/>
                <a:gd name="connsiteX6" fmla="*/ 1463844 w 2285835"/>
                <a:gd name="connsiteY6" fmla="*/ 1559739 h 1684723"/>
                <a:gd name="connsiteX7" fmla="*/ 834848 w 2285835"/>
                <a:gd name="connsiteY7" fmla="*/ 1565593 h 1684723"/>
                <a:gd name="connsiteX8" fmla="*/ 427346 w 2285835"/>
                <a:gd name="connsiteY8" fmla="*/ 1468858 h 1684723"/>
                <a:gd name="connsiteX9" fmla="*/ 72612 w 2285835"/>
                <a:gd name="connsiteY9" fmla="*/ 1245414 h 1684723"/>
                <a:gd name="connsiteX10" fmla="*/ 118291 w 2285835"/>
                <a:gd name="connsiteY10" fmla="*/ 767887 h 1684723"/>
                <a:gd name="connsiteX11" fmla="*/ 408942 w 2285835"/>
                <a:gd name="connsiteY11" fmla="*/ 408728 h 1684723"/>
                <a:gd name="connsiteX12" fmla="*/ 819836 w 2285835"/>
                <a:gd name="connsiteY12" fmla="*/ 122525 h 1684723"/>
                <a:gd name="connsiteX0" fmla="*/ 806153 w 2272152"/>
                <a:gd name="connsiteY0" fmla="*/ 122525 h 1684723"/>
                <a:gd name="connsiteX1" fmla="*/ 1330907 w 2272152"/>
                <a:gd name="connsiteY1" fmla="*/ 72963 h 1684723"/>
                <a:gd name="connsiteX2" fmla="*/ 1626118 w 2272152"/>
                <a:gd name="connsiteY2" fmla="*/ 236290 h 1684723"/>
                <a:gd name="connsiteX3" fmla="*/ 2107259 w 2272152"/>
                <a:gd name="connsiteY3" fmla="*/ 535862 h 1684723"/>
                <a:gd name="connsiteX4" fmla="*/ 2204536 w 2272152"/>
                <a:gd name="connsiteY4" fmla="*/ 897990 h 1684723"/>
                <a:gd name="connsiteX5" fmla="*/ 1905774 w 2272152"/>
                <a:gd name="connsiteY5" fmla="*/ 1297801 h 1684723"/>
                <a:gd name="connsiteX6" fmla="*/ 1450161 w 2272152"/>
                <a:gd name="connsiteY6" fmla="*/ 1559739 h 1684723"/>
                <a:gd name="connsiteX7" fmla="*/ 821165 w 2272152"/>
                <a:gd name="connsiteY7" fmla="*/ 1565593 h 1684723"/>
                <a:gd name="connsiteX8" fmla="*/ 413663 w 2272152"/>
                <a:gd name="connsiteY8" fmla="*/ 1468858 h 1684723"/>
                <a:gd name="connsiteX9" fmla="*/ 58929 w 2272152"/>
                <a:gd name="connsiteY9" fmla="*/ 1245414 h 1684723"/>
                <a:gd name="connsiteX10" fmla="*/ 129929 w 2272152"/>
                <a:gd name="connsiteY10" fmla="*/ 809521 h 1684723"/>
                <a:gd name="connsiteX11" fmla="*/ 395259 w 2272152"/>
                <a:gd name="connsiteY11" fmla="*/ 408728 h 1684723"/>
                <a:gd name="connsiteX12" fmla="*/ 806153 w 2272152"/>
                <a:gd name="connsiteY12" fmla="*/ 122525 h 1684723"/>
                <a:gd name="connsiteX0" fmla="*/ 806152 w 2272151"/>
                <a:gd name="connsiteY0" fmla="*/ 122525 h 1684723"/>
                <a:gd name="connsiteX1" fmla="*/ 1330906 w 2272151"/>
                <a:gd name="connsiteY1" fmla="*/ 72963 h 1684723"/>
                <a:gd name="connsiteX2" fmla="*/ 1626117 w 2272151"/>
                <a:gd name="connsiteY2" fmla="*/ 236290 h 1684723"/>
                <a:gd name="connsiteX3" fmla="*/ 2107258 w 2272151"/>
                <a:gd name="connsiteY3" fmla="*/ 535862 h 1684723"/>
                <a:gd name="connsiteX4" fmla="*/ 2204535 w 2272151"/>
                <a:gd name="connsiteY4" fmla="*/ 897990 h 1684723"/>
                <a:gd name="connsiteX5" fmla="*/ 1905773 w 2272151"/>
                <a:gd name="connsiteY5" fmla="*/ 1297801 h 1684723"/>
                <a:gd name="connsiteX6" fmla="*/ 1450160 w 2272151"/>
                <a:gd name="connsiteY6" fmla="*/ 1559739 h 1684723"/>
                <a:gd name="connsiteX7" fmla="*/ 821164 w 2272151"/>
                <a:gd name="connsiteY7" fmla="*/ 1565593 h 1684723"/>
                <a:gd name="connsiteX8" fmla="*/ 413662 w 2272151"/>
                <a:gd name="connsiteY8" fmla="*/ 1468858 h 1684723"/>
                <a:gd name="connsiteX9" fmla="*/ 58928 w 2272151"/>
                <a:gd name="connsiteY9" fmla="*/ 1245414 h 1684723"/>
                <a:gd name="connsiteX10" fmla="*/ 129928 w 2272151"/>
                <a:gd name="connsiteY10" fmla="*/ 809521 h 1684723"/>
                <a:gd name="connsiteX11" fmla="*/ 395258 w 2272151"/>
                <a:gd name="connsiteY11" fmla="*/ 408728 h 1684723"/>
                <a:gd name="connsiteX12" fmla="*/ 806152 w 2272151"/>
                <a:gd name="connsiteY12" fmla="*/ 122525 h 1684723"/>
                <a:gd name="connsiteX0" fmla="*/ 817018 w 2283017"/>
                <a:gd name="connsiteY0" fmla="*/ 122525 h 1684723"/>
                <a:gd name="connsiteX1" fmla="*/ 1341772 w 2283017"/>
                <a:gd name="connsiteY1" fmla="*/ 72963 h 1684723"/>
                <a:gd name="connsiteX2" fmla="*/ 1636983 w 2283017"/>
                <a:gd name="connsiteY2" fmla="*/ 236290 h 1684723"/>
                <a:gd name="connsiteX3" fmla="*/ 2118124 w 2283017"/>
                <a:gd name="connsiteY3" fmla="*/ 535862 h 1684723"/>
                <a:gd name="connsiteX4" fmla="*/ 2215401 w 2283017"/>
                <a:gd name="connsiteY4" fmla="*/ 897990 h 1684723"/>
                <a:gd name="connsiteX5" fmla="*/ 1916639 w 2283017"/>
                <a:gd name="connsiteY5" fmla="*/ 1297801 h 1684723"/>
                <a:gd name="connsiteX6" fmla="*/ 1461026 w 2283017"/>
                <a:gd name="connsiteY6" fmla="*/ 1559739 h 1684723"/>
                <a:gd name="connsiteX7" fmla="*/ 832030 w 2283017"/>
                <a:gd name="connsiteY7" fmla="*/ 1565593 h 1684723"/>
                <a:gd name="connsiteX8" fmla="*/ 424528 w 2283017"/>
                <a:gd name="connsiteY8" fmla="*/ 1468858 h 1684723"/>
                <a:gd name="connsiteX9" fmla="*/ 69794 w 2283017"/>
                <a:gd name="connsiteY9" fmla="*/ 1245414 h 1684723"/>
                <a:gd name="connsiteX10" fmla="*/ 140794 w 2283017"/>
                <a:gd name="connsiteY10" fmla="*/ 809521 h 1684723"/>
                <a:gd name="connsiteX11" fmla="*/ 406124 w 2283017"/>
                <a:gd name="connsiteY11" fmla="*/ 408728 h 1684723"/>
                <a:gd name="connsiteX12" fmla="*/ 817018 w 2283017"/>
                <a:gd name="connsiteY12" fmla="*/ 122525 h 1684723"/>
                <a:gd name="connsiteX0" fmla="*/ 802994 w 2268993"/>
                <a:gd name="connsiteY0" fmla="*/ 122525 h 1684723"/>
                <a:gd name="connsiteX1" fmla="*/ 1327748 w 2268993"/>
                <a:gd name="connsiteY1" fmla="*/ 72963 h 1684723"/>
                <a:gd name="connsiteX2" fmla="*/ 1622959 w 2268993"/>
                <a:gd name="connsiteY2" fmla="*/ 236290 h 1684723"/>
                <a:gd name="connsiteX3" fmla="*/ 2104100 w 2268993"/>
                <a:gd name="connsiteY3" fmla="*/ 535862 h 1684723"/>
                <a:gd name="connsiteX4" fmla="*/ 2201377 w 2268993"/>
                <a:gd name="connsiteY4" fmla="*/ 897990 h 1684723"/>
                <a:gd name="connsiteX5" fmla="*/ 1902615 w 2268993"/>
                <a:gd name="connsiteY5" fmla="*/ 1297801 h 1684723"/>
                <a:gd name="connsiteX6" fmla="*/ 1447002 w 2268993"/>
                <a:gd name="connsiteY6" fmla="*/ 1559739 h 1684723"/>
                <a:gd name="connsiteX7" fmla="*/ 818006 w 2268993"/>
                <a:gd name="connsiteY7" fmla="*/ 1565593 h 1684723"/>
                <a:gd name="connsiteX8" fmla="*/ 410504 w 2268993"/>
                <a:gd name="connsiteY8" fmla="*/ 1468858 h 1684723"/>
                <a:gd name="connsiteX9" fmla="*/ 55770 w 2268993"/>
                <a:gd name="connsiteY9" fmla="*/ 1245414 h 1684723"/>
                <a:gd name="connsiteX10" fmla="*/ 126770 w 2268993"/>
                <a:gd name="connsiteY10" fmla="*/ 809521 h 1684723"/>
                <a:gd name="connsiteX11" fmla="*/ 392100 w 2268993"/>
                <a:gd name="connsiteY11" fmla="*/ 408728 h 1684723"/>
                <a:gd name="connsiteX12" fmla="*/ 802994 w 2268993"/>
                <a:gd name="connsiteY12" fmla="*/ 122525 h 1684723"/>
                <a:gd name="connsiteX0" fmla="*/ 798876 w 2264875"/>
                <a:gd name="connsiteY0" fmla="*/ 122525 h 1684723"/>
                <a:gd name="connsiteX1" fmla="*/ 1323630 w 2264875"/>
                <a:gd name="connsiteY1" fmla="*/ 72963 h 1684723"/>
                <a:gd name="connsiteX2" fmla="*/ 1618841 w 2264875"/>
                <a:gd name="connsiteY2" fmla="*/ 236290 h 1684723"/>
                <a:gd name="connsiteX3" fmla="*/ 2099982 w 2264875"/>
                <a:gd name="connsiteY3" fmla="*/ 535862 h 1684723"/>
                <a:gd name="connsiteX4" fmla="*/ 2197259 w 2264875"/>
                <a:gd name="connsiteY4" fmla="*/ 897990 h 1684723"/>
                <a:gd name="connsiteX5" fmla="*/ 1898497 w 2264875"/>
                <a:gd name="connsiteY5" fmla="*/ 1297801 h 1684723"/>
                <a:gd name="connsiteX6" fmla="*/ 1442884 w 2264875"/>
                <a:gd name="connsiteY6" fmla="*/ 1559739 h 1684723"/>
                <a:gd name="connsiteX7" fmla="*/ 813888 w 2264875"/>
                <a:gd name="connsiteY7" fmla="*/ 1565593 h 1684723"/>
                <a:gd name="connsiteX8" fmla="*/ 406386 w 2264875"/>
                <a:gd name="connsiteY8" fmla="*/ 1468858 h 1684723"/>
                <a:gd name="connsiteX9" fmla="*/ 51652 w 2264875"/>
                <a:gd name="connsiteY9" fmla="*/ 1245414 h 1684723"/>
                <a:gd name="connsiteX10" fmla="*/ 122652 w 2264875"/>
                <a:gd name="connsiteY10" fmla="*/ 809521 h 1684723"/>
                <a:gd name="connsiteX11" fmla="*/ 387982 w 2264875"/>
                <a:gd name="connsiteY11" fmla="*/ 408728 h 1684723"/>
                <a:gd name="connsiteX12" fmla="*/ 798876 w 2264875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01332 w 2247366"/>
                <a:gd name="connsiteY2" fmla="*/ 236290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60747 w 2247366"/>
                <a:gd name="connsiteY5" fmla="*/ 1319195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60747 w 2247366"/>
                <a:gd name="connsiteY5" fmla="*/ 1319195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70337"/>
                <a:gd name="connsiteX1" fmla="*/ 1306121 w 2247366"/>
                <a:gd name="connsiteY1" fmla="*/ 72963 h 1670337"/>
                <a:gd name="connsiteX2" fmla="*/ 1612719 w 2247366"/>
                <a:gd name="connsiteY2" fmla="*/ 188153 h 1670337"/>
                <a:gd name="connsiteX3" fmla="*/ 2082473 w 2247366"/>
                <a:gd name="connsiteY3" fmla="*/ 535862 h 1670337"/>
                <a:gd name="connsiteX4" fmla="*/ 2179750 w 2247366"/>
                <a:gd name="connsiteY4" fmla="*/ 897990 h 1670337"/>
                <a:gd name="connsiteX5" fmla="*/ 1860747 w 2247366"/>
                <a:gd name="connsiteY5" fmla="*/ 1319195 h 1670337"/>
                <a:gd name="connsiteX6" fmla="*/ 1389951 w 2247366"/>
                <a:gd name="connsiteY6" fmla="*/ 1522299 h 1670337"/>
                <a:gd name="connsiteX7" fmla="*/ 796379 w 2247366"/>
                <a:gd name="connsiteY7" fmla="*/ 1565593 h 1670337"/>
                <a:gd name="connsiteX8" fmla="*/ 388877 w 2247366"/>
                <a:gd name="connsiteY8" fmla="*/ 1468858 h 1670337"/>
                <a:gd name="connsiteX9" fmla="*/ 34143 w 2247366"/>
                <a:gd name="connsiteY9" fmla="*/ 1245414 h 1670337"/>
                <a:gd name="connsiteX10" fmla="*/ 105143 w 2247366"/>
                <a:gd name="connsiteY10" fmla="*/ 809521 h 1670337"/>
                <a:gd name="connsiteX11" fmla="*/ 370473 w 2247366"/>
                <a:gd name="connsiteY11" fmla="*/ 408728 h 1670337"/>
                <a:gd name="connsiteX12" fmla="*/ 781367 w 2247366"/>
                <a:gd name="connsiteY12" fmla="*/ 122525 h 1670337"/>
                <a:gd name="connsiteX0" fmla="*/ 781367 w 2247366"/>
                <a:gd name="connsiteY0" fmla="*/ 122525 h 1678213"/>
                <a:gd name="connsiteX1" fmla="*/ 1306121 w 2247366"/>
                <a:gd name="connsiteY1" fmla="*/ 72963 h 1678213"/>
                <a:gd name="connsiteX2" fmla="*/ 1612719 w 2247366"/>
                <a:gd name="connsiteY2" fmla="*/ 188153 h 1678213"/>
                <a:gd name="connsiteX3" fmla="*/ 2082473 w 2247366"/>
                <a:gd name="connsiteY3" fmla="*/ 535862 h 1678213"/>
                <a:gd name="connsiteX4" fmla="*/ 2179750 w 2247366"/>
                <a:gd name="connsiteY4" fmla="*/ 897990 h 1678213"/>
                <a:gd name="connsiteX5" fmla="*/ 1860747 w 2247366"/>
                <a:gd name="connsiteY5" fmla="*/ 1319195 h 1678213"/>
                <a:gd name="connsiteX6" fmla="*/ 1420314 w 2247366"/>
                <a:gd name="connsiteY6" fmla="*/ 1543694 h 1678213"/>
                <a:gd name="connsiteX7" fmla="*/ 796379 w 2247366"/>
                <a:gd name="connsiteY7" fmla="*/ 1565593 h 1678213"/>
                <a:gd name="connsiteX8" fmla="*/ 388877 w 2247366"/>
                <a:gd name="connsiteY8" fmla="*/ 1468858 h 1678213"/>
                <a:gd name="connsiteX9" fmla="*/ 34143 w 2247366"/>
                <a:gd name="connsiteY9" fmla="*/ 1245414 h 1678213"/>
                <a:gd name="connsiteX10" fmla="*/ 105143 w 2247366"/>
                <a:gd name="connsiteY10" fmla="*/ 809521 h 1678213"/>
                <a:gd name="connsiteX11" fmla="*/ 370473 w 2247366"/>
                <a:gd name="connsiteY11" fmla="*/ 408728 h 1678213"/>
                <a:gd name="connsiteX12" fmla="*/ 781367 w 2247366"/>
                <a:gd name="connsiteY12" fmla="*/ 122525 h 1678213"/>
                <a:gd name="connsiteX0" fmla="*/ 781367 w 2243439"/>
                <a:gd name="connsiteY0" fmla="*/ 122525 h 1678211"/>
                <a:gd name="connsiteX1" fmla="*/ 1306121 w 2243439"/>
                <a:gd name="connsiteY1" fmla="*/ 72963 h 1678211"/>
                <a:gd name="connsiteX2" fmla="*/ 1612719 w 2243439"/>
                <a:gd name="connsiteY2" fmla="*/ 188153 h 1678211"/>
                <a:gd name="connsiteX3" fmla="*/ 2067291 w 2243439"/>
                <a:gd name="connsiteY3" fmla="*/ 541211 h 1678211"/>
                <a:gd name="connsiteX4" fmla="*/ 2179750 w 2243439"/>
                <a:gd name="connsiteY4" fmla="*/ 897990 h 1678211"/>
                <a:gd name="connsiteX5" fmla="*/ 1860747 w 2243439"/>
                <a:gd name="connsiteY5" fmla="*/ 1319195 h 1678211"/>
                <a:gd name="connsiteX6" fmla="*/ 1420314 w 2243439"/>
                <a:gd name="connsiteY6" fmla="*/ 1543694 h 1678211"/>
                <a:gd name="connsiteX7" fmla="*/ 796379 w 2243439"/>
                <a:gd name="connsiteY7" fmla="*/ 1565593 h 1678211"/>
                <a:gd name="connsiteX8" fmla="*/ 388877 w 2243439"/>
                <a:gd name="connsiteY8" fmla="*/ 1468858 h 1678211"/>
                <a:gd name="connsiteX9" fmla="*/ 34143 w 2243439"/>
                <a:gd name="connsiteY9" fmla="*/ 1245414 h 1678211"/>
                <a:gd name="connsiteX10" fmla="*/ 105143 w 2243439"/>
                <a:gd name="connsiteY10" fmla="*/ 809521 h 1678211"/>
                <a:gd name="connsiteX11" fmla="*/ 370473 w 2243439"/>
                <a:gd name="connsiteY11" fmla="*/ 408728 h 1678211"/>
                <a:gd name="connsiteX12" fmla="*/ 781367 w 2243439"/>
                <a:gd name="connsiteY12" fmla="*/ 122525 h 1678211"/>
                <a:gd name="connsiteX0" fmla="*/ 781367 w 2243439"/>
                <a:gd name="connsiteY0" fmla="*/ 122525 h 1678213"/>
                <a:gd name="connsiteX1" fmla="*/ 1306121 w 2243439"/>
                <a:gd name="connsiteY1" fmla="*/ 72963 h 1678213"/>
                <a:gd name="connsiteX2" fmla="*/ 1612719 w 2243439"/>
                <a:gd name="connsiteY2" fmla="*/ 188153 h 1678213"/>
                <a:gd name="connsiteX3" fmla="*/ 2067291 w 2243439"/>
                <a:gd name="connsiteY3" fmla="*/ 541211 h 1678213"/>
                <a:gd name="connsiteX4" fmla="*/ 2179750 w 2243439"/>
                <a:gd name="connsiteY4" fmla="*/ 897990 h 1678213"/>
                <a:gd name="connsiteX5" fmla="*/ 1860747 w 2243439"/>
                <a:gd name="connsiteY5" fmla="*/ 1319195 h 1678213"/>
                <a:gd name="connsiteX6" fmla="*/ 1420314 w 2243439"/>
                <a:gd name="connsiteY6" fmla="*/ 1543694 h 1678213"/>
                <a:gd name="connsiteX7" fmla="*/ 796379 w 2243439"/>
                <a:gd name="connsiteY7" fmla="*/ 1565593 h 1678213"/>
                <a:gd name="connsiteX8" fmla="*/ 388877 w 2243439"/>
                <a:gd name="connsiteY8" fmla="*/ 1468858 h 1678213"/>
                <a:gd name="connsiteX9" fmla="*/ 34143 w 2243439"/>
                <a:gd name="connsiteY9" fmla="*/ 1245414 h 1678213"/>
                <a:gd name="connsiteX10" fmla="*/ 105143 w 2243439"/>
                <a:gd name="connsiteY10" fmla="*/ 809521 h 1678213"/>
                <a:gd name="connsiteX11" fmla="*/ 370473 w 2243439"/>
                <a:gd name="connsiteY11" fmla="*/ 408728 h 1678213"/>
                <a:gd name="connsiteX12" fmla="*/ 781367 w 2243439"/>
                <a:gd name="connsiteY12" fmla="*/ 122525 h 1678213"/>
                <a:gd name="connsiteX0" fmla="*/ 781367 w 2232183"/>
                <a:gd name="connsiteY0" fmla="*/ 122525 h 1678211"/>
                <a:gd name="connsiteX1" fmla="*/ 1306121 w 2232183"/>
                <a:gd name="connsiteY1" fmla="*/ 72963 h 1678211"/>
                <a:gd name="connsiteX2" fmla="*/ 1612719 w 2232183"/>
                <a:gd name="connsiteY2" fmla="*/ 188153 h 1678211"/>
                <a:gd name="connsiteX3" fmla="*/ 2067291 w 2232183"/>
                <a:gd name="connsiteY3" fmla="*/ 541211 h 1678211"/>
                <a:gd name="connsiteX4" fmla="*/ 2164569 w 2232183"/>
                <a:gd name="connsiteY4" fmla="*/ 914035 h 1678211"/>
                <a:gd name="connsiteX5" fmla="*/ 1860747 w 2232183"/>
                <a:gd name="connsiteY5" fmla="*/ 1319195 h 1678211"/>
                <a:gd name="connsiteX6" fmla="*/ 1420314 w 2232183"/>
                <a:gd name="connsiteY6" fmla="*/ 1543694 h 1678211"/>
                <a:gd name="connsiteX7" fmla="*/ 796379 w 2232183"/>
                <a:gd name="connsiteY7" fmla="*/ 1565593 h 1678211"/>
                <a:gd name="connsiteX8" fmla="*/ 388877 w 2232183"/>
                <a:gd name="connsiteY8" fmla="*/ 1468858 h 1678211"/>
                <a:gd name="connsiteX9" fmla="*/ 34143 w 2232183"/>
                <a:gd name="connsiteY9" fmla="*/ 1245414 h 1678211"/>
                <a:gd name="connsiteX10" fmla="*/ 105143 w 2232183"/>
                <a:gd name="connsiteY10" fmla="*/ 809521 h 1678211"/>
                <a:gd name="connsiteX11" fmla="*/ 370473 w 2232183"/>
                <a:gd name="connsiteY11" fmla="*/ 408728 h 1678211"/>
                <a:gd name="connsiteX12" fmla="*/ 781367 w 2232183"/>
                <a:gd name="connsiteY12" fmla="*/ 122525 h 1678211"/>
                <a:gd name="connsiteX0" fmla="*/ 781367 w 2232185"/>
                <a:gd name="connsiteY0" fmla="*/ 122525 h 1678213"/>
                <a:gd name="connsiteX1" fmla="*/ 1306121 w 2232185"/>
                <a:gd name="connsiteY1" fmla="*/ 72963 h 1678213"/>
                <a:gd name="connsiteX2" fmla="*/ 1612719 w 2232185"/>
                <a:gd name="connsiteY2" fmla="*/ 188153 h 1678213"/>
                <a:gd name="connsiteX3" fmla="*/ 2067291 w 2232185"/>
                <a:gd name="connsiteY3" fmla="*/ 541211 h 1678213"/>
                <a:gd name="connsiteX4" fmla="*/ 2164569 w 2232185"/>
                <a:gd name="connsiteY4" fmla="*/ 914035 h 1678213"/>
                <a:gd name="connsiteX5" fmla="*/ 1860747 w 2232185"/>
                <a:gd name="connsiteY5" fmla="*/ 1319195 h 1678213"/>
                <a:gd name="connsiteX6" fmla="*/ 1420314 w 2232185"/>
                <a:gd name="connsiteY6" fmla="*/ 1543694 h 1678213"/>
                <a:gd name="connsiteX7" fmla="*/ 796379 w 2232185"/>
                <a:gd name="connsiteY7" fmla="*/ 1565593 h 1678213"/>
                <a:gd name="connsiteX8" fmla="*/ 388877 w 2232185"/>
                <a:gd name="connsiteY8" fmla="*/ 1468858 h 1678213"/>
                <a:gd name="connsiteX9" fmla="*/ 34143 w 2232185"/>
                <a:gd name="connsiteY9" fmla="*/ 1245414 h 1678213"/>
                <a:gd name="connsiteX10" fmla="*/ 105143 w 2232185"/>
                <a:gd name="connsiteY10" fmla="*/ 809521 h 1678213"/>
                <a:gd name="connsiteX11" fmla="*/ 370473 w 2232185"/>
                <a:gd name="connsiteY11" fmla="*/ 408728 h 1678213"/>
                <a:gd name="connsiteX12" fmla="*/ 781367 w 2232185"/>
                <a:gd name="connsiteY12" fmla="*/ 122525 h 1678213"/>
                <a:gd name="connsiteX0" fmla="*/ 781367 w 2232183"/>
                <a:gd name="connsiteY0" fmla="*/ 122525 h 1678211"/>
                <a:gd name="connsiteX1" fmla="*/ 1306121 w 2232183"/>
                <a:gd name="connsiteY1" fmla="*/ 72963 h 1678211"/>
                <a:gd name="connsiteX2" fmla="*/ 1612719 w 2232183"/>
                <a:gd name="connsiteY2" fmla="*/ 188153 h 1678211"/>
                <a:gd name="connsiteX3" fmla="*/ 2067291 w 2232183"/>
                <a:gd name="connsiteY3" fmla="*/ 541211 h 1678211"/>
                <a:gd name="connsiteX4" fmla="*/ 2164569 w 2232183"/>
                <a:gd name="connsiteY4" fmla="*/ 914035 h 1678211"/>
                <a:gd name="connsiteX5" fmla="*/ 1860747 w 2232183"/>
                <a:gd name="connsiteY5" fmla="*/ 1319195 h 1678211"/>
                <a:gd name="connsiteX6" fmla="*/ 1420314 w 2232183"/>
                <a:gd name="connsiteY6" fmla="*/ 1543694 h 1678211"/>
                <a:gd name="connsiteX7" fmla="*/ 796379 w 2232183"/>
                <a:gd name="connsiteY7" fmla="*/ 1565593 h 1678211"/>
                <a:gd name="connsiteX8" fmla="*/ 388877 w 2232183"/>
                <a:gd name="connsiteY8" fmla="*/ 1468858 h 1678211"/>
                <a:gd name="connsiteX9" fmla="*/ 34143 w 2232183"/>
                <a:gd name="connsiteY9" fmla="*/ 1245414 h 1678211"/>
                <a:gd name="connsiteX10" fmla="*/ 105143 w 2232183"/>
                <a:gd name="connsiteY10" fmla="*/ 809521 h 1678211"/>
                <a:gd name="connsiteX11" fmla="*/ 370473 w 2232183"/>
                <a:gd name="connsiteY11" fmla="*/ 408728 h 1678211"/>
                <a:gd name="connsiteX12" fmla="*/ 781367 w 2232183"/>
                <a:gd name="connsiteY12" fmla="*/ 122525 h 1678211"/>
                <a:gd name="connsiteX0" fmla="*/ 781367 w 2211959"/>
                <a:gd name="connsiteY0" fmla="*/ 122525 h 1678213"/>
                <a:gd name="connsiteX1" fmla="*/ 1306121 w 2211959"/>
                <a:gd name="connsiteY1" fmla="*/ 72963 h 1678213"/>
                <a:gd name="connsiteX2" fmla="*/ 1612719 w 2211959"/>
                <a:gd name="connsiteY2" fmla="*/ 188153 h 1678213"/>
                <a:gd name="connsiteX3" fmla="*/ 2067291 w 2211959"/>
                <a:gd name="connsiteY3" fmla="*/ 541211 h 1678213"/>
                <a:gd name="connsiteX4" fmla="*/ 2164569 w 2211959"/>
                <a:gd name="connsiteY4" fmla="*/ 914035 h 1678213"/>
                <a:gd name="connsiteX5" fmla="*/ 1860747 w 2211959"/>
                <a:gd name="connsiteY5" fmla="*/ 1319195 h 1678213"/>
                <a:gd name="connsiteX6" fmla="*/ 1420314 w 2211959"/>
                <a:gd name="connsiteY6" fmla="*/ 1543694 h 1678213"/>
                <a:gd name="connsiteX7" fmla="*/ 796379 w 2211959"/>
                <a:gd name="connsiteY7" fmla="*/ 1565593 h 1678213"/>
                <a:gd name="connsiteX8" fmla="*/ 388877 w 2211959"/>
                <a:gd name="connsiteY8" fmla="*/ 1468858 h 1678213"/>
                <a:gd name="connsiteX9" fmla="*/ 34143 w 2211959"/>
                <a:gd name="connsiteY9" fmla="*/ 1245414 h 1678213"/>
                <a:gd name="connsiteX10" fmla="*/ 105143 w 2211959"/>
                <a:gd name="connsiteY10" fmla="*/ 809521 h 1678213"/>
                <a:gd name="connsiteX11" fmla="*/ 370473 w 2211959"/>
                <a:gd name="connsiteY11" fmla="*/ 408728 h 1678213"/>
                <a:gd name="connsiteX12" fmla="*/ 781367 w 2211959"/>
                <a:gd name="connsiteY12" fmla="*/ 122525 h 1678213"/>
                <a:gd name="connsiteX0" fmla="*/ 781367 w 2211959"/>
                <a:gd name="connsiteY0" fmla="*/ 122525 h 1678211"/>
                <a:gd name="connsiteX1" fmla="*/ 1306121 w 2211959"/>
                <a:gd name="connsiteY1" fmla="*/ 72963 h 1678211"/>
                <a:gd name="connsiteX2" fmla="*/ 1612719 w 2211959"/>
                <a:gd name="connsiteY2" fmla="*/ 188153 h 1678211"/>
                <a:gd name="connsiteX3" fmla="*/ 2067291 w 2211959"/>
                <a:gd name="connsiteY3" fmla="*/ 541211 h 1678211"/>
                <a:gd name="connsiteX4" fmla="*/ 2164569 w 2211959"/>
                <a:gd name="connsiteY4" fmla="*/ 914035 h 1678211"/>
                <a:gd name="connsiteX5" fmla="*/ 1860747 w 2211959"/>
                <a:gd name="connsiteY5" fmla="*/ 1319195 h 1678211"/>
                <a:gd name="connsiteX6" fmla="*/ 1420314 w 2211959"/>
                <a:gd name="connsiteY6" fmla="*/ 1543694 h 1678211"/>
                <a:gd name="connsiteX7" fmla="*/ 796379 w 2211959"/>
                <a:gd name="connsiteY7" fmla="*/ 1565593 h 1678211"/>
                <a:gd name="connsiteX8" fmla="*/ 388877 w 2211959"/>
                <a:gd name="connsiteY8" fmla="*/ 1468858 h 1678211"/>
                <a:gd name="connsiteX9" fmla="*/ 34143 w 2211959"/>
                <a:gd name="connsiteY9" fmla="*/ 1245414 h 1678211"/>
                <a:gd name="connsiteX10" fmla="*/ 105143 w 2211959"/>
                <a:gd name="connsiteY10" fmla="*/ 809521 h 1678211"/>
                <a:gd name="connsiteX11" fmla="*/ 381860 w 2211959"/>
                <a:gd name="connsiteY11" fmla="*/ 456866 h 1678211"/>
                <a:gd name="connsiteX12" fmla="*/ 781367 w 2211959"/>
                <a:gd name="connsiteY12" fmla="*/ 122525 h 1678211"/>
                <a:gd name="connsiteX0" fmla="*/ 781367 w 2211959"/>
                <a:gd name="connsiteY0" fmla="*/ 122525 h 1678213"/>
                <a:gd name="connsiteX1" fmla="*/ 1306121 w 2211959"/>
                <a:gd name="connsiteY1" fmla="*/ 72963 h 1678213"/>
                <a:gd name="connsiteX2" fmla="*/ 1612719 w 2211959"/>
                <a:gd name="connsiteY2" fmla="*/ 188153 h 1678213"/>
                <a:gd name="connsiteX3" fmla="*/ 2067291 w 2211959"/>
                <a:gd name="connsiteY3" fmla="*/ 541211 h 1678213"/>
                <a:gd name="connsiteX4" fmla="*/ 2164569 w 2211959"/>
                <a:gd name="connsiteY4" fmla="*/ 914035 h 1678213"/>
                <a:gd name="connsiteX5" fmla="*/ 1860747 w 2211959"/>
                <a:gd name="connsiteY5" fmla="*/ 1319195 h 1678213"/>
                <a:gd name="connsiteX6" fmla="*/ 1420314 w 2211959"/>
                <a:gd name="connsiteY6" fmla="*/ 1543694 h 1678213"/>
                <a:gd name="connsiteX7" fmla="*/ 796379 w 2211959"/>
                <a:gd name="connsiteY7" fmla="*/ 1565593 h 1678213"/>
                <a:gd name="connsiteX8" fmla="*/ 388877 w 2211959"/>
                <a:gd name="connsiteY8" fmla="*/ 1468858 h 1678213"/>
                <a:gd name="connsiteX9" fmla="*/ 34143 w 2211959"/>
                <a:gd name="connsiteY9" fmla="*/ 1245414 h 1678213"/>
                <a:gd name="connsiteX10" fmla="*/ 105143 w 2211959"/>
                <a:gd name="connsiteY10" fmla="*/ 809521 h 1678213"/>
                <a:gd name="connsiteX11" fmla="*/ 381860 w 2211959"/>
                <a:gd name="connsiteY11" fmla="*/ 456866 h 1678213"/>
                <a:gd name="connsiteX12" fmla="*/ 781367 w 2211959"/>
                <a:gd name="connsiteY12" fmla="*/ 122525 h 1678213"/>
                <a:gd name="connsiteX0" fmla="*/ 781367 w 2211959"/>
                <a:gd name="connsiteY0" fmla="*/ 122525 h 1678211"/>
                <a:gd name="connsiteX1" fmla="*/ 1306121 w 2211959"/>
                <a:gd name="connsiteY1" fmla="*/ 72963 h 1678211"/>
                <a:gd name="connsiteX2" fmla="*/ 1612719 w 2211959"/>
                <a:gd name="connsiteY2" fmla="*/ 188153 h 1678211"/>
                <a:gd name="connsiteX3" fmla="*/ 2067291 w 2211959"/>
                <a:gd name="connsiteY3" fmla="*/ 541211 h 1678211"/>
                <a:gd name="connsiteX4" fmla="*/ 2164569 w 2211959"/>
                <a:gd name="connsiteY4" fmla="*/ 914035 h 1678211"/>
                <a:gd name="connsiteX5" fmla="*/ 1860747 w 2211959"/>
                <a:gd name="connsiteY5" fmla="*/ 1319195 h 1678211"/>
                <a:gd name="connsiteX6" fmla="*/ 1420314 w 2211959"/>
                <a:gd name="connsiteY6" fmla="*/ 1543694 h 1678211"/>
                <a:gd name="connsiteX7" fmla="*/ 796379 w 2211959"/>
                <a:gd name="connsiteY7" fmla="*/ 1565593 h 1678211"/>
                <a:gd name="connsiteX8" fmla="*/ 388877 w 2211959"/>
                <a:gd name="connsiteY8" fmla="*/ 1468858 h 1678211"/>
                <a:gd name="connsiteX9" fmla="*/ 34143 w 2211959"/>
                <a:gd name="connsiteY9" fmla="*/ 1245414 h 1678211"/>
                <a:gd name="connsiteX10" fmla="*/ 105143 w 2211959"/>
                <a:gd name="connsiteY10" fmla="*/ 809521 h 1678211"/>
                <a:gd name="connsiteX11" fmla="*/ 381860 w 2211959"/>
                <a:gd name="connsiteY11" fmla="*/ 456866 h 1678211"/>
                <a:gd name="connsiteX12" fmla="*/ 781367 w 2211959"/>
                <a:gd name="connsiteY12" fmla="*/ 122525 h 1678211"/>
                <a:gd name="connsiteX0" fmla="*/ 777666 w 2208258"/>
                <a:gd name="connsiteY0" fmla="*/ 122525 h 1678213"/>
                <a:gd name="connsiteX1" fmla="*/ 1302420 w 2208258"/>
                <a:gd name="connsiteY1" fmla="*/ 72963 h 1678213"/>
                <a:gd name="connsiteX2" fmla="*/ 1609018 w 2208258"/>
                <a:gd name="connsiteY2" fmla="*/ 188153 h 1678213"/>
                <a:gd name="connsiteX3" fmla="*/ 2063590 w 2208258"/>
                <a:gd name="connsiteY3" fmla="*/ 541211 h 1678213"/>
                <a:gd name="connsiteX4" fmla="*/ 2160868 w 2208258"/>
                <a:gd name="connsiteY4" fmla="*/ 914035 h 1678213"/>
                <a:gd name="connsiteX5" fmla="*/ 1857046 w 2208258"/>
                <a:gd name="connsiteY5" fmla="*/ 1319195 h 1678213"/>
                <a:gd name="connsiteX6" fmla="*/ 1416613 w 2208258"/>
                <a:gd name="connsiteY6" fmla="*/ 1543694 h 1678213"/>
                <a:gd name="connsiteX7" fmla="*/ 792678 w 2208258"/>
                <a:gd name="connsiteY7" fmla="*/ 1565593 h 1678213"/>
                <a:gd name="connsiteX8" fmla="*/ 385176 w 2208258"/>
                <a:gd name="connsiteY8" fmla="*/ 1468858 h 1678213"/>
                <a:gd name="connsiteX9" fmla="*/ 30442 w 2208258"/>
                <a:gd name="connsiteY9" fmla="*/ 1245414 h 1678213"/>
                <a:gd name="connsiteX10" fmla="*/ 112827 w 2208258"/>
                <a:gd name="connsiteY10" fmla="*/ 833588 h 1678213"/>
                <a:gd name="connsiteX11" fmla="*/ 378159 w 2208258"/>
                <a:gd name="connsiteY11" fmla="*/ 456866 h 1678213"/>
                <a:gd name="connsiteX12" fmla="*/ 777666 w 2208258"/>
                <a:gd name="connsiteY12" fmla="*/ 122525 h 1678213"/>
                <a:gd name="connsiteX0" fmla="*/ 770903 w 2201495"/>
                <a:gd name="connsiteY0" fmla="*/ 122525 h 1678211"/>
                <a:gd name="connsiteX1" fmla="*/ 1295657 w 2201495"/>
                <a:gd name="connsiteY1" fmla="*/ 72963 h 1678211"/>
                <a:gd name="connsiteX2" fmla="*/ 1602255 w 2201495"/>
                <a:gd name="connsiteY2" fmla="*/ 188153 h 1678211"/>
                <a:gd name="connsiteX3" fmla="*/ 2056827 w 2201495"/>
                <a:gd name="connsiteY3" fmla="*/ 541211 h 1678211"/>
                <a:gd name="connsiteX4" fmla="*/ 2154105 w 2201495"/>
                <a:gd name="connsiteY4" fmla="*/ 914035 h 1678211"/>
                <a:gd name="connsiteX5" fmla="*/ 1850283 w 2201495"/>
                <a:gd name="connsiteY5" fmla="*/ 1319195 h 1678211"/>
                <a:gd name="connsiteX6" fmla="*/ 1409850 w 2201495"/>
                <a:gd name="connsiteY6" fmla="*/ 1543694 h 1678211"/>
                <a:gd name="connsiteX7" fmla="*/ 785915 w 2201495"/>
                <a:gd name="connsiteY7" fmla="*/ 1565593 h 1678211"/>
                <a:gd name="connsiteX8" fmla="*/ 378413 w 2201495"/>
                <a:gd name="connsiteY8" fmla="*/ 1468858 h 1678211"/>
                <a:gd name="connsiteX9" fmla="*/ 23679 w 2201495"/>
                <a:gd name="connsiteY9" fmla="*/ 1245414 h 1678211"/>
                <a:gd name="connsiteX10" fmla="*/ 132632 w 2201495"/>
                <a:gd name="connsiteY10" fmla="*/ 741326 h 1678211"/>
                <a:gd name="connsiteX11" fmla="*/ 371396 w 2201495"/>
                <a:gd name="connsiteY11" fmla="*/ 456866 h 1678211"/>
                <a:gd name="connsiteX12" fmla="*/ 770903 w 2201495"/>
                <a:gd name="connsiteY12" fmla="*/ 122525 h 1678211"/>
                <a:gd name="connsiteX0" fmla="*/ 770124 w 2200716"/>
                <a:gd name="connsiteY0" fmla="*/ 122525 h 1678213"/>
                <a:gd name="connsiteX1" fmla="*/ 1294878 w 2200716"/>
                <a:gd name="connsiteY1" fmla="*/ 72963 h 1678213"/>
                <a:gd name="connsiteX2" fmla="*/ 1601476 w 2200716"/>
                <a:gd name="connsiteY2" fmla="*/ 188153 h 1678213"/>
                <a:gd name="connsiteX3" fmla="*/ 2056048 w 2200716"/>
                <a:gd name="connsiteY3" fmla="*/ 541211 h 1678213"/>
                <a:gd name="connsiteX4" fmla="*/ 2153326 w 2200716"/>
                <a:gd name="connsiteY4" fmla="*/ 914035 h 1678213"/>
                <a:gd name="connsiteX5" fmla="*/ 1849504 w 2200716"/>
                <a:gd name="connsiteY5" fmla="*/ 1319195 h 1678213"/>
                <a:gd name="connsiteX6" fmla="*/ 1409071 w 2200716"/>
                <a:gd name="connsiteY6" fmla="*/ 1543694 h 1678213"/>
                <a:gd name="connsiteX7" fmla="*/ 785136 w 2200716"/>
                <a:gd name="connsiteY7" fmla="*/ 1565593 h 1678213"/>
                <a:gd name="connsiteX8" fmla="*/ 377634 w 2200716"/>
                <a:gd name="connsiteY8" fmla="*/ 1468858 h 1678213"/>
                <a:gd name="connsiteX9" fmla="*/ 22900 w 2200716"/>
                <a:gd name="connsiteY9" fmla="*/ 1245414 h 1678213"/>
                <a:gd name="connsiteX10" fmla="*/ 135648 w 2200716"/>
                <a:gd name="connsiteY10" fmla="*/ 781440 h 1678213"/>
                <a:gd name="connsiteX11" fmla="*/ 370617 w 2200716"/>
                <a:gd name="connsiteY11" fmla="*/ 456866 h 1678213"/>
                <a:gd name="connsiteX12" fmla="*/ 770124 w 2200716"/>
                <a:gd name="connsiteY12" fmla="*/ 122525 h 1678213"/>
                <a:gd name="connsiteX0" fmla="*/ 784134 w 2214726"/>
                <a:gd name="connsiteY0" fmla="*/ 122525 h 1678211"/>
                <a:gd name="connsiteX1" fmla="*/ 1308888 w 2214726"/>
                <a:gd name="connsiteY1" fmla="*/ 72963 h 1678211"/>
                <a:gd name="connsiteX2" fmla="*/ 1615486 w 2214726"/>
                <a:gd name="connsiteY2" fmla="*/ 188153 h 1678211"/>
                <a:gd name="connsiteX3" fmla="*/ 2070058 w 2214726"/>
                <a:gd name="connsiteY3" fmla="*/ 541211 h 1678211"/>
                <a:gd name="connsiteX4" fmla="*/ 2167336 w 2214726"/>
                <a:gd name="connsiteY4" fmla="*/ 914035 h 1678211"/>
                <a:gd name="connsiteX5" fmla="*/ 1863514 w 2214726"/>
                <a:gd name="connsiteY5" fmla="*/ 1319195 h 1678211"/>
                <a:gd name="connsiteX6" fmla="*/ 1423081 w 2214726"/>
                <a:gd name="connsiteY6" fmla="*/ 1543694 h 1678211"/>
                <a:gd name="connsiteX7" fmla="*/ 799146 w 2214726"/>
                <a:gd name="connsiteY7" fmla="*/ 1565593 h 1678211"/>
                <a:gd name="connsiteX8" fmla="*/ 391644 w 2214726"/>
                <a:gd name="connsiteY8" fmla="*/ 1468858 h 1678211"/>
                <a:gd name="connsiteX9" fmla="*/ 36910 w 2214726"/>
                <a:gd name="connsiteY9" fmla="*/ 1245414 h 1678211"/>
                <a:gd name="connsiteX10" fmla="*/ 100319 w 2214726"/>
                <a:gd name="connsiteY10" fmla="*/ 793475 h 1678211"/>
                <a:gd name="connsiteX11" fmla="*/ 384627 w 2214726"/>
                <a:gd name="connsiteY11" fmla="*/ 456866 h 1678211"/>
                <a:gd name="connsiteX12" fmla="*/ 784134 w 2214726"/>
                <a:gd name="connsiteY12" fmla="*/ 122525 h 1678211"/>
                <a:gd name="connsiteX0" fmla="*/ 765653 w 2196245"/>
                <a:gd name="connsiteY0" fmla="*/ 122525 h 1678213"/>
                <a:gd name="connsiteX1" fmla="*/ 1290407 w 2196245"/>
                <a:gd name="connsiteY1" fmla="*/ 72963 h 1678213"/>
                <a:gd name="connsiteX2" fmla="*/ 1597005 w 2196245"/>
                <a:gd name="connsiteY2" fmla="*/ 188153 h 1678213"/>
                <a:gd name="connsiteX3" fmla="*/ 2051577 w 2196245"/>
                <a:gd name="connsiteY3" fmla="*/ 541211 h 1678213"/>
                <a:gd name="connsiteX4" fmla="*/ 2148855 w 2196245"/>
                <a:gd name="connsiteY4" fmla="*/ 914035 h 1678213"/>
                <a:gd name="connsiteX5" fmla="*/ 1845033 w 2196245"/>
                <a:gd name="connsiteY5" fmla="*/ 1319195 h 1678213"/>
                <a:gd name="connsiteX6" fmla="*/ 1404600 w 2196245"/>
                <a:gd name="connsiteY6" fmla="*/ 1543694 h 1678213"/>
                <a:gd name="connsiteX7" fmla="*/ 780665 w 2196245"/>
                <a:gd name="connsiteY7" fmla="*/ 1565593 h 1678213"/>
                <a:gd name="connsiteX8" fmla="*/ 373163 w 2196245"/>
                <a:gd name="connsiteY8" fmla="*/ 1468858 h 1678213"/>
                <a:gd name="connsiteX9" fmla="*/ 18429 w 2196245"/>
                <a:gd name="connsiteY9" fmla="*/ 1245414 h 1678213"/>
                <a:gd name="connsiteX10" fmla="*/ 157745 w 2196245"/>
                <a:gd name="connsiteY10" fmla="*/ 849636 h 1678213"/>
                <a:gd name="connsiteX11" fmla="*/ 366146 w 2196245"/>
                <a:gd name="connsiteY11" fmla="*/ 456866 h 1678213"/>
                <a:gd name="connsiteX12" fmla="*/ 765653 w 2196245"/>
                <a:gd name="connsiteY12" fmla="*/ 122525 h 1678213"/>
                <a:gd name="connsiteX0" fmla="*/ 765653 w 2196245"/>
                <a:gd name="connsiteY0" fmla="*/ 122525 h 1678211"/>
                <a:gd name="connsiteX1" fmla="*/ 1290407 w 2196245"/>
                <a:gd name="connsiteY1" fmla="*/ 72963 h 1678211"/>
                <a:gd name="connsiteX2" fmla="*/ 1597005 w 2196245"/>
                <a:gd name="connsiteY2" fmla="*/ 188153 h 1678211"/>
                <a:gd name="connsiteX3" fmla="*/ 2051577 w 2196245"/>
                <a:gd name="connsiteY3" fmla="*/ 541211 h 1678211"/>
                <a:gd name="connsiteX4" fmla="*/ 2148855 w 2196245"/>
                <a:gd name="connsiteY4" fmla="*/ 914035 h 1678211"/>
                <a:gd name="connsiteX5" fmla="*/ 1845033 w 2196245"/>
                <a:gd name="connsiteY5" fmla="*/ 1319195 h 1678211"/>
                <a:gd name="connsiteX6" fmla="*/ 1404600 w 2196245"/>
                <a:gd name="connsiteY6" fmla="*/ 1543694 h 1678211"/>
                <a:gd name="connsiteX7" fmla="*/ 780665 w 2196245"/>
                <a:gd name="connsiteY7" fmla="*/ 1565593 h 1678211"/>
                <a:gd name="connsiteX8" fmla="*/ 373163 w 2196245"/>
                <a:gd name="connsiteY8" fmla="*/ 1468858 h 1678211"/>
                <a:gd name="connsiteX9" fmla="*/ 18429 w 2196245"/>
                <a:gd name="connsiteY9" fmla="*/ 1245414 h 1678211"/>
                <a:gd name="connsiteX10" fmla="*/ 157745 w 2196245"/>
                <a:gd name="connsiteY10" fmla="*/ 849636 h 1678211"/>
                <a:gd name="connsiteX11" fmla="*/ 366146 w 2196245"/>
                <a:gd name="connsiteY11" fmla="*/ 456866 h 1678211"/>
                <a:gd name="connsiteX12" fmla="*/ 765653 w 2196245"/>
                <a:gd name="connsiteY12" fmla="*/ 122525 h 1678211"/>
                <a:gd name="connsiteX0" fmla="*/ 764725 w 2195317"/>
                <a:gd name="connsiteY0" fmla="*/ 122525 h 1678213"/>
                <a:gd name="connsiteX1" fmla="*/ 1289479 w 2195317"/>
                <a:gd name="connsiteY1" fmla="*/ 72963 h 1678213"/>
                <a:gd name="connsiteX2" fmla="*/ 1596077 w 2195317"/>
                <a:gd name="connsiteY2" fmla="*/ 188153 h 1678213"/>
                <a:gd name="connsiteX3" fmla="*/ 2050649 w 2195317"/>
                <a:gd name="connsiteY3" fmla="*/ 541211 h 1678213"/>
                <a:gd name="connsiteX4" fmla="*/ 2147927 w 2195317"/>
                <a:gd name="connsiteY4" fmla="*/ 914035 h 1678213"/>
                <a:gd name="connsiteX5" fmla="*/ 1844105 w 2195317"/>
                <a:gd name="connsiteY5" fmla="*/ 1319195 h 1678213"/>
                <a:gd name="connsiteX6" fmla="*/ 1403672 w 2195317"/>
                <a:gd name="connsiteY6" fmla="*/ 1543694 h 1678213"/>
                <a:gd name="connsiteX7" fmla="*/ 779737 w 2195317"/>
                <a:gd name="connsiteY7" fmla="*/ 1565593 h 1678213"/>
                <a:gd name="connsiteX8" fmla="*/ 372235 w 2195317"/>
                <a:gd name="connsiteY8" fmla="*/ 1468858 h 1678213"/>
                <a:gd name="connsiteX9" fmla="*/ 17501 w 2195317"/>
                <a:gd name="connsiteY9" fmla="*/ 1245414 h 1678213"/>
                <a:gd name="connsiteX10" fmla="*/ 156817 w 2195317"/>
                <a:gd name="connsiteY10" fmla="*/ 849636 h 1678213"/>
                <a:gd name="connsiteX11" fmla="*/ 365218 w 2195317"/>
                <a:gd name="connsiteY11" fmla="*/ 456866 h 1678213"/>
                <a:gd name="connsiteX12" fmla="*/ 764725 w 2195317"/>
                <a:gd name="connsiteY12" fmla="*/ 122525 h 1678213"/>
                <a:gd name="connsiteX0" fmla="*/ 710939 w 2141531"/>
                <a:gd name="connsiteY0" fmla="*/ 122525 h 1678211"/>
                <a:gd name="connsiteX1" fmla="*/ 1235693 w 2141531"/>
                <a:gd name="connsiteY1" fmla="*/ 72963 h 1678211"/>
                <a:gd name="connsiteX2" fmla="*/ 1542291 w 2141531"/>
                <a:gd name="connsiteY2" fmla="*/ 188153 h 1678211"/>
                <a:gd name="connsiteX3" fmla="*/ 1996863 w 2141531"/>
                <a:gd name="connsiteY3" fmla="*/ 541211 h 1678211"/>
                <a:gd name="connsiteX4" fmla="*/ 2094141 w 2141531"/>
                <a:gd name="connsiteY4" fmla="*/ 914035 h 1678211"/>
                <a:gd name="connsiteX5" fmla="*/ 1790319 w 2141531"/>
                <a:gd name="connsiteY5" fmla="*/ 1319195 h 1678211"/>
                <a:gd name="connsiteX6" fmla="*/ 1349886 w 2141531"/>
                <a:gd name="connsiteY6" fmla="*/ 1543694 h 1678211"/>
                <a:gd name="connsiteX7" fmla="*/ 725951 w 2141531"/>
                <a:gd name="connsiteY7" fmla="*/ 1565593 h 1678211"/>
                <a:gd name="connsiteX8" fmla="*/ 318449 w 2141531"/>
                <a:gd name="connsiteY8" fmla="*/ 1468858 h 1678211"/>
                <a:gd name="connsiteX9" fmla="*/ 32030 w 2141531"/>
                <a:gd name="connsiteY9" fmla="*/ 1205298 h 1678211"/>
                <a:gd name="connsiteX10" fmla="*/ 103031 w 2141531"/>
                <a:gd name="connsiteY10" fmla="*/ 849636 h 1678211"/>
                <a:gd name="connsiteX11" fmla="*/ 311432 w 2141531"/>
                <a:gd name="connsiteY11" fmla="*/ 456866 h 1678211"/>
                <a:gd name="connsiteX12" fmla="*/ 710939 w 2141531"/>
                <a:gd name="connsiteY12" fmla="*/ 122525 h 1678211"/>
                <a:gd name="connsiteX0" fmla="*/ 710939 w 2141531"/>
                <a:gd name="connsiteY0" fmla="*/ 122525 h 1678213"/>
                <a:gd name="connsiteX1" fmla="*/ 1235693 w 2141531"/>
                <a:gd name="connsiteY1" fmla="*/ 72963 h 1678213"/>
                <a:gd name="connsiteX2" fmla="*/ 1542291 w 2141531"/>
                <a:gd name="connsiteY2" fmla="*/ 188153 h 1678213"/>
                <a:gd name="connsiteX3" fmla="*/ 1996863 w 2141531"/>
                <a:gd name="connsiteY3" fmla="*/ 541211 h 1678213"/>
                <a:gd name="connsiteX4" fmla="*/ 2094141 w 2141531"/>
                <a:gd name="connsiteY4" fmla="*/ 914035 h 1678213"/>
                <a:gd name="connsiteX5" fmla="*/ 1790319 w 2141531"/>
                <a:gd name="connsiteY5" fmla="*/ 1319195 h 1678213"/>
                <a:gd name="connsiteX6" fmla="*/ 1349886 w 2141531"/>
                <a:gd name="connsiteY6" fmla="*/ 1543694 h 1678213"/>
                <a:gd name="connsiteX7" fmla="*/ 725951 w 2141531"/>
                <a:gd name="connsiteY7" fmla="*/ 1565593 h 1678213"/>
                <a:gd name="connsiteX8" fmla="*/ 318449 w 2141531"/>
                <a:gd name="connsiteY8" fmla="*/ 1468858 h 1678213"/>
                <a:gd name="connsiteX9" fmla="*/ 32030 w 2141531"/>
                <a:gd name="connsiteY9" fmla="*/ 1205298 h 1678213"/>
                <a:gd name="connsiteX10" fmla="*/ 103031 w 2141531"/>
                <a:gd name="connsiteY10" fmla="*/ 849636 h 1678213"/>
                <a:gd name="connsiteX11" fmla="*/ 311432 w 2141531"/>
                <a:gd name="connsiteY11" fmla="*/ 456866 h 1678213"/>
                <a:gd name="connsiteX12" fmla="*/ 710939 w 2141531"/>
                <a:gd name="connsiteY12" fmla="*/ 122525 h 1678213"/>
                <a:gd name="connsiteX0" fmla="*/ 710939 w 2141531"/>
                <a:gd name="connsiteY0" fmla="*/ 122525 h 1678211"/>
                <a:gd name="connsiteX1" fmla="*/ 1235693 w 2141531"/>
                <a:gd name="connsiteY1" fmla="*/ 72963 h 1678211"/>
                <a:gd name="connsiteX2" fmla="*/ 1542291 w 2141531"/>
                <a:gd name="connsiteY2" fmla="*/ 188153 h 1678211"/>
                <a:gd name="connsiteX3" fmla="*/ 1996863 w 2141531"/>
                <a:gd name="connsiteY3" fmla="*/ 541211 h 1678211"/>
                <a:gd name="connsiteX4" fmla="*/ 2094141 w 2141531"/>
                <a:gd name="connsiteY4" fmla="*/ 914035 h 1678211"/>
                <a:gd name="connsiteX5" fmla="*/ 1790319 w 2141531"/>
                <a:gd name="connsiteY5" fmla="*/ 1319195 h 1678211"/>
                <a:gd name="connsiteX6" fmla="*/ 1349886 w 2141531"/>
                <a:gd name="connsiteY6" fmla="*/ 1543694 h 1678211"/>
                <a:gd name="connsiteX7" fmla="*/ 725951 w 2141531"/>
                <a:gd name="connsiteY7" fmla="*/ 1565593 h 1678211"/>
                <a:gd name="connsiteX8" fmla="*/ 318449 w 2141531"/>
                <a:gd name="connsiteY8" fmla="*/ 1468858 h 1678211"/>
                <a:gd name="connsiteX9" fmla="*/ 32030 w 2141531"/>
                <a:gd name="connsiteY9" fmla="*/ 1205298 h 1678211"/>
                <a:gd name="connsiteX10" fmla="*/ 103031 w 2141531"/>
                <a:gd name="connsiteY10" fmla="*/ 849636 h 1678211"/>
                <a:gd name="connsiteX11" fmla="*/ 311432 w 2141531"/>
                <a:gd name="connsiteY11" fmla="*/ 456866 h 1678211"/>
                <a:gd name="connsiteX12" fmla="*/ 710939 w 2141531"/>
                <a:gd name="connsiteY12" fmla="*/ 122525 h 1678211"/>
                <a:gd name="connsiteX0" fmla="*/ 764574 w 2195166"/>
                <a:gd name="connsiteY0" fmla="*/ 122525 h 1678213"/>
                <a:gd name="connsiteX1" fmla="*/ 1289328 w 2195166"/>
                <a:gd name="connsiteY1" fmla="*/ 72963 h 1678213"/>
                <a:gd name="connsiteX2" fmla="*/ 1595926 w 2195166"/>
                <a:gd name="connsiteY2" fmla="*/ 188153 h 1678213"/>
                <a:gd name="connsiteX3" fmla="*/ 2050498 w 2195166"/>
                <a:gd name="connsiteY3" fmla="*/ 541211 h 1678213"/>
                <a:gd name="connsiteX4" fmla="*/ 2147776 w 2195166"/>
                <a:gd name="connsiteY4" fmla="*/ 914035 h 1678213"/>
                <a:gd name="connsiteX5" fmla="*/ 1843954 w 2195166"/>
                <a:gd name="connsiteY5" fmla="*/ 1319195 h 1678213"/>
                <a:gd name="connsiteX6" fmla="*/ 1403521 w 2195166"/>
                <a:gd name="connsiteY6" fmla="*/ 1543694 h 1678213"/>
                <a:gd name="connsiteX7" fmla="*/ 779586 w 2195166"/>
                <a:gd name="connsiteY7" fmla="*/ 1565593 h 1678213"/>
                <a:gd name="connsiteX8" fmla="*/ 372084 w 2195166"/>
                <a:gd name="connsiteY8" fmla="*/ 1468858 h 1678213"/>
                <a:gd name="connsiteX9" fmla="*/ 85665 w 2195166"/>
                <a:gd name="connsiteY9" fmla="*/ 1205298 h 1678213"/>
                <a:gd name="connsiteX10" fmla="*/ 156666 w 2195166"/>
                <a:gd name="connsiteY10" fmla="*/ 849636 h 1678213"/>
                <a:gd name="connsiteX11" fmla="*/ 365067 w 2195166"/>
                <a:gd name="connsiteY11" fmla="*/ 456866 h 1678213"/>
                <a:gd name="connsiteX12" fmla="*/ 764574 w 2195166"/>
                <a:gd name="connsiteY12" fmla="*/ 122525 h 16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5166" h="1678213">
                  <a:moveTo>
                    <a:pt x="764574" y="122525"/>
                  </a:moveTo>
                  <a:cubicBezTo>
                    <a:pt x="784630" y="-18763"/>
                    <a:pt x="1151938" y="-41330"/>
                    <a:pt x="1289328" y="72963"/>
                  </a:cubicBezTo>
                  <a:cubicBezTo>
                    <a:pt x="1395162" y="58146"/>
                    <a:pt x="1571567" y="44490"/>
                    <a:pt x="1595926" y="188153"/>
                  </a:cubicBezTo>
                  <a:cubicBezTo>
                    <a:pt x="1722838" y="-38884"/>
                    <a:pt x="2181175" y="263061"/>
                    <a:pt x="2050498" y="541211"/>
                  </a:cubicBezTo>
                  <a:cubicBezTo>
                    <a:pt x="2189720" y="579187"/>
                    <a:pt x="2241403" y="784617"/>
                    <a:pt x="2147776" y="914035"/>
                  </a:cubicBezTo>
                  <a:cubicBezTo>
                    <a:pt x="2254931" y="1127990"/>
                    <a:pt x="2029691" y="1411799"/>
                    <a:pt x="1843954" y="1319195"/>
                  </a:cubicBezTo>
                  <a:cubicBezTo>
                    <a:pt x="1790899" y="1435156"/>
                    <a:pt x="1660167" y="1594494"/>
                    <a:pt x="1403521" y="1543694"/>
                  </a:cubicBezTo>
                  <a:cubicBezTo>
                    <a:pt x="1361982" y="1676251"/>
                    <a:pt x="958654" y="1754948"/>
                    <a:pt x="779586" y="1565593"/>
                  </a:cubicBezTo>
                  <a:cubicBezTo>
                    <a:pt x="689071" y="1699002"/>
                    <a:pt x="393251" y="1674704"/>
                    <a:pt x="372084" y="1468858"/>
                  </a:cubicBezTo>
                  <a:cubicBezTo>
                    <a:pt x="247201" y="1490553"/>
                    <a:pt x="-29744" y="1408175"/>
                    <a:pt x="85665" y="1205298"/>
                  </a:cubicBezTo>
                  <a:cubicBezTo>
                    <a:pt x="-89144" y="1036661"/>
                    <a:pt x="38970" y="876935"/>
                    <a:pt x="156666" y="849636"/>
                  </a:cubicBezTo>
                  <a:cubicBezTo>
                    <a:pt x="22905" y="675615"/>
                    <a:pt x="198015" y="462423"/>
                    <a:pt x="365067" y="456866"/>
                  </a:cubicBezTo>
                  <a:cubicBezTo>
                    <a:pt x="328624" y="306171"/>
                    <a:pt x="569312" y="16692"/>
                    <a:pt x="764574" y="122525"/>
                  </a:cubicBezTo>
                  <a:close/>
                </a:path>
              </a:pathLst>
            </a:custGeom>
            <a:solidFill>
              <a:srgbClr val="F2BCB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0EE9A7FE-21B6-F702-BB4F-7EFA58D353A0}"/>
                </a:ext>
              </a:extLst>
            </p:cNvPr>
            <p:cNvSpPr/>
            <p:nvPr/>
          </p:nvSpPr>
          <p:spPr>
            <a:xfrm rot="2551112">
              <a:off x="2143055" y="4713488"/>
              <a:ext cx="291926" cy="456881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375324 w 375324"/>
                <a:gd name="connsiteY0" fmla="*/ 415931 h 469589"/>
                <a:gd name="connsiteX1" fmla="*/ 198325 w 375324"/>
                <a:gd name="connsiteY1" fmla="*/ 411080 h 469589"/>
                <a:gd name="connsiteX2" fmla="*/ 78243 w 375324"/>
                <a:gd name="connsiteY2" fmla="*/ 218641 h 469589"/>
                <a:gd name="connsiteX3" fmla="*/ 126394 w 375324"/>
                <a:gd name="connsiteY3" fmla="*/ 5282 h 469589"/>
                <a:gd name="connsiteX0" fmla="*/ 375324 w 375324"/>
                <a:gd name="connsiteY0" fmla="*/ 415931 h 481219"/>
                <a:gd name="connsiteX1" fmla="*/ 198325 w 375324"/>
                <a:gd name="connsiteY1" fmla="*/ 411080 h 481219"/>
                <a:gd name="connsiteX2" fmla="*/ 78243 w 375324"/>
                <a:gd name="connsiteY2" fmla="*/ 218641 h 481219"/>
                <a:gd name="connsiteX3" fmla="*/ 126394 w 375324"/>
                <a:gd name="connsiteY3" fmla="*/ 5282 h 481219"/>
                <a:gd name="connsiteX0" fmla="*/ 352922 w 352922"/>
                <a:gd name="connsiteY0" fmla="*/ 390916 h 467538"/>
                <a:gd name="connsiteX1" fmla="*/ 198325 w 352922"/>
                <a:gd name="connsiteY1" fmla="*/ 411080 h 467538"/>
                <a:gd name="connsiteX2" fmla="*/ 78243 w 352922"/>
                <a:gd name="connsiteY2" fmla="*/ 218641 h 467538"/>
                <a:gd name="connsiteX3" fmla="*/ 126394 w 352922"/>
                <a:gd name="connsiteY3" fmla="*/ 5282 h 467538"/>
                <a:gd name="connsiteX0" fmla="*/ 346823 w 346823"/>
                <a:gd name="connsiteY0" fmla="*/ 391054 h 467676"/>
                <a:gd name="connsiteX1" fmla="*/ 192226 w 346823"/>
                <a:gd name="connsiteY1" fmla="*/ 411218 h 467676"/>
                <a:gd name="connsiteX2" fmla="*/ 81218 w 346823"/>
                <a:gd name="connsiteY2" fmla="*/ 213577 h 467676"/>
                <a:gd name="connsiteX3" fmla="*/ 120295 w 346823"/>
                <a:gd name="connsiteY3" fmla="*/ 5420 h 467676"/>
                <a:gd name="connsiteX0" fmla="*/ 320797 w 320797"/>
                <a:gd name="connsiteY0" fmla="*/ 390396 h 467018"/>
                <a:gd name="connsiteX1" fmla="*/ 166200 w 320797"/>
                <a:gd name="connsiteY1" fmla="*/ 410560 h 467018"/>
                <a:gd name="connsiteX2" fmla="*/ 55192 w 320797"/>
                <a:gd name="connsiteY2" fmla="*/ 212919 h 467018"/>
                <a:gd name="connsiteX3" fmla="*/ 94269 w 320797"/>
                <a:gd name="connsiteY3" fmla="*/ 4762 h 467018"/>
                <a:gd name="connsiteX0" fmla="*/ 311775 w 311775"/>
                <a:gd name="connsiteY0" fmla="*/ 387175 h 463797"/>
                <a:gd name="connsiteX1" fmla="*/ 157178 w 311775"/>
                <a:gd name="connsiteY1" fmla="*/ 407339 h 463797"/>
                <a:gd name="connsiteX2" fmla="*/ 46170 w 311775"/>
                <a:gd name="connsiteY2" fmla="*/ 209698 h 463797"/>
                <a:gd name="connsiteX3" fmla="*/ 85247 w 311775"/>
                <a:gd name="connsiteY3" fmla="*/ 1541 h 463797"/>
                <a:gd name="connsiteX0" fmla="*/ 311775 w 311775"/>
                <a:gd name="connsiteY0" fmla="*/ 387175 h 449304"/>
                <a:gd name="connsiteX1" fmla="*/ 159876 w 311775"/>
                <a:gd name="connsiteY1" fmla="*/ 374200 h 449304"/>
                <a:gd name="connsiteX2" fmla="*/ 46170 w 311775"/>
                <a:gd name="connsiteY2" fmla="*/ 209698 h 449304"/>
                <a:gd name="connsiteX3" fmla="*/ 85247 w 311775"/>
                <a:gd name="connsiteY3" fmla="*/ 1541 h 449304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292005 w 292005"/>
                <a:gd name="connsiteY0" fmla="*/ 387233 h 464541"/>
                <a:gd name="connsiteX1" fmla="*/ 140106 w 292005"/>
                <a:gd name="connsiteY1" fmla="*/ 374258 h 464541"/>
                <a:gd name="connsiteX2" fmla="*/ 57596 w 292005"/>
                <a:gd name="connsiteY2" fmla="*/ 202650 h 464541"/>
                <a:gd name="connsiteX3" fmla="*/ 65477 w 292005"/>
                <a:gd name="connsiteY3" fmla="*/ 1599 h 464541"/>
                <a:gd name="connsiteX0" fmla="*/ 326096 w 326096"/>
                <a:gd name="connsiteY0" fmla="*/ 386876 h 464184"/>
                <a:gd name="connsiteX1" fmla="*/ 174197 w 326096"/>
                <a:gd name="connsiteY1" fmla="*/ 373901 h 464184"/>
                <a:gd name="connsiteX2" fmla="*/ 91687 w 326096"/>
                <a:gd name="connsiteY2" fmla="*/ 202293 h 464184"/>
                <a:gd name="connsiteX3" fmla="*/ 99568 w 326096"/>
                <a:gd name="connsiteY3" fmla="*/ 1242 h 464184"/>
                <a:gd name="connsiteX0" fmla="*/ 319438 w 319438"/>
                <a:gd name="connsiteY0" fmla="*/ 387037 h 464345"/>
                <a:gd name="connsiteX1" fmla="*/ 167539 w 319438"/>
                <a:gd name="connsiteY1" fmla="*/ 374062 h 464345"/>
                <a:gd name="connsiteX2" fmla="*/ 85029 w 319438"/>
                <a:gd name="connsiteY2" fmla="*/ 202454 h 464345"/>
                <a:gd name="connsiteX3" fmla="*/ 92910 w 319438"/>
                <a:gd name="connsiteY3" fmla="*/ 1403 h 464345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289295 w 289295"/>
                <a:gd name="connsiteY0" fmla="*/ 387144 h 464452"/>
                <a:gd name="connsiteX1" fmla="*/ 137396 w 289295"/>
                <a:gd name="connsiteY1" fmla="*/ 374169 h 464452"/>
                <a:gd name="connsiteX2" fmla="*/ 66902 w 289295"/>
                <a:gd name="connsiteY2" fmla="*/ 220244 h 464452"/>
                <a:gd name="connsiteX3" fmla="*/ 62767 w 289295"/>
                <a:gd name="connsiteY3" fmla="*/ 1510 h 464452"/>
                <a:gd name="connsiteX0" fmla="*/ 294451 w 294451"/>
                <a:gd name="connsiteY0" fmla="*/ 385634 h 462942"/>
                <a:gd name="connsiteX1" fmla="*/ 142552 w 294451"/>
                <a:gd name="connsiteY1" fmla="*/ 372659 h 462942"/>
                <a:gd name="connsiteX2" fmla="*/ 72058 w 294451"/>
                <a:gd name="connsiteY2" fmla="*/ 218734 h 462942"/>
                <a:gd name="connsiteX3" fmla="*/ 67923 w 294451"/>
                <a:gd name="connsiteY3" fmla="*/ 0 h 462942"/>
                <a:gd name="connsiteX0" fmla="*/ 284068 w 284068"/>
                <a:gd name="connsiteY0" fmla="*/ 385634 h 462942"/>
                <a:gd name="connsiteX1" fmla="*/ 132169 w 284068"/>
                <a:gd name="connsiteY1" fmla="*/ 372659 h 462942"/>
                <a:gd name="connsiteX2" fmla="*/ 61675 w 284068"/>
                <a:gd name="connsiteY2" fmla="*/ 218734 h 462942"/>
                <a:gd name="connsiteX3" fmla="*/ 57540 w 284068"/>
                <a:gd name="connsiteY3" fmla="*/ 0 h 462942"/>
                <a:gd name="connsiteX0" fmla="*/ 284646 w 284646"/>
                <a:gd name="connsiteY0" fmla="*/ 405494 h 482802"/>
                <a:gd name="connsiteX1" fmla="*/ 132747 w 284646"/>
                <a:gd name="connsiteY1" fmla="*/ 392519 h 482802"/>
                <a:gd name="connsiteX2" fmla="*/ 62253 w 284646"/>
                <a:gd name="connsiteY2" fmla="*/ 238594 h 482802"/>
                <a:gd name="connsiteX3" fmla="*/ 56771 w 284646"/>
                <a:gd name="connsiteY3" fmla="*/ 0 h 482802"/>
                <a:gd name="connsiteX0" fmla="*/ 286645 w 286645"/>
                <a:gd name="connsiteY0" fmla="*/ 405494 h 482802"/>
                <a:gd name="connsiteX1" fmla="*/ 134746 w 286645"/>
                <a:gd name="connsiteY1" fmla="*/ 392519 h 482802"/>
                <a:gd name="connsiteX2" fmla="*/ 64252 w 286645"/>
                <a:gd name="connsiteY2" fmla="*/ 238594 h 482802"/>
                <a:gd name="connsiteX3" fmla="*/ 58770 w 286645"/>
                <a:gd name="connsiteY3" fmla="*/ 0 h 48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45" h="482802">
                  <a:moveTo>
                    <a:pt x="286645" y="405494"/>
                  </a:moveTo>
                  <a:cubicBezTo>
                    <a:pt x="281033" y="513302"/>
                    <a:pt x="116939" y="507783"/>
                    <a:pt x="134746" y="392519"/>
                  </a:cubicBezTo>
                  <a:cubicBezTo>
                    <a:pt x="44392" y="415728"/>
                    <a:pt x="26862" y="273120"/>
                    <a:pt x="64252" y="238594"/>
                  </a:cubicBezTo>
                  <a:cubicBezTo>
                    <a:pt x="-34602" y="179269"/>
                    <a:pt x="-5568" y="61863"/>
                    <a:pt x="58770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39DBA2C-9D77-0792-50F7-CF1FE9DD0DC4}"/>
                </a:ext>
              </a:extLst>
            </p:cNvPr>
            <p:cNvSpPr/>
            <p:nvPr/>
          </p:nvSpPr>
          <p:spPr>
            <a:xfrm rot="3497383">
              <a:off x="2829320" y="4557799"/>
              <a:ext cx="373210" cy="34343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178219 w 497994"/>
                <a:gd name="connsiteY0" fmla="*/ 898601 h 898601"/>
                <a:gd name="connsiteX1" fmla="*/ 109748 w 497994"/>
                <a:gd name="connsiteY1" fmla="*/ 698173 h 898601"/>
                <a:gd name="connsiteX2" fmla="*/ 62821 w 497994"/>
                <a:gd name="connsiteY2" fmla="*/ 558521 h 898601"/>
                <a:gd name="connsiteX3" fmla="*/ 106780 w 497994"/>
                <a:gd name="connsiteY3" fmla="*/ 320775 h 898601"/>
                <a:gd name="connsiteX4" fmla="*/ 237896 w 497994"/>
                <a:gd name="connsiteY4" fmla="*/ 130077 h 898601"/>
                <a:gd name="connsiteX5" fmla="*/ 497994 w 497994"/>
                <a:gd name="connsiteY5" fmla="*/ 46434 h 898601"/>
                <a:gd name="connsiteX0" fmla="*/ 109748 w 497994"/>
                <a:gd name="connsiteY0" fmla="*/ 698173 h 698173"/>
                <a:gd name="connsiteX1" fmla="*/ 62821 w 497994"/>
                <a:gd name="connsiteY1" fmla="*/ 558521 h 698173"/>
                <a:gd name="connsiteX2" fmla="*/ 106780 w 497994"/>
                <a:gd name="connsiteY2" fmla="*/ 320775 h 698173"/>
                <a:gd name="connsiteX3" fmla="*/ 237896 w 497994"/>
                <a:gd name="connsiteY3" fmla="*/ 130077 h 698173"/>
                <a:gd name="connsiteX4" fmla="*/ 497994 w 497994"/>
                <a:gd name="connsiteY4" fmla="*/ 46434 h 698173"/>
                <a:gd name="connsiteX0" fmla="*/ 62821 w 497994"/>
                <a:gd name="connsiteY0" fmla="*/ 558521 h 558521"/>
                <a:gd name="connsiteX1" fmla="*/ 106780 w 497994"/>
                <a:gd name="connsiteY1" fmla="*/ 320775 h 558521"/>
                <a:gd name="connsiteX2" fmla="*/ 237896 w 497994"/>
                <a:gd name="connsiteY2" fmla="*/ 130077 h 558521"/>
                <a:gd name="connsiteX3" fmla="*/ 497994 w 497994"/>
                <a:gd name="connsiteY3" fmla="*/ 46434 h 558521"/>
                <a:gd name="connsiteX0" fmla="*/ 17089 w 408303"/>
                <a:gd name="connsiteY0" fmla="*/ 320775 h 320775"/>
                <a:gd name="connsiteX1" fmla="*/ 148205 w 408303"/>
                <a:gd name="connsiteY1" fmla="*/ 130077 h 320775"/>
                <a:gd name="connsiteX2" fmla="*/ 408303 w 408303"/>
                <a:gd name="connsiteY2" fmla="*/ 46434 h 320775"/>
                <a:gd name="connsiteX0" fmla="*/ 18629 w 395526"/>
                <a:gd name="connsiteY0" fmla="*/ 335724 h 335724"/>
                <a:gd name="connsiteX1" fmla="*/ 135428 w 395526"/>
                <a:gd name="connsiteY1" fmla="*/ 130077 h 335724"/>
                <a:gd name="connsiteX2" fmla="*/ 395526 w 395526"/>
                <a:gd name="connsiteY2" fmla="*/ 46434 h 335724"/>
                <a:gd name="connsiteX0" fmla="*/ 29065 w 405962"/>
                <a:gd name="connsiteY0" fmla="*/ 335724 h 335724"/>
                <a:gd name="connsiteX1" fmla="*/ 145864 w 405962"/>
                <a:gd name="connsiteY1" fmla="*/ 130077 h 335724"/>
                <a:gd name="connsiteX2" fmla="*/ 405962 w 405962"/>
                <a:gd name="connsiteY2" fmla="*/ 46434 h 335724"/>
                <a:gd name="connsiteX0" fmla="*/ 29065 w 405962"/>
                <a:gd name="connsiteY0" fmla="*/ 349569 h 349569"/>
                <a:gd name="connsiteX1" fmla="*/ 145864 w 405962"/>
                <a:gd name="connsiteY1" fmla="*/ 143922 h 349569"/>
                <a:gd name="connsiteX2" fmla="*/ 405962 w 405962"/>
                <a:gd name="connsiteY2" fmla="*/ 60279 h 349569"/>
                <a:gd name="connsiteX0" fmla="*/ 29065 w 405962"/>
                <a:gd name="connsiteY0" fmla="*/ 350323 h 350323"/>
                <a:gd name="connsiteX1" fmla="*/ 145864 w 405962"/>
                <a:gd name="connsiteY1" fmla="*/ 144676 h 350323"/>
                <a:gd name="connsiteX2" fmla="*/ 405962 w 405962"/>
                <a:gd name="connsiteY2" fmla="*/ 61033 h 350323"/>
                <a:gd name="connsiteX0" fmla="*/ 29065 w 405962"/>
                <a:gd name="connsiteY0" fmla="*/ 353975 h 353975"/>
                <a:gd name="connsiteX1" fmla="*/ 145864 w 405962"/>
                <a:gd name="connsiteY1" fmla="*/ 148328 h 353975"/>
                <a:gd name="connsiteX2" fmla="*/ 405962 w 405962"/>
                <a:gd name="connsiteY2" fmla="*/ 64685 h 353975"/>
                <a:gd name="connsiteX0" fmla="*/ 29065 w 405962"/>
                <a:gd name="connsiteY0" fmla="*/ 341848 h 341848"/>
                <a:gd name="connsiteX1" fmla="*/ 145864 w 405962"/>
                <a:gd name="connsiteY1" fmla="*/ 136201 h 341848"/>
                <a:gd name="connsiteX2" fmla="*/ 405962 w 405962"/>
                <a:gd name="connsiteY2" fmla="*/ 52558 h 341848"/>
                <a:gd name="connsiteX0" fmla="*/ 29065 w 405962"/>
                <a:gd name="connsiteY0" fmla="*/ 350581 h 350581"/>
                <a:gd name="connsiteX1" fmla="*/ 145864 w 405962"/>
                <a:gd name="connsiteY1" fmla="*/ 144934 h 350581"/>
                <a:gd name="connsiteX2" fmla="*/ 405962 w 405962"/>
                <a:gd name="connsiteY2" fmla="*/ 61291 h 350581"/>
                <a:gd name="connsiteX0" fmla="*/ 27670 w 414909"/>
                <a:gd name="connsiteY0" fmla="*/ 305836 h 305836"/>
                <a:gd name="connsiteX1" fmla="*/ 154811 w 414909"/>
                <a:gd name="connsiteY1" fmla="*/ 144934 h 305836"/>
                <a:gd name="connsiteX2" fmla="*/ 414909 w 414909"/>
                <a:gd name="connsiteY2" fmla="*/ 61291 h 305836"/>
                <a:gd name="connsiteX0" fmla="*/ 26979 w 419713"/>
                <a:gd name="connsiteY0" fmla="*/ 298111 h 298111"/>
                <a:gd name="connsiteX1" fmla="*/ 159615 w 419713"/>
                <a:gd name="connsiteY1" fmla="*/ 144934 h 298111"/>
                <a:gd name="connsiteX2" fmla="*/ 419713 w 419713"/>
                <a:gd name="connsiteY2" fmla="*/ 61291 h 298111"/>
                <a:gd name="connsiteX0" fmla="*/ 13770 w 406504"/>
                <a:gd name="connsiteY0" fmla="*/ 298111 h 298111"/>
                <a:gd name="connsiteX1" fmla="*/ 146406 w 406504"/>
                <a:gd name="connsiteY1" fmla="*/ 144934 h 298111"/>
                <a:gd name="connsiteX2" fmla="*/ 406504 w 406504"/>
                <a:gd name="connsiteY2" fmla="*/ 61291 h 298111"/>
                <a:gd name="connsiteX0" fmla="*/ 18876 w 411610"/>
                <a:gd name="connsiteY0" fmla="*/ 298111 h 298111"/>
                <a:gd name="connsiteX1" fmla="*/ 151512 w 411610"/>
                <a:gd name="connsiteY1" fmla="*/ 144934 h 298111"/>
                <a:gd name="connsiteX2" fmla="*/ 411610 w 411610"/>
                <a:gd name="connsiteY2" fmla="*/ 61291 h 298111"/>
                <a:gd name="connsiteX0" fmla="*/ 16768 w 409502"/>
                <a:gd name="connsiteY0" fmla="*/ 298111 h 298111"/>
                <a:gd name="connsiteX1" fmla="*/ 149404 w 409502"/>
                <a:gd name="connsiteY1" fmla="*/ 144934 h 298111"/>
                <a:gd name="connsiteX2" fmla="*/ 409502 w 409502"/>
                <a:gd name="connsiteY2" fmla="*/ 61291 h 298111"/>
                <a:gd name="connsiteX0" fmla="*/ 21986 w 414720"/>
                <a:gd name="connsiteY0" fmla="*/ 298111 h 298111"/>
                <a:gd name="connsiteX1" fmla="*/ 154622 w 414720"/>
                <a:gd name="connsiteY1" fmla="*/ 144934 h 298111"/>
                <a:gd name="connsiteX2" fmla="*/ 414720 w 414720"/>
                <a:gd name="connsiteY2" fmla="*/ 61291 h 298111"/>
                <a:gd name="connsiteX0" fmla="*/ 18116 w 410850"/>
                <a:gd name="connsiteY0" fmla="*/ 298111 h 298111"/>
                <a:gd name="connsiteX1" fmla="*/ 150752 w 410850"/>
                <a:gd name="connsiteY1" fmla="*/ 144934 h 298111"/>
                <a:gd name="connsiteX2" fmla="*/ 410850 w 410850"/>
                <a:gd name="connsiteY2" fmla="*/ 61291 h 298111"/>
                <a:gd name="connsiteX0" fmla="*/ 24550 w 369371"/>
                <a:gd name="connsiteY0" fmla="*/ 333026 h 333026"/>
                <a:gd name="connsiteX1" fmla="*/ 109273 w 369371"/>
                <a:gd name="connsiteY1" fmla="*/ 144934 h 333026"/>
                <a:gd name="connsiteX2" fmla="*/ 369371 w 369371"/>
                <a:gd name="connsiteY2" fmla="*/ 61291 h 333026"/>
                <a:gd name="connsiteX0" fmla="*/ 55264 w 400085"/>
                <a:gd name="connsiteY0" fmla="*/ 333026 h 333026"/>
                <a:gd name="connsiteX1" fmla="*/ 139987 w 400085"/>
                <a:gd name="connsiteY1" fmla="*/ 144934 h 333026"/>
                <a:gd name="connsiteX2" fmla="*/ 400085 w 400085"/>
                <a:gd name="connsiteY2" fmla="*/ 61291 h 333026"/>
                <a:gd name="connsiteX0" fmla="*/ 59407 w 404228"/>
                <a:gd name="connsiteY0" fmla="*/ 339796 h 339796"/>
                <a:gd name="connsiteX1" fmla="*/ 125743 w 404228"/>
                <a:gd name="connsiteY1" fmla="*/ 138305 h 339796"/>
                <a:gd name="connsiteX2" fmla="*/ 404228 w 404228"/>
                <a:gd name="connsiteY2" fmla="*/ 68061 h 339796"/>
                <a:gd name="connsiteX0" fmla="*/ 51780 w 396601"/>
                <a:gd name="connsiteY0" fmla="*/ 339796 h 339796"/>
                <a:gd name="connsiteX1" fmla="*/ 118116 w 396601"/>
                <a:gd name="connsiteY1" fmla="*/ 138305 h 339796"/>
                <a:gd name="connsiteX2" fmla="*/ 396601 w 396601"/>
                <a:gd name="connsiteY2" fmla="*/ 68061 h 3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601" h="339796">
                  <a:moveTo>
                    <a:pt x="51780" y="339796"/>
                  </a:moveTo>
                  <a:cubicBezTo>
                    <a:pt x="-82901" y="197801"/>
                    <a:pt x="83741" y="129949"/>
                    <a:pt x="118116" y="138305"/>
                  </a:cubicBezTo>
                  <a:cubicBezTo>
                    <a:pt x="149644" y="-78043"/>
                    <a:pt x="384277" y="9522"/>
                    <a:pt x="396601" y="68061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CAA8037C-952D-0444-EE6A-1D577CFFED32}"/>
                </a:ext>
              </a:extLst>
            </p:cNvPr>
            <p:cNvSpPr/>
            <p:nvPr/>
          </p:nvSpPr>
          <p:spPr>
            <a:xfrm rot="380396">
              <a:off x="2376638" y="4576821"/>
              <a:ext cx="188991" cy="173321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7726 w 247414"/>
                <a:gd name="connsiteY0" fmla="*/ 237146 h 237146"/>
                <a:gd name="connsiteX1" fmla="*/ 247414 w 247414"/>
                <a:gd name="connsiteY1" fmla="*/ 18513 h 237146"/>
                <a:gd name="connsiteX0" fmla="*/ 18118 w 240867"/>
                <a:gd name="connsiteY0" fmla="*/ 237146 h 237146"/>
                <a:gd name="connsiteX1" fmla="*/ 240867 w 240867"/>
                <a:gd name="connsiteY1" fmla="*/ 18513 h 237146"/>
                <a:gd name="connsiteX0" fmla="*/ 18423 w 235968"/>
                <a:gd name="connsiteY0" fmla="*/ 241367 h 241367"/>
                <a:gd name="connsiteX1" fmla="*/ 235968 w 235968"/>
                <a:gd name="connsiteY1" fmla="*/ 17530 h 241367"/>
                <a:gd name="connsiteX0" fmla="*/ 20835 w 238380"/>
                <a:gd name="connsiteY0" fmla="*/ 223837 h 223837"/>
                <a:gd name="connsiteX1" fmla="*/ 238380 w 238380"/>
                <a:gd name="connsiteY1" fmla="*/ 0 h 223837"/>
                <a:gd name="connsiteX0" fmla="*/ 9250 w 226795"/>
                <a:gd name="connsiteY0" fmla="*/ 223837 h 223837"/>
                <a:gd name="connsiteX1" fmla="*/ 226795 w 226795"/>
                <a:gd name="connsiteY1" fmla="*/ 0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795" h="223837">
                  <a:moveTo>
                    <a:pt x="9250" y="223837"/>
                  </a:moveTo>
                  <a:cubicBezTo>
                    <a:pt x="-41314" y="15081"/>
                    <a:pt x="127324" y="19446"/>
                    <a:pt x="226795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17787FFA-114C-4FA0-F29E-067A09525AF4}"/>
                </a:ext>
              </a:extLst>
            </p:cNvPr>
            <p:cNvSpPr/>
            <p:nvPr/>
          </p:nvSpPr>
          <p:spPr>
            <a:xfrm rot="380396">
              <a:off x="3052502" y="4847191"/>
              <a:ext cx="201423" cy="36160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9162 h 139162"/>
                <a:gd name="connsiteX1" fmla="*/ 293986 w 293986"/>
                <a:gd name="connsiteY1" fmla="*/ 93919 h 139162"/>
                <a:gd name="connsiteX0" fmla="*/ 13167 w 291793"/>
                <a:gd name="connsiteY0" fmla="*/ 147852 h 147852"/>
                <a:gd name="connsiteX1" fmla="*/ 291773 w 291793"/>
                <a:gd name="connsiteY1" fmla="*/ 102609 h 147852"/>
                <a:gd name="connsiteX0" fmla="*/ 12809 w 303340"/>
                <a:gd name="connsiteY0" fmla="*/ 145090 h 145090"/>
                <a:gd name="connsiteX1" fmla="*/ 303321 w 303340"/>
                <a:gd name="connsiteY1" fmla="*/ 106991 h 145090"/>
                <a:gd name="connsiteX0" fmla="*/ 0 w 290538"/>
                <a:gd name="connsiteY0" fmla="*/ 110592 h 110592"/>
                <a:gd name="connsiteX1" fmla="*/ 290512 w 290538"/>
                <a:gd name="connsiteY1" fmla="*/ 72493 h 110592"/>
                <a:gd name="connsiteX0" fmla="*/ 0 w 290512"/>
                <a:gd name="connsiteY0" fmla="*/ 114789 h 114789"/>
                <a:gd name="connsiteX1" fmla="*/ 290512 w 290512"/>
                <a:gd name="connsiteY1" fmla="*/ 76690 h 114789"/>
                <a:gd name="connsiteX0" fmla="*/ 0 w 290512"/>
                <a:gd name="connsiteY0" fmla="*/ 113940 h 113940"/>
                <a:gd name="connsiteX1" fmla="*/ 290512 w 290512"/>
                <a:gd name="connsiteY1" fmla="*/ 75841 h 113940"/>
                <a:gd name="connsiteX0" fmla="*/ 73945 w 75307"/>
                <a:gd name="connsiteY0" fmla="*/ 40970 h 388633"/>
                <a:gd name="connsiteX1" fmla="*/ 125 w 75307"/>
                <a:gd name="connsiteY1" fmla="*/ 388633 h 388633"/>
                <a:gd name="connsiteX0" fmla="*/ 73867 w 190836"/>
                <a:gd name="connsiteY0" fmla="*/ 0 h 347663"/>
                <a:gd name="connsiteX1" fmla="*/ 178263 w 190836"/>
                <a:gd name="connsiteY1" fmla="*/ 165880 h 347663"/>
                <a:gd name="connsiteX2" fmla="*/ 47 w 190836"/>
                <a:gd name="connsiteY2" fmla="*/ 347663 h 347663"/>
                <a:gd name="connsiteX0" fmla="*/ 73860 w 204346"/>
                <a:gd name="connsiteY0" fmla="*/ 0 h 347663"/>
                <a:gd name="connsiteX1" fmla="*/ 178256 w 204346"/>
                <a:gd name="connsiteY1" fmla="*/ 165880 h 347663"/>
                <a:gd name="connsiteX2" fmla="*/ 40 w 204346"/>
                <a:gd name="connsiteY2" fmla="*/ 347663 h 347663"/>
                <a:gd name="connsiteX0" fmla="*/ 73820 w 212008"/>
                <a:gd name="connsiteY0" fmla="*/ 0 h 359751"/>
                <a:gd name="connsiteX1" fmla="*/ 178216 w 212008"/>
                <a:gd name="connsiteY1" fmla="*/ 165880 h 359751"/>
                <a:gd name="connsiteX2" fmla="*/ 0 w 212008"/>
                <a:gd name="connsiteY2" fmla="*/ 347663 h 359751"/>
                <a:gd name="connsiteX0" fmla="*/ 73820 w 216240"/>
                <a:gd name="connsiteY0" fmla="*/ 0 h 359124"/>
                <a:gd name="connsiteX1" fmla="*/ 182979 w 216240"/>
                <a:gd name="connsiteY1" fmla="*/ 158736 h 359124"/>
                <a:gd name="connsiteX2" fmla="*/ 0 w 216240"/>
                <a:gd name="connsiteY2" fmla="*/ 347663 h 359124"/>
                <a:gd name="connsiteX0" fmla="*/ 73820 w 205397"/>
                <a:gd name="connsiteY0" fmla="*/ 0 h 357349"/>
                <a:gd name="connsiteX1" fmla="*/ 182979 w 205397"/>
                <a:gd name="connsiteY1" fmla="*/ 158736 h 357349"/>
                <a:gd name="connsiteX2" fmla="*/ 0 w 205397"/>
                <a:gd name="connsiteY2" fmla="*/ 347663 h 357349"/>
                <a:gd name="connsiteX0" fmla="*/ 73820 w 205397"/>
                <a:gd name="connsiteY0" fmla="*/ 0 h 357349"/>
                <a:gd name="connsiteX1" fmla="*/ 182979 w 205397"/>
                <a:gd name="connsiteY1" fmla="*/ 158736 h 357349"/>
                <a:gd name="connsiteX2" fmla="*/ 0 w 205397"/>
                <a:gd name="connsiteY2" fmla="*/ 347663 h 357349"/>
                <a:gd name="connsiteX0" fmla="*/ 61913 w 205397"/>
                <a:gd name="connsiteY0" fmla="*/ 0 h 371636"/>
                <a:gd name="connsiteX1" fmla="*/ 182979 w 205397"/>
                <a:gd name="connsiteY1" fmla="*/ 173023 h 371636"/>
                <a:gd name="connsiteX2" fmla="*/ 0 w 205397"/>
                <a:gd name="connsiteY2" fmla="*/ 361950 h 371636"/>
                <a:gd name="connsiteX0" fmla="*/ 61913 w 218778"/>
                <a:gd name="connsiteY0" fmla="*/ 9902 h 381538"/>
                <a:gd name="connsiteX1" fmla="*/ 182979 w 218778"/>
                <a:gd name="connsiteY1" fmla="*/ 182925 h 381538"/>
                <a:gd name="connsiteX2" fmla="*/ 0 w 218778"/>
                <a:gd name="connsiteY2" fmla="*/ 371852 h 381538"/>
                <a:gd name="connsiteX0" fmla="*/ 48502 w 205367"/>
                <a:gd name="connsiteY0" fmla="*/ 9902 h 387843"/>
                <a:gd name="connsiteX1" fmla="*/ 169568 w 205367"/>
                <a:gd name="connsiteY1" fmla="*/ 182925 h 387843"/>
                <a:gd name="connsiteX2" fmla="*/ 0 w 205367"/>
                <a:gd name="connsiteY2" fmla="*/ 378558 h 387843"/>
                <a:gd name="connsiteX0" fmla="*/ 48502 w 189950"/>
                <a:gd name="connsiteY0" fmla="*/ 8343 h 388154"/>
                <a:gd name="connsiteX1" fmla="*/ 149955 w 189950"/>
                <a:gd name="connsiteY1" fmla="*/ 208806 h 388154"/>
                <a:gd name="connsiteX2" fmla="*/ 0 w 189950"/>
                <a:gd name="connsiteY2" fmla="*/ 376999 h 388154"/>
                <a:gd name="connsiteX0" fmla="*/ 48502 w 197779"/>
                <a:gd name="connsiteY0" fmla="*/ 7311 h 387122"/>
                <a:gd name="connsiteX1" fmla="*/ 149955 w 197779"/>
                <a:gd name="connsiteY1" fmla="*/ 207774 h 387122"/>
                <a:gd name="connsiteX2" fmla="*/ 0 w 197779"/>
                <a:gd name="connsiteY2" fmla="*/ 375967 h 387122"/>
                <a:gd name="connsiteX0" fmla="*/ 48502 w 197779"/>
                <a:gd name="connsiteY0" fmla="*/ 7311 h 382117"/>
                <a:gd name="connsiteX1" fmla="*/ 149955 w 197779"/>
                <a:gd name="connsiteY1" fmla="*/ 207774 h 382117"/>
                <a:gd name="connsiteX2" fmla="*/ 0 w 197779"/>
                <a:gd name="connsiteY2" fmla="*/ 375967 h 38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79" h="382117">
                  <a:moveTo>
                    <a:pt x="48502" y="7311"/>
                  </a:moveTo>
                  <a:cubicBezTo>
                    <a:pt x="169883" y="-35686"/>
                    <a:pt x="255792" y="121353"/>
                    <a:pt x="149955" y="207774"/>
                  </a:cubicBezTo>
                  <a:cubicBezTo>
                    <a:pt x="235265" y="329233"/>
                    <a:pt x="69288" y="404847"/>
                    <a:pt x="0" y="37596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58BB3C04-536F-6829-F9D3-0B4529A3B64C}"/>
                </a:ext>
              </a:extLst>
            </p:cNvPr>
            <p:cNvSpPr/>
            <p:nvPr/>
          </p:nvSpPr>
          <p:spPr>
            <a:xfrm rot="380396">
              <a:off x="2575689" y="4540247"/>
              <a:ext cx="272945" cy="9095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86145"/>
                <a:gd name="connsiteY0" fmla="*/ 117002 h 117002"/>
                <a:gd name="connsiteX1" fmla="*/ 285967 w 286145"/>
                <a:gd name="connsiteY1" fmla="*/ 63605 h 117002"/>
                <a:gd name="connsiteX0" fmla="*/ 0 w 285967"/>
                <a:gd name="connsiteY0" fmla="*/ 102558 h 102558"/>
                <a:gd name="connsiteX1" fmla="*/ 285967 w 285967"/>
                <a:gd name="connsiteY1" fmla="*/ 49161 h 1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67" h="102558">
                  <a:moveTo>
                    <a:pt x="0" y="102558"/>
                  </a:moveTo>
                  <a:cubicBezTo>
                    <a:pt x="34925" y="-62541"/>
                    <a:pt x="236504" y="12539"/>
                    <a:pt x="285967" y="49161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D5522763-680D-F45F-ECD4-C2742B13B6A8}"/>
                </a:ext>
              </a:extLst>
            </p:cNvPr>
            <p:cNvSpPr/>
            <p:nvPr/>
          </p:nvSpPr>
          <p:spPr>
            <a:xfrm rot="9200409">
              <a:off x="2796554" y="5124592"/>
              <a:ext cx="398120" cy="13070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70703"/>
                <a:gd name="connsiteY0" fmla="*/ 84209 h 110209"/>
                <a:gd name="connsiteX1" fmla="*/ 370568 w 370703"/>
                <a:gd name="connsiteY1" fmla="*/ 110209 h 110209"/>
                <a:gd name="connsiteX0" fmla="*/ 0 w 370718"/>
                <a:gd name="connsiteY0" fmla="*/ 141680 h 167680"/>
                <a:gd name="connsiteX1" fmla="*/ 168758 w 370718"/>
                <a:gd name="connsiteY1" fmla="*/ 25276 h 167680"/>
                <a:gd name="connsiteX2" fmla="*/ 370568 w 370718"/>
                <a:gd name="connsiteY2" fmla="*/ 167680 h 167680"/>
                <a:gd name="connsiteX0" fmla="*/ 0 w 371593"/>
                <a:gd name="connsiteY0" fmla="*/ 145616 h 171616"/>
                <a:gd name="connsiteX1" fmla="*/ 168758 w 371593"/>
                <a:gd name="connsiteY1" fmla="*/ 29212 h 171616"/>
                <a:gd name="connsiteX2" fmla="*/ 370568 w 371593"/>
                <a:gd name="connsiteY2" fmla="*/ 171616 h 171616"/>
                <a:gd name="connsiteX0" fmla="*/ 0 w 372815"/>
                <a:gd name="connsiteY0" fmla="*/ 127035 h 153035"/>
                <a:gd name="connsiteX1" fmla="*/ 168758 w 372815"/>
                <a:gd name="connsiteY1" fmla="*/ 10631 h 153035"/>
                <a:gd name="connsiteX2" fmla="*/ 370568 w 372815"/>
                <a:gd name="connsiteY2" fmla="*/ 153035 h 153035"/>
                <a:gd name="connsiteX0" fmla="*/ 0 w 372348"/>
                <a:gd name="connsiteY0" fmla="*/ 118951 h 144951"/>
                <a:gd name="connsiteX1" fmla="*/ 168758 w 372348"/>
                <a:gd name="connsiteY1" fmla="*/ 2547 h 144951"/>
                <a:gd name="connsiteX2" fmla="*/ 370568 w 372348"/>
                <a:gd name="connsiteY2" fmla="*/ 144951 h 144951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35115 h 161115"/>
                <a:gd name="connsiteX1" fmla="*/ 143450 w 370568"/>
                <a:gd name="connsiteY1" fmla="*/ 2277 h 161115"/>
                <a:gd name="connsiteX2" fmla="*/ 370568 w 370568"/>
                <a:gd name="connsiteY2" fmla="*/ 161115 h 161115"/>
                <a:gd name="connsiteX0" fmla="*/ 0 w 370568"/>
                <a:gd name="connsiteY0" fmla="*/ 135115 h 161115"/>
                <a:gd name="connsiteX1" fmla="*/ 143450 w 370568"/>
                <a:gd name="connsiteY1" fmla="*/ 2277 h 161115"/>
                <a:gd name="connsiteX2" fmla="*/ 370568 w 370568"/>
                <a:gd name="connsiteY2" fmla="*/ 161115 h 161115"/>
                <a:gd name="connsiteX0" fmla="*/ 0 w 350307"/>
                <a:gd name="connsiteY0" fmla="*/ 141163 h 141163"/>
                <a:gd name="connsiteX1" fmla="*/ 143450 w 350307"/>
                <a:gd name="connsiteY1" fmla="*/ 8325 h 141163"/>
                <a:gd name="connsiteX2" fmla="*/ 350307 w 350307"/>
                <a:gd name="connsiteY2" fmla="*/ 102816 h 141163"/>
                <a:gd name="connsiteX0" fmla="*/ 0 w 350307"/>
                <a:gd name="connsiteY0" fmla="*/ 136074 h 136074"/>
                <a:gd name="connsiteX1" fmla="*/ 143450 w 350307"/>
                <a:gd name="connsiteY1" fmla="*/ 3236 h 136074"/>
                <a:gd name="connsiteX2" fmla="*/ 350307 w 350307"/>
                <a:gd name="connsiteY2" fmla="*/ 97727 h 136074"/>
                <a:gd name="connsiteX0" fmla="*/ 0 w 350307"/>
                <a:gd name="connsiteY0" fmla="*/ 121195 h 121195"/>
                <a:gd name="connsiteX1" fmla="*/ 146893 w 350307"/>
                <a:gd name="connsiteY1" fmla="*/ 4553 h 121195"/>
                <a:gd name="connsiteX2" fmla="*/ 350307 w 350307"/>
                <a:gd name="connsiteY2" fmla="*/ 82848 h 12119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919" h="138115">
                  <a:moveTo>
                    <a:pt x="0" y="138115"/>
                  </a:moveTo>
                  <a:cubicBezTo>
                    <a:pt x="94238" y="128584"/>
                    <a:pt x="122873" y="26578"/>
                    <a:pt x="187505" y="4553"/>
                  </a:cubicBezTo>
                  <a:cubicBezTo>
                    <a:pt x="233074" y="-9977"/>
                    <a:pt x="351026" y="8747"/>
                    <a:pt x="390919" y="82848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4704D467-B7AB-77EC-16D8-F2E2FEE9731E}"/>
                </a:ext>
              </a:extLst>
            </p:cNvPr>
            <p:cNvSpPr/>
            <p:nvPr/>
          </p:nvSpPr>
          <p:spPr>
            <a:xfrm rot="12080396">
              <a:off x="2534253" y="5182721"/>
              <a:ext cx="263920" cy="147859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4671"/>
                <a:gd name="connsiteY0" fmla="*/ 129649 h 129649"/>
                <a:gd name="connsiteX1" fmla="*/ 324516 w 324671"/>
                <a:gd name="connsiteY1" fmla="*/ 53795 h 129649"/>
                <a:gd name="connsiteX0" fmla="*/ 0 w 324516"/>
                <a:gd name="connsiteY0" fmla="*/ 155112 h 155112"/>
                <a:gd name="connsiteX1" fmla="*/ 324516 w 324516"/>
                <a:gd name="connsiteY1" fmla="*/ 79258 h 155112"/>
                <a:gd name="connsiteX0" fmla="*/ 0 w 324516"/>
                <a:gd name="connsiteY0" fmla="*/ 158680 h 158680"/>
                <a:gd name="connsiteX1" fmla="*/ 324516 w 324516"/>
                <a:gd name="connsiteY1" fmla="*/ 82826 h 158680"/>
                <a:gd name="connsiteX0" fmla="*/ 0 w 312707"/>
                <a:gd name="connsiteY0" fmla="*/ 203243 h 203243"/>
                <a:gd name="connsiteX1" fmla="*/ 312707 w 312707"/>
                <a:gd name="connsiteY1" fmla="*/ 63211 h 203243"/>
                <a:gd name="connsiteX0" fmla="*/ 4819 w 317526"/>
                <a:gd name="connsiteY0" fmla="*/ 229920 h 229920"/>
                <a:gd name="connsiteX1" fmla="*/ 317526 w 317526"/>
                <a:gd name="connsiteY1" fmla="*/ 89888 h 229920"/>
                <a:gd name="connsiteX0" fmla="*/ 5228 w 287504"/>
                <a:gd name="connsiteY0" fmla="*/ 251615 h 251615"/>
                <a:gd name="connsiteX1" fmla="*/ 287504 w 287504"/>
                <a:gd name="connsiteY1" fmla="*/ 78434 h 251615"/>
                <a:gd name="connsiteX0" fmla="*/ 6146 w 288422"/>
                <a:gd name="connsiteY0" fmla="*/ 230204 h 230204"/>
                <a:gd name="connsiteX1" fmla="*/ 288422 w 288422"/>
                <a:gd name="connsiteY1" fmla="*/ 57023 h 230204"/>
                <a:gd name="connsiteX0" fmla="*/ 6442 w 274624"/>
                <a:gd name="connsiteY0" fmla="*/ 238612 h 238612"/>
                <a:gd name="connsiteX1" fmla="*/ 274624 w 274624"/>
                <a:gd name="connsiteY1" fmla="*/ 53045 h 238612"/>
                <a:gd name="connsiteX0" fmla="*/ 6538 w 270415"/>
                <a:gd name="connsiteY0" fmla="*/ 210103 h 210103"/>
                <a:gd name="connsiteX1" fmla="*/ 270415 w 270415"/>
                <a:gd name="connsiteY1" fmla="*/ 68788 h 210103"/>
                <a:gd name="connsiteX0" fmla="*/ 3172 w 267049"/>
                <a:gd name="connsiteY0" fmla="*/ 199935 h 199935"/>
                <a:gd name="connsiteX1" fmla="*/ 267049 w 267049"/>
                <a:gd name="connsiteY1" fmla="*/ 58620 h 199935"/>
                <a:gd name="connsiteX0" fmla="*/ 3233 w 262216"/>
                <a:gd name="connsiteY0" fmla="*/ 219100 h 219100"/>
                <a:gd name="connsiteX1" fmla="*/ 262216 w 262216"/>
                <a:gd name="connsiteY1" fmla="*/ 49466 h 219100"/>
                <a:gd name="connsiteX0" fmla="*/ 3043 w 277875"/>
                <a:gd name="connsiteY0" fmla="*/ 170213 h 170213"/>
                <a:gd name="connsiteX1" fmla="*/ 277875 w 277875"/>
                <a:gd name="connsiteY1" fmla="*/ 79836 h 170213"/>
                <a:gd name="connsiteX0" fmla="*/ 217 w 275049"/>
                <a:gd name="connsiteY0" fmla="*/ 140273 h 140273"/>
                <a:gd name="connsiteX1" fmla="*/ 275049 w 275049"/>
                <a:gd name="connsiteY1" fmla="*/ 49896 h 140273"/>
                <a:gd name="connsiteX0" fmla="*/ 235 w 257607"/>
                <a:gd name="connsiteY0" fmla="*/ 157966 h 157966"/>
                <a:gd name="connsiteX1" fmla="*/ 257607 w 257607"/>
                <a:gd name="connsiteY1" fmla="*/ 42636 h 157966"/>
                <a:gd name="connsiteX0" fmla="*/ 1406 w 258778"/>
                <a:gd name="connsiteY0" fmla="*/ 151343 h 151343"/>
                <a:gd name="connsiteX1" fmla="*/ 258778 w 258778"/>
                <a:gd name="connsiteY1" fmla="*/ 36013 h 151343"/>
                <a:gd name="connsiteX0" fmla="*/ 1773 w 259145"/>
                <a:gd name="connsiteY0" fmla="*/ 156248 h 156248"/>
                <a:gd name="connsiteX1" fmla="*/ 259145 w 259145"/>
                <a:gd name="connsiteY1" fmla="*/ 40918 h 15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145" h="156248">
                  <a:moveTo>
                    <a:pt x="1773" y="156248"/>
                  </a:moveTo>
                  <a:cubicBezTo>
                    <a:pt x="-18989" y="35496"/>
                    <a:pt x="147132" y="-56567"/>
                    <a:pt x="259145" y="40918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A6A29A4-C68D-31F0-98E6-AE025BAC767F}"/>
                </a:ext>
              </a:extLst>
            </p:cNvPr>
            <p:cNvSpPr/>
            <p:nvPr/>
          </p:nvSpPr>
          <p:spPr>
            <a:xfrm rot="2921238">
              <a:off x="2630805" y="4612185"/>
              <a:ext cx="132520" cy="39424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02910 h 1063575"/>
                <a:gd name="connsiteX1" fmla="*/ 178219 w 497994"/>
                <a:gd name="connsiteY1" fmla="*/ 852167 h 1063575"/>
                <a:gd name="connsiteX2" fmla="*/ 109748 w 497994"/>
                <a:gd name="connsiteY2" fmla="*/ 651739 h 1063575"/>
                <a:gd name="connsiteX3" fmla="*/ 62821 w 497994"/>
                <a:gd name="connsiteY3" fmla="*/ 512087 h 1063575"/>
                <a:gd name="connsiteX4" fmla="*/ 106780 w 497994"/>
                <a:gd name="connsiteY4" fmla="*/ 274341 h 1063575"/>
                <a:gd name="connsiteX5" fmla="*/ 497994 w 497994"/>
                <a:gd name="connsiteY5" fmla="*/ 0 h 1063575"/>
                <a:gd name="connsiteX0" fmla="*/ 497466 w 497466"/>
                <a:gd name="connsiteY0" fmla="*/ 628569 h 789234"/>
                <a:gd name="connsiteX1" fmla="*/ 178219 w 497466"/>
                <a:gd name="connsiteY1" fmla="*/ 577826 h 789234"/>
                <a:gd name="connsiteX2" fmla="*/ 109748 w 497466"/>
                <a:gd name="connsiteY2" fmla="*/ 377398 h 789234"/>
                <a:gd name="connsiteX3" fmla="*/ 62821 w 497466"/>
                <a:gd name="connsiteY3" fmla="*/ 237746 h 789234"/>
                <a:gd name="connsiteX4" fmla="*/ 106780 w 497466"/>
                <a:gd name="connsiteY4" fmla="*/ 0 h 789234"/>
                <a:gd name="connsiteX0" fmla="*/ 178219 w 178219"/>
                <a:gd name="connsiteY0" fmla="*/ 577826 h 577826"/>
                <a:gd name="connsiteX1" fmla="*/ 109748 w 178219"/>
                <a:gd name="connsiteY1" fmla="*/ 377398 h 577826"/>
                <a:gd name="connsiteX2" fmla="*/ 62821 w 178219"/>
                <a:gd name="connsiteY2" fmla="*/ 237746 h 577826"/>
                <a:gd name="connsiteX3" fmla="*/ 106780 w 178219"/>
                <a:gd name="connsiteY3" fmla="*/ 0 h 577826"/>
                <a:gd name="connsiteX0" fmla="*/ 109748 w 109748"/>
                <a:gd name="connsiteY0" fmla="*/ 377398 h 377398"/>
                <a:gd name="connsiteX1" fmla="*/ 62821 w 109748"/>
                <a:gd name="connsiteY1" fmla="*/ 237746 h 377398"/>
                <a:gd name="connsiteX2" fmla="*/ 106780 w 109748"/>
                <a:gd name="connsiteY2" fmla="*/ 0 h 377398"/>
                <a:gd name="connsiteX0" fmla="*/ 100942 w 106780"/>
                <a:gd name="connsiteY0" fmla="*/ 388649 h 388649"/>
                <a:gd name="connsiteX1" fmla="*/ 62821 w 106780"/>
                <a:gd name="connsiteY1" fmla="*/ 237746 h 388649"/>
                <a:gd name="connsiteX2" fmla="*/ 106780 w 106780"/>
                <a:gd name="connsiteY2" fmla="*/ 0 h 388649"/>
                <a:gd name="connsiteX0" fmla="*/ 137874 w 137874"/>
                <a:gd name="connsiteY0" fmla="*/ 399413 h 399413"/>
                <a:gd name="connsiteX1" fmla="*/ 62821 w 137874"/>
                <a:gd name="connsiteY1" fmla="*/ 237746 h 399413"/>
                <a:gd name="connsiteX2" fmla="*/ 106780 w 137874"/>
                <a:gd name="connsiteY2" fmla="*/ 0 h 399413"/>
                <a:gd name="connsiteX0" fmla="*/ 137874 w 137874"/>
                <a:gd name="connsiteY0" fmla="*/ 399413 h 399413"/>
                <a:gd name="connsiteX1" fmla="*/ 62821 w 137874"/>
                <a:gd name="connsiteY1" fmla="*/ 237746 h 399413"/>
                <a:gd name="connsiteX2" fmla="*/ 106780 w 137874"/>
                <a:gd name="connsiteY2" fmla="*/ 0 h 399413"/>
                <a:gd name="connsiteX0" fmla="*/ 155265 w 155265"/>
                <a:gd name="connsiteY0" fmla="*/ 427454 h 427454"/>
                <a:gd name="connsiteX1" fmla="*/ 80212 w 155265"/>
                <a:gd name="connsiteY1" fmla="*/ 265787 h 427454"/>
                <a:gd name="connsiteX2" fmla="*/ 80491 w 155265"/>
                <a:gd name="connsiteY2" fmla="*/ 0 h 427454"/>
                <a:gd name="connsiteX0" fmla="*/ 141526 w 141526"/>
                <a:gd name="connsiteY0" fmla="*/ 427454 h 427454"/>
                <a:gd name="connsiteX1" fmla="*/ 66473 w 141526"/>
                <a:gd name="connsiteY1" fmla="*/ 265787 h 427454"/>
                <a:gd name="connsiteX2" fmla="*/ 66752 w 141526"/>
                <a:gd name="connsiteY2" fmla="*/ 0 h 427454"/>
                <a:gd name="connsiteX0" fmla="*/ 164225 w 164225"/>
                <a:gd name="connsiteY0" fmla="*/ 456024 h 456024"/>
                <a:gd name="connsiteX1" fmla="*/ 66473 w 164225"/>
                <a:gd name="connsiteY1" fmla="*/ 265787 h 456024"/>
                <a:gd name="connsiteX2" fmla="*/ 66752 w 164225"/>
                <a:gd name="connsiteY2" fmla="*/ 0 h 456024"/>
                <a:gd name="connsiteX0" fmla="*/ 164225 w 164225"/>
                <a:gd name="connsiteY0" fmla="*/ 456024 h 456024"/>
                <a:gd name="connsiteX1" fmla="*/ 66473 w 164225"/>
                <a:gd name="connsiteY1" fmla="*/ 265787 h 456024"/>
                <a:gd name="connsiteX2" fmla="*/ 66752 w 164225"/>
                <a:gd name="connsiteY2" fmla="*/ 0 h 456024"/>
                <a:gd name="connsiteX0" fmla="*/ 167643 w 167643"/>
                <a:gd name="connsiteY0" fmla="*/ 456024 h 456024"/>
                <a:gd name="connsiteX1" fmla="*/ 64428 w 167643"/>
                <a:gd name="connsiteY1" fmla="*/ 215545 h 456024"/>
                <a:gd name="connsiteX2" fmla="*/ 70170 w 167643"/>
                <a:gd name="connsiteY2" fmla="*/ 0 h 456024"/>
                <a:gd name="connsiteX0" fmla="*/ 152778 w 152778"/>
                <a:gd name="connsiteY0" fmla="*/ 456024 h 456024"/>
                <a:gd name="connsiteX1" fmla="*/ 49563 w 152778"/>
                <a:gd name="connsiteY1" fmla="*/ 215545 h 456024"/>
                <a:gd name="connsiteX2" fmla="*/ 55305 w 152778"/>
                <a:gd name="connsiteY2" fmla="*/ 0 h 456024"/>
                <a:gd name="connsiteX0" fmla="*/ 143883 w 143883"/>
                <a:gd name="connsiteY0" fmla="*/ 456024 h 456024"/>
                <a:gd name="connsiteX1" fmla="*/ 40668 w 143883"/>
                <a:gd name="connsiteY1" fmla="*/ 215545 h 456024"/>
                <a:gd name="connsiteX2" fmla="*/ 46410 w 143883"/>
                <a:gd name="connsiteY2" fmla="*/ 0 h 456024"/>
                <a:gd name="connsiteX0" fmla="*/ 152777 w 152777"/>
                <a:gd name="connsiteY0" fmla="*/ 456024 h 456024"/>
                <a:gd name="connsiteX1" fmla="*/ 49562 w 152777"/>
                <a:gd name="connsiteY1" fmla="*/ 215545 h 456024"/>
                <a:gd name="connsiteX2" fmla="*/ 55304 w 152777"/>
                <a:gd name="connsiteY2" fmla="*/ 0 h 456024"/>
                <a:gd name="connsiteX0" fmla="*/ 152777 w 152777"/>
                <a:gd name="connsiteY0" fmla="*/ 456024 h 456024"/>
                <a:gd name="connsiteX1" fmla="*/ 49562 w 152777"/>
                <a:gd name="connsiteY1" fmla="*/ 215545 h 456024"/>
                <a:gd name="connsiteX2" fmla="*/ 55304 w 152777"/>
                <a:gd name="connsiteY2" fmla="*/ 0 h 456024"/>
                <a:gd name="connsiteX0" fmla="*/ 155482 w 155482"/>
                <a:gd name="connsiteY0" fmla="*/ 475653 h 475653"/>
                <a:gd name="connsiteX1" fmla="*/ 52267 w 155482"/>
                <a:gd name="connsiteY1" fmla="*/ 235174 h 475653"/>
                <a:gd name="connsiteX2" fmla="*/ 51668 w 155482"/>
                <a:gd name="connsiteY2" fmla="*/ 0 h 475653"/>
                <a:gd name="connsiteX0" fmla="*/ 146080 w 146080"/>
                <a:gd name="connsiteY0" fmla="*/ 475653 h 475653"/>
                <a:gd name="connsiteX1" fmla="*/ 42865 w 146080"/>
                <a:gd name="connsiteY1" fmla="*/ 235174 h 475653"/>
                <a:gd name="connsiteX2" fmla="*/ 42266 w 146080"/>
                <a:gd name="connsiteY2" fmla="*/ 0 h 475653"/>
                <a:gd name="connsiteX0" fmla="*/ 149111 w 149111"/>
                <a:gd name="connsiteY0" fmla="*/ 475653 h 475653"/>
                <a:gd name="connsiteX1" fmla="*/ 45896 w 149111"/>
                <a:gd name="connsiteY1" fmla="*/ 235174 h 475653"/>
                <a:gd name="connsiteX2" fmla="*/ 45297 w 149111"/>
                <a:gd name="connsiteY2" fmla="*/ 0 h 475653"/>
                <a:gd name="connsiteX0" fmla="*/ 155946 w 155946"/>
                <a:gd name="connsiteY0" fmla="*/ 475653 h 475653"/>
                <a:gd name="connsiteX1" fmla="*/ 52731 w 155946"/>
                <a:gd name="connsiteY1" fmla="*/ 235174 h 475653"/>
                <a:gd name="connsiteX2" fmla="*/ 52132 w 155946"/>
                <a:gd name="connsiteY2" fmla="*/ 0 h 475653"/>
                <a:gd name="connsiteX0" fmla="*/ 162163 w 162163"/>
                <a:gd name="connsiteY0" fmla="*/ 475653 h 475653"/>
                <a:gd name="connsiteX1" fmla="*/ 58948 w 162163"/>
                <a:gd name="connsiteY1" fmla="*/ 235174 h 475653"/>
                <a:gd name="connsiteX2" fmla="*/ 58349 w 162163"/>
                <a:gd name="connsiteY2" fmla="*/ 0 h 475653"/>
                <a:gd name="connsiteX0" fmla="*/ 158029 w 158029"/>
                <a:gd name="connsiteY0" fmla="*/ 475653 h 475653"/>
                <a:gd name="connsiteX1" fmla="*/ 54814 w 158029"/>
                <a:gd name="connsiteY1" fmla="*/ 235174 h 475653"/>
                <a:gd name="connsiteX2" fmla="*/ 54215 w 158029"/>
                <a:gd name="connsiteY2" fmla="*/ 0 h 475653"/>
                <a:gd name="connsiteX0" fmla="*/ 148233 w 148233"/>
                <a:gd name="connsiteY0" fmla="*/ 475653 h 475653"/>
                <a:gd name="connsiteX1" fmla="*/ 45018 w 148233"/>
                <a:gd name="connsiteY1" fmla="*/ 235174 h 475653"/>
                <a:gd name="connsiteX2" fmla="*/ 44419 w 148233"/>
                <a:gd name="connsiteY2" fmla="*/ 0 h 475653"/>
                <a:gd name="connsiteX0" fmla="*/ 156891 w 156891"/>
                <a:gd name="connsiteY0" fmla="*/ 482630 h 482630"/>
                <a:gd name="connsiteX1" fmla="*/ 53676 w 156891"/>
                <a:gd name="connsiteY1" fmla="*/ 242151 h 482630"/>
                <a:gd name="connsiteX2" fmla="*/ 32857 w 156891"/>
                <a:gd name="connsiteY2" fmla="*/ 0 h 482630"/>
                <a:gd name="connsiteX0" fmla="*/ 150696 w 150696"/>
                <a:gd name="connsiteY0" fmla="*/ 495280 h 495280"/>
                <a:gd name="connsiteX1" fmla="*/ 47481 w 150696"/>
                <a:gd name="connsiteY1" fmla="*/ 254801 h 495280"/>
                <a:gd name="connsiteX2" fmla="*/ 40541 w 150696"/>
                <a:gd name="connsiteY2" fmla="*/ 0 h 495280"/>
                <a:gd name="connsiteX0" fmla="*/ 158607 w 158607"/>
                <a:gd name="connsiteY0" fmla="*/ 457216 h 457216"/>
                <a:gd name="connsiteX1" fmla="*/ 55392 w 158607"/>
                <a:gd name="connsiteY1" fmla="*/ 216737 h 457216"/>
                <a:gd name="connsiteX2" fmla="*/ 31142 w 158607"/>
                <a:gd name="connsiteY2" fmla="*/ 0 h 457216"/>
                <a:gd name="connsiteX0" fmla="*/ 153915 w 153915"/>
                <a:gd name="connsiteY0" fmla="*/ 457216 h 457216"/>
                <a:gd name="connsiteX1" fmla="*/ 50700 w 153915"/>
                <a:gd name="connsiteY1" fmla="*/ 216737 h 457216"/>
                <a:gd name="connsiteX2" fmla="*/ 26450 w 153915"/>
                <a:gd name="connsiteY2" fmla="*/ 0 h 457216"/>
                <a:gd name="connsiteX0" fmla="*/ 152784 w 152784"/>
                <a:gd name="connsiteY0" fmla="*/ 454511 h 454511"/>
                <a:gd name="connsiteX1" fmla="*/ 49569 w 152784"/>
                <a:gd name="connsiteY1" fmla="*/ 214032 h 454511"/>
                <a:gd name="connsiteX2" fmla="*/ 27784 w 152784"/>
                <a:gd name="connsiteY2" fmla="*/ 0 h 45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84" h="454511">
                  <a:moveTo>
                    <a:pt x="152784" y="454511"/>
                  </a:moveTo>
                  <a:cubicBezTo>
                    <a:pt x="23118" y="427184"/>
                    <a:pt x="-21253" y="267559"/>
                    <a:pt x="49569" y="214032"/>
                  </a:cubicBezTo>
                  <a:cubicBezTo>
                    <a:pt x="-30609" y="159998"/>
                    <a:pt x="5298" y="60083"/>
                    <a:pt x="27784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596CBF31-B5E1-8397-DAF2-63FF6F87EF30}"/>
                </a:ext>
              </a:extLst>
            </p:cNvPr>
            <p:cNvSpPr/>
            <p:nvPr/>
          </p:nvSpPr>
          <p:spPr>
            <a:xfrm rot="3497383">
              <a:off x="2273150" y="5040848"/>
              <a:ext cx="261782" cy="23074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20 w 306720"/>
                <a:gd name="connsiteY0" fmla="*/ 84194 h 234514"/>
                <a:gd name="connsiteX1" fmla="*/ 18610 w 306720"/>
                <a:gd name="connsiteY1" fmla="*/ 0 h 234514"/>
                <a:gd name="connsiteX0" fmla="*/ 327167 w 327167"/>
                <a:gd name="connsiteY0" fmla="*/ 56534 h 215322"/>
                <a:gd name="connsiteX1" fmla="*/ 17408 w 327167"/>
                <a:gd name="connsiteY1" fmla="*/ 0 h 215322"/>
                <a:gd name="connsiteX0" fmla="*/ 313906 w 313906"/>
                <a:gd name="connsiteY0" fmla="*/ 56534 h 208891"/>
                <a:gd name="connsiteX1" fmla="*/ 4147 w 313906"/>
                <a:gd name="connsiteY1" fmla="*/ 0 h 208891"/>
                <a:gd name="connsiteX0" fmla="*/ 300859 w 300859"/>
                <a:gd name="connsiteY0" fmla="*/ 0 h 192880"/>
                <a:gd name="connsiteX1" fmla="*/ 4387 w 300859"/>
                <a:gd name="connsiteY1" fmla="*/ 53159 h 192880"/>
                <a:gd name="connsiteX0" fmla="*/ 299192 w 299253"/>
                <a:gd name="connsiteY0" fmla="*/ 0 h 232604"/>
                <a:gd name="connsiteX1" fmla="*/ 2720 w 299253"/>
                <a:gd name="connsiteY1" fmla="*/ 53159 h 232604"/>
                <a:gd name="connsiteX0" fmla="*/ 308788 w 308847"/>
                <a:gd name="connsiteY0" fmla="*/ 0 h 238230"/>
                <a:gd name="connsiteX1" fmla="*/ 2649 w 308847"/>
                <a:gd name="connsiteY1" fmla="*/ 67049 h 238230"/>
                <a:gd name="connsiteX0" fmla="*/ 306139 w 306221"/>
                <a:gd name="connsiteY0" fmla="*/ 0 h 265475"/>
                <a:gd name="connsiteX1" fmla="*/ 0 w 306221"/>
                <a:gd name="connsiteY1" fmla="*/ 67049 h 265475"/>
                <a:gd name="connsiteX0" fmla="*/ 316311 w 316389"/>
                <a:gd name="connsiteY0" fmla="*/ 0 h 285869"/>
                <a:gd name="connsiteX1" fmla="*/ 0 w 316389"/>
                <a:gd name="connsiteY1" fmla="*/ 108495 h 285869"/>
                <a:gd name="connsiteX0" fmla="*/ 316311 w 326163"/>
                <a:gd name="connsiteY0" fmla="*/ 0 h 258730"/>
                <a:gd name="connsiteX1" fmla="*/ 0 w 326163"/>
                <a:gd name="connsiteY1" fmla="*/ 108495 h 258730"/>
                <a:gd name="connsiteX0" fmla="*/ 316311 w 326690"/>
                <a:gd name="connsiteY0" fmla="*/ 0 h 286870"/>
                <a:gd name="connsiteX1" fmla="*/ 0 w 326690"/>
                <a:gd name="connsiteY1" fmla="*/ 108495 h 286870"/>
                <a:gd name="connsiteX0" fmla="*/ 272006 w 283839"/>
                <a:gd name="connsiteY0" fmla="*/ 0 h 300585"/>
                <a:gd name="connsiteX1" fmla="*/ 0 w 283839"/>
                <a:gd name="connsiteY1" fmla="*/ 130693 h 300585"/>
                <a:gd name="connsiteX0" fmla="*/ 272006 w 283103"/>
                <a:gd name="connsiteY0" fmla="*/ 0 h 288816"/>
                <a:gd name="connsiteX1" fmla="*/ 0 w 283103"/>
                <a:gd name="connsiteY1" fmla="*/ 130693 h 288816"/>
                <a:gd name="connsiteX0" fmla="*/ 263247 w 274641"/>
                <a:gd name="connsiteY0" fmla="*/ 0 h 291003"/>
                <a:gd name="connsiteX1" fmla="*/ 0 w 274641"/>
                <a:gd name="connsiteY1" fmla="*/ 134204 h 291003"/>
                <a:gd name="connsiteX0" fmla="*/ 263247 w 284279"/>
                <a:gd name="connsiteY0" fmla="*/ 0 h 278665"/>
                <a:gd name="connsiteX1" fmla="*/ 0 w 284279"/>
                <a:gd name="connsiteY1" fmla="*/ 134204 h 278665"/>
                <a:gd name="connsiteX0" fmla="*/ 263247 w 297192"/>
                <a:gd name="connsiteY0" fmla="*/ 0 h 287337"/>
                <a:gd name="connsiteX1" fmla="*/ 0 w 297192"/>
                <a:gd name="connsiteY1" fmla="*/ 134204 h 287337"/>
                <a:gd name="connsiteX0" fmla="*/ 263247 w 287260"/>
                <a:gd name="connsiteY0" fmla="*/ 0 h 270601"/>
                <a:gd name="connsiteX1" fmla="*/ 0 w 287260"/>
                <a:gd name="connsiteY1" fmla="*/ 134204 h 270601"/>
                <a:gd name="connsiteX0" fmla="*/ 271001 w 294559"/>
                <a:gd name="connsiteY0" fmla="*/ 0 h 274560"/>
                <a:gd name="connsiteX1" fmla="*/ 0 w 294559"/>
                <a:gd name="connsiteY1" fmla="*/ 139979 h 274560"/>
                <a:gd name="connsiteX0" fmla="*/ 271001 w 298328"/>
                <a:gd name="connsiteY0" fmla="*/ 0 h 264697"/>
                <a:gd name="connsiteX1" fmla="*/ 0 w 298328"/>
                <a:gd name="connsiteY1" fmla="*/ 139979 h 264697"/>
                <a:gd name="connsiteX0" fmla="*/ 271001 w 297449"/>
                <a:gd name="connsiteY0" fmla="*/ 0 h 272717"/>
                <a:gd name="connsiteX1" fmla="*/ 0 w 297449"/>
                <a:gd name="connsiteY1" fmla="*/ 139979 h 272717"/>
                <a:gd name="connsiteX0" fmla="*/ 287352 w 312678"/>
                <a:gd name="connsiteY0" fmla="*/ 0 h 288003"/>
                <a:gd name="connsiteX1" fmla="*/ 0 w 312678"/>
                <a:gd name="connsiteY1" fmla="*/ 161810 h 2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678" h="288003">
                  <a:moveTo>
                    <a:pt x="287352" y="0"/>
                  </a:moveTo>
                  <a:cubicBezTo>
                    <a:pt x="400081" y="254058"/>
                    <a:pt x="106171" y="412195"/>
                    <a:pt x="0" y="16181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0B401626-14EB-34FC-EB1C-F9637282CBB1}"/>
                </a:ext>
              </a:extLst>
            </p:cNvPr>
            <p:cNvSpPr/>
            <p:nvPr/>
          </p:nvSpPr>
          <p:spPr>
            <a:xfrm rot="2446420">
              <a:off x="2541798" y="4872555"/>
              <a:ext cx="18057" cy="8859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1778"/>
                <a:gd name="connsiteY0" fmla="*/ 10000 h 10000"/>
                <a:gd name="connsiteX1" fmla="*/ 3057 w 11778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8" h="10000">
                  <a:moveTo>
                    <a:pt x="0" y="10000"/>
                  </a:moveTo>
                  <a:cubicBezTo>
                    <a:pt x="20479" y="5025"/>
                    <a:pt x="9338" y="5053"/>
                    <a:pt x="3057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1C63F6F3-961E-3FF6-275B-B4030B44C6F4}"/>
                </a:ext>
              </a:extLst>
            </p:cNvPr>
            <p:cNvSpPr/>
            <p:nvPr/>
          </p:nvSpPr>
          <p:spPr>
            <a:xfrm rot="20860447">
              <a:off x="3062045" y="5048128"/>
              <a:ext cx="14246" cy="9534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95" h="13458">
                  <a:moveTo>
                    <a:pt x="0" y="13458"/>
                  </a:moveTo>
                  <a:cubicBezTo>
                    <a:pt x="19240" y="6762"/>
                    <a:pt x="2988" y="9704"/>
                    <a:pt x="2872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BEA96C3F-24B8-ED86-0A86-49BA60E2BE79}"/>
                </a:ext>
              </a:extLst>
            </p:cNvPr>
            <p:cNvSpPr/>
            <p:nvPr/>
          </p:nvSpPr>
          <p:spPr>
            <a:xfrm rot="15783636">
              <a:off x="2300020" y="5061935"/>
              <a:ext cx="85198" cy="3477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095" h="88408">
                  <a:moveTo>
                    <a:pt x="0" y="88408"/>
                  </a:moveTo>
                  <a:cubicBezTo>
                    <a:pt x="74417" y="-23398"/>
                    <a:pt x="258053" y="-19953"/>
                    <a:pt x="328095" y="4755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596A0CCD-D38F-3421-D8D1-34D91E7A8D56}"/>
                </a:ext>
              </a:extLst>
            </p:cNvPr>
            <p:cNvSpPr/>
            <p:nvPr/>
          </p:nvSpPr>
          <p:spPr>
            <a:xfrm rot="5387459">
              <a:off x="3071459" y="4833071"/>
              <a:ext cx="76722" cy="25437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7603A368-FDCB-365A-5F7E-959E9D2F89A1}"/>
                </a:ext>
              </a:extLst>
            </p:cNvPr>
            <p:cNvSpPr/>
            <p:nvPr/>
          </p:nvSpPr>
          <p:spPr>
            <a:xfrm rot="6390183">
              <a:off x="2887643" y="4791555"/>
              <a:ext cx="84109" cy="1290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7207"/>
                <a:gd name="connsiteY0" fmla="*/ 113025 h 113025"/>
                <a:gd name="connsiteX1" fmla="*/ 297036 w 297207"/>
                <a:gd name="connsiteY1" fmla="*/ 67357 h 113025"/>
                <a:gd name="connsiteX0" fmla="*/ 0 w 297036"/>
                <a:gd name="connsiteY0" fmla="*/ 108930 h 108930"/>
                <a:gd name="connsiteX1" fmla="*/ 297036 w 297036"/>
                <a:gd name="connsiteY1" fmla="*/ 63262 h 108930"/>
                <a:gd name="connsiteX0" fmla="*/ 0 w 264404"/>
                <a:gd name="connsiteY0" fmla="*/ 87443 h 94429"/>
                <a:gd name="connsiteX1" fmla="*/ 264404 w 264404"/>
                <a:gd name="connsiteY1" fmla="*/ 94429 h 94429"/>
                <a:gd name="connsiteX0" fmla="*/ 0 w 264404"/>
                <a:gd name="connsiteY0" fmla="*/ 46217 h 53203"/>
                <a:gd name="connsiteX1" fmla="*/ 264404 w 264404"/>
                <a:gd name="connsiteY1" fmla="*/ 53203 h 5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404" h="53203">
                  <a:moveTo>
                    <a:pt x="0" y="46217"/>
                  </a:moveTo>
                  <a:cubicBezTo>
                    <a:pt x="110216" y="-21390"/>
                    <a:pt x="206898" y="-11194"/>
                    <a:pt x="264404" y="53203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289283F3-5BBD-611A-0F82-E9EAC3617457}"/>
                </a:ext>
              </a:extLst>
            </p:cNvPr>
            <p:cNvSpPr/>
            <p:nvPr/>
          </p:nvSpPr>
          <p:spPr>
            <a:xfrm rot="17896084">
              <a:off x="2336670" y="4745111"/>
              <a:ext cx="93984" cy="25437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E57F307-44B4-00A2-ECA2-A402E2361C42}"/>
                </a:ext>
              </a:extLst>
            </p:cNvPr>
            <p:cNvGrpSpPr/>
            <p:nvPr/>
          </p:nvGrpSpPr>
          <p:grpSpPr>
            <a:xfrm rot="380396">
              <a:off x="2758072" y="5007161"/>
              <a:ext cx="172659" cy="131891"/>
              <a:chOff x="6188558" y="2313096"/>
              <a:chExt cx="224608" cy="171574"/>
            </a:xfrm>
          </p:grpSpPr>
          <p:sp>
            <p:nvSpPr>
              <p:cNvPr id="171" name="Free-form: Shape 170">
                <a:extLst>
                  <a:ext uri="{FF2B5EF4-FFF2-40B4-BE49-F238E27FC236}">
                    <a16:creationId xmlns:a16="http://schemas.microsoft.com/office/drawing/2014/main" id="{A83DA64E-D345-2382-CAC4-B907F1CE47A6}"/>
                  </a:ext>
                </a:extLst>
              </p:cNvPr>
              <p:cNvSpPr/>
              <p:nvPr/>
            </p:nvSpPr>
            <p:spPr>
              <a:xfrm rot="13147503" flipH="1">
                <a:off x="6188558" y="2313096"/>
                <a:ext cx="160592" cy="17157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462239"/>
                  <a:gd name="connsiteY0" fmla="*/ 24680 h 649453"/>
                  <a:gd name="connsiteX1" fmla="*/ 462132 w 462239"/>
                  <a:gd name="connsiteY1" fmla="*/ 649452 h 649453"/>
                  <a:gd name="connsiteX0" fmla="*/ 0 w 462246"/>
                  <a:gd name="connsiteY0" fmla="*/ 1 h 624774"/>
                  <a:gd name="connsiteX1" fmla="*/ 462132 w 462246"/>
                  <a:gd name="connsiteY1" fmla="*/ 624773 h 624774"/>
                  <a:gd name="connsiteX0" fmla="*/ 0 w 461719"/>
                  <a:gd name="connsiteY0" fmla="*/ 1 h 661905"/>
                  <a:gd name="connsiteX1" fmla="*/ 461605 w 461719"/>
                  <a:gd name="connsiteY1" fmla="*/ 661906 h 661905"/>
                  <a:gd name="connsiteX0" fmla="*/ 0 w 464279"/>
                  <a:gd name="connsiteY0" fmla="*/ 1 h 661905"/>
                  <a:gd name="connsiteX1" fmla="*/ 461605 w 464279"/>
                  <a:gd name="connsiteY1" fmla="*/ 661906 h 661905"/>
                  <a:gd name="connsiteX0" fmla="*/ -1 w 457944"/>
                  <a:gd name="connsiteY0" fmla="*/ -1 h 611718"/>
                  <a:gd name="connsiteX1" fmla="*/ 455232 w 457944"/>
                  <a:gd name="connsiteY1" fmla="*/ 611719 h 611718"/>
                  <a:gd name="connsiteX0" fmla="*/ 1 w 489878"/>
                  <a:gd name="connsiteY0" fmla="*/ -1 h 768430"/>
                  <a:gd name="connsiteX1" fmla="*/ 487343 w 489878"/>
                  <a:gd name="connsiteY1" fmla="*/ 768431 h 768430"/>
                  <a:gd name="connsiteX0" fmla="*/ 1 w 490127"/>
                  <a:gd name="connsiteY0" fmla="*/ -1 h 768430"/>
                  <a:gd name="connsiteX1" fmla="*/ 487343 w 490127"/>
                  <a:gd name="connsiteY1" fmla="*/ 768431 h 768430"/>
                  <a:gd name="connsiteX0" fmla="*/ 1 w 525740"/>
                  <a:gd name="connsiteY0" fmla="*/ -1 h 748214"/>
                  <a:gd name="connsiteX1" fmla="*/ 523159 w 525740"/>
                  <a:gd name="connsiteY1" fmla="*/ 748215 h 748214"/>
                  <a:gd name="connsiteX0" fmla="*/ 1 w 523159"/>
                  <a:gd name="connsiteY0" fmla="*/ -1 h 748214"/>
                  <a:gd name="connsiteX1" fmla="*/ 523159 w 523159"/>
                  <a:gd name="connsiteY1" fmla="*/ 748215 h 748214"/>
                  <a:gd name="connsiteX0" fmla="*/ 1 w 554904"/>
                  <a:gd name="connsiteY0" fmla="*/ -1 h 642241"/>
                  <a:gd name="connsiteX1" fmla="*/ 554904 w 554904"/>
                  <a:gd name="connsiteY1" fmla="*/ 642242 h 642241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3452" h="628846">
                    <a:moveTo>
                      <a:pt x="1" y="-1"/>
                    </a:moveTo>
                    <a:cubicBezTo>
                      <a:pt x="105822" y="674803"/>
                      <a:pt x="463651" y="297884"/>
                      <a:pt x="543453" y="628847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72" name="Free-form: Shape 171">
                <a:extLst>
                  <a:ext uri="{FF2B5EF4-FFF2-40B4-BE49-F238E27FC236}">
                    <a16:creationId xmlns:a16="http://schemas.microsoft.com/office/drawing/2014/main" id="{B6D8E3DE-6AFF-FD8D-C42C-DA7202DC2D87}"/>
                  </a:ext>
                </a:extLst>
              </p:cNvPr>
              <p:cNvSpPr/>
              <p:nvPr/>
            </p:nvSpPr>
            <p:spPr>
              <a:xfrm rot="8774010" flipH="1">
                <a:off x="6255628" y="2316406"/>
                <a:ext cx="157538" cy="3215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85548"/>
                  <a:gd name="connsiteY0" fmla="*/ 102466 h 102466"/>
                  <a:gd name="connsiteX1" fmla="*/ 385419 w 385548"/>
                  <a:gd name="connsiteY1" fmla="*/ 79347 h 102466"/>
                  <a:gd name="connsiteX0" fmla="*/ 0 w 385585"/>
                  <a:gd name="connsiteY0" fmla="*/ 84231 h 84231"/>
                  <a:gd name="connsiteX1" fmla="*/ 385419 w 385585"/>
                  <a:gd name="connsiteY1" fmla="*/ 61112 h 84231"/>
                  <a:gd name="connsiteX0" fmla="*/ 0 w 375879"/>
                  <a:gd name="connsiteY0" fmla="*/ 98267 h 98267"/>
                  <a:gd name="connsiteX1" fmla="*/ 375707 w 375879"/>
                  <a:gd name="connsiteY1" fmla="*/ 49888 h 98267"/>
                  <a:gd name="connsiteX0" fmla="*/ 0 w 349701"/>
                  <a:gd name="connsiteY0" fmla="*/ 77554 h 77554"/>
                  <a:gd name="connsiteX1" fmla="*/ 349511 w 349701"/>
                  <a:gd name="connsiteY1" fmla="*/ 68352 h 77554"/>
                  <a:gd name="connsiteX0" fmla="*/ 0 w 347736"/>
                  <a:gd name="connsiteY0" fmla="*/ 69931 h 78847"/>
                  <a:gd name="connsiteX1" fmla="*/ 347543 w 347736"/>
                  <a:gd name="connsiteY1" fmla="*/ 78846 h 78847"/>
                  <a:gd name="connsiteX0" fmla="*/ 0 w 337725"/>
                  <a:gd name="connsiteY0" fmla="*/ 70167 h 78477"/>
                  <a:gd name="connsiteX1" fmla="*/ 337526 w 337725"/>
                  <a:gd name="connsiteY1" fmla="*/ 78478 h 78477"/>
                  <a:gd name="connsiteX0" fmla="*/ 0 w 337526"/>
                  <a:gd name="connsiteY0" fmla="*/ 70841 h 79153"/>
                  <a:gd name="connsiteX1" fmla="*/ 337526 w 337526"/>
                  <a:gd name="connsiteY1" fmla="*/ 79152 h 7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526" h="79153">
                    <a:moveTo>
                      <a:pt x="0" y="70841"/>
                    </a:moveTo>
                    <a:cubicBezTo>
                      <a:pt x="115844" y="-47528"/>
                      <a:pt x="292319" y="1603"/>
                      <a:pt x="337526" y="79152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 dirty="0"/>
              </a:p>
            </p:txBody>
          </p:sp>
        </p:grp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29118311-3408-F0A5-BE6B-63716B35C309}"/>
                </a:ext>
              </a:extLst>
            </p:cNvPr>
            <p:cNvSpPr/>
            <p:nvPr/>
          </p:nvSpPr>
          <p:spPr>
            <a:xfrm rot="1280396">
              <a:off x="2200220" y="4882013"/>
              <a:ext cx="62971" cy="28429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220775"/>
                <a:gd name="connsiteY0" fmla="*/ 154685 h 154685"/>
                <a:gd name="connsiteX1" fmla="*/ 220775 w 220775"/>
                <a:gd name="connsiteY1" fmla="*/ 36768 h 154685"/>
                <a:gd name="connsiteX0" fmla="*/ 0 w 220775"/>
                <a:gd name="connsiteY0" fmla="*/ 130370 h 130370"/>
                <a:gd name="connsiteX1" fmla="*/ 220775 w 220775"/>
                <a:gd name="connsiteY1" fmla="*/ 12453 h 130370"/>
                <a:gd name="connsiteX0" fmla="*/ 0 w 227432"/>
                <a:gd name="connsiteY0" fmla="*/ 120178 h 120178"/>
                <a:gd name="connsiteX1" fmla="*/ 227432 w 227432"/>
                <a:gd name="connsiteY1" fmla="*/ 17519 h 120178"/>
                <a:gd name="connsiteX0" fmla="*/ 1 w 277011"/>
                <a:gd name="connsiteY0" fmla="*/ 120212 h 120212"/>
                <a:gd name="connsiteX1" fmla="*/ 277011 w 277011"/>
                <a:gd name="connsiteY1" fmla="*/ 17500 h 120212"/>
                <a:gd name="connsiteX0" fmla="*/ -1 w 277009"/>
                <a:gd name="connsiteY0" fmla="*/ 115204 h 115204"/>
                <a:gd name="connsiteX1" fmla="*/ 277009 w 277009"/>
                <a:gd name="connsiteY1" fmla="*/ 12492 h 115204"/>
                <a:gd name="connsiteX0" fmla="*/ 0 w 243166"/>
                <a:gd name="connsiteY0" fmla="*/ 99019 h 99019"/>
                <a:gd name="connsiteX1" fmla="*/ 243166 w 243166"/>
                <a:gd name="connsiteY1" fmla="*/ 22387 h 99019"/>
                <a:gd name="connsiteX0" fmla="*/ 0 w 243166"/>
                <a:gd name="connsiteY0" fmla="*/ 86152 h 86152"/>
                <a:gd name="connsiteX1" fmla="*/ 243166 w 243166"/>
                <a:gd name="connsiteY1" fmla="*/ 9520 h 8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166" h="86152">
                  <a:moveTo>
                    <a:pt x="0" y="86152"/>
                  </a:moveTo>
                  <a:cubicBezTo>
                    <a:pt x="111131" y="-17969"/>
                    <a:pt x="198650" y="-4522"/>
                    <a:pt x="243166" y="952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D6C4B169-598B-B775-C340-293B13662B51}"/>
                </a:ext>
              </a:extLst>
            </p:cNvPr>
            <p:cNvSpPr/>
            <p:nvPr/>
          </p:nvSpPr>
          <p:spPr>
            <a:xfrm rot="3325622">
              <a:off x="2587292" y="4758872"/>
              <a:ext cx="34260" cy="8236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0923"/>
                <a:gd name="connsiteY0" fmla="*/ 10469 h 10469"/>
                <a:gd name="connsiteX1" fmla="*/ 5780 w 10923"/>
                <a:gd name="connsiteY1" fmla="*/ 0 h 10469"/>
                <a:gd name="connsiteX0" fmla="*/ 0 w 13797"/>
                <a:gd name="connsiteY0" fmla="*/ 10469 h 10469"/>
                <a:gd name="connsiteX1" fmla="*/ 5780 w 13797"/>
                <a:gd name="connsiteY1" fmla="*/ 0 h 10469"/>
                <a:gd name="connsiteX0" fmla="*/ 0 w 12427"/>
                <a:gd name="connsiteY0" fmla="*/ 12089 h 12089"/>
                <a:gd name="connsiteX1" fmla="*/ 2795 w 12427"/>
                <a:gd name="connsiteY1" fmla="*/ 0 h 12089"/>
                <a:gd name="connsiteX0" fmla="*/ 223 w 5918"/>
                <a:gd name="connsiteY0" fmla="*/ 12089 h 12089"/>
                <a:gd name="connsiteX1" fmla="*/ 3018 w 5918"/>
                <a:gd name="connsiteY1" fmla="*/ 0 h 12089"/>
                <a:gd name="connsiteX0" fmla="*/ 266 w 19050"/>
                <a:gd name="connsiteY0" fmla="*/ 10874 h 10874"/>
                <a:gd name="connsiteX1" fmla="*/ 15341 w 19050"/>
                <a:gd name="connsiteY1" fmla="*/ 0 h 10874"/>
                <a:gd name="connsiteX0" fmla="*/ 759 w 15833"/>
                <a:gd name="connsiteY0" fmla="*/ 10874 h 10874"/>
                <a:gd name="connsiteX1" fmla="*/ 15834 w 15833"/>
                <a:gd name="connsiteY1" fmla="*/ 0 h 10874"/>
                <a:gd name="connsiteX0" fmla="*/ 8306 w 23381"/>
                <a:gd name="connsiteY0" fmla="*/ 10874 h 10874"/>
                <a:gd name="connsiteX1" fmla="*/ 23381 w 23381"/>
                <a:gd name="connsiteY1" fmla="*/ 0 h 10874"/>
                <a:gd name="connsiteX0" fmla="*/ 6751 w 32317"/>
                <a:gd name="connsiteY0" fmla="*/ 12812 h 12812"/>
                <a:gd name="connsiteX1" fmla="*/ 32317 w 32317"/>
                <a:gd name="connsiteY1" fmla="*/ 0 h 12812"/>
                <a:gd name="connsiteX0" fmla="*/ 0 w 25566"/>
                <a:gd name="connsiteY0" fmla="*/ 12812 h 12812"/>
                <a:gd name="connsiteX1" fmla="*/ 25566 w 25566"/>
                <a:gd name="connsiteY1" fmla="*/ 0 h 12812"/>
                <a:gd name="connsiteX0" fmla="*/ 2609 w 28175"/>
                <a:gd name="connsiteY0" fmla="*/ 12812 h 12812"/>
                <a:gd name="connsiteX1" fmla="*/ 28175 w 28175"/>
                <a:gd name="connsiteY1" fmla="*/ 0 h 1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75" h="12812">
                  <a:moveTo>
                    <a:pt x="2609" y="12812"/>
                  </a:moveTo>
                  <a:cubicBezTo>
                    <a:pt x="-8523" y="7352"/>
                    <a:pt x="19002" y="4011"/>
                    <a:pt x="28175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8F094333-CBD5-7B58-A0FE-313F2408B5EF}"/>
                </a:ext>
              </a:extLst>
            </p:cNvPr>
            <p:cNvSpPr/>
            <p:nvPr/>
          </p:nvSpPr>
          <p:spPr>
            <a:xfrm rot="3325622">
              <a:off x="2579435" y="5109565"/>
              <a:ext cx="20547" cy="13115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0923"/>
                <a:gd name="connsiteY0" fmla="*/ 10469 h 10469"/>
                <a:gd name="connsiteX1" fmla="*/ 5780 w 10923"/>
                <a:gd name="connsiteY1" fmla="*/ 0 h 10469"/>
                <a:gd name="connsiteX0" fmla="*/ 0 w 13797"/>
                <a:gd name="connsiteY0" fmla="*/ 10469 h 10469"/>
                <a:gd name="connsiteX1" fmla="*/ 5780 w 13797"/>
                <a:gd name="connsiteY1" fmla="*/ 0 h 10469"/>
                <a:gd name="connsiteX0" fmla="*/ 0 w 12427"/>
                <a:gd name="connsiteY0" fmla="*/ 12089 h 12089"/>
                <a:gd name="connsiteX1" fmla="*/ 2795 w 12427"/>
                <a:gd name="connsiteY1" fmla="*/ 0 h 12089"/>
                <a:gd name="connsiteX0" fmla="*/ 223 w 5918"/>
                <a:gd name="connsiteY0" fmla="*/ 12089 h 12089"/>
                <a:gd name="connsiteX1" fmla="*/ 3018 w 5918"/>
                <a:gd name="connsiteY1" fmla="*/ 0 h 12089"/>
                <a:gd name="connsiteX0" fmla="*/ 266 w 19050"/>
                <a:gd name="connsiteY0" fmla="*/ 10874 h 10874"/>
                <a:gd name="connsiteX1" fmla="*/ 15341 w 19050"/>
                <a:gd name="connsiteY1" fmla="*/ 0 h 10874"/>
                <a:gd name="connsiteX0" fmla="*/ 759 w 15833"/>
                <a:gd name="connsiteY0" fmla="*/ 10874 h 10874"/>
                <a:gd name="connsiteX1" fmla="*/ 15834 w 15833"/>
                <a:gd name="connsiteY1" fmla="*/ 0 h 10874"/>
                <a:gd name="connsiteX0" fmla="*/ 8306 w 23381"/>
                <a:gd name="connsiteY0" fmla="*/ 10874 h 10874"/>
                <a:gd name="connsiteX1" fmla="*/ 23381 w 23381"/>
                <a:gd name="connsiteY1" fmla="*/ 0 h 10874"/>
                <a:gd name="connsiteX0" fmla="*/ 10024 w 17136"/>
                <a:gd name="connsiteY0" fmla="*/ 11379 h 11379"/>
                <a:gd name="connsiteX1" fmla="*/ 17136 w 17136"/>
                <a:gd name="connsiteY1" fmla="*/ 0 h 11379"/>
                <a:gd name="connsiteX0" fmla="*/ 17258 w 24370"/>
                <a:gd name="connsiteY0" fmla="*/ 11379 h 11379"/>
                <a:gd name="connsiteX1" fmla="*/ 24370 w 24370"/>
                <a:gd name="connsiteY1" fmla="*/ 0 h 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70" h="11379">
                  <a:moveTo>
                    <a:pt x="17258" y="11379"/>
                  </a:moveTo>
                  <a:cubicBezTo>
                    <a:pt x="-21136" y="5186"/>
                    <a:pt x="15197" y="4011"/>
                    <a:pt x="24370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85E8DA2-D33A-8824-F88E-95B0DFA4C7D8}"/>
                </a:ext>
              </a:extLst>
            </p:cNvPr>
            <p:cNvGrpSpPr/>
            <p:nvPr/>
          </p:nvGrpSpPr>
          <p:grpSpPr>
            <a:xfrm rot="2459912" flipV="1">
              <a:off x="3157237" y="4521785"/>
              <a:ext cx="93718" cy="533125"/>
              <a:chOff x="7748819" y="3173373"/>
              <a:chExt cx="150714" cy="977581"/>
            </a:xfrm>
          </p:grpSpPr>
          <p:sp>
            <p:nvSpPr>
              <p:cNvPr id="166" name="Free-form: Shape 165">
                <a:extLst>
                  <a:ext uri="{FF2B5EF4-FFF2-40B4-BE49-F238E27FC236}">
                    <a16:creationId xmlns:a16="http://schemas.microsoft.com/office/drawing/2014/main" id="{5FFE019D-44D4-F8AC-D86F-D0BEC18CFE4E}"/>
                  </a:ext>
                </a:extLst>
              </p:cNvPr>
              <p:cNvSpPr/>
              <p:nvPr/>
            </p:nvSpPr>
            <p:spPr>
              <a:xfrm rot="5076547">
                <a:off x="7420012" y="3502180"/>
                <a:ext cx="791440" cy="1338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432388"/>
                  <a:gd name="connsiteY0" fmla="*/ 48694 h 48694"/>
                  <a:gd name="connsiteX1" fmla="*/ 432388 w 432388"/>
                  <a:gd name="connsiteY1" fmla="*/ 19328 h 48694"/>
                  <a:gd name="connsiteX0" fmla="*/ 0 w 432388"/>
                  <a:gd name="connsiteY0" fmla="*/ 46152 h 46152"/>
                  <a:gd name="connsiteX1" fmla="*/ 432388 w 432388"/>
                  <a:gd name="connsiteY1" fmla="*/ 16786 h 46152"/>
                  <a:gd name="connsiteX0" fmla="*/ 0 w 432388"/>
                  <a:gd name="connsiteY0" fmla="*/ 52228 h 52228"/>
                  <a:gd name="connsiteX1" fmla="*/ 432388 w 432388"/>
                  <a:gd name="connsiteY1" fmla="*/ 22862 h 52228"/>
                  <a:gd name="connsiteX0" fmla="*/ 0 w 432388"/>
                  <a:gd name="connsiteY0" fmla="*/ 71128 h 71128"/>
                  <a:gd name="connsiteX1" fmla="*/ 432388 w 432388"/>
                  <a:gd name="connsiteY1" fmla="*/ 41762 h 71128"/>
                  <a:gd name="connsiteX0" fmla="*/ 0 w 432388"/>
                  <a:gd name="connsiteY0" fmla="*/ 77453 h 77453"/>
                  <a:gd name="connsiteX1" fmla="*/ 432388 w 432388"/>
                  <a:gd name="connsiteY1" fmla="*/ 48087 h 77453"/>
                  <a:gd name="connsiteX0" fmla="*/ 0 w 432388"/>
                  <a:gd name="connsiteY0" fmla="*/ 73114 h 73114"/>
                  <a:gd name="connsiteX1" fmla="*/ 432388 w 432388"/>
                  <a:gd name="connsiteY1" fmla="*/ 43748 h 7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388" h="73114">
                    <a:moveTo>
                      <a:pt x="0" y="73114"/>
                    </a:moveTo>
                    <a:cubicBezTo>
                      <a:pt x="206853" y="-35448"/>
                      <a:pt x="186254" y="-3494"/>
                      <a:pt x="432388" y="4374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 dirty="0"/>
              </a:p>
            </p:txBody>
          </p:sp>
          <p:sp>
            <p:nvSpPr>
              <p:cNvPr id="167" name="Free-form: Shape 166">
                <a:extLst>
                  <a:ext uri="{FF2B5EF4-FFF2-40B4-BE49-F238E27FC236}">
                    <a16:creationId xmlns:a16="http://schemas.microsoft.com/office/drawing/2014/main" id="{0063B588-3CAF-00A1-3048-E534E0C2B728}"/>
                  </a:ext>
                </a:extLst>
              </p:cNvPr>
              <p:cNvSpPr/>
              <p:nvPr/>
            </p:nvSpPr>
            <p:spPr>
              <a:xfrm rot="6009787">
                <a:off x="7731936" y="4053887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68" name="Free-form: Shape 167">
                <a:extLst>
                  <a:ext uri="{FF2B5EF4-FFF2-40B4-BE49-F238E27FC236}">
                    <a16:creationId xmlns:a16="http://schemas.microsoft.com/office/drawing/2014/main" id="{9EFB063B-623A-D642-AFDD-3BECC4C7A6CC}"/>
                  </a:ext>
                </a:extLst>
              </p:cNvPr>
              <p:cNvSpPr/>
              <p:nvPr/>
            </p:nvSpPr>
            <p:spPr>
              <a:xfrm rot="5117272">
                <a:off x="7773251" y="4053886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69" name="Free-form: Shape 168">
                <a:extLst>
                  <a:ext uri="{FF2B5EF4-FFF2-40B4-BE49-F238E27FC236}">
                    <a16:creationId xmlns:a16="http://schemas.microsoft.com/office/drawing/2014/main" id="{3DEA7C0D-4D94-70D8-B68C-AE7F571811F8}"/>
                  </a:ext>
                </a:extLst>
              </p:cNvPr>
              <p:cNvSpPr/>
              <p:nvPr/>
            </p:nvSpPr>
            <p:spPr>
              <a:xfrm rot="3919923">
                <a:off x="7819193" y="3989031"/>
                <a:ext cx="134426" cy="262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76" h="60227">
                    <a:moveTo>
                      <a:pt x="0" y="60228"/>
                    </a:moveTo>
                    <a:cubicBezTo>
                      <a:pt x="82858" y="-46113"/>
                      <a:pt x="175478" y="24788"/>
                      <a:pt x="218476" y="591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70" name="Free-form: Shape 169">
                <a:extLst>
                  <a:ext uri="{FF2B5EF4-FFF2-40B4-BE49-F238E27FC236}">
                    <a16:creationId xmlns:a16="http://schemas.microsoft.com/office/drawing/2014/main" id="{E4B05140-137C-D3E4-E55B-CE3BE68D5318}"/>
                  </a:ext>
                </a:extLst>
              </p:cNvPr>
              <p:cNvSpPr/>
              <p:nvPr/>
            </p:nvSpPr>
            <p:spPr>
              <a:xfrm rot="17470403">
                <a:off x="7721925" y="3974117"/>
                <a:ext cx="135679" cy="3062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</p:grp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4F12AFF-0B5B-58DE-9824-78346C125F18}"/>
                </a:ext>
              </a:extLst>
            </p:cNvPr>
            <p:cNvSpPr/>
            <p:nvPr/>
          </p:nvSpPr>
          <p:spPr>
            <a:xfrm rot="16580396">
              <a:off x="2413341" y="5303234"/>
              <a:ext cx="338287" cy="23678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383740"/>
                <a:gd name="connsiteY0" fmla="*/ 57575 h 63691"/>
                <a:gd name="connsiteX1" fmla="*/ 383740 w 383740"/>
                <a:gd name="connsiteY1" fmla="*/ 63691 h 63691"/>
                <a:gd name="connsiteX0" fmla="*/ 0 w 383740"/>
                <a:gd name="connsiteY0" fmla="*/ 82829 h 88945"/>
                <a:gd name="connsiteX1" fmla="*/ 383740 w 383740"/>
                <a:gd name="connsiteY1" fmla="*/ 88945 h 88945"/>
                <a:gd name="connsiteX0" fmla="*/ 0 w 361726"/>
                <a:gd name="connsiteY0" fmla="*/ 106958 h 106958"/>
                <a:gd name="connsiteX1" fmla="*/ 361726 w 361726"/>
                <a:gd name="connsiteY1" fmla="*/ 70954 h 106958"/>
                <a:gd name="connsiteX0" fmla="*/ 0 w 357773"/>
                <a:gd name="connsiteY0" fmla="*/ 35848 h 204888"/>
                <a:gd name="connsiteX1" fmla="*/ 357773 w 357773"/>
                <a:gd name="connsiteY1" fmla="*/ 204888 h 204888"/>
                <a:gd name="connsiteX0" fmla="*/ 0 w 357773"/>
                <a:gd name="connsiteY0" fmla="*/ 3269 h 172309"/>
                <a:gd name="connsiteX1" fmla="*/ 357773 w 357773"/>
                <a:gd name="connsiteY1" fmla="*/ 172309 h 172309"/>
                <a:gd name="connsiteX0" fmla="*/ 0 w 357773"/>
                <a:gd name="connsiteY0" fmla="*/ 3269 h 172309"/>
                <a:gd name="connsiteX1" fmla="*/ 357773 w 357773"/>
                <a:gd name="connsiteY1" fmla="*/ 172309 h 172309"/>
                <a:gd name="connsiteX0" fmla="*/ 0 w 389399"/>
                <a:gd name="connsiteY0" fmla="*/ 2123 h 218220"/>
                <a:gd name="connsiteX1" fmla="*/ 389399 w 389399"/>
                <a:gd name="connsiteY1" fmla="*/ 218220 h 218220"/>
                <a:gd name="connsiteX0" fmla="*/ 0 w 389399"/>
                <a:gd name="connsiteY0" fmla="*/ 0 h 216097"/>
                <a:gd name="connsiteX1" fmla="*/ 389399 w 389399"/>
                <a:gd name="connsiteY1" fmla="*/ 216097 h 21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9399" h="216097">
                  <a:moveTo>
                    <a:pt x="0" y="0"/>
                  </a:moveTo>
                  <a:cubicBezTo>
                    <a:pt x="105664" y="17886"/>
                    <a:pt x="167698" y="93570"/>
                    <a:pt x="389399" y="21609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765F774C-8CA6-A399-8D04-78D606D038B9}"/>
                </a:ext>
              </a:extLst>
            </p:cNvPr>
            <p:cNvSpPr/>
            <p:nvPr/>
          </p:nvSpPr>
          <p:spPr>
            <a:xfrm rot="19092564">
              <a:off x="2948490" y="4910233"/>
              <a:ext cx="49404" cy="4186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23878 w 319260"/>
                <a:gd name="connsiteY0" fmla="*/ 96037 h 96037"/>
                <a:gd name="connsiteX1" fmla="*/ 319153 w 319260"/>
                <a:gd name="connsiteY1" fmla="*/ 67462 h 9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260" h="96037">
                  <a:moveTo>
                    <a:pt x="23878" y="96037"/>
                  </a:moveTo>
                  <a:cubicBezTo>
                    <a:pt x="-104509" y="-46444"/>
                    <a:pt x="327090" y="-7944"/>
                    <a:pt x="319153" y="67462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1FE8BC89-1ED0-6B75-FF01-C5534E82336D}"/>
                </a:ext>
              </a:extLst>
            </p:cNvPr>
            <p:cNvSpPr/>
            <p:nvPr/>
          </p:nvSpPr>
          <p:spPr>
            <a:xfrm rot="16959385">
              <a:off x="2275033" y="5534874"/>
              <a:ext cx="212919" cy="12537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652"/>
                <a:gd name="connsiteY0" fmla="*/ 41779 h 324503"/>
                <a:gd name="connsiteX1" fmla="*/ 325497 w 325652"/>
                <a:gd name="connsiteY1" fmla="*/ 324502 h 324503"/>
                <a:gd name="connsiteX0" fmla="*/ 0 w 501630"/>
                <a:gd name="connsiteY0" fmla="*/ 0 h 282724"/>
                <a:gd name="connsiteX1" fmla="*/ 501629 w 501630"/>
                <a:gd name="connsiteY1" fmla="*/ 170390 h 282724"/>
                <a:gd name="connsiteX2" fmla="*/ 325497 w 501630"/>
                <a:gd name="connsiteY2" fmla="*/ 282723 h 282724"/>
                <a:gd name="connsiteX0" fmla="*/ 27924 w 529552"/>
                <a:gd name="connsiteY0" fmla="*/ 0 h 223953"/>
                <a:gd name="connsiteX1" fmla="*/ 529553 w 529552"/>
                <a:gd name="connsiteY1" fmla="*/ 170390 h 223953"/>
                <a:gd name="connsiteX2" fmla="*/ 1 w 529552"/>
                <a:gd name="connsiteY2" fmla="*/ 223952 h 223953"/>
                <a:gd name="connsiteX0" fmla="*/ 27922 w 529628"/>
                <a:gd name="connsiteY0" fmla="*/ 0 h 292873"/>
                <a:gd name="connsiteX1" fmla="*/ 529551 w 529628"/>
                <a:gd name="connsiteY1" fmla="*/ 170390 h 292873"/>
                <a:gd name="connsiteX2" fmla="*/ -1 w 529628"/>
                <a:gd name="connsiteY2" fmla="*/ 223952 h 292873"/>
                <a:gd name="connsiteX0" fmla="*/ 27924 w 529630"/>
                <a:gd name="connsiteY0" fmla="*/ 0 h 292873"/>
                <a:gd name="connsiteX1" fmla="*/ 529553 w 529630"/>
                <a:gd name="connsiteY1" fmla="*/ 170390 h 292873"/>
                <a:gd name="connsiteX2" fmla="*/ 1 w 529630"/>
                <a:gd name="connsiteY2" fmla="*/ 223952 h 292873"/>
                <a:gd name="connsiteX0" fmla="*/ 0 w 501706"/>
                <a:gd name="connsiteY0" fmla="*/ 136131 h 429004"/>
                <a:gd name="connsiteX1" fmla="*/ 501629 w 501706"/>
                <a:gd name="connsiteY1" fmla="*/ 306521 h 429004"/>
                <a:gd name="connsiteX2" fmla="*/ 23140 w 501706"/>
                <a:gd name="connsiteY2" fmla="*/ 15508 h 429004"/>
                <a:gd name="connsiteX0" fmla="*/ 0 w 556914"/>
                <a:gd name="connsiteY0" fmla="*/ 340914 h 474281"/>
                <a:gd name="connsiteX1" fmla="*/ 556845 w 556914"/>
                <a:gd name="connsiteY1" fmla="*/ 306521 h 474281"/>
                <a:gd name="connsiteX2" fmla="*/ 78356 w 556914"/>
                <a:gd name="connsiteY2" fmla="*/ 15508 h 474281"/>
                <a:gd name="connsiteX0" fmla="*/ 0 w 556942"/>
                <a:gd name="connsiteY0" fmla="*/ 340914 h 454623"/>
                <a:gd name="connsiteX1" fmla="*/ 556845 w 556942"/>
                <a:gd name="connsiteY1" fmla="*/ 306521 h 454623"/>
                <a:gd name="connsiteX2" fmla="*/ 78356 w 556942"/>
                <a:gd name="connsiteY2" fmla="*/ 15508 h 454623"/>
                <a:gd name="connsiteX0" fmla="*/ 0 w 530041"/>
                <a:gd name="connsiteY0" fmla="*/ 341465 h 447791"/>
                <a:gd name="connsiteX1" fmla="*/ 529936 w 530041"/>
                <a:gd name="connsiteY1" fmla="*/ 297280 h 447791"/>
                <a:gd name="connsiteX2" fmla="*/ 78356 w 530041"/>
                <a:gd name="connsiteY2" fmla="*/ 16059 h 447791"/>
                <a:gd name="connsiteX0" fmla="*/ 0 w 530520"/>
                <a:gd name="connsiteY0" fmla="*/ 352291 h 426434"/>
                <a:gd name="connsiteX1" fmla="*/ 529936 w 530520"/>
                <a:gd name="connsiteY1" fmla="*/ 308106 h 426434"/>
                <a:gd name="connsiteX2" fmla="*/ 78356 w 530520"/>
                <a:gd name="connsiteY2" fmla="*/ 26885 h 426434"/>
                <a:gd name="connsiteX0" fmla="*/ 0 w 530522"/>
                <a:gd name="connsiteY0" fmla="*/ 352291 h 469227"/>
                <a:gd name="connsiteX1" fmla="*/ 529936 w 530522"/>
                <a:gd name="connsiteY1" fmla="*/ 308106 h 469227"/>
                <a:gd name="connsiteX2" fmla="*/ 78356 w 530522"/>
                <a:gd name="connsiteY2" fmla="*/ 26885 h 469227"/>
                <a:gd name="connsiteX0" fmla="*/ 0 w 530537"/>
                <a:gd name="connsiteY0" fmla="*/ 372793 h 489729"/>
                <a:gd name="connsiteX1" fmla="*/ 529936 w 530537"/>
                <a:gd name="connsiteY1" fmla="*/ 328608 h 489729"/>
                <a:gd name="connsiteX2" fmla="*/ 90564 w 530537"/>
                <a:gd name="connsiteY2" fmla="*/ 23897 h 489729"/>
                <a:gd name="connsiteX0" fmla="*/ 0 w 530700"/>
                <a:gd name="connsiteY0" fmla="*/ 348896 h 465832"/>
                <a:gd name="connsiteX1" fmla="*/ 529936 w 530700"/>
                <a:gd name="connsiteY1" fmla="*/ 304711 h 465832"/>
                <a:gd name="connsiteX2" fmla="*/ 90564 w 530700"/>
                <a:gd name="connsiteY2" fmla="*/ 0 h 465832"/>
                <a:gd name="connsiteX0" fmla="*/ 0 w 530260"/>
                <a:gd name="connsiteY0" fmla="*/ 348896 h 465832"/>
                <a:gd name="connsiteX1" fmla="*/ 529936 w 530260"/>
                <a:gd name="connsiteY1" fmla="*/ 304711 h 465832"/>
                <a:gd name="connsiteX2" fmla="*/ 90564 w 530260"/>
                <a:gd name="connsiteY2" fmla="*/ 0 h 465832"/>
                <a:gd name="connsiteX0" fmla="*/ 0 w 532566"/>
                <a:gd name="connsiteY0" fmla="*/ 348896 h 465832"/>
                <a:gd name="connsiteX1" fmla="*/ 529936 w 532566"/>
                <a:gd name="connsiteY1" fmla="*/ 304711 h 465832"/>
                <a:gd name="connsiteX2" fmla="*/ 243382 w 532566"/>
                <a:gd name="connsiteY2" fmla="*/ 80311 h 465832"/>
                <a:gd name="connsiteX3" fmla="*/ 90564 w 532566"/>
                <a:gd name="connsiteY3" fmla="*/ 0 h 465832"/>
                <a:gd name="connsiteX0" fmla="*/ 17369 w 549935"/>
                <a:gd name="connsiteY0" fmla="*/ 274255 h 391191"/>
                <a:gd name="connsiteX1" fmla="*/ 547305 w 549935"/>
                <a:gd name="connsiteY1" fmla="*/ 230070 h 391191"/>
                <a:gd name="connsiteX2" fmla="*/ 260751 w 549935"/>
                <a:gd name="connsiteY2" fmla="*/ 5670 h 391191"/>
                <a:gd name="connsiteX3" fmla="*/ 0 w 549935"/>
                <a:gd name="connsiteY3" fmla="*/ 256220 h 391191"/>
                <a:gd name="connsiteX0" fmla="*/ 17369 w 549093"/>
                <a:gd name="connsiteY0" fmla="*/ 375934 h 492870"/>
                <a:gd name="connsiteX1" fmla="*/ 547305 w 549093"/>
                <a:gd name="connsiteY1" fmla="*/ 331749 h 492870"/>
                <a:gd name="connsiteX2" fmla="*/ 135088 w 549093"/>
                <a:gd name="connsiteY2" fmla="*/ 4354 h 492870"/>
                <a:gd name="connsiteX3" fmla="*/ 0 w 549093"/>
                <a:gd name="connsiteY3" fmla="*/ 357899 h 492870"/>
                <a:gd name="connsiteX0" fmla="*/ 17369 w 549134"/>
                <a:gd name="connsiteY0" fmla="*/ 371610 h 488546"/>
                <a:gd name="connsiteX1" fmla="*/ 547305 w 549134"/>
                <a:gd name="connsiteY1" fmla="*/ 327425 h 488546"/>
                <a:gd name="connsiteX2" fmla="*/ 135088 w 549134"/>
                <a:gd name="connsiteY2" fmla="*/ 30 h 488546"/>
                <a:gd name="connsiteX3" fmla="*/ 0 w 549134"/>
                <a:gd name="connsiteY3" fmla="*/ 353575 h 488546"/>
                <a:gd name="connsiteX0" fmla="*/ 17369 w 548988"/>
                <a:gd name="connsiteY0" fmla="*/ 371580 h 488516"/>
                <a:gd name="connsiteX1" fmla="*/ 547305 w 548988"/>
                <a:gd name="connsiteY1" fmla="*/ 327395 h 488516"/>
                <a:gd name="connsiteX2" fmla="*/ 135088 w 548988"/>
                <a:gd name="connsiteY2" fmla="*/ 0 h 488516"/>
                <a:gd name="connsiteX3" fmla="*/ 0 w 548988"/>
                <a:gd name="connsiteY3" fmla="*/ 353545 h 488516"/>
                <a:gd name="connsiteX0" fmla="*/ 17369 w 548986"/>
                <a:gd name="connsiteY0" fmla="*/ 371580 h 488516"/>
                <a:gd name="connsiteX1" fmla="*/ 547305 w 548986"/>
                <a:gd name="connsiteY1" fmla="*/ 327395 h 488516"/>
                <a:gd name="connsiteX2" fmla="*/ 135088 w 548986"/>
                <a:gd name="connsiteY2" fmla="*/ 0 h 488516"/>
                <a:gd name="connsiteX3" fmla="*/ 0 w 548986"/>
                <a:gd name="connsiteY3" fmla="*/ 353545 h 488516"/>
                <a:gd name="connsiteX0" fmla="*/ 17369 w 549326"/>
                <a:gd name="connsiteY0" fmla="*/ 374663 h 491599"/>
                <a:gd name="connsiteX1" fmla="*/ 547305 w 549326"/>
                <a:gd name="connsiteY1" fmla="*/ 330478 h 491599"/>
                <a:gd name="connsiteX2" fmla="*/ 135088 w 549326"/>
                <a:gd name="connsiteY2" fmla="*/ 3083 h 491599"/>
                <a:gd name="connsiteX3" fmla="*/ 0 w 549326"/>
                <a:gd name="connsiteY3" fmla="*/ 356628 h 491599"/>
                <a:gd name="connsiteX0" fmla="*/ 17369 w 549100"/>
                <a:gd name="connsiteY0" fmla="*/ 371589 h 488525"/>
                <a:gd name="connsiteX1" fmla="*/ 547305 w 549100"/>
                <a:gd name="connsiteY1" fmla="*/ 327404 h 488525"/>
                <a:gd name="connsiteX2" fmla="*/ 135088 w 549100"/>
                <a:gd name="connsiteY2" fmla="*/ 9 h 488525"/>
                <a:gd name="connsiteX3" fmla="*/ 0 w 549100"/>
                <a:gd name="connsiteY3" fmla="*/ 353554 h 488525"/>
                <a:gd name="connsiteX0" fmla="*/ 17369 w 547803"/>
                <a:gd name="connsiteY0" fmla="*/ 371589 h 488525"/>
                <a:gd name="connsiteX1" fmla="*/ 547305 w 547803"/>
                <a:gd name="connsiteY1" fmla="*/ 327404 h 488525"/>
                <a:gd name="connsiteX2" fmla="*/ 135088 w 547803"/>
                <a:gd name="connsiteY2" fmla="*/ 9 h 488525"/>
                <a:gd name="connsiteX3" fmla="*/ 0 w 547803"/>
                <a:gd name="connsiteY3" fmla="*/ 353554 h 488525"/>
                <a:gd name="connsiteX0" fmla="*/ 9004 w 539438"/>
                <a:gd name="connsiteY0" fmla="*/ 371589 h 488525"/>
                <a:gd name="connsiteX1" fmla="*/ 538940 w 539438"/>
                <a:gd name="connsiteY1" fmla="*/ 327404 h 488525"/>
                <a:gd name="connsiteX2" fmla="*/ 126723 w 539438"/>
                <a:gd name="connsiteY2" fmla="*/ 9 h 488525"/>
                <a:gd name="connsiteX3" fmla="*/ 1 w 539438"/>
                <a:gd name="connsiteY3" fmla="*/ 310132 h 488525"/>
                <a:gd name="connsiteX0" fmla="*/ 0 w 530434"/>
                <a:gd name="connsiteY0" fmla="*/ 371589 h 488525"/>
                <a:gd name="connsiteX1" fmla="*/ 529936 w 530434"/>
                <a:gd name="connsiteY1" fmla="*/ 327404 h 488525"/>
                <a:gd name="connsiteX2" fmla="*/ 117719 w 530434"/>
                <a:gd name="connsiteY2" fmla="*/ 9 h 488525"/>
                <a:gd name="connsiteX0" fmla="*/ 0 w 522065"/>
                <a:gd name="connsiteY0" fmla="*/ 328167 h 478333"/>
                <a:gd name="connsiteX1" fmla="*/ 521567 w 522065"/>
                <a:gd name="connsiteY1" fmla="*/ 327404 h 478333"/>
                <a:gd name="connsiteX2" fmla="*/ 109350 w 522065"/>
                <a:gd name="connsiteY2" fmla="*/ 9 h 478333"/>
                <a:gd name="connsiteX0" fmla="*/ 0 w 522065"/>
                <a:gd name="connsiteY0" fmla="*/ 328167 h 478333"/>
                <a:gd name="connsiteX1" fmla="*/ 521567 w 522065"/>
                <a:gd name="connsiteY1" fmla="*/ 327404 h 478333"/>
                <a:gd name="connsiteX2" fmla="*/ 109350 w 522065"/>
                <a:gd name="connsiteY2" fmla="*/ 9 h 478333"/>
                <a:gd name="connsiteX3" fmla="*/ 0 w 522065"/>
                <a:gd name="connsiteY3" fmla="*/ 328167 h 478333"/>
                <a:gd name="connsiteX0" fmla="*/ 0 w 521958"/>
                <a:gd name="connsiteY0" fmla="*/ 369301 h 519467"/>
                <a:gd name="connsiteX1" fmla="*/ 521567 w 521958"/>
                <a:gd name="connsiteY1" fmla="*/ 368538 h 519467"/>
                <a:gd name="connsiteX2" fmla="*/ 11189 w 521958"/>
                <a:gd name="connsiteY2" fmla="*/ 9 h 519467"/>
                <a:gd name="connsiteX3" fmla="*/ 0 w 521958"/>
                <a:gd name="connsiteY3" fmla="*/ 369301 h 519467"/>
                <a:gd name="connsiteX0" fmla="*/ 0 w 521958"/>
                <a:gd name="connsiteY0" fmla="*/ 369301 h 548128"/>
                <a:gd name="connsiteX1" fmla="*/ 521567 w 521958"/>
                <a:gd name="connsiteY1" fmla="*/ 368538 h 548128"/>
                <a:gd name="connsiteX2" fmla="*/ 11189 w 521958"/>
                <a:gd name="connsiteY2" fmla="*/ 9 h 548128"/>
                <a:gd name="connsiteX3" fmla="*/ 0 w 521958"/>
                <a:gd name="connsiteY3" fmla="*/ 369301 h 548128"/>
                <a:gd name="connsiteX0" fmla="*/ -2 w 551403"/>
                <a:gd name="connsiteY0" fmla="*/ 356960 h 544545"/>
                <a:gd name="connsiteX1" fmla="*/ 551012 w 551403"/>
                <a:gd name="connsiteY1" fmla="*/ 368538 h 544545"/>
                <a:gd name="connsiteX2" fmla="*/ 40634 w 551403"/>
                <a:gd name="connsiteY2" fmla="*/ 9 h 544545"/>
                <a:gd name="connsiteX3" fmla="*/ -2 w 551403"/>
                <a:gd name="connsiteY3" fmla="*/ 356960 h 544545"/>
                <a:gd name="connsiteX0" fmla="*/ -2 w 573700"/>
                <a:gd name="connsiteY0" fmla="*/ 356966 h 468722"/>
                <a:gd name="connsiteX1" fmla="*/ 573326 w 573700"/>
                <a:gd name="connsiteY1" fmla="*/ 252762 h 468722"/>
                <a:gd name="connsiteX2" fmla="*/ 40634 w 573700"/>
                <a:gd name="connsiteY2" fmla="*/ 15 h 468722"/>
                <a:gd name="connsiteX3" fmla="*/ -2 w 573700"/>
                <a:gd name="connsiteY3" fmla="*/ 356966 h 468722"/>
                <a:gd name="connsiteX0" fmla="*/ -2 w 590315"/>
                <a:gd name="connsiteY0" fmla="*/ 375132 h 406168"/>
                <a:gd name="connsiteX1" fmla="*/ 589952 w 590315"/>
                <a:gd name="connsiteY1" fmla="*/ 74551 h 406168"/>
                <a:gd name="connsiteX2" fmla="*/ 40634 w 590315"/>
                <a:gd name="connsiteY2" fmla="*/ 18181 h 406168"/>
                <a:gd name="connsiteX3" fmla="*/ -2 w 590315"/>
                <a:gd name="connsiteY3" fmla="*/ 375132 h 406168"/>
                <a:gd name="connsiteX0" fmla="*/ 1 w 590160"/>
                <a:gd name="connsiteY0" fmla="*/ 415633 h 446669"/>
                <a:gd name="connsiteX1" fmla="*/ 589955 w 590160"/>
                <a:gd name="connsiteY1" fmla="*/ 115052 h 446669"/>
                <a:gd name="connsiteX2" fmla="*/ 40637 w 590160"/>
                <a:gd name="connsiteY2" fmla="*/ 58682 h 446669"/>
                <a:gd name="connsiteX3" fmla="*/ 1 w 590160"/>
                <a:gd name="connsiteY3" fmla="*/ 415633 h 446669"/>
                <a:gd name="connsiteX0" fmla="*/ 1 w 560556"/>
                <a:gd name="connsiteY0" fmla="*/ 358955 h 436942"/>
                <a:gd name="connsiteX1" fmla="*/ 560337 w 560556"/>
                <a:gd name="connsiteY1" fmla="*/ 191719 h 436942"/>
                <a:gd name="connsiteX2" fmla="*/ 40637 w 560556"/>
                <a:gd name="connsiteY2" fmla="*/ 2004 h 436942"/>
                <a:gd name="connsiteX3" fmla="*/ 1 w 560556"/>
                <a:gd name="connsiteY3" fmla="*/ 358955 h 436942"/>
                <a:gd name="connsiteX0" fmla="*/ 1 w 561535"/>
                <a:gd name="connsiteY0" fmla="*/ 365800 h 443787"/>
                <a:gd name="connsiteX1" fmla="*/ 560337 w 561535"/>
                <a:gd name="connsiteY1" fmla="*/ 198564 h 443787"/>
                <a:gd name="connsiteX2" fmla="*/ 40637 w 561535"/>
                <a:gd name="connsiteY2" fmla="*/ 8849 h 443787"/>
                <a:gd name="connsiteX3" fmla="*/ 1 w 561535"/>
                <a:gd name="connsiteY3" fmla="*/ 365800 h 443787"/>
                <a:gd name="connsiteX0" fmla="*/ 21939 w 583473"/>
                <a:gd name="connsiteY0" fmla="*/ 365800 h 481262"/>
                <a:gd name="connsiteX1" fmla="*/ 582275 w 583473"/>
                <a:gd name="connsiteY1" fmla="*/ 198564 h 481262"/>
                <a:gd name="connsiteX2" fmla="*/ 62575 w 583473"/>
                <a:gd name="connsiteY2" fmla="*/ 8849 h 481262"/>
                <a:gd name="connsiteX3" fmla="*/ 21939 w 583473"/>
                <a:gd name="connsiteY3" fmla="*/ 365800 h 481262"/>
                <a:gd name="connsiteX0" fmla="*/ 32837 w 594357"/>
                <a:gd name="connsiteY0" fmla="*/ 400567 h 516029"/>
                <a:gd name="connsiteX1" fmla="*/ 593173 w 594357"/>
                <a:gd name="connsiteY1" fmla="*/ 233331 h 516029"/>
                <a:gd name="connsiteX2" fmla="*/ 73473 w 594357"/>
                <a:gd name="connsiteY2" fmla="*/ 43616 h 516029"/>
                <a:gd name="connsiteX3" fmla="*/ 32837 w 594357"/>
                <a:gd name="connsiteY3" fmla="*/ 400567 h 51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357" h="516029">
                  <a:moveTo>
                    <a:pt x="32837" y="400567"/>
                  </a:moveTo>
                  <a:cubicBezTo>
                    <a:pt x="125685" y="552217"/>
                    <a:pt x="562243" y="606324"/>
                    <a:pt x="593173" y="233331"/>
                  </a:cubicBezTo>
                  <a:cubicBezTo>
                    <a:pt x="621225" y="-24333"/>
                    <a:pt x="142499" y="-36328"/>
                    <a:pt x="73473" y="43616"/>
                  </a:cubicBezTo>
                  <a:cubicBezTo>
                    <a:pt x="4447" y="123560"/>
                    <a:pt x="-29693" y="298436"/>
                    <a:pt x="32837" y="400567"/>
                  </a:cubicBezTo>
                  <a:close/>
                </a:path>
              </a:pathLst>
            </a:custGeom>
            <a:solidFill>
              <a:srgbClr val="001F3F"/>
            </a:solidFill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2B6CA053-8334-64CC-01AE-FBF4101BAEEF}"/>
                </a:ext>
              </a:extLst>
            </p:cNvPr>
            <p:cNvSpPr/>
            <p:nvPr/>
          </p:nvSpPr>
          <p:spPr>
            <a:xfrm>
              <a:off x="1858362" y="4607376"/>
              <a:ext cx="1831092" cy="1591152"/>
            </a:xfrm>
            <a:custGeom>
              <a:avLst/>
              <a:gdLst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15885"/>
                <a:gd name="connsiteX1" fmla="*/ 1856433 w 1980555"/>
                <a:gd name="connsiteY1" fmla="*/ 0 h 1615885"/>
                <a:gd name="connsiteX2" fmla="*/ 1980555 w 1980555"/>
                <a:gd name="connsiteY2" fmla="*/ 135409 h 1615885"/>
                <a:gd name="connsiteX3" fmla="*/ 258745 w 1980555"/>
                <a:gd name="connsiteY3" fmla="*/ 1514789 h 1615885"/>
                <a:gd name="connsiteX4" fmla="*/ 0 w 1980555"/>
                <a:gd name="connsiteY4" fmla="*/ 1615273 h 1615885"/>
                <a:gd name="connsiteX5" fmla="*/ 158262 w 1980555"/>
                <a:gd name="connsiteY5" fmla="*/ 1359040 h 1615885"/>
                <a:gd name="connsiteX0" fmla="*/ 158262 w 1980555"/>
                <a:gd name="connsiteY0" fmla="*/ 1359040 h 1615273"/>
                <a:gd name="connsiteX1" fmla="*/ 1856433 w 1980555"/>
                <a:gd name="connsiteY1" fmla="*/ 0 h 1615273"/>
                <a:gd name="connsiteX2" fmla="*/ 1980555 w 1980555"/>
                <a:gd name="connsiteY2" fmla="*/ 135409 h 1615273"/>
                <a:gd name="connsiteX3" fmla="*/ 258745 w 1980555"/>
                <a:gd name="connsiteY3" fmla="*/ 1514789 h 1615273"/>
                <a:gd name="connsiteX4" fmla="*/ 0 w 1980555"/>
                <a:gd name="connsiteY4" fmla="*/ 1615273 h 1615273"/>
                <a:gd name="connsiteX5" fmla="*/ 158262 w 1980555"/>
                <a:gd name="connsiteY5" fmla="*/ 1359040 h 1615273"/>
                <a:gd name="connsiteX0" fmla="*/ 199926 w 2022219"/>
                <a:gd name="connsiteY0" fmla="*/ 1359040 h 1591514"/>
                <a:gd name="connsiteX1" fmla="*/ 1898097 w 2022219"/>
                <a:gd name="connsiteY1" fmla="*/ 0 h 1591514"/>
                <a:gd name="connsiteX2" fmla="*/ 2022219 w 2022219"/>
                <a:gd name="connsiteY2" fmla="*/ 135409 h 1591514"/>
                <a:gd name="connsiteX3" fmla="*/ 300409 w 2022219"/>
                <a:gd name="connsiteY3" fmla="*/ 1514789 h 1591514"/>
                <a:gd name="connsiteX4" fmla="*/ 0 w 2022219"/>
                <a:gd name="connsiteY4" fmla="*/ 1591152 h 1591514"/>
                <a:gd name="connsiteX5" fmla="*/ 199926 w 2022219"/>
                <a:gd name="connsiteY5" fmla="*/ 1359040 h 1591514"/>
                <a:gd name="connsiteX0" fmla="*/ 199926 w 2022219"/>
                <a:gd name="connsiteY0" fmla="*/ 1359040 h 1591152"/>
                <a:gd name="connsiteX1" fmla="*/ 1898097 w 2022219"/>
                <a:gd name="connsiteY1" fmla="*/ 0 h 1591152"/>
                <a:gd name="connsiteX2" fmla="*/ 2022219 w 2022219"/>
                <a:gd name="connsiteY2" fmla="*/ 135409 h 1591152"/>
                <a:gd name="connsiteX3" fmla="*/ 300409 w 2022219"/>
                <a:gd name="connsiteY3" fmla="*/ 1464355 h 1591152"/>
                <a:gd name="connsiteX4" fmla="*/ 0 w 2022219"/>
                <a:gd name="connsiteY4" fmla="*/ 1591152 h 1591152"/>
                <a:gd name="connsiteX5" fmla="*/ 199926 w 2022219"/>
                <a:gd name="connsiteY5" fmla="*/ 1359040 h 1591152"/>
                <a:gd name="connsiteX0" fmla="*/ 199926 w 1927929"/>
                <a:gd name="connsiteY0" fmla="*/ 135904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199926 w 1927929"/>
                <a:gd name="connsiteY5" fmla="*/ 1359040 h 1591152"/>
                <a:gd name="connsiteX0" fmla="*/ 152301 w 1880304"/>
                <a:gd name="connsiteY0" fmla="*/ 1359040 h 1645127"/>
                <a:gd name="connsiteX1" fmla="*/ 1850472 w 1880304"/>
                <a:gd name="connsiteY1" fmla="*/ 0 h 1645127"/>
                <a:gd name="connsiteX2" fmla="*/ 1880304 w 1880304"/>
                <a:gd name="connsiteY2" fmla="*/ 133216 h 1645127"/>
                <a:gd name="connsiteX3" fmla="*/ 252784 w 1880304"/>
                <a:gd name="connsiteY3" fmla="*/ 1464355 h 1645127"/>
                <a:gd name="connsiteX4" fmla="*/ 0 w 1880304"/>
                <a:gd name="connsiteY4" fmla="*/ 1645127 h 1645127"/>
                <a:gd name="connsiteX5" fmla="*/ 152301 w 1880304"/>
                <a:gd name="connsiteY5" fmla="*/ 1359040 h 1645127"/>
                <a:gd name="connsiteX0" fmla="*/ 152301 w 1880304"/>
                <a:gd name="connsiteY0" fmla="*/ 1359040 h 1645127"/>
                <a:gd name="connsiteX1" fmla="*/ 1850472 w 1880304"/>
                <a:gd name="connsiteY1" fmla="*/ 0 h 1645127"/>
                <a:gd name="connsiteX2" fmla="*/ 1880304 w 1880304"/>
                <a:gd name="connsiteY2" fmla="*/ 133216 h 1645127"/>
                <a:gd name="connsiteX3" fmla="*/ 252784 w 1880304"/>
                <a:gd name="connsiteY3" fmla="*/ 1464355 h 1645127"/>
                <a:gd name="connsiteX4" fmla="*/ 0 w 1880304"/>
                <a:gd name="connsiteY4" fmla="*/ 1645127 h 1645127"/>
                <a:gd name="connsiteX5" fmla="*/ 152301 w 1880304"/>
                <a:gd name="connsiteY5" fmla="*/ 1359040 h 1645127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169764 w 1897767"/>
                <a:gd name="connsiteY0" fmla="*/ 1359040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169764 w 1897767"/>
                <a:gd name="connsiteY5" fmla="*/ 1359040 h 1641952"/>
                <a:gd name="connsiteX0" fmla="*/ 223739 w 1897767"/>
                <a:gd name="connsiteY0" fmla="*/ 1325702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223739 w 1897767"/>
                <a:gd name="connsiteY5" fmla="*/ 1325702 h 1641952"/>
                <a:gd name="connsiteX0" fmla="*/ 223739 w 1897767"/>
                <a:gd name="connsiteY0" fmla="*/ 1325702 h 1641952"/>
                <a:gd name="connsiteX1" fmla="*/ 1867935 w 1897767"/>
                <a:gd name="connsiteY1" fmla="*/ 0 h 1641952"/>
                <a:gd name="connsiteX2" fmla="*/ 1897767 w 1897767"/>
                <a:gd name="connsiteY2" fmla="*/ 133216 h 1641952"/>
                <a:gd name="connsiteX3" fmla="*/ 270247 w 1897767"/>
                <a:gd name="connsiteY3" fmla="*/ 1464355 h 1641952"/>
                <a:gd name="connsiteX4" fmla="*/ 0 w 1897767"/>
                <a:gd name="connsiteY4" fmla="*/ 1641952 h 1641952"/>
                <a:gd name="connsiteX5" fmla="*/ 223739 w 1897767"/>
                <a:gd name="connsiteY5" fmla="*/ 1325702 h 1641952"/>
                <a:gd name="connsiteX0" fmla="*/ 223739 w 1897767"/>
                <a:gd name="connsiteY0" fmla="*/ 1279664 h 1595914"/>
                <a:gd name="connsiteX1" fmla="*/ 1740935 w 1897767"/>
                <a:gd name="connsiteY1" fmla="*/ 0 h 1595914"/>
                <a:gd name="connsiteX2" fmla="*/ 1897767 w 1897767"/>
                <a:gd name="connsiteY2" fmla="*/ 87178 h 1595914"/>
                <a:gd name="connsiteX3" fmla="*/ 270247 w 1897767"/>
                <a:gd name="connsiteY3" fmla="*/ 1418317 h 1595914"/>
                <a:gd name="connsiteX4" fmla="*/ 0 w 1897767"/>
                <a:gd name="connsiteY4" fmla="*/ 1595914 h 1595914"/>
                <a:gd name="connsiteX5" fmla="*/ 223739 w 1897767"/>
                <a:gd name="connsiteY5" fmla="*/ 1279664 h 1595914"/>
                <a:gd name="connsiteX0" fmla="*/ 223739 w 1897767"/>
                <a:gd name="connsiteY0" fmla="*/ 1279664 h 1595914"/>
                <a:gd name="connsiteX1" fmla="*/ 1740935 w 1897767"/>
                <a:gd name="connsiteY1" fmla="*/ 0 h 1595914"/>
                <a:gd name="connsiteX2" fmla="*/ 1897767 w 1897767"/>
                <a:gd name="connsiteY2" fmla="*/ 87178 h 1595914"/>
                <a:gd name="connsiteX3" fmla="*/ 270247 w 1897767"/>
                <a:gd name="connsiteY3" fmla="*/ 1418317 h 1595914"/>
                <a:gd name="connsiteX4" fmla="*/ 0 w 1897767"/>
                <a:gd name="connsiteY4" fmla="*/ 1595914 h 1595914"/>
                <a:gd name="connsiteX5" fmla="*/ 223739 w 1897767"/>
                <a:gd name="connsiteY5" fmla="*/ 1279664 h 1595914"/>
                <a:gd name="connsiteX0" fmla="*/ 223739 w 1897767"/>
                <a:gd name="connsiteY0" fmla="*/ 1279664 h 1595914"/>
                <a:gd name="connsiteX1" fmla="*/ 1740935 w 1897767"/>
                <a:gd name="connsiteY1" fmla="*/ 0 h 1595914"/>
                <a:gd name="connsiteX2" fmla="*/ 1897767 w 1897767"/>
                <a:gd name="connsiteY2" fmla="*/ 87178 h 1595914"/>
                <a:gd name="connsiteX3" fmla="*/ 270247 w 1897767"/>
                <a:gd name="connsiteY3" fmla="*/ 1418317 h 1595914"/>
                <a:gd name="connsiteX4" fmla="*/ 0 w 1897767"/>
                <a:gd name="connsiteY4" fmla="*/ 1595914 h 1595914"/>
                <a:gd name="connsiteX5" fmla="*/ 223739 w 1897767"/>
                <a:gd name="connsiteY5" fmla="*/ 1279664 h 1595914"/>
                <a:gd name="connsiteX0" fmla="*/ 236439 w 1910467"/>
                <a:gd name="connsiteY0" fmla="*/ 1279664 h 1591152"/>
                <a:gd name="connsiteX1" fmla="*/ 1753635 w 1910467"/>
                <a:gd name="connsiteY1" fmla="*/ 0 h 1591152"/>
                <a:gd name="connsiteX2" fmla="*/ 1910467 w 1910467"/>
                <a:gd name="connsiteY2" fmla="*/ 87178 h 1591152"/>
                <a:gd name="connsiteX3" fmla="*/ 282947 w 1910467"/>
                <a:gd name="connsiteY3" fmla="*/ 1418317 h 1591152"/>
                <a:gd name="connsiteX4" fmla="*/ 0 w 1910467"/>
                <a:gd name="connsiteY4" fmla="*/ 1591152 h 1591152"/>
                <a:gd name="connsiteX5" fmla="*/ 236439 w 1910467"/>
                <a:gd name="connsiteY5" fmla="*/ 1279664 h 1591152"/>
                <a:gd name="connsiteX0" fmla="*/ 236439 w 1831092"/>
                <a:gd name="connsiteY0" fmla="*/ 1279664 h 1591152"/>
                <a:gd name="connsiteX1" fmla="*/ 1753635 w 1831092"/>
                <a:gd name="connsiteY1" fmla="*/ 0 h 1591152"/>
                <a:gd name="connsiteX2" fmla="*/ 1831092 w 1831092"/>
                <a:gd name="connsiteY2" fmla="*/ 158616 h 1591152"/>
                <a:gd name="connsiteX3" fmla="*/ 282947 w 1831092"/>
                <a:gd name="connsiteY3" fmla="*/ 1418317 h 1591152"/>
                <a:gd name="connsiteX4" fmla="*/ 0 w 1831092"/>
                <a:gd name="connsiteY4" fmla="*/ 1591152 h 1591152"/>
                <a:gd name="connsiteX5" fmla="*/ 236439 w 1831092"/>
                <a:gd name="connsiteY5" fmla="*/ 1279664 h 159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1092" h="1591152">
                  <a:moveTo>
                    <a:pt x="236439" y="1279664"/>
                  </a:moveTo>
                  <a:cubicBezTo>
                    <a:pt x="523420" y="1034316"/>
                    <a:pt x="1205570" y="441901"/>
                    <a:pt x="1753635" y="0"/>
                  </a:cubicBezTo>
                  <a:cubicBezTo>
                    <a:pt x="1806651" y="58895"/>
                    <a:pt x="1759026" y="139408"/>
                    <a:pt x="1831092" y="158616"/>
                  </a:cubicBezTo>
                  <a:cubicBezTo>
                    <a:pt x="1240751" y="630051"/>
                    <a:pt x="613040" y="1171673"/>
                    <a:pt x="282947" y="1418317"/>
                  </a:cubicBezTo>
                  <a:cubicBezTo>
                    <a:pt x="143354" y="1510974"/>
                    <a:pt x="87835" y="1590994"/>
                    <a:pt x="0" y="1591152"/>
                  </a:cubicBezTo>
                  <a:cubicBezTo>
                    <a:pt x="165465" y="1527966"/>
                    <a:pt x="176470" y="1332925"/>
                    <a:pt x="236439" y="12796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A2E232CC-34A0-12A2-E6EC-4BA495085BE6}"/>
                </a:ext>
              </a:extLst>
            </p:cNvPr>
            <p:cNvSpPr/>
            <p:nvPr/>
          </p:nvSpPr>
          <p:spPr>
            <a:xfrm>
              <a:off x="1744513" y="4512756"/>
              <a:ext cx="2038940" cy="1707252"/>
            </a:xfrm>
            <a:custGeom>
              <a:avLst/>
              <a:gdLst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2029767"/>
                <a:gd name="connsiteY0" fmla="*/ 1359040 h 1615273"/>
                <a:gd name="connsiteX1" fmla="*/ 1856433 w 2029767"/>
                <a:gd name="connsiteY1" fmla="*/ 0 h 1615273"/>
                <a:gd name="connsiteX2" fmla="*/ 2029767 w 2029767"/>
                <a:gd name="connsiteY2" fmla="*/ 100484 h 1615273"/>
                <a:gd name="connsiteX3" fmla="*/ 258745 w 2029767"/>
                <a:gd name="connsiteY3" fmla="*/ 1514789 h 1615273"/>
                <a:gd name="connsiteX4" fmla="*/ 0 w 2029767"/>
                <a:gd name="connsiteY4" fmla="*/ 1615273 h 1615273"/>
                <a:gd name="connsiteX5" fmla="*/ 158262 w 2029767"/>
                <a:gd name="connsiteY5" fmla="*/ 1359040 h 1615273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57675"/>
                <a:gd name="connsiteX1" fmla="*/ 1856433 w 1980555"/>
                <a:gd name="connsiteY1" fmla="*/ 0 h 1657675"/>
                <a:gd name="connsiteX2" fmla="*/ 1980555 w 1980555"/>
                <a:gd name="connsiteY2" fmla="*/ 135409 h 1657675"/>
                <a:gd name="connsiteX3" fmla="*/ 258745 w 1980555"/>
                <a:gd name="connsiteY3" fmla="*/ 1514789 h 1657675"/>
                <a:gd name="connsiteX4" fmla="*/ 0 w 1980555"/>
                <a:gd name="connsiteY4" fmla="*/ 1615273 h 1657675"/>
                <a:gd name="connsiteX5" fmla="*/ 158262 w 1980555"/>
                <a:gd name="connsiteY5" fmla="*/ 1359040 h 1657675"/>
                <a:gd name="connsiteX0" fmla="*/ 158262 w 1980555"/>
                <a:gd name="connsiteY0" fmla="*/ 1359040 h 1615885"/>
                <a:gd name="connsiteX1" fmla="*/ 1856433 w 1980555"/>
                <a:gd name="connsiteY1" fmla="*/ 0 h 1615885"/>
                <a:gd name="connsiteX2" fmla="*/ 1980555 w 1980555"/>
                <a:gd name="connsiteY2" fmla="*/ 135409 h 1615885"/>
                <a:gd name="connsiteX3" fmla="*/ 258745 w 1980555"/>
                <a:gd name="connsiteY3" fmla="*/ 1514789 h 1615885"/>
                <a:gd name="connsiteX4" fmla="*/ 0 w 1980555"/>
                <a:gd name="connsiteY4" fmla="*/ 1615273 h 1615885"/>
                <a:gd name="connsiteX5" fmla="*/ 158262 w 1980555"/>
                <a:gd name="connsiteY5" fmla="*/ 1359040 h 1615885"/>
                <a:gd name="connsiteX0" fmla="*/ 158262 w 1980555"/>
                <a:gd name="connsiteY0" fmla="*/ 1359040 h 1615273"/>
                <a:gd name="connsiteX1" fmla="*/ 1856433 w 1980555"/>
                <a:gd name="connsiteY1" fmla="*/ 0 h 1615273"/>
                <a:gd name="connsiteX2" fmla="*/ 1980555 w 1980555"/>
                <a:gd name="connsiteY2" fmla="*/ 135409 h 1615273"/>
                <a:gd name="connsiteX3" fmla="*/ 258745 w 1980555"/>
                <a:gd name="connsiteY3" fmla="*/ 1514789 h 1615273"/>
                <a:gd name="connsiteX4" fmla="*/ 0 w 1980555"/>
                <a:gd name="connsiteY4" fmla="*/ 1615273 h 1615273"/>
                <a:gd name="connsiteX5" fmla="*/ 158262 w 1980555"/>
                <a:gd name="connsiteY5" fmla="*/ 1359040 h 1615273"/>
                <a:gd name="connsiteX0" fmla="*/ 199926 w 2022219"/>
                <a:gd name="connsiteY0" fmla="*/ 1359040 h 1591514"/>
                <a:gd name="connsiteX1" fmla="*/ 1898097 w 2022219"/>
                <a:gd name="connsiteY1" fmla="*/ 0 h 1591514"/>
                <a:gd name="connsiteX2" fmla="*/ 2022219 w 2022219"/>
                <a:gd name="connsiteY2" fmla="*/ 135409 h 1591514"/>
                <a:gd name="connsiteX3" fmla="*/ 300409 w 2022219"/>
                <a:gd name="connsiteY3" fmla="*/ 1514789 h 1591514"/>
                <a:gd name="connsiteX4" fmla="*/ 0 w 2022219"/>
                <a:gd name="connsiteY4" fmla="*/ 1591152 h 1591514"/>
                <a:gd name="connsiteX5" fmla="*/ 199926 w 2022219"/>
                <a:gd name="connsiteY5" fmla="*/ 1359040 h 1591514"/>
                <a:gd name="connsiteX0" fmla="*/ 199926 w 2022219"/>
                <a:gd name="connsiteY0" fmla="*/ 1359040 h 1591152"/>
                <a:gd name="connsiteX1" fmla="*/ 1898097 w 2022219"/>
                <a:gd name="connsiteY1" fmla="*/ 0 h 1591152"/>
                <a:gd name="connsiteX2" fmla="*/ 2022219 w 2022219"/>
                <a:gd name="connsiteY2" fmla="*/ 135409 h 1591152"/>
                <a:gd name="connsiteX3" fmla="*/ 300409 w 2022219"/>
                <a:gd name="connsiteY3" fmla="*/ 1464355 h 1591152"/>
                <a:gd name="connsiteX4" fmla="*/ 0 w 2022219"/>
                <a:gd name="connsiteY4" fmla="*/ 1591152 h 1591152"/>
                <a:gd name="connsiteX5" fmla="*/ 199926 w 2022219"/>
                <a:gd name="connsiteY5" fmla="*/ 1359040 h 1591152"/>
                <a:gd name="connsiteX0" fmla="*/ 199926 w 1927929"/>
                <a:gd name="connsiteY0" fmla="*/ 135904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199926 w 1927929"/>
                <a:gd name="connsiteY5" fmla="*/ 1359040 h 1591152"/>
                <a:gd name="connsiteX0" fmla="*/ 224385 w 1927929"/>
                <a:gd name="connsiteY0" fmla="*/ 138350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24385 w 1927929"/>
                <a:gd name="connsiteY5" fmla="*/ 1383500 h 1591152"/>
                <a:gd name="connsiteX0" fmla="*/ 224385 w 1927929"/>
                <a:gd name="connsiteY0" fmla="*/ 138350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24385 w 1927929"/>
                <a:gd name="connsiteY5" fmla="*/ 1383500 h 1591152"/>
                <a:gd name="connsiteX0" fmla="*/ 224385 w 1927929"/>
                <a:gd name="connsiteY0" fmla="*/ 1383500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24385 w 1927929"/>
                <a:gd name="connsiteY5" fmla="*/ 1383500 h 1591152"/>
                <a:gd name="connsiteX0" fmla="*/ 269540 w 1927929"/>
                <a:gd name="connsiteY0" fmla="*/ 1306359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69540 w 1927929"/>
                <a:gd name="connsiteY5" fmla="*/ 1306359 h 1591152"/>
                <a:gd name="connsiteX0" fmla="*/ 269540 w 1927929"/>
                <a:gd name="connsiteY0" fmla="*/ 1306359 h 1591152"/>
                <a:gd name="connsiteX1" fmla="*/ 1898097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69540 w 1927929"/>
                <a:gd name="connsiteY5" fmla="*/ 1306359 h 1591152"/>
                <a:gd name="connsiteX0" fmla="*/ 269540 w 1927929"/>
                <a:gd name="connsiteY0" fmla="*/ 1306359 h 1591152"/>
                <a:gd name="connsiteX1" fmla="*/ 1817194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69540 w 1927929"/>
                <a:gd name="connsiteY5" fmla="*/ 1306359 h 1591152"/>
                <a:gd name="connsiteX0" fmla="*/ 269540 w 1927929"/>
                <a:gd name="connsiteY0" fmla="*/ 1306359 h 1591152"/>
                <a:gd name="connsiteX1" fmla="*/ 1817194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69540 w 1927929"/>
                <a:gd name="connsiteY5" fmla="*/ 1306359 h 1591152"/>
                <a:gd name="connsiteX0" fmla="*/ 269540 w 1927929"/>
                <a:gd name="connsiteY0" fmla="*/ 1306359 h 1591152"/>
                <a:gd name="connsiteX1" fmla="*/ 1817194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69540 w 1927929"/>
                <a:gd name="connsiteY5" fmla="*/ 1306359 h 1591152"/>
                <a:gd name="connsiteX0" fmla="*/ 269540 w 1927929"/>
                <a:gd name="connsiteY0" fmla="*/ 1306359 h 1591152"/>
                <a:gd name="connsiteX1" fmla="*/ 1817194 w 1927929"/>
                <a:gd name="connsiteY1" fmla="*/ 0 h 1591152"/>
                <a:gd name="connsiteX2" fmla="*/ 1927929 w 1927929"/>
                <a:gd name="connsiteY2" fmla="*/ 133216 h 1591152"/>
                <a:gd name="connsiteX3" fmla="*/ 300409 w 1927929"/>
                <a:gd name="connsiteY3" fmla="*/ 1464355 h 1591152"/>
                <a:gd name="connsiteX4" fmla="*/ 0 w 1927929"/>
                <a:gd name="connsiteY4" fmla="*/ 1591152 h 1591152"/>
                <a:gd name="connsiteX5" fmla="*/ 269540 w 1927929"/>
                <a:gd name="connsiteY5" fmla="*/ 1306359 h 1591152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5809 w 1953329"/>
                <a:gd name="connsiteY3" fmla="*/ 146435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5809 w 1953329"/>
                <a:gd name="connsiteY3" fmla="*/ 146435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5809 w 1953329"/>
                <a:gd name="connsiteY3" fmla="*/ 146435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5809 w 1953329"/>
                <a:gd name="connsiteY3" fmla="*/ 146435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5809 w 1953329"/>
                <a:gd name="connsiteY3" fmla="*/ 146435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5809 w 1953329"/>
                <a:gd name="connsiteY3" fmla="*/ 146435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8984 w 1953329"/>
                <a:gd name="connsiteY3" fmla="*/ 140720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8984 w 1953329"/>
                <a:gd name="connsiteY3" fmla="*/ 140720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53329"/>
                <a:gd name="connsiteY0" fmla="*/ 1306359 h 1570515"/>
                <a:gd name="connsiteX1" fmla="*/ 1842594 w 1953329"/>
                <a:gd name="connsiteY1" fmla="*/ 0 h 1570515"/>
                <a:gd name="connsiteX2" fmla="*/ 1953329 w 1953329"/>
                <a:gd name="connsiteY2" fmla="*/ 133216 h 1570515"/>
                <a:gd name="connsiteX3" fmla="*/ 328984 w 1953329"/>
                <a:gd name="connsiteY3" fmla="*/ 1407205 h 1570515"/>
                <a:gd name="connsiteX4" fmla="*/ 0 w 1953329"/>
                <a:gd name="connsiteY4" fmla="*/ 1570515 h 1570515"/>
                <a:gd name="connsiteX5" fmla="*/ 294940 w 1953329"/>
                <a:gd name="connsiteY5" fmla="*/ 1306359 h 1570515"/>
                <a:gd name="connsiteX0" fmla="*/ 294940 w 1932691"/>
                <a:gd name="connsiteY0" fmla="*/ 1306359 h 1570515"/>
                <a:gd name="connsiteX1" fmla="*/ 1842594 w 1932691"/>
                <a:gd name="connsiteY1" fmla="*/ 0 h 1570515"/>
                <a:gd name="connsiteX2" fmla="*/ 1932691 w 1932691"/>
                <a:gd name="connsiteY2" fmla="*/ 110991 h 1570515"/>
                <a:gd name="connsiteX3" fmla="*/ 328984 w 1932691"/>
                <a:gd name="connsiteY3" fmla="*/ 1407205 h 1570515"/>
                <a:gd name="connsiteX4" fmla="*/ 0 w 1932691"/>
                <a:gd name="connsiteY4" fmla="*/ 1570515 h 1570515"/>
                <a:gd name="connsiteX5" fmla="*/ 294940 w 1932691"/>
                <a:gd name="connsiteY5" fmla="*/ 1306359 h 1570515"/>
                <a:gd name="connsiteX0" fmla="*/ 294940 w 1932691"/>
                <a:gd name="connsiteY0" fmla="*/ 1323821 h 1587977"/>
                <a:gd name="connsiteX1" fmla="*/ 1863231 w 1932691"/>
                <a:gd name="connsiteY1" fmla="*/ 0 h 1587977"/>
                <a:gd name="connsiteX2" fmla="*/ 1932691 w 1932691"/>
                <a:gd name="connsiteY2" fmla="*/ 128453 h 1587977"/>
                <a:gd name="connsiteX3" fmla="*/ 328984 w 1932691"/>
                <a:gd name="connsiteY3" fmla="*/ 1424667 h 1587977"/>
                <a:gd name="connsiteX4" fmla="*/ 0 w 1932691"/>
                <a:gd name="connsiteY4" fmla="*/ 1587977 h 1587977"/>
                <a:gd name="connsiteX5" fmla="*/ 294940 w 1932691"/>
                <a:gd name="connsiteY5" fmla="*/ 1323821 h 1587977"/>
                <a:gd name="connsiteX0" fmla="*/ 294940 w 1905704"/>
                <a:gd name="connsiteY0" fmla="*/ 1323821 h 1587977"/>
                <a:gd name="connsiteX1" fmla="*/ 1863231 w 1905704"/>
                <a:gd name="connsiteY1" fmla="*/ 0 h 1587977"/>
                <a:gd name="connsiteX2" fmla="*/ 1905704 w 1905704"/>
                <a:gd name="connsiteY2" fmla="*/ 145915 h 1587977"/>
                <a:gd name="connsiteX3" fmla="*/ 328984 w 1905704"/>
                <a:gd name="connsiteY3" fmla="*/ 1424667 h 1587977"/>
                <a:gd name="connsiteX4" fmla="*/ 0 w 1905704"/>
                <a:gd name="connsiteY4" fmla="*/ 1587977 h 1587977"/>
                <a:gd name="connsiteX5" fmla="*/ 294940 w 1905704"/>
                <a:gd name="connsiteY5" fmla="*/ 1323821 h 1587977"/>
                <a:gd name="connsiteX0" fmla="*/ 294940 w 1905704"/>
                <a:gd name="connsiteY0" fmla="*/ 1323821 h 1587977"/>
                <a:gd name="connsiteX1" fmla="*/ 1863231 w 1905704"/>
                <a:gd name="connsiteY1" fmla="*/ 0 h 1587977"/>
                <a:gd name="connsiteX2" fmla="*/ 1905704 w 1905704"/>
                <a:gd name="connsiteY2" fmla="*/ 145915 h 1587977"/>
                <a:gd name="connsiteX3" fmla="*/ 328984 w 1905704"/>
                <a:gd name="connsiteY3" fmla="*/ 1424667 h 1587977"/>
                <a:gd name="connsiteX4" fmla="*/ 0 w 1905704"/>
                <a:gd name="connsiteY4" fmla="*/ 1587977 h 1587977"/>
                <a:gd name="connsiteX5" fmla="*/ 294940 w 1905704"/>
                <a:gd name="connsiteY5" fmla="*/ 1323821 h 1587977"/>
                <a:gd name="connsiteX0" fmla="*/ 294940 w 1975060"/>
                <a:gd name="connsiteY0" fmla="*/ 1323821 h 1587977"/>
                <a:gd name="connsiteX1" fmla="*/ 1863231 w 1975060"/>
                <a:gd name="connsiteY1" fmla="*/ 0 h 1587977"/>
                <a:gd name="connsiteX2" fmla="*/ 1975060 w 1975060"/>
                <a:gd name="connsiteY2" fmla="*/ 49182 h 1587977"/>
                <a:gd name="connsiteX3" fmla="*/ 328984 w 1975060"/>
                <a:gd name="connsiteY3" fmla="*/ 1424667 h 1587977"/>
                <a:gd name="connsiteX4" fmla="*/ 0 w 1975060"/>
                <a:gd name="connsiteY4" fmla="*/ 1587977 h 1587977"/>
                <a:gd name="connsiteX5" fmla="*/ 294940 w 1975060"/>
                <a:gd name="connsiteY5" fmla="*/ 1323821 h 1587977"/>
                <a:gd name="connsiteX0" fmla="*/ 294940 w 1975060"/>
                <a:gd name="connsiteY0" fmla="*/ 1323821 h 1587977"/>
                <a:gd name="connsiteX1" fmla="*/ 1863231 w 1975060"/>
                <a:gd name="connsiteY1" fmla="*/ 0 h 1587977"/>
                <a:gd name="connsiteX2" fmla="*/ 1975060 w 1975060"/>
                <a:gd name="connsiteY2" fmla="*/ 49182 h 1587977"/>
                <a:gd name="connsiteX3" fmla="*/ 328984 w 1975060"/>
                <a:gd name="connsiteY3" fmla="*/ 1424667 h 1587977"/>
                <a:gd name="connsiteX4" fmla="*/ 0 w 1975060"/>
                <a:gd name="connsiteY4" fmla="*/ 1587977 h 1587977"/>
                <a:gd name="connsiteX5" fmla="*/ 294940 w 1975060"/>
                <a:gd name="connsiteY5" fmla="*/ 1323821 h 1587977"/>
                <a:gd name="connsiteX0" fmla="*/ 294940 w 1975060"/>
                <a:gd name="connsiteY0" fmla="*/ 1405953 h 1670109"/>
                <a:gd name="connsiteX1" fmla="*/ 1905210 w 1975060"/>
                <a:gd name="connsiteY1" fmla="*/ 0 h 1670109"/>
                <a:gd name="connsiteX2" fmla="*/ 1975060 w 1975060"/>
                <a:gd name="connsiteY2" fmla="*/ 131314 h 1670109"/>
                <a:gd name="connsiteX3" fmla="*/ 328984 w 1975060"/>
                <a:gd name="connsiteY3" fmla="*/ 1506799 h 1670109"/>
                <a:gd name="connsiteX4" fmla="*/ 0 w 1975060"/>
                <a:gd name="connsiteY4" fmla="*/ 1670109 h 1670109"/>
                <a:gd name="connsiteX5" fmla="*/ 294940 w 1975060"/>
                <a:gd name="connsiteY5" fmla="*/ 1405953 h 1670109"/>
                <a:gd name="connsiteX0" fmla="*/ 294940 w 1975060"/>
                <a:gd name="connsiteY0" fmla="*/ 1405953 h 1670109"/>
                <a:gd name="connsiteX1" fmla="*/ 1905210 w 1975060"/>
                <a:gd name="connsiteY1" fmla="*/ 0 h 1670109"/>
                <a:gd name="connsiteX2" fmla="*/ 1975060 w 1975060"/>
                <a:gd name="connsiteY2" fmla="*/ 131314 h 1670109"/>
                <a:gd name="connsiteX3" fmla="*/ 328984 w 1975060"/>
                <a:gd name="connsiteY3" fmla="*/ 1506799 h 1670109"/>
                <a:gd name="connsiteX4" fmla="*/ 0 w 1975060"/>
                <a:gd name="connsiteY4" fmla="*/ 1670109 h 1670109"/>
                <a:gd name="connsiteX5" fmla="*/ 294940 w 1975060"/>
                <a:gd name="connsiteY5" fmla="*/ 1405953 h 1670109"/>
                <a:gd name="connsiteX0" fmla="*/ 294940 w 1975060"/>
                <a:gd name="connsiteY0" fmla="*/ 1405953 h 1670109"/>
                <a:gd name="connsiteX1" fmla="*/ 1905210 w 1975060"/>
                <a:gd name="connsiteY1" fmla="*/ 0 h 1670109"/>
                <a:gd name="connsiteX2" fmla="*/ 1975060 w 1975060"/>
                <a:gd name="connsiteY2" fmla="*/ 131314 h 1670109"/>
                <a:gd name="connsiteX3" fmla="*/ 328984 w 1975060"/>
                <a:gd name="connsiteY3" fmla="*/ 1506799 h 1670109"/>
                <a:gd name="connsiteX4" fmla="*/ 0 w 1975060"/>
                <a:gd name="connsiteY4" fmla="*/ 1670109 h 1670109"/>
                <a:gd name="connsiteX5" fmla="*/ 294940 w 1975060"/>
                <a:gd name="connsiteY5" fmla="*/ 1405953 h 1670109"/>
                <a:gd name="connsiteX0" fmla="*/ 294940 w 1975060"/>
                <a:gd name="connsiteY0" fmla="*/ 1405953 h 1670109"/>
                <a:gd name="connsiteX1" fmla="*/ 1905210 w 1975060"/>
                <a:gd name="connsiteY1" fmla="*/ 0 h 1670109"/>
                <a:gd name="connsiteX2" fmla="*/ 1975060 w 1975060"/>
                <a:gd name="connsiteY2" fmla="*/ 131314 h 1670109"/>
                <a:gd name="connsiteX3" fmla="*/ 328984 w 1975060"/>
                <a:gd name="connsiteY3" fmla="*/ 1506799 h 1670109"/>
                <a:gd name="connsiteX4" fmla="*/ 0 w 1975060"/>
                <a:gd name="connsiteY4" fmla="*/ 1670109 h 1670109"/>
                <a:gd name="connsiteX5" fmla="*/ 294940 w 1975060"/>
                <a:gd name="connsiteY5" fmla="*/ 1405953 h 1670109"/>
                <a:gd name="connsiteX0" fmla="*/ 294940 w 1975060"/>
                <a:gd name="connsiteY0" fmla="*/ 1405953 h 1670109"/>
                <a:gd name="connsiteX1" fmla="*/ 1905210 w 1975060"/>
                <a:gd name="connsiteY1" fmla="*/ 0 h 1670109"/>
                <a:gd name="connsiteX2" fmla="*/ 1975060 w 1975060"/>
                <a:gd name="connsiteY2" fmla="*/ 131314 h 1670109"/>
                <a:gd name="connsiteX3" fmla="*/ 328984 w 1975060"/>
                <a:gd name="connsiteY3" fmla="*/ 1506799 h 1670109"/>
                <a:gd name="connsiteX4" fmla="*/ 0 w 1975060"/>
                <a:gd name="connsiteY4" fmla="*/ 1670109 h 1670109"/>
                <a:gd name="connsiteX5" fmla="*/ 294940 w 1975060"/>
                <a:gd name="connsiteY5" fmla="*/ 1405953 h 1670109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94940 w 1975060"/>
                <a:gd name="connsiteY0" fmla="*/ 1422380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94940 w 1975060"/>
                <a:gd name="connsiteY5" fmla="*/ 1422380 h 1686536"/>
                <a:gd name="connsiteX0" fmla="*/ 283989 w 1975060"/>
                <a:gd name="connsiteY0" fmla="*/ 1415079 h 1686536"/>
                <a:gd name="connsiteX1" fmla="*/ 1892434 w 1975060"/>
                <a:gd name="connsiteY1" fmla="*/ 0 h 1686536"/>
                <a:gd name="connsiteX2" fmla="*/ 1975060 w 1975060"/>
                <a:gd name="connsiteY2" fmla="*/ 147741 h 1686536"/>
                <a:gd name="connsiteX3" fmla="*/ 328984 w 1975060"/>
                <a:gd name="connsiteY3" fmla="*/ 1523226 h 1686536"/>
                <a:gd name="connsiteX4" fmla="*/ 0 w 1975060"/>
                <a:gd name="connsiteY4" fmla="*/ 1686536 h 1686536"/>
                <a:gd name="connsiteX5" fmla="*/ 283989 w 1975060"/>
                <a:gd name="connsiteY5" fmla="*/ 1415079 h 1686536"/>
                <a:gd name="connsiteX0" fmla="*/ 347869 w 2038940"/>
                <a:gd name="connsiteY0" fmla="*/ 1415079 h 1693836"/>
                <a:gd name="connsiteX1" fmla="*/ 1956314 w 2038940"/>
                <a:gd name="connsiteY1" fmla="*/ 0 h 1693836"/>
                <a:gd name="connsiteX2" fmla="*/ 2038940 w 2038940"/>
                <a:gd name="connsiteY2" fmla="*/ 147741 h 1693836"/>
                <a:gd name="connsiteX3" fmla="*/ 392864 w 2038940"/>
                <a:gd name="connsiteY3" fmla="*/ 1523226 h 1693836"/>
                <a:gd name="connsiteX4" fmla="*/ 0 w 2038940"/>
                <a:gd name="connsiteY4" fmla="*/ 1693836 h 1693836"/>
                <a:gd name="connsiteX5" fmla="*/ 347869 w 2038940"/>
                <a:gd name="connsiteY5" fmla="*/ 1415079 h 1693836"/>
                <a:gd name="connsiteX0" fmla="*/ 347869 w 2038940"/>
                <a:gd name="connsiteY0" fmla="*/ 1415079 h 1697668"/>
                <a:gd name="connsiteX1" fmla="*/ 1956314 w 2038940"/>
                <a:gd name="connsiteY1" fmla="*/ 0 h 1697668"/>
                <a:gd name="connsiteX2" fmla="*/ 2038940 w 2038940"/>
                <a:gd name="connsiteY2" fmla="*/ 147741 h 1697668"/>
                <a:gd name="connsiteX3" fmla="*/ 392864 w 2038940"/>
                <a:gd name="connsiteY3" fmla="*/ 1523226 h 1697668"/>
                <a:gd name="connsiteX4" fmla="*/ 0 w 2038940"/>
                <a:gd name="connsiteY4" fmla="*/ 1693836 h 1697668"/>
                <a:gd name="connsiteX5" fmla="*/ 347869 w 2038940"/>
                <a:gd name="connsiteY5" fmla="*/ 1415079 h 1697668"/>
                <a:gd name="connsiteX0" fmla="*/ 347869 w 2038940"/>
                <a:gd name="connsiteY0" fmla="*/ 1415079 h 1697668"/>
                <a:gd name="connsiteX1" fmla="*/ 1956314 w 2038940"/>
                <a:gd name="connsiteY1" fmla="*/ 0 h 1697668"/>
                <a:gd name="connsiteX2" fmla="*/ 2038940 w 2038940"/>
                <a:gd name="connsiteY2" fmla="*/ 147741 h 1697668"/>
                <a:gd name="connsiteX3" fmla="*/ 392864 w 2038940"/>
                <a:gd name="connsiteY3" fmla="*/ 1523226 h 1697668"/>
                <a:gd name="connsiteX4" fmla="*/ 0 w 2038940"/>
                <a:gd name="connsiteY4" fmla="*/ 1693836 h 1697668"/>
                <a:gd name="connsiteX5" fmla="*/ 347869 w 2038940"/>
                <a:gd name="connsiteY5" fmla="*/ 1415079 h 1697668"/>
                <a:gd name="connsiteX0" fmla="*/ 347869 w 2038940"/>
                <a:gd name="connsiteY0" fmla="*/ 1415079 h 1713116"/>
                <a:gd name="connsiteX1" fmla="*/ 1956314 w 2038940"/>
                <a:gd name="connsiteY1" fmla="*/ 0 h 1713116"/>
                <a:gd name="connsiteX2" fmla="*/ 2038940 w 2038940"/>
                <a:gd name="connsiteY2" fmla="*/ 147741 h 1713116"/>
                <a:gd name="connsiteX3" fmla="*/ 392864 w 2038940"/>
                <a:gd name="connsiteY3" fmla="*/ 1523226 h 1713116"/>
                <a:gd name="connsiteX4" fmla="*/ 0 w 2038940"/>
                <a:gd name="connsiteY4" fmla="*/ 1693836 h 1713116"/>
                <a:gd name="connsiteX5" fmla="*/ 347869 w 2038940"/>
                <a:gd name="connsiteY5" fmla="*/ 1415079 h 1713116"/>
                <a:gd name="connsiteX0" fmla="*/ 347869 w 2038940"/>
                <a:gd name="connsiteY0" fmla="*/ 1415079 h 1713116"/>
                <a:gd name="connsiteX1" fmla="*/ 1956314 w 2038940"/>
                <a:gd name="connsiteY1" fmla="*/ 0 h 1713116"/>
                <a:gd name="connsiteX2" fmla="*/ 2038940 w 2038940"/>
                <a:gd name="connsiteY2" fmla="*/ 147741 h 1713116"/>
                <a:gd name="connsiteX3" fmla="*/ 392864 w 2038940"/>
                <a:gd name="connsiteY3" fmla="*/ 1523226 h 1713116"/>
                <a:gd name="connsiteX4" fmla="*/ 0 w 2038940"/>
                <a:gd name="connsiteY4" fmla="*/ 1693836 h 1713116"/>
                <a:gd name="connsiteX5" fmla="*/ 347869 w 2038940"/>
                <a:gd name="connsiteY5" fmla="*/ 1415079 h 1713116"/>
                <a:gd name="connsiteX0" fmla="*/ 347869 w 2038940"/>
                <a:gd name="connsiteY0" fmla="*/ 1415079 h 1701319"/>
                <a:gd name="connsiteX1" fmla="*/ 1956314 w 2038940"/>
                <a:gd name="connsiteY1" fmla="*/ 0 h 1701319"/>
                <a:gd name="connsiteX2" fmla="*/ 2038940 w 2038940"/>
                <a:gd name="connsiteY2" fmla="*/ 147741 h 1701319"/>
                <a:gd name="connsiteX3" fmla="*/ 392864 w 2038940"/>
                <a:gd name="connsiteY3" fmla="*/ 1523226 h 1701319"/>
                <a:gd name="connsiteX4" fmla="*/ 0 w 2038940"/>
                <a:gd name="connsiteY4" fmla="*/ 1693836 h 1701319"/>
                <a:gd name="connsiteX5" fmla="*/ 347869 w 2038940"/>
                <a:gd name="connsiteY5" fmla="*/ 1415079 h 1701319"/>
                <a:gd name="connsiteX0" fmla="*/ 347869 w 2038940"/>
                <a:gd name="connsiteY0" fmla="*/ 1415079 h 1707252"/>
                <a:gd name="connsiteX1" fmla="*/ 1956314 w 2038940"/>
                <a:gd name="connsiteY1" fmla="*/ 0 h 1707252"/>
                <a:gd name="connsiteX2" fmla="*/ 2038940 w 2038940"/>
                <a:gd name="connsiteY2" fmla="*/ 147741 h 1707252"/>
                <a:gd name="connsiteX3" fmla="*/ 392864 w 2038940"/>
                <a:gd name="connsiteY3" fmla="*/ 1523226 h 1707252"/>
                <a:gd name="connsiteX4" fmla="*/ 0 w 2038940"/>
                <a:gd name="connsiteY4" fmla="*/ 1693836 h 1707252"/>
                <a:gd name="connsiteX5" fmla="*/ 347869 w 2038940"/>
                <a:gd name="connsiteY5" fmla="*/ 1415079 h 1707252"/>
                <a:gd name="connsiteX0" fmla="*/ 347869 w 2038940"/>
                <a:gd name="connsiteY0" fmla="*/ 1415079 h 1707252"/>
                <a:gd name="connsiteX1" fmla="*/ 1956314 w 2038940"/>
                <a:gd name="connsiteY1" fmla="*/ 0 h 1707252"/>
                <a:gd name="connsiteX2" fmla="*/ 2038940 w 2038940"/>
                <a:gd name="connsiteY2" fmla="*/ 147741 h 1707252"/>
                <a:gd name="connsiteX3" fmla="*/ 392864 w 2038940"/>
                <a:gd name="connsiteY3" fmla="*/ 1523226 h 1707252"/>
                <a:gd name="connsiteX4" fmla="*/ 0 w 2038940"/>
                <a:gd name="connsiteY4" fmla="*/ 1693836 h 1707252"/>
                <a:gd name="connsiteX5" fmla="*/ 347869 w 2038940"/>
                <a:gd name="connsiteY5" fmla="*/ 1415079 h 1707252"/>
                <a:gd name="connsiteX0" fmla="*/ 347869 w 2038940"/>
                <a:gd name="connsiteY0" fmla="*/ 1415079 h 1707252"/>
                <a:gd name="connsiteX1" fmla="*/ 1358167 w 2038940"/>
                <a:gd name="connsiteY1" fmla="*/ 557114 h 1707252"/>
                <a:gd name="connsiteX2" fmla="*/ 1956314 w 2038940"/>
                <a:gd name="connsiteY2" fmla="*/ 0 h 1707252"/>
                <a:gd name="connsiteX3" fmla="*/ 2038940 w 2038940"/>
                <a:gd name="connsiteY3" fmla="*/ 147741 h 1707252"/>
                <a:gd name="connsiteX4" fmla="*/ 392864 w 2038940"/>
                <a:gd name="connsiteY4" fmla="*/ 1523226 h 1707252"/>
                <a:gd name="connsiteX5" fmla="*/ 0 w 2038940"/>
                <a:gd name="connsiteY5" fmla="*/ 1693836 h 1707252"/>
                <a:gd name="connsiteX6" fmla="*/ 347869 w 2038940"/>
                <a:gd name="connsiteY6" fmla="*/ 1415079 h 1707252"/>
                <a:gd name="connsiteX0" fmla="*/ 347869 w 2038940"/>
                <a:gd name="connsiteY0" fmla="*/ 1415079 h 1707252"/>
                <a:gd name="connsiteX1" fmla="*/ 1358167 w 2038940"/>
                <a:gd name="connsiteY1" fmla="*/ 557114 h 1707252"/>
                <a:gd name="connsiteX2" fmla="*/ 1956314 w 2038940"/>
                <a:gd name="connsiteY2" fmla="*/ 0 h 1707252"/>
                <a:gd name="connsiteX3" fmla="*/ 2038940 w 2038940"/>
                <a:gd name="connsiteY3" fmla="*/ 147741 h 1707252"/>
                <a:gd name="connsiteX4" fmla="*/ 392864 w 2038940"/>
                <a:gd name="connsiteY4" fmla="*/ 1523226 h 1707252"/>
                <a:gd name="connsiteX5" fmla="*/ 0 w 2038940"/>
                <a:gd name="connsiteY5" fmla="*/ 1693836 h 1707252"/>
                <a:gd name="connsiteX6" fmla="*/ 347869 w 2038940"/>
                <a:gd name="connsiteY6" fmla="*/ 1415079 h 1707252"/>
                <a:gd name="connsiteX0" fmla="*/ 347869 w 2038940"/>
                <a:gd name="connsiteY0" fmla="*/ 1415079 h 1707252"/>
                <a:gd name="connsiteX1" fmla="*/ 1358167 w 2038940"/>
                <a:gd name="connsiteY1" fmla="*/ 557114 h 1707252"/>
                <a:gd name="connsiteX2" fmla="*/ 1956314 w 2038940"/>
                <a:gd name="connsiteY2" fmla="*/ 0 h 1707252"/>
                <a:gd name="connsiteX3" fmla="*/ 2038940 w 2038940"/>
                <a:gd name="connsiteY3" fmla="*/ 147741 h 1707252"/>
                <a:gd name="connsiteX4" fmla="*/ 392864 w 2038940"/>
                <a:gd name="connsiteY4" fmla="*/ 1523226 h 1707252"/>
                <a:gd name="connsiteX5" fmla="*/ 0 w 2038940"/>
                <a:gd name="connsiteY5" fmla="*/ 1693836 h 1707252"/>
                <a:gd name="connsiteX6" fmla="*/ 347869 w 2038940"/>
                <a:gd name="connsiteY6" fmla="*/ 1415079 h 1707252"/>
                <a:gd name="connsiteX0" fmla="*/ 347869 w 2038940"/>
                <a:gd name="connsiteY0" fmla="*/ 1415079 h 1707252"/>
                <a:gd name="connsiteX1" fmla="*/ 1358167 w 2038940"/>
                <a:gd name="connsiteY1" fmla="*/ 557114 h 1707252"/>
                <a:gd name="connsiteX2" fmla="*/ 1956314 w 2038940"/>
                <a:gd name="connsiteY2" fmla="*/ 0 h 1707252"/>
                <a:gd name="connsiteX3" fmla="*/ 2038940 w 2038940"/>
                <a:gd name="connsiteY3" fmla="*/ 147741 h 1707252"/>
                <a:gd name="connsiteX4" fmla="*/ 392864 w 2038940"/>
                <a:gd name="connsiteY4" fmla="*/ 1523226 h 1707252"/>
                <a:gd name="connsiteX5" fmla="*/ 0 w 2038940"/>
                <a:gd name="connsiteY5" fmla="*/ 1693836 h 1707252"/>
                <a:gd name="connsiteX6" fmla="*/ 347869 w 2038940"/>
                <a:gd name="connsiteY6" fmla="*/ 1415079 h 1707252"/>
                <a:gd name="connsiteX0" fmla="*/ 347869 w 2038940"/>
                <a:gd name="connsiteY0" fmla="*/ 1415079 h 1707252"/>
                <a:gd name="connsiteX1" fmla="*/ 1358167 w 2038940"/>
                <a:gd name="connsiteY1" fmla="*/ 557114 h 1707252"/>
                <a:gd name="connsiteX2" fmla="*/ 1956314 w 2038940"/>
                <a:gd name="connsiteY2" fmla="*/ 0 h 1707252"/>
                <a:gd name="connsiteX3" fmla="*/ 2038940 w 2038940"/>
                <a:gd name="connsiteY3" fmla="*/ 147741 h 1707252"/>
                <a:gd name="connsiteX4" fmla="*/ 392864 w 2038940"/>
                <a:gd name="connsiteY4" fmla="*/ 1523226 h 1707252"/>
                <a:gd name="connsiteX5" fmla="*/ 0 w 2038940"/>
                <a:gd name="connsiteY5" fmla="*/ 1693836 h 1707252"/>
                <a:gd name="connsiteX6" fmla="*/ 347869 w 2038940"/>
                <a:gd name="connsiteY6" fmla="*/ 1415079 h 17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8940" h="1707252">
                  <a:moveTo>
                    <a:pt x="347869" y="1415079"/>
                  </a:moveTo>
                  <a:cubicBezTo>
                    <a:pt x="574230" y="1225625"/>
                    <a:pt x="1266306" y="632623"/>
                    <a:pt x="1358167" y="557114"/>
                  </a:cubicBezTo>
                  <a:cubicBezTo>
                    <a:pt x="1450028" y="481605"/>
                    <a:pt x="1856874" y="187027"/>
                    <a:pt x="1956314" y="0"/>
                  </a:cubicBezTo>
                  <a:cubicBezTo>
                    <a:pt x="2009330" y="58895"/>
                    <a:pt x="1966874" y="128533"/>
                    <a:pt x="2038940" y="147741"/>
                  </a:cubicBezTo>
                  <a:cubicBezTo>
                    <a:pt x="2001619" y="261447"/>
                    <a:pt x="722957" y="1276582"/>
                    <a:pt x="392864" y="1523226"/>
                  </a:cubicBezTo>
                  <a:cubicBezTo>
                    <a:pt x="253271" y="1615883"/>
                    <a:pt x="89421" y="1750335"/>
                    <a:pt x="0" y="1693836"/>
                  </a:cubicBezTo>
                  <a:cubicBezTo>
                    <a:pt x="242934" y="1691420"/>
                    <a:pt x="121508" y="1604533"/>
                    <a:pt x="347869" y="1415079"/>
                  </a:cubicBezTo>
                  <a:close/>
                </a:path>
              </a:pathLst>
            </a:custGeom>
            <a:solidFill>
              <a:srgbClr val="ACDE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41C6B37C-8DD3-155A-3A8A-1E08FB3DA4D9}"/>
                </a:ext>
              </a:extLst>
            </p:cNvPr>
            <p:cNvSpPr/>
            <p:nvPr/>
          </p:nvSpPr>
          <p:spPr>
            <a:xfrm>
              <a:off x="1486974" y="4250943"/>
              <a:ext cx="2223946" cy="1954331"/>
            </a:xfrm>
            <a:custGeom>
              <a:avLst/>
              <a:gdLst>
                <a:gd name="connsiteX0" fmla="*/ 0 w 1994219"/>
                <a:gd name="connsiteY0" fmla="*/ 1337138 h 1796635"/>
                <a:gd name="connsiteX1" fmla="*/ 1495664 w 1994219"/>
                <a:gd name="connsiteY1" fmla="*/ 0 h 1796635"/>
                <a:gd name="connsiteX2" fmla="*/ 1994219 w 1994219"/>
                <a:gd name="connsiteY2" fmla="*/ 335433 h 1796635"/>
                <a:gd name="connsiteX3" fmla="*/ 468687 w 1994219"/>
                <a:gd name="connsiteY3" fmla="*/ 1582969 h 1796635"/>
                <a:gd name="connsiteX4" fmla="*/ 117172 w 1994219"/>
                <a:gd name="connsiteY4" fmla="*/ 1796635 h 1796635"/>
                <a:gd name="connsiteX5" fmla="*/ 0 w 1994219"/>
                <a:gd name="connsiteY5" fmla="*/ 1337138 h 1796635"/>
                <a:gd name="connsiteX0" fmla="*/ 14389 w 2008608"/>
                <a:gd name="connsiteY0" fmla="*/ 1337138 h 1812411"/>
                <a:gd name="connsiteX1" fmla="*/ 1510053 w 2008608"/>
                <a:gd name="connsiteY1" fmla="*/ 0 h 1812411"/>
                <a:gd name="connsiteX2" fmla="*/ 2008608 w 2008608"/>
                <a:gd name="connsiteY2" fmla="*/ 335433 h 1812411"/>
                <a:gd name="connsiteX3" fmla="*/ 483076 w 2008608"/>
                <a:gd name="connsiteY3" fmla="*/ 1582969 h 1812411"/>
                <a:gd name="connsiteX4" fmla="*/ 131561 w 2008608"/>
                <a:gd name="connsiteY4" fmla="*/ 1796635 h 1812411"/>
                <a:gd name="connsiteX5" fmla="*/ 14389 w 2008608"/>
                <a:gd name="connsiteY5" fmla="*/ 1337138 h 1812411"/>
                <a:gd name="connsiteX0" fmla="*/ 29509 w 2023728"/>
                <a:gd name="connsiteY0" fmla="*/ 1337138 h 1817695"/>
                <a:gd name="connsiteX1" fmla="*/ 1525173 w 2023728"/>
                <a:gd name="connsiteY1" fmla="*/ 0 h 1817695"/>
                <a:gd name="connsiteX2" fmla="*/ 2023728 w 2023728"/>
                <a:gd name="connsiteY2" fmla="*/ 335433 h 1817695"/>
                <a:gd name="connsiteX3" fmla="*/ 498196 w 2023728"/>
                <a:gd name="connsiteY3" fmla="*/ 1582969 h 1817695"/>
                <a:gd name="connsiteX4" fmla="*/ 146681 w 2023728"/>
                <a:gd name="connsiteY4" fmla="*/ 1796635 h 1817695"/>
                <a:gd name="connsiteX5" fmla="*/ 29509 w 2023728"/>
                <a:gd name="connsiteY5" fmla="*/ 1337138 h 1817695"/>
                <a:gd name="connsiteX0" fmla="*/ 66595 w 2060814"/>
                <a:gd name="connsiteY0" fmla="*/ 1337138 h 1817695"/>
                <a:gd name="connsiteX1" fmla="*/ 1562259 w 2060814"/>
                <a:gd name="connsiteY1" fmla="*/ 0 h 1817695"/>
                <a:gd name="connsiteX2" fmla="*/ 2060814 w 2060814"/>
                <a:gd name="connsiteY2" fmla="*/ 335433 h 1817695"/>
                <a:gd name="connsiteX3" fmla="*/ 535282 w 2060814"/>
                <a:gd name="connsiteY3" fmla="*/ 1582969 h 1817695"/>
                <a:gd name="connsiteX4" fmla="*/ 183767 w 2060814"/>
                <a:gd name="connsiteY4" fmla="*/ 1796635 h 1817695"/>
                <a:gd name="connsiteX5" fmla="*/ 66595 w 2060814"/>
                <a:gd name="connsiteY5" fmla="*/ 1337138 h 1817695"/>
                <a:gd name="connsiteX0" fmla="*/ 19206 w 2013425"/>
                <a:gd name="connsiteY0" fmla="*/ 1337138 h 1799287"/>
                <a:gd name="connsiteX1" fmla="*/ 1514870 w 2013425"/>
                <a:gd name="connsiteY1" fmla="*/ 0 h 1799287"/>
                <a:gd name="connsiteX2" fmla="*/ 2013425 w 2013425"/>
                <a:gd name="connsiteY2" fmla="*/ 335433 h 1799287"/>
                <a:gd name="connsiteX3" fmla="*/ 435050 w 2013425"/>
                <a:gd name="connsiteY3" fmla="*/ 1518639 h 1799287"/>
                <a:gd name="connsiteX4" fmla="*/ 136378 w 2013425"/>
                <a:gd name="connsiteY4" fmla="*/ 1796635 h 1799287"/>
                <a:gd name="connsiteX5" fmla="*/ 19206 w 2013425"/>
                <a:gd name="connsiteY5" fmla="*/ 1337138 h 1799287"/>
                <a:gd name="connsiteX0" fmla="*/ 67554 w 2061773"/>
                <a:gd name="connsiteY0" fmla="*/ 1337138 h 1818370"/>
                <a:gd name="connsiteX1" fmla="*/ 1563218 w 2061773"/>
                <a:gd name="connsiteY1" fmla="*/ 0 h 1818370"/>
                <a:gd name="connsiteX2" fmla="*/ 2061773 w 2061773"/>
                <a:gd name="connsiteY2" fmla="*/ 335433 h 1818370"/>
                <a:gd name="connsiteX3" fmla="*/ 483398 w 2061773"/>
                <a:gd name="connsiteY3" fmla="*/ 1518639 h 1818370"/>
                <a:gd name="connsiteX4" fmla="*/ 184726 w 2061773"/>
                <a:gd name="connsiteY4" fmla="*/ 1796635 h 1818370"/>
                <a:gd name="connsiteX5" fmla="*/ 67554 w 2061773"/>
                <a:gd name="connsiteY5" fmla="*/ 1337138 h 1818370"/>
                <a:gd name="connsiteX0" fmla="*/ 67554 w 2061773"/>
                <a:gd name="connsiteY0" fmla="*/ 1337138 h 1808921"/>
                <a:gd name="connsiteX1" fmla="*/ 1563218 w 2061773"/>
                <a:gd name="connsiteY1" fmla="*/ 0 h 1808921"/>
                <a:gd name="connsiteX2" fmla="*/ 2061773 w 2061773"/>
                <a:gd name="connsiteY2" fmla="*/ 335433 h 1808921"/>
                <a:gd name="connsiteX3" fmla="*/ 483398 w 2061773"/>
                <a:gd name="connsiteY3" fmla="*/ 1518639 h 1808921"/>
                <a:gd name="connsiteX4" fmla="*/ 184726 w 2061773"/>
                <a:gd name="connsiteY4" fmla="*/ 1796635 h 1808921"/>
                <a:gd name="connsiteX5" fmla="*/ 67554 w 2061773"/>
                <a:gd name="connsiteY5" fmla="*/ 1337138 h 1808921"/>
                <a:gd name="connsiteX0" fmla="*/ 67554 w 2061773"/>
                <a:gd name="connsiteY0" fmla="*/ 1337138 h 1810819"/>
                <a:gd name="connsiteX1" fmla="*/ 1563218 w 2061773"/>
                <a:gd name="connsiteY1" fmla="*/ 0 h 1810819"/>
                <a:gd name="connsiteX2" fmla="*/ 2061773 w 2061773"/>
                <a:gd name="connsiteY2" fmla="*/ 335433 h 1810819"/>
                <a:gd name="connsiteX3" fmla="*/ 483398 w 2061773"/>
                <a:gd name="connsiteY3" fmla="*/ 1518639 h 1810819"/>
                <a:gd name="connsiteX4" fmla="*/ 184726 w 2061773"/>
                <a:gd name="connsiteY4" fmla="*/ 1796635 h 1810819"/>
                <a:gd name="connsiteX5" fmla="*/ 67554 w 2061773"/>
                <a:gd name="connsiteY5" fmla="*/ 1337138 h 1810819"/>
                <a:gd name="connsiteX0" fmla="*/ 63345 w 2057564"/>
                <a:gd name="connsiteY0" fmla="*/ 1337138 h 1795421"/>
                <a:gd name="connsiteX1" fmla="*/ 1559009 w 2057564"/>
                <a:gd name="connsiteY1" fmla="*/ 0 h 1795421"/>
                <a:gd name="connsiteX2" fmla="*/ 2057564 w 2057564"/>
                <a:gd name="connsiteY2" fmla="*/ 335433 h 1795421"/>
                <a:gd name="connsiteX3" fmla="*/ 479189 w 2057564"/>
                <a:gd name="connsiteY3" fmla="*/ 1518639 h 1795421"/>
                <a:gd name="connsiteX4" fmla="*/ 189707 w 2057564"/>
                <a:gd name="connsiteY4" fmla="*/ 1780553 h 1795421"/>
                <a:gd name="connsiteX5" fmla="*/ 63345 w 2057564"/>
                <a:gd name="connsiteY5" fmla="*/ 1337138 h 1795421"/>
                <a:gd name="connsiteX0" fmla="*/ 63345 w 2057564"/>
                <a:gd name="connsiteY0" fmla="*/ 1337138 h 1795228"/>
                <a:gd name="connsiteX1" fmla="*/ 1559009 w 2057564"/>
                <a:gd name="connsiteY1" fmla="*/ 0 h 1795228"/>
                <a:gd name="connsiteX2" fmla="*/ 2057564 w 2057564"/>
                <a:gd name="connsiteY2" fmla="*/ 335433 h 1795228"/>
                <a:gd name="connsiteX3" fmla="*/ 479189 w 2057564"/>
                <a:gd name="connsiteY3" fmla="*/ 1518639 h 1795228"/>
                <a:gd name="connsiteX4" fmla="*/ 189707 w 2057564"/>
                <a:gd name="connsiteY4" fmla="*/ 1780553 h 1795228"/>
                <a:gd name="connsiteX5" fmla="*/ 63345 w 2057564"/>
                <a:gd name="connsiteY5" fmla="*/ 1337138 h 1795228"/>
                <a:gd name="connsiteX0" fmla="*/ 63345 w 2013912"/>
                <a:gd name="connsiteY0" fmla="*/ 1337138 h 1808266"/>
                <a:gd name="connsiteX1" fmla="*/ 1559009 w 2013912"/>
                <a:gd name="connsiteY1" fmla="*/ 0 h 1808266"/>
                <a:gd name="connsiteX2" fmla="*/ 2013912 w 2013912"/>
                <a:gd name="connsiteY2" fmla="*/ 314756 h 1808266"/>
                <a:gd name="connsiteX3" fmla="*/ 479189 w 2013912"/>
                <a:gd name="connsiteY3" fmla="*/ 1518639 h 1808266"/>
                <a:gd name="connsiteX4" fmla="*/ 189707 w 2013912"/>
                <a:gd name="connsiteY4" fmla="*/ 1780553 h 1808266"/>
                <a:gd name="connsiteX5" fmla="*/ 63345 w 2013912"/>
                <a:gd name="connsiteY5" fmla="*/ 1337138 h 1808266"/>
                <a:gd name="connsiteX0" fmla="*/ 63345 w 2013912"/>
                <a:gd name="connsiteY0" fmla="*/ 1337138 h 1794796"/>
                <a:gd name="connsiteX1" fmla="*/ 1559009 w 2013912"/>
                <a:gd name="connsiteY1" fmla="*/ 0 h 1794796"/>
                <a:gd name="connsiteX2" fmla="*/ 2013912 w 2013912"/>
                <a:gd name="connsiteY2" fmla="*/ 314756 h 1794796"/>
                <a:gd name="connsiteX3" fmla="*/ 479189 w 2013912"/>
                <a:gd name="connsiteY3" fmla="*/ 1518639 h 1794796"/>
                <a:gd name="connsiteX4" fmla="*/ 189707 w 2013912"/>
                <a:gd name="connsiteY4" fmla="*/ 1780553 h 1794796"/>
                <a:gd name="connsiteX5" fmla="*/ 63345 w 2013912"/>
                <a:gd name="connsiteY5" fmla="*/ 1337138 h 1794796"/>
                <a:gd name="connsiteX0" fmla="*/ 63345 w 2078016"/>
                <a:gd name="connsiteY0" fmla="*/ 1337138 h 1794796"/>
                <a:gd name="connsiteX1" fmla="*/ 1559009 w 2078016"/>
                <a:gd name="connsiteY1" fmla="*/ 0 h 1794796"/>
                <a:gd name="connsiteX2" fmla="*/ 2013912 w 2078016"/>
                <a:gd name="connsiteY2" fmla="*/ 314756 h 1794796"/>
                <a:gd name="connsiteX3" fmla="*/ 479189 w 2078016"/>
                <a:gd name="connsiteY3" fmla="*/ 1518639 h 1794796"/>
                <a:gd name="connsiteX4" fmla="*/ 189707 w 2078016"/>
                <a:gd name="connsiteY4" fmla="*/ 1780553 h 1794796"/>
                <a:gd name="connsiteX5" fmla="*/ 63345 w 2078016"/>
                <a:gd name="connsiteY5" fmla="*/ 1337138 h 1794796"/>
                <a:gd name="connsiteX0" fmla="*/ 63345 w 2084388"/>
                <a:gd name="connsiteY0" fmla="*/ 1352165 h 1809823"/>
                <a:gd name="connsiteX1" fmla="*/ 1559009 w 2084388"/>
                <a:gd name="connsiteY1" fmla="*/ 15027 h 1809823"/>
                <a:gd name="connsiteX2" fmla="*/ 2013912 w 2084388"/>
                <a:gd name="connsiteY2" fmla="*/ 329783 h 1809823"/>
                <a:gd name="connsiteX3" fmla="*/ 479189 w 2084388"/>
                <a:gd name="connsiteY3" fmla="*/ 1533666 h 1809823"/>
                <a:gd name="connsiteX4" fmla="*/ 189707 w 2084388"/>
                <a:gd name="connsiteY4" fmla="*/ 1795580 h 1809823"/>
                <a:gd name="connsiteX5" fmla="*/ 63345 w 2084388"/>
                <a:gd name="connsiteY5" fmla="*/ 1352165 h 1809823"/>
                <a:gd name="connsiteX0" fmla="*/ 63345 w 2073875"/>
                <a:gd name="connsiteY0" fmla="*/ 1369748 h 1827406"/>
                <a:gd name="connsiteX1" fmla="*/ 1559009 w 2073875"/>
                <a:gd name="connsiteY1" fmla="*/ 32610 h 1827406"/>
                <a:gd name="connsiteX2" fmla="*/ 2013912 w 2073875"/>
                <a:gd name="connsiteY2" fmla="*/ 347366 h 1827406"/>
                <a:gd name="connsiteX3" fmla="*/ 479189 w 2073875"/>
                <a:gd name="connsiteY3" fmla="*/ 1551249 h 1827406"/>
                <a:gd name="connsiteX4" fmla="*/ 189707 w 2073875"/>
                <a:gd name="connsiteY4" fmla="*/ 1813163 h 1827406"/>
                <a:gd name="connsiteX5" fmla="*/ 63345 w 2073875"/>
                <a:gd name="connsiteY5" fmla="*/ 1369748 h 1827406"/>
                <a:gd name="connsiteX0" fmla="*/ 63345 w 2104805"/>
                <a:gd name="connsiteY0" fmla="*/ 1361617 h 1819275"/>
                <a:gd name="connsiteX1" fmla="*/ 1559009 w 2104805"/>
                <a:gd name="connsiteY1" fmla="*/ 24479 h 1819275"/>
                <a:gd name="connsiteX2" fmla="*/ 2013912 w 2104805"/>
                <a:gd name="connsiteY2" fmla="*/ 339235 h 1819275"/>
                <a:gd name="connsiteX3" fmla="*/ 479189 w 2104805"/>
                <a:gd name="connsiteY3" fmla="*/ 1543118 h 1819275"/>
                <a:gd name="connsiteX4" fmla="*/ 189707 w 2104805"/>
                <a:gd name="connsiteY4" fmla="*/ 1805032 h 1819275"/>
                <a:gd name="connsiteX5" fmla="*/ 63345 w 2104805"/>
                <a:gd name="connsiteY5" fmla="*/ 1361617 h 1819275"/>
                <a:gd name="connsiteX0" fmla="*/ 63345 w 2071477"/>
                <a:gd name="connsiteY0" fmla="*/ 1356665 h 1814323"/>
                <a:gd name="connsiteX1" fmla="*/ 1559009 w 2071477"/>
                <a:gd name="connsiteY1" fmla="*/ 19527 h 1814323"/>
                <a:gd name="connsiteX2" fmla="*/ 2013912 w 2071477"/>
                <a:gd name="connsiteY2" fmla="*/ 334283 h 1814323"/>
                <a:gd name="connsiteX3" fmla="*/ 479189 w 2071477"/>
                <a:gd name="connsiteY3" fmla="*/ 1538166 h 1814323"/>
                <a:gd name="connsiteX4" fmla="*/ 189707 w 2071477"/>
                <a:gd name="connsiteY4" fmla="*/ 1800080 h 1814323"/>
                <a:gd name="connsiteX5" fmla="*/ 63345 w 2071477"/>
                <a:gd name="connsiteY5" fmla="*/ 1356665 h 1814323"/>
                <a:gd name="connsiteX0" fmla="*/ 63345 w 2116349"/>
                <a:gd name="connsiteY0" fmla="*/ 1444041 h 1901699"/>
                <a:gd name="connsiteX1" fmla="*/ 1559009 w 2116349"/>
                <a:gd name="connsiteY1" fmla="*/ 106903 h 1901699"/>
                <a:gd name="connsiteX2" fmla="*/ 1940392 w 2116349"/>
                <a:gd name="connsiteY2" fmla="*/ 116094 h 1901699"/>
                <a:gd name="connsiteX3" fmla="*/ 2013912 w 2116349"/>
                <a:gd name="connsiteY3" fmla="*/ 421659 h 1901699"/>
                <a:gd name="connsiteX4" fmla="*/ 479189 w 2116349"/>
                <a:gd name="connsiteY4" fmla="*/ 1625542 h 1901699"/>
                <a:gd name="connsiteX5" fmla="*/ 189707 w 2116349"/>
                <a:gd name="connsiteY5" fmla="*/ 1887456 h 1901699"/>
                <a:gd name="connsiteX6" fmla="*/ 63345 w 2116349"/>
                <a:gd name="connsiteY6" fmla="*/ 1444041 h 1901699"/>
                <a:gd name="connsiteX0" fmla="*/ 63345 w 2116349"/>
                <a:gd name="connsiteY0" fmla="*/ 1386760 h 1844418"/>
                <a:gd name="connsiteX1" fmla="*/ 1559009 w 2116349"/>
                <a:gd name="connsiteY1" fmla="*/ 49622 h 1844418"/>
                <a:gd name="connsiteX2" fmla="*/ 1940392 w 2116349"/>
                <a:gd name="connsiteY2" fmla="*/ 58813 h 1844418"/>
                <a:gd name="connsiteX3" fmla="*/ 2013912 w 2116349"/>
                <a:gd name="connsiteY3" fmla="*/ 364378 h 1844418"/>
                <a:gd name="connsiteX4" fmla="*/ 479189 w 2116349"/>
                <a:gd name="connsiteY4" fmla="*/ 1568261 h 1844418"/>
                <a:gd name="connsiteX5" fmla="*/ 189707 w 2116349"/>
                <a:gd name="connsiteY5" fmla="*/ 1830175 h 1844418"/>
                <a:gd name="connsiteX6" fmla="*/ 63345 w 2116349"/>
                <a:gd name="connsiteY6" fmla="*/ 1386760 h 1844418"/>
                <a:gd name="connsiteX0" fmla="*/ 63345 w 2128636"/>
                <a:gd name="connsiteY0" fmla="*/ 1460239 h 1917897"/>
                <a:gd name="connsiteX1" fmla="*/ 1559009 w 2128636"/>
                <a:gd name="connsiteY1" fmla="*/ 123101 h 1917897"/>
                <a:gd name="connsiteX2" fmla="*/ 1986342 w 2128636"/>
                <a:gd name="connsiteY2" fmla="*/ 95532 h 1917897"/>
                <a:gd name="connsiteX3" fmla="*/ 2013912 w 2128636"/>
                <a:gd name="connsiteY3" fmla="*/ 437857 h 1917897"/>
                <a:gd name="connsiteX4" fmla="*/ 479189 w 2128636"/>
                <a:gd name="connsiteY4" fmla="*/ 1641740 h 1917897"/>
                <a:gd name="connsiteX5" fmla="*/ 189707 w 2128636"/>
                <a:gd name="connsiteY5" fmla="*/ 1903654 h 1917897"/>
                <a:gd name="connsiteX6" fmla="*/ 63345 w 2128636"/>
                <a:gd name="connsiteY6" fmla="*/ 1460239 h 1917897"/>
                <a:gd name="connsiteX0" fmla="*/ 63345 w 2130961"/>
                <a:gd name="connsiteY0" fmla="*/ 1456251 h 1913909"/>
                <a:gd name="connsiteX1" fmla="*/ 1559009 w 2130961"/>
                <a:gd name="connsiteY1" fmla="*/ 119113 h 1913909"/>
                <a:gd name="connsiteX2" fmla="*/ 1986342 w 2130961"/>
                <a:gd name="connsiteY2" fmla="*/ 91544 h 1913909"/>
                <a:gd name="connsiteX3" fmla="*/ 2013912 w 2130961"/>
                <a:gd name="connsiteY3" fmla="*/ 433869 h 1913909"/>
                <a:gd name="connsiteX4" fmla="*/ 479189 w 2130961"/>
                <a:gd name="connsiteY4" fmla="*/ 1637752 h 1913909"/>
                <a:gd name="connsiteX5" fmla="*/ 189707 w 2130961"/>
                <a:gd name="connsiteY5" fmla="*/ 1899666 h 1913909"/>
                <a:gd name="connsiteX6" fmla="*/ 63345 w 2130961"/>
                <a:gd name="connsiteY6" fmla="*/ 1456251 h 1913909"/>
                <a:gd name="connsiteX0" fmla="*/ 63345 w 2130961"/>
                <a:gd name="connsiteY0" fmla="*/ 1407856 h 1865514"/>
                <a:gd name="connsiteX1" fmla="*/ 1559009 w 2130961"/>
                <a:gd name="connsiteY1" fmla="*/ 70718 h 1865514"/>
                <a:gd name="connsiteX2" fmla="*/ 1986342 w 2130961"/>
                <a:gd name="connsiteY2" fmla="*/ 43149 h 1865514"/>
                <a:gd name="connsiteX3" fmla="*/ 2013912 w 2130961"/>
                <a:gd name="connsiteY3" fmla="*/ 385474 h 1865514"/>
                <a:gd name="connsiteX4" fmla="*/ 479189 w 2130961"/>
                <a:gd name="connsiteY4" fmla="*/ 1589357 h 1865514"/>
                <a:gd name="connsiteX5" fmla="*/ 189707 w 2130961"/>
                <a:gd name="connsiteY5" fmla="*/ 1851271 h 1865514"/>
                <a:gd name="connsiteX6" fmla="*/ 63345 w 2130961"/>
                <a:gd name="connsiteY6" fmla="*/ 1407856 h 1865514"/>
                <a:gd name="connsiteX0" fmla="*/ 63345 w 2130961"/>
                <a:gd name="connsiteY0" fmla="*/ 1396538 h 1854196"/>
                <a:gd name="connsiteX1" fmla="*/ 1559009 w 2130961"/>
                <a:gd name="connsiteY1" fmla="*/ 59400 h 1854196"/>
                <a:gd name="connsiteX2" fmla="*/ 1986342 w 2130961"/>
                <a:gd name="connsiteY2" fmla="*/ 31831 h 1854196"/>
                <a:gd name="connsiteX3" fmla="*/ 2013912 w 2130961"/>
                <a:gd name="connsiteY3" fmla="*/ 374156 h 1854196"/>
                <a:gd name="connsiteX4" fmla="*/ 479189 w 2130961"/>
                <a:gd name="connsiteY4" fmla="*/ 1578039 h 1854196"/>
                <a:gd name="connsiteX5" fmla="*/ 189707 w 2130961"/>
                <a:gd name="connsiteY5" fmla="*/ 1839953 h 1854196"/>
                <a:gd name="connsiteX6" fmla="*/ 63345 w 2130961"/>
                <a:gd name="connsiteY6" fmla="*/ 1396538 h 1854196"/>
                <a:gd name="connsiteX0" fmla="*/ 63345 w 2135174"/>
                <a:gd name="connsiteY0" fmla="*/ 1391278 h 1848936"/>
                <a:gd name="connsiteX1" fmla="*/ 1559009 w 2135174"/>
                <a:gd name="connsiteY1" fmla="*/ 54140 h 1848936"/>
                <a:gd name="connsiteX2" fmla="*/ 1986342 w 2135174"/>
                <a:gd name="connsiteY2" fmla="*/ 26571 h 1848936"/>
                <a:gd name="connsiteX3" fmla="*/ 2013912 w 2135174"/>
                <a:gd name="connsiteY3" fmla="*/ 368896 h 1848936"/>
                <a:gd name="connsiteX4" fmla="*/ 479189 w 2135174"/>
                <a:gd name="connsiteY4" fmla="*/ 1572779 h 1848936"/>
                <a:gd name="connsiteX5" fmla="*/ 189707 w 2135174"/>
                <a:gd name="connsiteY5" fmla="*/ 1834693 h 1848936"/>
                <a:gd name="connsiteX6" fmla="*/ 63345 w 2135174"/>
                <a:gd name="connsiteY6" fmla="*/ 1391278 h 1848936"/>
                <a:gd name="connsiteX0" fmla="*/ 63345 w 2129211"/>
                <a:gd name="connsiteY0" fmla="*/ 1391278 h 1848936"/>
                <a:gd name="connsiteX1" fmla="*/ 1559009 w 2129211"/>
                <a:gd name="connsiteY1" fmla="*/ 54140 h 1848936"/>
                <a:gd name="connsiteX2" fmla="*/ 1986342 w 2129211"/>
                <a:gd name="connsiteY2" fmla="*/ 26571 h 1848936"/>
                <a:gd name="connsiteX3" fmla="*/ 2013912 w 2129211"/>
                <a:gd name="connsiteY3" fmla="*/ 368896 h 1848936"/>
                <a:gd name="connsiteX4" fmla="*/ 479189 w 2129211"/>
                <a:gd name="connsiteY4" fmla="*/ 1572779 h 1848936"/>
                <a:gd name="connsiteX5" fmla="*/ 189707 w 2129211"/>
                <a:gd name="connsiteY5" fmla="*/ 1834693 h 1848936"/>
                <a:gd name="connsiteX6" fmla="*/ 63345 w 2129211"/>
                <a:gd name="connsiteY6" fmla="*/ 1391278 h 1848936"/>
                <a:gd name="connsiteX0" fmla="*/ 63345 w 2082700"/>
                <a:gd name="connsiteY0" fmla="*/ 1391278 h 1848936"/>
                <a:gd name="connsiteX1" fmla="*/ 1559009 w 2082700"/>
                <a:gd name="connsiteY1" fmla="*/ 54140 h 1848936"/>
                <a:gd name="connsiteX2" fmla="*/ 1986342 w 2082700"/>
                <a:gd name="connsiteY2" fmla="*/ 26571 h 1848936"/>
                <a:gd name="connsiteX3" fmla="*/ 2013912 w 2082700"/>
                <a:gd name="connsiteY3" fmla="*/ 368896 h 1848936"/>
                <a:gd name="connsiteX4" fmla="*/ 479189 w 2082700"/>
                <a:gd name="connsiteY4" fmla="*/ 1572779 h 1848936"/>
                <a:gd name="connsiteX5" fmla="*/ 189707 w 2082700"/>
                <a:gd name="connsiteY5" fmla="*/ 1834693 h 1848936"/>
                <a:gd name="connsiteX6" fmla="*/ 63345 w 2082700"/>
                <a:gd name="connsiteY6" fmla="*/ 1391278 h 1848936"/>
                <a:gd name="connsiteX0" fmla="*/ 63345 w 2091753"/>
                <a:gd name="connsiteY0" fmla="*/ 1391278 h 1848936"/>
                <a:gd name="connsiteX1" fmla="*/ 1559009 w 2091753"/>
                <a:gd name="connsiteY1" fmla="*/ 54140 h 1848936"/>
                <a:gd name="connsiteX2" fmla="*/ 1986342 w 2091753"/>
                <a:gd name="connsiteY2" fmla="*/ 26571 h 1848936"/>
                <a:gd name="connsiteX3" fmla="*/ 2013912 w 2091753"/>
                <a:gd name="connsiteY3" fmla="*/ 368896 h 1848936"/>
                <a:gd name="connsiteX4" fmla="*/ 479189 w 2091753"/>
                <a:gd name="connsiteY4" fmla="*/ 1572779 h 1848936"/>
                <a:gd name="connsiteX5" fmla="*/ 189707 w 2091753"/>
                <a:gd name="connsiteY5" fmla="*/ 1834693 h 1848936"/>
                <a:gd name="connsiteX6" fmla="*/ 63345 w 2091753"/>
                <a:gd name="connsiteY6" fmla="*/ 1391278 h 1848936"/>
                <a:gd name="connsiteX0" fmla="*/ 63345 w 2106905"/>
                <a:gd name="connsiteY0" fmla="*/ 1391278 h 1848936"/>
                <a:gd name="connsiteX1" fmla="*/ 1559009 w 2106905"/>
                <a:gd name="connsiteY1" fmla="*/ 54140 h 1848936"/>
                <a:gd name="connsiteX2" fmla="*/ 1986342 w 2106905"/>
                <a:gd name="connsiteY2" fmla="*/ 26571 h 1848936"/>
                <a:gd name="connsiteX3" fmla="*/ 2013912 w 2106905"/>
                <a:gd name="connsiteY3" fmla="*/ 368896 h 1848936"/>
                <a:gd name="connsiteX4" fmla="*/ 479189 w 2106905"/>
                <a:gd name="connsiteY4" fmla="*/ 1572779 h 1848936"/>
                <a:gd name="connsiteX5" fmla="*/ 189707 w 2106905"/>
                <a:gd name="connsiteY5" fmla="*/ 1834693 h 1848936"/>
                <a:gd name="connsiteX6" fmla="*/ 63345 w 2106905"/>
                <a:gd name="connsiteY6" fmla="*/ 1391278 h 1848936"/>
                <a:gd name="connsiteX0" fmla="*/ 63345 w 2113994"/>
                <a:gd name="connsiteY0" fmla="*/ 1391278 h 1848936"/>
                <a:gd name="connsiteX1" fmla="*/ 1559009 w 2113994"/>
                <a:gd name="connsiteY1" fmla="*/ 54140 h 1848936"/>
                <a:gd name="connsiteX2" fmla="*/ 1986342 w 2113994"/>
                <a:gd name="connsiteY2" fmla="*/ 26571 h 1848936"/>
                <a:gd name="connsiteX3" fmla="*/ 2013912 w 2113994"/>
                <a:gd name="connsiteY3" fmla="*/ 368896 h 1848936"/>
                <a:gd name="connsiteX4" fmla="*/ 479189 w 2113994"/>
                <a:gd name="connsiteY4" fmla="*/ 1572779 h 1848936"/>
                <a:gd name="connsiteX5" fmla="*/ 189707 w 2113994"/>
                <a:gd name="connsiteY5" fmla="*/ 1834693 h 1848936"/>
                <a:gd name="connsiteX6" fmla="*/ 63345 w 2113994"/>
                <a:gd name="connsiteY6" fmla="*/ 1391278 h 1848936"/>
                <a:gd name="connsiteX0" fmla="*/ 63345 w 2121372"/>
                <a:gd name="connsiteY0" fmla="*/ 1392997 h 1850655"/>
                <a:gd name="connsiteX1" fmla="*/ 1559009 w 2121372"/>
                <a:gd name="connsiteY1" fmla="*/ 55859 h 1850655"/>
                <a:gd name="connsiteX2" fmla="*/ 1986342 w 2121372"/>
                <a:gd name="connsiteY2" fmla="*/ 28290 h 1850655"/>
                <a:gd name="connsiteX3" fmla="*/ 2013912 w 2121372"/>
                <a:gd name="connsiteY3" fmla="*/ 370615 h 1850655"/>
                <a:gd name="connsiteX4" fmla="*/ 479189 w 2121372"/>
                <a:gd name="connsiteY4" fmla="*/ 1574498 h 1850655"/>
                <a:gd name="connsiteX5" fmla="*/ 189707 w 2121372"/>
                <a:gd name="connsiteY5" fmla="*/ 1836412 h 1850655"/>
                <a:gd name="connsiteX6" fmla="*/ 63345 w 2121372"/>
                <a:gd name="connsiteY6" fmla="*/ 1392997 h 1850655"/>
                <a:gd name="connsiteX0" fmla="*/ 63345 w 2111676"/>
                <a:gd name="connsiteY0" fmla="*/ 1388545 h 1846203"/>
                <a:gd name="connsiteX1" fmla="*/ 1600363 w 2111676"/>
                <a:gd name="connsiteY1" fmla="*/ 83572 h 1846203"/>
                <a:gd name="connsiteX2" fmla="*/ 1986342 w 2111676"/>
                <a:gd name="connsiteY2" fmla="*/ 23838 h 1846203"/>
                <a:gd name="connsiteX3" fmla="*/ 2013912 w 2111676"/>
                <a:gd name="connsiteY3" fmla="*/ 366163 h 1846203"/>
                <a:gd name="connsiteX4" fmla="*/ 479189 w 2111676"/>
                <a:gd name="connsiteY4" fmla="*/ 1570046 h 1846203"/>
                <a:gd name="connsiteX5" fmla="*/ 189707 w 2111676"/>
                <a:gd name="connsiteY5" fmla="*/ 1831960 h 1846203"/>
                <a:gd name="connsiteX6" fmla="*/ 63345 w 2111676"/>
                <a:gd name="connsiteY6" fmla="*/ 1388545 h 1846203"/>
                <a:gd name="connsiteX0" fmla="*/ 63345 w 2103185"/>
                <a:gd name="connsiteY0" fmla="*/ 1387694 h 1859058"/>
                <a:gd name="connsiteX1" fmla="*/ 1600363 w 2103185"/>
                <a:gd name="connsiteY1" fmla="*/ 82721 h 1859058"/>
                <a:gd name="connsiteX2" fmla="*/ 1986342 w 2103185"/>
                <a:gd name="connsiteY2" fmla="*/ 22987 h 1859058"/>
                <a:gd name="connsiteX3" fmla="*/ 2002424 w 2103185"/>
                <a:gd name="connsiteY3" fmla="*/ 353825 h 1859058"/>
                <a:gd name="connsiteX4" fmla="*/ 479189 w 2103185"/>
                <a:gd name="connsiteY4" fmla="*/ 1569195 h 1859058"/>
                <a:gd name="connsiteX5" fmla="*/ 189707 w 2103185"/>
                <a:gd name="connsiteY5" fmla="*/ 1831109 h 1859058"/>
                <a:gd name="connsiteX6" fmla="*/ 63345 w 2103185"/>
                <a:gd name="connsiteY6" fmla="*/ 1387694 h 1859058"/>
                <a:gd name="connsiteX0" fmla="*/ 63345 w 2121257"/>
                <a:gd name="connsiteY0" fmla="*/ 1422659 h 1894023"/>
                <a:gd name="connsiteX1" fmla="*/ 1600363 w 2121257"/>
                <a:gd name="connsiteY1" fmla="*/ 117686 h 1894023"/>
                <a:gd name="connsiteX2" fmla="*/ 1974854 w 2121257"/>
                <a:gd name="connsiteY2" fmla="*/ 92414 h 1894023"/>
                <a:gd name="connsiteX3" fmla="*/ 2002424 w 2121257"/>
                <a:gd name="connsiteY3" fmla="*/ 388790 h 1894023"/>
                <a:gd name="connsiteX4" fmla="*/ 479189 w 2121257"/>
                <a:gd name="connsiteY4" fmla="*/ 1604160 h 1894023"/>
                <a:gd name="connsiteX5" fmla="*/ 189707 w 2121257"/>
                <a:gd name="connsiteY5" fmla="*/ 1866074 h 1894023"/>
                <a:gd name="connsiteX6" fmla="*/ 63345 w 2121257"/>
                <a:gd name="connsiteY6" fmla="*/ 1422659 h 1894023"/>
                <a:gd name="connsiteX0" fmla="*/ 63345 w 2124659"/>
                <a:gd name="connsiteY0" fmla="*/ 1419408 h 1890772"/>
                <a:gd name="connsiteX1" fmla="*/ 1600363 w 2124659"/>
                <a:gd name="connsiteY1" fmla="*/ 114435 h 1890772"/>
                <a:gd name="connsiteX2" fmla="*/ 1974854 w 2124659"/>
                <a:gd name="connsiteY2" fmla="*/ 89163 h 1890772"/>
                <a:gd name="connsiteX3" fmla="*/ 2002424 w 2124659"/>
                <a:gd name="connsiteY3" fmla="*/ 385539 h 1890772"/>
                <a:gd name="connsiteX4" fmla="*/ 479189 w 2124659"/>
                <a:gd name="connsiteY4" fmla="*/ 1600909 h 1890772"/>
                <a:gd name="connsiteX5" fmla="*/ 189707 w 2124659"/>
                <a:gd name="connsiteY5" fmla="*/ 1862823 h 1890772"/>
                <a:gd name="connsiteX6" fmla="*/ 63345 w 2124659"/>
                <a:gd name="connsiteY6" fmla="*/ 1419408 h 1890772"/>
                <a:gd name="connsiteX0" fmla="*/ 63345 w 2124659"/>
                <a:gd name="connsiteY0" fmla="*/ 1372492 h 1843856"/>
                <a:gd name="connsiteX1" fmla="*/ 1600363 w 2124659"/>
                <a:gd name="connsiteY1" fmla="*/ 67519 h 1843856"/>
                <a:gd name="connsiteX2" fmla="*/ 1974854 w 2124659"/>
                <a:gd name="connsiteY2" fmla="*/ 42247 h 1843856"/>
                <a:gd name="connsiteX3" fmla="*/ 2002424 w 2124659"/>
                <a:gd name="connsiteY3" fmla="*/ 338623 h 1843856"/>
                <a:gd name="connsiteX4" fmla="*/ 479189 w 2124659"/>
                <a:gd name="connsiteY4" fmla="*/ 1553993 h 1843856"/>
                <a:gd name="connsiteX5" fmla="*/ 189707 w 2124659"/>
                <a:gd name="connsiteY5" fmla="*/ 1815907 h 1843856"/>
                <a:gd name="connsiteX6" fmla="*/ 63345 w 2124659"/>
                <a:gd name="connsiteY6" fmla="*/ 1372492 h 1843856"/>
                <a:gd name="connsiteX0" fmla="*/ 63345 w 2124659"/>
                <a:gd name="connsiteY0" fmla="*/ 1365196 h 1836560"/>
                <a:gd name="connsiteX1" fmla="*/ 1600363 w 2124659"/>
                <a:gd name="connsiteY1" fmla="*/ 60223 h 1836560"/>
                <a:gd name="connsiteX2" fmla="*/ 1974854 w 2124659"/>
                <a:gd name="connsiteY2" fmla="*/ 34951 h 1836560"/>
                <a:gd name="connsiteX3" fmla="*/ 2002424 w 2124659"/>
                <a:gd name="connsiteY3" fmla="*/ 331327 h 1836560"/>
                <a:gd name="connsiteX4" fmla="*/ 479189 w 2124659"/>
                <a:gd name="connsiteY4" fmla="*/ 1546697 h 1836560"/>
                <a:gd name="connsiteX5" fmla="*/ 189707 w 2124659"/>
                <a:gd name="connsiteY5" fmla="*/ 1808611 h 1836560"/>
                <a:gd name="connsiteX6" fmla="*/ 63345 w 2124659"/>
                <a:gd name="connsiteY6" fmla="*/ 1365196 h 1836560"/>
                <a:gd name="connsiteX0" fmla="*/ 63345 w 2119584"/>
                <a:gd name="connsiteY0" fmla="*/ 1365196 h 1836560"/>
                <a:gd name="connsiteX1" fmla="*/ 1600363 w 2119584"/>
                <a:gd name="connsiteY1" fmla="*/ 60223 h 1836560"/>
                <a:gd name="connsiteX2" fmla="*/ 1974854 w 2119584"/>
                <a:gd name="connsiteY2" fmla="*/ 34951 h 1836560"/>
                <a:gd name="connsiteX3" fmla="*/ 2002424 w 2119584"/>
                <a:gd name="connsiteY3" fmla="*/ 331327 h 1836560"/>
                <a:gd name="connsiteX4" fmla="*/ 479189 w 2119584"/>
                <a:gd name="connsiteY4" fmla="*/ 1546697 h 1836560"/>
                <a:gd name="connsiteX5" fmla="*/ 189707 w 2119584"/>
                <a:gd name="connsiteY5" fmla="*/ 1808611 h 1836560"/>
                <a:gd name="connsiteX6" fmla="*/ 63345 w 2119584"/>
                <a:gd name="connsiteY6" fmla="*/ 1365196 h 1836560"/>
                <a:gd name="connsiteX0" fmla="*/ 63345 w 2079141"/>
                <a:gd name="connsiteY0" fmla="*/ 1365196 h 1836560"/>
                <a:gd name="connsiteX1" fmla="*/ 1600363 w 2079141"/>
                <a:gd name="connsiteY1" fmla="*/ 60223 h 1836560"/>
                <a:gd name="connsiteX2" fmla="*/ 1974854 w 2079141"/>
                <a:gd name="connsiteY2" fmla="*/ 34951 h 1836560"/>
                <a:gd name="connsiteX3" fmla="*/ 2002424 w 2079141"/>
                <a:gd name="connsiteY3" fmla="*/ 331327 h 1836560"/>
                <a:gd name="connsiteX4" fmla="*/ 479189 w 2079141"/>
                <a:gd name="connsiteY4" fmla="*/ 1546697 h 1836560"/>
                <a:gd name="connsiteX5" fmla="*/ 189707 w 2079141"/>
                <a:gd name="connsiteY5" fmla="*/ 1808611 h 1836560"/>
                <a:gd name="connsiteX6" fmla="*/ 63345 w 2079141"/>
                <a:gd name="connsiteY6" fmla="*/ 1365196 h 1836560"/>
                <a:gd name="connsiteX0" fmla="*/ 63345 w 2079141"/>
                <a:gd name="connsiteY0" fmla="*/ 1365196 h 1824105"/>
                <a:gd name="connsiteX1" fmla="*/ 1600363 w 2079141"/>
                <a:gd name="connsiteY1" fmla="*/ 60223 h 1824105"/>
                <a:gd name="connsiteX2" fmla="*/ 1974854 w 2079141"/>
                <a:gd name="connsiteY2" fmla="*/ 34951 h 1824105"/>
                <a:gd name="connsiteX3" fmla="*/ 2002424 w 2079141"/>
                <a:gd name="connsiteY3" fmla="*/ 331327 h 1824105"/>
                <a:gd name="connsiteX4" fmla="*/ 479189 w 2079141"/>
                <a:gd name="connsiteY4" fmla="*/ 1546697 h 1824105"/>
                <a:gd name="connsiteX5" fmla="*/ 189707 w 2079141"/>
                <a:gd name="connsiteY5" fmla="*/ 1808611 h 1824105"/>
                <a:gd name="connsiteX6" fmla="*/ 63345 w 2079141"/>
                <a:gd name="connsiteY6" fmla="*/ 1365196 h 1824105"/>
                <a:gd name="connsiteX0" fmla="*/ 63345 w 2064338"/>
                <a:gd name="connsiteY0" fmla="*/ 1370316 h 1829225"/>
                <a:gd name="connsiteX1" fmla="*/ 1600363 w 2064338"/>
                <a:gd name="connsiteY1" fmla="*/ 65343 h 1829225"/>
                <a:gd name="connsiteX2" fmla="*/ 2002424 w 2064338"/>
                <a:gd name="connsiteY2" fmla="*/ 336447 h 1829225"/>
                <a:gd name="connsiteX3" fmla="*/ 479189 w 2064338"/>
                <a:gd name="connsiteY3" fmla="*/ 1551817 h 1829225"/>
                <a:gd name="connsiteX4" fmla="*/ 189707 w 2064338"/>
                <a:gd name="connsiteY4" fmla="*/ 1813731 h 1829225"/>
                <a:gd name="connsiteX5" fmla="*/ 63345 w 2064338"/>
                <a:gd name="connsiteY5" fmla="*/ 1370316 h 1829225"/>
                <a:gd name="connsiteX0" fmla="*/ 2002424 w 2113538"/>
                <a:gd name="connsiteY0" fmla="*/ 334862 h 1827640"/>
                <a:gd name="connsiteX1" fmla="*/ 479189 w 2113538"/>
                <a:gd name="connsiteY1" fmla="*/ 1550232 h 1827640"/>
                <a:gd name="connsiteX2" fmla="*/ 189707 w 2113538"/>
                <a:gd name="connsiteY2" fmla="*/ 1812146 h 1827640"/>
                <a:gd name="connsiteX3" fmla="*/ 63345 w 2113538"/>
                <a:gd name="connsiteY3" fmla="*/ 1368731 h 1827640"/>
                <a:gd name="connsiteX4" fmla="*/ 1600363 w 2113538"/>
                <a:gd name="connsiteY4" fmla="*/ 63758 h 1827640"/>
                <a:gd name="connsiteX5" fmla="*/ 2093864 w 2113538"/>
                <a:gd name="connsiteY5" fmla="*/ 426302 h 1827640"/>
                <a:gd name="connsiteX0" fmla="*/ 2002424 w 2335652"/>
                <a:gd name="connsiteY0" fmla="*/ 367951 h 1860729"/>
                <a:gd name="connsiteX1" fmla="*/ 479189 w 2335652"/>
                <a:gd name="connsiteY1" fmla="*/ 1583321 h 1860729"/>
                <a:gd name="connsiteX2" fmla="*/ 189707 w 2335652"/>
                <a:gd name="connsiteY2" fmla="*/ 1845235 h 1860729"/>
                <a:gd name="connsiteX3" fmla="*/ 63345 w 2335652"/>
                <a:gd name="connsiteY3" fmla="*/ 1401820 h 1860729"/>
                <a:gd name="connsiteX4" fmla="*/ 1600363 w 2335652"/>
                <a:gd name="connsiteY4" fmla="*/ 96847 h 1860729"/>
                <a:gd name="connsiteX5" fmla="*/ 2322464 w 2335652"/>
                <a:gd name="connsiteY5" fmla="*/ 323738 h 1860729"/>
                <a:gd name="connsiteX0" fmla="*/ 2002424 w 2002424"/>
                <a:gd name="connsiteY0" fmla="*/ 271104 h 1763882"/>
                <a:gd name="connsiteX1" fmla="*/ 479189 w 2002424"/>
                <a:gd name="connsiteY1" fmla="*/ 1486474 h 1763882"/>
                <a:gd name="connsiteX2" fmla="*/ 189707 w 2002424"/>
                <a:gd name="connsiteY2" fmla="*/ 1748388 h 1763882"/>
                <a:gd name="connsiteX3" fmla="*/ 63345 w 2002424"/>
                <a:gd name="connsiteY3" fmla="*/ 1304973 h 1763882"/>
                <a:gd name="connsiteX4" fmla="*/ 1600363 w 2002424"/>
                <a:gd name="connsiteY4" fmla="*/ 0 h 1763882"/>
                <a:gd name="connsiteX0" fmla="*/ 2002424 w 2002424"/>
                <a:gd name="connsiteY0" fmla="*/ 240959 h 1733737"/>
                <a:gd name="connsiteX1" fmla="*/ 479189 w 2002424"/>
                <a:gd name="connsiteY1" fmla="*/ 1456329 h 1733737"/>
                <a:gd name="connsiteX2" fmla="*/ 189707 w 2002424"/>
                <a:gd name="connsiteY2" fmla="*/ 1718243 h 1733737"/>
                <a:gd name="connsiteX3" fmla="*/ 63345 w 2002424"/>
                <a:gd name="connsiteY3" fmla="*/ 1274828 h 1733737"/>
                <a:gd name="connsiteX4" fmla="*/ 1690798 w 2002424"/>
                <a:gd name="connsiteY4" fmla="*/ 0 h 1733737"/>
                <a:gd name="connsiteX0" fmla="*/ 2002424 w 2002424"/>
                <a:gd name="connsiteY0" fmla="*/ 240959 h 1733737"/>
                <a:gd name="connsiteX1" fmla="*/ 479189 w 2002424"/>
                <a:gd name="connsiteY1" fmla="*/ 1456329 h 1733737"/>
                <a:gd name="connsiteX2" fmla="*/ 189707 w 2002424"/>
                <a:gd name="connsiteY2" fmla="*/ 1718243 h 1733737"/>
                <a:gd name="connsiteX3" fmla="*/ 63345 w 2002424"/>
                <a:gd name="connsiteY3" fmla="*/ 1274828 h 1733737"/>
                <a:gd name="connsiteX4" fmla="*/ 1690798 w 2002424"/>
                <a:gd name="connsiteY4" fmla="*/ 0 h 1733737"/>
                <a:gd name="connsiteX0" fmla="*/ 2002424 w 2002424"/>
                <a:gd name="connsiteY0" fmla="*/ 240959 h 1733737"/>
                <a:gd name="connsiteX1" fmla="*/ 479189 w 2002424"/>
                <a:gd name="connsiteY1" fmla="*/ 1456329 h 1733737"/>
                <a:gd name="connsiteX2" fmla="*/ 189707 w 2002424"/>
                <a:gd name="connsiteY2" fmla="*/ 1718243 h 1733737"/>
                <a:gd name="connsiteX3" fmla="*/ 63345 w 2002424"/>
                <a:gd name="connsiteY3" fmla="*/ 1274828 h 1733737"/>
                <a:gd name="connsiteX4" fmla="*/ 1690798 w 2002424"/>
                <a:gd name="connsiteY4" fmla="*/ 0 h 1733737"/>
                <a:gd name="connsiteX0" fmla="*/ 2002424 w 2002424"/>
                <a:gd name="connsiteY0" fmla="*/ 240959 h 1733737"/>
                <a:gd name="connsiteX1" fmla="*/ 479189 w 2002424"/>
                <a:gd name="connsiteY1" fmla="*/ 1456329 h 1733737"/>
                <a:gd name="connsiteX2" fmla="*/ 189707 w 2002424"/>
                <a:gd name="connsiteY2" fmla="*/ 1718243 h 1733737"/>
                <a:gd name="connsiteX3" fmla="*/ 63345 w 2002424"/>
                <a:gd name="connsiteY3" fmla="*/ 1274828 h 1733737"/>
                <a:gd name="connsiteX4" fmla="*/ 1690798 w 2002424"/>
                <a:gd name="connsiteY4" fmla="*/ 0 h 1733737"/>
                <a:gd name="connsiteX0" fmla="*/ 2105420 w 2105420"/>
                <a:gd name="connsiteY0" fmla="*/ 160572 h 1747928"/>
                <a:gd name="connsiteX1" fmla="*/ 479189 w 2105420"/>
                <a:gd name="connsiteY1" fmla="*/ 1456329 h 1747928"/>
                <a:gd name="connsiteX2" fmla="*/ 189707 w 2105420"/>
                <a:gd name="connsiteY2" fmla="*/ 1718243 h 1747928"/>
                <a:gd name="connsiteX3" fmla="*/ 63345 w 2105420"/>
                <a:gd name="connsiteY3" fmla="*/ 1274828 h 1747928"/>
                <a:gd name="connsiteX4" fmla="*/ 1690798 w 2105420"/>
                <a:gd name="connsiteY4" fmla="*/ 0 h 1747928"/>
                <a:gd name="connsiteX0" fmla="*/ 2105420 w 2105420"/>
                <a:gd name="connsiteY0" fmla="*/ 160572 h 1734012"/>
                <a:gd name="connsiteX1" fmla="*/ 479189 w 2105420"/>
                <a:gd name="connsiteY1" fmla="*/ 1456329 h 1734012"/>
                <a:gd name="connsiteX2" fmla="*/ 189707 w 2105420"/>
                <a:gd name="connsiteY2" fmla="*/ 1718243 h 1734012"/>
                <a:gd name="connsiteX3" fmla="*/ 63345 w 2105420"/>
                <a:gd name="connsiteY3" fmla="*/ 1274828 h 1734012"/>
                <a:gd name="connsiteX4" fmla="*/ 1690798 w 2105420"/>
                <a:gd name="connsiteY4" fmla="*/ 0 h 1734012"/>
                <a:gd name="connsiteX0" fmla="*/ 2105420 w 2105420"/>
                <a:gd name="connsiteY0" fmla="*/ 0 h 1573440"/>
                <a:gd name="connsiteX1" fmla="*/ 479189 w 2105420"/>
                <a:gd name="connsiteY1" fmla="*/ 1295757 h 1573440"/>
                <a:gd name="connsiteX2" fmla="*/ 189707 w 2105420"/>
                <a:gd name="connsiteY2" fmla="*/ 1557671 h 1573440"/>
                <a:gd name="connsiteX3" fmla="*/ 63345 w 2105420"/>
                <a:gd name="connsiteY3" fmla="*/ 1114256 h 1573440"/>
                <a:gd name="connsiteX4" fmla="*/ 783792 w 2105420"/>
                <a:gd name="connsiteY4" fmla="*/ 559117 h 1573440"/>
                <a:gd name="connsiteX0" fmla="*/ 2105420 w 2105420"/>
                <a:gd name="connsiteY0" fmla="*/ 0 h 1573440"/>
                <a:gd name="connsiteX1" fmla="*/ 479189 w 2105420"/>
                <a:gd name="connsiteY1" fmla="*/ 1295757 h 1573440"/>
                <a:gd name="connsiteX2" fmla="*/ 189707 w 2105420"/>
                <a:gd name="connsiteY2" fmla="*/ 1557671 h 1573440"/>
                <a:gd name="connsiteX3" fmla="*/ 63345 w 2105420"/>
                <a:gd name="connsiteY3" fmla="*/ 1114256 h 1573440"/>
                <a:gd name="connsiteX4" fmla="*/ 759145 w 2105420"/>
                <a:gd name="connsiteY4" fmla="*/ 554188 h 1573440"/>
                <a:gd name="connsiteX0" fmla="*/ 2105420 w 2105420"/>
                <a:gd name="connsiteY0" fmla="*/ 0 h 1573440"/>
                <a:gd name="connsiteX1" fmla="*/ 479189 w 2105420"/>
                <a:gd name="connsiteY1" fmla="*/ 1295757 h 1573440"/>
                <a:gd name="connsiteX2" fmla="*/ 189707 w 2105420"/>
                <a:gd name="connsiteY2" fmla="*/ 1557671 h 1573440"/>
                <a:gd name="connsiteX3" fmla="*/ 63345 w 2105420"/>
                <a:gd name="connsiteY3" fmla="*/ 1114256 h 1573440"/>
                <a:gd name="connsiteX4" fmla="*/ 759145 w 2105420"/>
                <a:gd name="connsiteY4" fmla="*/ 554188 h 1573440"/>
                <a:gd name="connsiteX0" fmla="*/ 2105420 w 2105420"/>
                <a:gd name="connsiteY0" fmla="*/ 0 h 1574575"/>
                <a:gd name="connsiteX1" fmla="*/ 500454 w 2105420"/>
                <a:gd name="connsiteY1" fmla="*/ 1317022 h 1574575"/>
                <a:gd name="connsiteX2" fmla="*/ 189707 w 2105420"/>
                <a:gd name="connsiteY2" fmla="*/ 1557671 h 1574575"/>
                <a:gd name="connsiteX3" fmla="*/ 63345 w 2105420"/>
                <a:gd name="connsiteY3" fmla="*/ 1114256 h 1574575"/>
                <a:gd name="connsiteX4" fmla="*/ 759145 w 2105420"/>
                <a:gd name="connsiteY4" fmla="*/ 554188 h 1574575"/>
                <a:gd name="connsiteX0" fmla="*/ 2105420 w 2105420"/>
                <a:gd name="connsiteY0" fmla="*/ 0 h 1574884"/>
                <a:gd name="connsiteX1" fmla="*/ 530580 w 2105420"/>
                <a:gd name="connsiteY1" fmla="*/ 1322338 h 1574884"/>
                <a:gd name="connsiteX2" fmla="*/ 189707 w 2105420"/>
                <a:gd name="connsiteY2" fmla="*/ 1557671 h 1574884"/>
                <a:gd name="connsiteX3" fmla="*/ 63345 w 2105420"/>
                <a:gd name="connsiteY3" fmla="*/ 1114256 h 1574884"/>
                <a:gd name="connsiteX4" fmla="*/ 759145 w 2105420"/>
                <a:gd name="connsiteY4" fmla="*/ 554188 h 1574884"/>
                <a:gd name="connsiteX0" fmla="*/ 2105420 w 2105420"/>
                <a:gd name="connsiteY0" fmla="*/ 0 h 1572216"/>
                <a:gd name="connsiteX1" fmla="*/ 585515 w 2105420"/>
                <a:gd name="connsiteY1" fmla="*/ 1269175 h 1572216"/>
                <a:gd name="connsiteX2" fmla="*/ 189707 w 2105420"/>
                <a:gd name="connsiteY2" fmla="*/ 1557671 h 1572216"/>
                <a:gd name="connsiteX3" fmla="*/ 63345 w 2105420"/>
                <a:gd name="connsiteY3" fmla="*/ 1114256 h 1572216"/>
                <a:gd name="connsiteX4" fmla="*/ 759145 w 2105420"/>
                <a:gd name="connsiteY4" fmla="*/ 554188 h 1572216"/>
                <a:gd name="connsiteX0" fmla="*/ 2105420 w 2105420"/>
                <a:gd name="connsiteY0" fmla="*/ 0 h 1571499"/>
                <a:gd name="connsiteX1" fmla="*/ 622729 w 2105420"/>
                <a:gd name="connsiteY1" fmla="*/ 1251454 h 1571499"/>
                <a:gd name="connsiteX2" fmla="*/ 189707 w 2105420"/>
                <a:gd name="connsiteY2" fmla="*/ 1557671 h 1571499"/>
                <a:gd name="connsiteX3" fmla="*/ 63345 w 2105420"/>
                <a:gd name="connsiteY3" fmla="*/ 1114256 h 1571499"/>
                <a:gd name="connsiteX4" fmla="*/ 759145 w 2105420"/>
                <a:gd name="connsiteY4" fmla="*/ 554188 h 1571499"/>
                <a:gd name="connsiteX0" fmla="*/ 2105420 w 2172916"/>
                <a:gd name="connsiteY0" fmla="*/ 53596 h 1634534"/>
                <a:gd name="connsiteX1" fmla="*/ 2048309 w 2172916"/>
                <a:gd name="connsiteY1" fmla="*/ 106539 h 1634534"/>
                <a:gd name="connsiteX2" fmla="*/ 622729 w 2172916"/>
                <a:gd name="connsiteY2" fmla="*/ 1305050 h 1634534"/>
                <a:gd name="connsiteX3" fmla="*/ 189707 w 2172916"/>
                <a:gd name="connsiteY3" fmla="*/ 1611267 h 1634534"/>
                <a:gd name="connsiteX4" fmla="*/ 63345 w 2172916"/>
                <a:gd name="connsiteY4" fmla="*/ 1167852 h 1634534"/>
                <a:gd name="connsiteX5" fmla="*/ 759145 w 2172916"/>
                <a:gd name="connsiteY5" fmla="*/ 607784 h 1634534"/>
                <a:gd name="connsiteX0" fmla="*/ 2130313 w 2181800"/>
                <a:gd name="connsiteY0" fmla="*/ 0 h 1891269"/>
                <a:gd name="connsiteX1" fmla="*/ 2048309 w 2181800"/>
                <a:gd name="connsiteY1" fmla="*/ 363274 h 1891269"/>
                <a:gd name="connsiteX2" fmla="*/ 622729 w 2181800"/>
                <a:gd name="connsiteY2" fmla="*/ 1561785 h 1891269"/>
                <a:gd name="connsiteX3" fmla="*/ 189707 w 2181800"/>
                <a:gd name="connsiteY3" fmla="*/ 1868002 h 1891269"/>
                <a:gd name="connsiteX4" fmla="*/ 63345 w 2181800"/>
                <a:gd name="connsiteY4" fmla="*/ 1424587 h 1891269"/>
                <a:gd name="connsiteX5" fmla="*/ 759145 w 2181800"/>
                <a:gd name="connsiteY5" fmla="*/ 864519 h 1891269"/>
                <a:gd name="connsiteX0" fmla="*/ 2219927 w 2227226"/>
                <a:gd name="connsiteY0" fmla="*/ 0 h 1838164"/>
                <a:gd name="connsiteX1" fmla="*/ 2048309 w 2227226"/>
                <a:gd name="connsiteY1" fmla="*/ 310169 h 1838164"/>
                <a:gd name="connsiteX2" fmla="*/ 622729 w 2227226"/>
                <a:gd name="connsiteY2" fmla="*/ 1508680 h 1838164"/>
                <a:gd name="connsiteX3" fmla="*/ 189707 w 2227226"/>
                <a:gd name="connsiteY3" fmla="*/ 1814897 h 1838164"/>
                <a:gd name="connsiteX4" fmla="*/ 63345 w 2227226"/>
                <a:gd name="connsiteY4" fmla="*/ 1371482 h 1838164"/>
                <a:gd name="connsiteX5" fmla="*/ 759145 w 2227226"/>
                <a:gd name="connsiteY5" fmla="*/ 811414 h 1838164"/>
                <a:gd name="connsiteX0" fmla="*/ 2214949 w 2223946"/>
                <a:gd name="connsiteY0" fmla="*/ 0 h 1954331"/>
                <a:gd name="connsiteX1" fmla="*/ 2048309 w 2223946"/>
                <a:gd name="connsiteY1" fmla="*/ 426336 h 1954331"/>
                <a:gd name="connsiteX2" fmla="*/ 622729 w 2223946"/>
                <a:gd name="connsiteY2" fmla="*/ 1624847 h 1954331"/>
                <a:gd name="connsiteX3" fmla="*/ 189707 w 2223946"/>
                <a:gd name="connsiteY3" fmla="*/ 1931064 h 1954331"/>
                <a:gd name="connsiteX4" fmla="*/ 63345 w 2223946"/>
                <a:gd name="connsiteY4" fmla="*/ 1487649 h 1954331"/>
                <a:gd name="connsiteX5" fmla="*/ 759145 w 2223946"/>
                <a:gd name="connsiteY5" fmla="*/ 927581 h 195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3946" h="1954331">
                  <a:moveTo>
                    <a:pt x="2214949" y="0"/>
                  </a:moveTo>
                  <a:cubicBezTo>
                    <a:pt x="2206814" y="7717"/>
                    <a:pt x="2295424" y="217760"/>
                    <a:pt x="2048309" y="426336"/>
                  </a:cubicBezTo>
                  <a:lnTo>
                    <a:pt x="622729" y="1624847"/>
                  </a:lnTo>
                  <a:cubicBezTo>
                    <a:pt x="312962" y="1875635"/>
                    <a:pt x="497952" y="2011858"/>
                    <a:pt x="189707" y="1931064"/>
                  </a:cubicBezTo>
                  <a:cubicBezTo>
                    <a:pt x="-81779" y="1824997"/>
                    <a:pt x="-985" y="1562700"/>
                    <a:pt x="63345" y="1487649"/>
                  </a:cubicBezTo>
                  <a:cubicBezTo>
                    <a:pt x="511658" y="1119811"/>
                    <a:pt x="315461" y="1289459"/>
                    <a:pt x="759145" y="92758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EBB0724A-A66C-79A3-BC2A-1665DEF595B9}"/>
                </a:ext>
              </a:extLst>
            </p:cNvPr>
            <p:cNvSpPr/>
            <p:nvPr/>
          </p:nvSpPr>
          <p:spPr>
            <a:xfrm>
              <a:off x="1592537" y="5282028"/>
              <a:ext cx="774297" cy="872335"/>
            </a:xfrm>
            <a:custGeom>
              <a:avLst/>
              <a:gdLst>
                <a:gd name="connsiteX0" fmla="*/ 261914 w 1879345"/>
                <a:gd name="connsiteY0" fmla="*/ 1463499 h 1463499"/>
                <a:gd name="connsiteX1" fmla="*/ 0 w 1879345"/>
                <a:gd name="connsiteY1" fmla="*/ 1332542 h 1463499"/>
                <a:gd name="connsiteX2" fmla="*/ 1504855 w 1879345"/>
                <a:gd name="connsiteY2" fmla="*/ 4595 h 1463499"/>
                <a:gd name="connsiteX3" fmla="*/ 1879345 w 1879345"/>
                <a:gd name="connsiteY3" fmla="*/ 0 h 1463499"/>
                <a:gd name="connsiteX0" fmla="*/ 261914 w 1879345"/>
                <a:gd name="connsiteY0" fmla="*/ 1472754 h 1472754"/>
                <a:gd name="connsiteX1" fmla="*/ 0 w 1879345"/>
                <a:gd name="connsiteY1" fmla="*/ 1341797 h 1472754"/>
                <a:gd name="connsiteX2" fmla="*/ 1504855 w 1879345"/>
                <a:gd name="connsiteY2" fmla="*/ 13850 h 1472754"/>
                <a:gd name="connsiteX3" fmla="*/ 1879345 w 1879345"/>
                <a:gd name="connsiteY3" fmla="*/ 9255 h 1472754"/>
                <a:gd name="connsiteX0" fmla="*/ 261914 w 1879345"/>
                <a:gd name="connsiteY0" fmla="*/ 1483954 h 1483954"/>
                <a:gd name="connsiteX1" fmla="*/ 0 w 1879345"/>
                <a:gd name="connsiteY1" fmla="*/ 1352997 h 1483954"/>
                <a:gd name="connsiteX2" fmla="*/ 1504855 w 1879345"/>
                <a:gd name="connsiteY2" fmla="*/ 25050 h 1483954"/>
                <a:gd name="connsiteX3" fmla="*/ 1879345 w 1879345"/>
                <a:gd name="connsiteY3" fmla="*/ 20455 h 1483954"/>
                <a:gd name="connsiteX0" fmla="*/ 261914 w 1879345"/>
                <a:gd name="connsiteY0" fmla="*/ 1493307 h 1493307"/>
                <a:gd name="connsiteX1" fmla="*/ 0 w 1879345"/>
                <a:gd name="connsiteY1" fmla="*/ 1362350 h 1493307"/>
                <a:gd name="connsiteX2" fmla="*/ 1504855 w 1879345"/>
                <a:gd name="connsiteY2" fmla="*/ 34403 h 1493307"/>
                <a:gd name="connsiteX3" fmla="*/ 1879345 w 1879345"/>
                <a:gd name="connsiteY3" fmla="*/ 29808 h 1493307"/>
                <a:gd name="connsiteX0" fmla="*/ 261914 w 1879345"/>
                <a:gd name="connsiteY0" fmla="*/ 1483544 h 1483544"/>
                <a:gd name="connsiteX1" fmla="*/ 0 w 1879345"/>
                <a:gd name="connsiteY1" fmla="*/ 1352587 h 1483544"/>
                <a:gd name="connsiteX2" fmla="*/ 1514045 w 1879345"/>
                <a:gd name="connsiteY2" fmla="*/ 45317 h 1483544"/>
                <a:gd name="connsiteX3" fmla="*/ 1879345 w 1879345"/>
                <a:gd name="connsiteY3" fmla="*/ 20045 h 1483544"/>
                <a:gd name="connsiteX0" fmla="*/ 261914 w 1879345"/>
                <a:gd name="connsiteY0" fmla="*/ 1491441 h 1491441"/>
                <a:gd name="connsiteX1" fmla="*/ 0 w 1879345"/>
                <a:gd name="connsiteY1" fmla="*/ 1360484 h 1491441"/>
                <a:gd name="connsiteX2" fmla="*/ 1514045 w 1879345"/>
                <a:gd name="connsiteY2" fmla="*/ 53214 h 1491441"/>
                <a:gd name="connsiteX3" fmla="*/ 1879345 w 1879345"/>
                <a:gd name="connsiteY3" fmla="*/ 27942 h 1491441"/>
                <a:gd name="connsiteX0" fmla="*/ 274690 w 1892121"/>
                <a:gd name="connsiteY0" fmla="*/ 1491441 h 1491441"/>
                <a:gd name="connsiteX1" fmla="*/ 12776 w 1892121"/>
                <a:gd name="connsiteY1" fmla="*/ 1360484 h 1491441"/>
                <a:gd name="connsiteX2" fmla="*/ 1526821 w 1892121"/>
                <a:gd name="connsiteY2" fmla="*/ 53214 h 1491441"/>
                <a:gd name="connsiteX3" fmla="*/ 1892121 w 1892121"/>
                <a:gd name="connsiteY3" fmla="*/ 27942 h 1491441"/>
                <a:gd name="connsiteX0" fmla="*/ 274973 w 1892404"/>
                <a:gd name="connsiteY0" fmla="*/ 1491441 h 1491441"/>
                <a:gd name="connsiteX1" fmla="*/ 13059 w 1892404"/>
                <a:gd name="connsiteY1" fmla="*/ 1360484 h 1491441"/>
                <a:gd name="connsiteX2" fmla="*/ 1527104 w 1892404"/>
                <a:gd name="connsiteY2" fmla="*/ 53214 h 1491441"/>
                <a:gd name="connsiteX3" fmla="*/ 1892404 w 1892404"/>
                <a:gd name="connsiteY3" fmla="*/ 27942 h 1491441"/>
                <a:gd name="connsiteX0" fmla="*/ 276825 w 1894256"/>
                <a:gd name="connsiteY0" fmla="*/ 1491441 h 1492574"/>
                <a:gd name="connsiteX1" fmla="*/ 14911 w 1894256"/>
                <a:gd name="connsiteY1" fmla="*/ 1360484 h 1492574"/>
                <a:gd name="connsiteX2" fmla="*/ 1528956 w 1894256"/>
                <a:gd name="connsiteY2" fmla="*/ 53214 h 1492574"/>
                <a:gd name="connsiteX3" fmla="*/ 1894256 w 1894256"/>
                <a:gd name="connsiteY3" fmla="*/ 27942 h 1492574"/>
                <a:gd name="connsiteX0" fmla="*/ 275387 w 1892818"/>
                <a:gd name="connsiteY0" fmla="*/ 1491441 h 1493458"/>
                <a:gd name="connsiteX1" fmla="*/ 13473 w 1892818"/>
                <a:gd name="connsiteY1" fmla="*/ 1360484 h 1493458"/>
                <a:gd name="connsiteX2" fmla="*/ 1527518 w 1892818"/>
                <a:gd name="connsiteY2" fmla="*/ 53214 h 1493458"/>
                <a:gd name="connsiteX3" fmla="*/ 1892818 w 1892818"/>
                <a:gd name="connsiteY3" fmla="*/ 27942 h 1493458"/>
                <a:gd name="connsiteX0" fmla="*/ 275387 w 1892818"/>
                <a:gd name="connsiteY0" fmla="*/ 1557517 h 1559720"/>
                <a:gd name="connsiteX1" fmla="*/ 13473 w 1892818"/>
                <a:gd name="connsiteY1" fmla="*/ 1431155 h 1559720"/>
                <a:gd name="connsiteX2" fmla="*/ 1527518 w 1892818"/>
                <a:gd name="connsiteY2" fmla="*/ 119290 h 1559720"/>
                <a:gd name="connsiteX3" fmla="*/ 1892818 w 1892818"/>
                <a:gd name="connsiteY3" fmla="*/ 94018 h 1559720"/>
                <a:gd name="connsiteX0" fmla="*/ 275387 w 1892818"/>
                <a:gd name="connsiteY0" fmla="*/ 1514261 h 1516464"/>
                <a:gd name="connsiteX1" fmla="*/ 13473 w 1892818"/>
                <a:gd name="connsiteY1" fmla="*/ 1387899 h 1516464"/>
                <a:gd name="connsiteX2" fmla="*/ 1527518 w 1892818"/>
                <a:gd name="connsiteY2" fmla="*/ 76034 h 1516464"/>
                <a:gd name="connsiteX3" fmla="*/ 1892818 w 1892818"/>
                <a:gd name="connsiteY3" fmla="*/ 50762 h 1516464"/>
                <a:gd name="connsiteX0" fmla="*/ 275387 w 1827504"/>
                <a:gd name="connsiteY0" fmla="*/ 1632703 h 1634906"/>
                <a:gd name="connsiteX1" fmla="*/ 13473 w 1827504"/>
                <a:gd name="connsiteY1" fmla="*/ 1506341 h 1634906"/>
                <a:gd name="connsiteX2" fmla="*/ 1527518 w 1827504"/>
                <a:gd name="connsiteY2" fmla="*/ 194476 h 1634906"/>
                <a:gd name="connsiteX3" fmla="*/ 1827504 w 1827504"/>
                <a:gd name="connsiteY3" fmla="*/ 36063 h 1634906"/>
                <a:gd name="connsiteX0" fmla="*/ 275387 w 1827504"/>
                <a:gd name="connsiteY0" fmla="*/ 1602504 h 1604707"/>
                <a:gd name="connsiteX1" fmla="*/ 13473 w 1827504"/>
                <a:gd name="connsiteY1" fmla="*/ 1476142 h 1604707"/>
                <a:gd name="connsiteX2" fmla="*/ 1527518 w 1827504"/>
                <a:gd name="connsiteY2" fmla="*/ 164277 h 1604707"/>
                <a:gd name="connsiteX3" fmla="*/ 1827504 w 1827504"/>
                <a:gd name="connsiteY3" fmla="*/ 5864 h 1604707"/>
                <a:gd name="connsiteX0" fmla="*/ 275387 w 1527518"/>
                <a:gd name="connsiteY0" fmla="*/ 1438227 h 1440430"/>
                <a:gd name="connsiteX1" fmla="*/ 13473 w 1527518"/>
                <a:gd name="connsiteY1" fmla="*/ 1311865 h 1440430"/>
                <a:gd name="connsiteX2" fmla="*/ 1527518 w 1527518"/>
                <a:gd name="connsiteY2" fmla="*/ 0 h 1440430"/>
                <a:gd name="connsiteX0" fmla="*/ 286297 w 882790"/>
                <a:gd name="connsiteY0" fmla="*/ 893715 h 899795"/>
                <a:gd name="connsiteX1" fmla="*/ 24383 w 882790"/>
                <a:gd name="connsiteY1" fmla="*/ 767353 h 899795"/>
                <a:gd name="connsiteX2" fmla="*/ 882790 w 882790"/>
                <a:gd name="connsiteY2" fmla="*/ 0 h 899795"/>
                <a:gd name="connsiteX0" fmla="*/ 286297 w 882790"/>
                <a:gd name="connsiteY0" fmla="*/ 893715 h 899795"/>
                <a:gd name="connsiteX1" fmla="*/ 24383 w 882790"/>
                <a:gd name="connsiteY1" fmla="*/ 767353 h 899795"/>
                <a:gd name="connsiteX2" fmla="*/ 882790 w 882790"/>
                <a:gd name="connsiteY2" fmla="*/ 0 h 899795"/>
                <a:gd name="connsiteX0" fmla="*/ 274247 w 870740"/>
                <a:gd name="connsiteY0" fmla="*/ 893715 h 895251"/>
                <a:gd name="connsiteX1" fmla="*/ 12333 w 870740"/>
                <a:gd name="connsiteY1" fmla="*/ 767353 h 895251"/>
                <a:gd name="connsiteX2" fmla="*/ 870740 w 870740"/>
                <a:gd name="connsiteY2" fmla="*/ 0 h 895251"/>
                <a:gd name="connsiteX0" fmla="*/ 274728 w 871221"/>
                <a:gd name="connsiteY0" fmla="*/ 893715 h 895807"/>
                <a:gd name="connsiteX1" fmla="*/ 12814 w 871221"/>
                <a:gd name="connsiteY1" fmla="*/ 767353 h 895807"/>
                <a:gd name="connsiteX2" fmla="*/ 871221 w 871221"/>
                <a:gd name="connsiteY2" fmla="*/ 0 h 895807"/>
                <a:gd name="connsiteX0" fmla="*/ 274728 w 871221"/>
                <a:gd name="connsiteY0" fmla="*/ 893715 h 895807"/>
                <a:gd name="connsiteX1" fmla="*/ 12814 w 871221"/>
                <a:gd name="connsiteY1" fmla="*/ 767353 h 895807"/>
                <a:gd name="connsiteX2" fmla="*/ 871221 w 871221"/>
                <a:gd name="connsiteY2" fmla="*/ 0 h 895807"/>
                <a:gd name="connsiteX0" fmla="*/ 283152 w 879645"/>
                <a:gd name="connsiteY0" fmla="*/ 893715 h 894432"/>
                <a:gd name="connsiteX1" fmla="*/ 12378 w 879645"/>
                <a:gd name="connsiteY1" fmla="*/ 673433 h 894432"/>
                <a:gd name="connsiteX2" fmla="*/ 879645 w 879645"/>
                <a:gd name="connsiteY2" fmla="*/ 0 h 894432"/>
                <a:gd name="connsiteX0" fmla="*/ 292238 w 888731"/>
                <a:gd name="connsiteY0" fmla="*/ 893715 h 894897"/>
                <a:gd name="connsiteX1" fmla="*/ 21464 w 888731"/>
                <a:gd name="connsiteY1" fmla="*/ 673433 h 894897"/>
                <a:gd name="connsiteX2" fmla="*/ 888731 w 888731"/>
                <a:gd name="connsiteY2" fmla="*/ 0 h 894897"/>
                <a:gd name="connsiteX0" fmla="*/ 292238 w 773321"/>
                <a:gd name="connsiteY0" fmla="*/ 872409 h 873591"/>
                <a:gd name="connsiteX1" fmla="*/ 21464 w 773321"/>
                <a:gd name="connsiteY1" fmla="*/ 652127 h 873591"/>
                <a:gd name="connsiteX2" fmla="*/ 773321 w 773321"/>
                <a:gd name="connsiteY2" fmla="*/ 0 h 873591"/>
                <a:gd name="connsiteX0" fmla="*/ 311540 w 771985"/>
                <a:gd name="connsiteY0" fmla="*/ 867646 h 868895"/>
                <a:gd name="connsiteX1" fmla="*/ 20128 w 771985"/>
                <a:gd name="connsiteY1" fmla="*/ 652127 h 868895"/>
                <a:gd name="connsiteX2" fmla="*/ 771985 w 771985"/>
                <a:gd name="connsiteY2" fmla="*/ 0 h 868895"/>
                <a:gd name="connsiteX0" fmla="*/ 313852 w 774297"/>
                <a:gd name="connsiteY0" fmla="*/ 867646 h 872335"/>
                <a:gd name="connsiteX1" fmla="*/ 22440 w 774297"/>
                <a:gd name="connsiteY1" fmla="*/ 652127 h 872335"/>
                <a:gd name="connsiteX2" fmla="*/ 774297 w 774297"/>
                <a:gd name="connsiteY2" fmla="*/ 0 h 87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97" h="872335">
                  <a:moveTo>
                    <a:pt x="313852" y="867646"/>
                  </a:moveTo>
                  <a:cubicBezTo>
                    <a:pt x="144084" y="893422"/>
                    <a:pt x="-70403" y="811748"/>
                    <a:pt x="22440" y="652127"/>
                  </a:cubicBezTo>
                  <a:cubicBezTo>
                    <a:pt x="115504" y="511113"/>
                    <a:pt x="556097" y="178371"/>
                    <a:pt x="774297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84D3C58A-4A0C-F389-817F-1D51CCD0A9C5}"/>
                </a:ext>
              </a:extLst>
            </p:cNvPr>
            <p:cNvSpPr/>
            <p:nvPr/>
          </p:nvSpPr>
          <p:spPr>
            <a:xfrm>
              <a:off x="1610053" y="4229739"/>
              <a:ext cx="2215975" cy="1988777"/>
            </a:xfrm>
            <a:custGeom>
              <a:avLst/>
              <a:gdLst>
                <a:gd name="connsiteX0" fmla="*/ 0 w 1927592"/>
                <a:gd name="connsiteY0" fmla="*/ 1707033 h 1707033"/>
                <a:gd name="connsiteX1" fmla="*/ 457200 w 1927592"/>
                <a:gd name="connsiteY1" fmla="*/ 1649596 h 1707033"/>
                <a:gd name="connsiteX2" fmla="*/ 1922997 w 1927592"/>
                <a:gd name="connsiteY2" fmla="*/ 480175 h 1707033"/>
                <a:gd name="connsiteX3" fmla="*/ 1927592 w 1927592"/>
                <a:gd name="connsiteY3" fmla="*/ 0 h 1707033"/>
                <a:gd name="connsiteX0" fmla="*/ 0 w 1994485"/>
                <a:gd name="connsiteY0" fmla="*/ 1707033 h 1707033"/>
                <a:gd name="connsiteX1" fmla="*/ 457200 w 1994485"/>
                <a:gd name="connsiteY1" fmla="*/ 1649596 h 1707033"/>
                <a:gd name="connsiteX2" fmla="*/ 1922997 w 1994485"/>
                <a:gd name="connsiteY2" fmla="*/ 480175 h 1707033"/>
                <a:gd name="connsiteX3" fmla="*/ 1927592 w 1994485"/>
                <a:gd name="connsiteY3" fmla="*/ 0 h 1707033"/>
                <a:gd name="connsiteX0" fmla="*/ 0 w 2017736"/>
                <a:gd name="connsiteY0" fmla="*/ 1707033 h 1707033"/>
                <a:gd name="connsiteX1" fmla="*/ 457200 w 2017736"/>
                <a:gd name="connsiteY1" fmla="*/ 1649596 h 1707033"/>
                <a:gd name="connsiteX2" fmla="*/ 1922997 w 2017736"/>
                <a:gd name="connsiteY2" fmla="*/ 480175 h 1707033"/>
                <a:gd name="connsiteX3" fmla="*/ 1927592 w 2017736"/>
                <a:gd name="connsiteY3" fmla="*/ 0 h 1707033"/>
                <a:gd name="connsiteX0" fmla="*/ 0 w 1999002"/>
                <a:gd name="connsiteY0" fmla="*/ 1707033 h 1707033"/>
                <a:gd name="connsiteX1" fmla="*/ 457200 w 1999002"/>
                <a:gd name="connsiteY1" fmla="*/ 1649596 h 1707033"/>
                <a:gd name="connsiteX2" fmla="*/ 1865560 w 1999002"/>
                <a:gd name="connsiteY2" fmla="*/ 537613 h 1707033"/>
                <a:gd name="connsiteX3" fmla="*/ 1927592 w 1999002"/>
                <a:gd name="connsiteY3" fmla="*/ 0 h 1707033"/>
                <a:gd name="connsiteX0" fmla="*/ 0 w 1976545"/>
                <a:gd name="connsiteY0" fmla="*/ 1707033 h 1707033"/>
                <a:gd name="connsiteX1" fmla="*/ 457200 w 1976545"/>
                <a:gd name="connsiteY1" fmla="*/ 1649596 h 1707033"/>
                <a:gd name="connsiteX2" fmla="*/ 1865560 w 1976545"/>
                <a:gd name="connsiteY2" fmla="*/ 537613 h 1707033"/>
                <a:gd name="connsiteX3" fmla="*/ 1927592 w 1976545"/>
                <a:gd name="connsiteY3" fmla="*/ 0 h 1707033"/>
                <a:gd name="connsiteX0" fmla="*/ 0 w 1976545"/>
                <a:gd name="connsiteY0" fmla="*/ 1707033 h 1707033"/>
                <a:gd name="connsiteX1" fmla="*/ 457200 w 1976545"/>
                <a:gd name="connsiteY1" fmla="*/ 1649596 h 1707033"/>
                <a:gd name="connsiteX2" fmla="*/ 1865560 w 1976545"/>
                <a:gd name="connsiteY2" fmla="*/ 537613 h 1707033"/>
                <a:gd name="connsiteX3" fmla="*/ 1927592 w 1976545"/>
                <a:gd name="connsiteY3" fmla="*/ 0 h 1707033"/>
                <a:gd name="connsiteX0" fmla="*/ 0 w 1976545"/>
                <a:gd name="connsiteY0" fmla="*/ 1707033 h 1709371"/>
                <a:gd name="connsiteX1" fmla="*/ 457200 w 1976545"/>
                <a:gd name="connsiteY1" fmla="*/ 1649596 h 1709371"/>
                <a:gd name="connsiteX2" fmla="*/ 1865560 w 1976545"/>
                <a:gd name="connsiteY2" fmla="*/ 537613 h 1709371"/>
                <a:gd name="connsiteX3" fmla="*/ 1927592 w 1976545"/>
                <a:gd name="connsiteY3" fmla="*/ 0 h 1709371"/>
                <a:gd name="connsiteX0" fmla="*/ 0 w 1976545"/>
                <a:gd name="connsiteY0" fmla="*/ 1707033 h 1741054"/>
                <a:gd name="connsiteX1" fmla="*/ 457200 w 1976545"/>
                <a:gd name="connsiteY1" fmla="*/ 1649596 h 1741054"/>
                <a:gd name="connsiteX2" fmla="*/ 1865560 w 1976545"/>
                <a:gd name="connsiteY2" fmla="*/ 537613 h 1741054"/>
                <a:gd name="connsiteX3" fmla="*/ 1927592 w 1976545"/>
                <a:gd name="connsiteY3" fmla="*/ 0 h 1741054"/>
                <a:gd name="connsiteX0" fmla="*/ 0 w 1976545"/>
                <a:gd name="connsiteY0" fmla="*/ 1707033 h 1772261"/>
                <a:gd name="connsiteX1" fmla="*/ 457200 w 1976545"/>
                <a:gd name="connsiteY1" fmla="*/ 1649596 h 1772261"/>
                <a:gd name="connsiteX2" fmla="*/ 1865560 w 1976545"/>
                <a:gd name="connsiteY2" fmla="*/ 537613 h 1772261"/>
                <a:gd name="connsiteX3" fmla="*/ 1927592 w 1976545"/>
                <a:gd name="connsiteY3" fmla="*/ 0 h 1772261"/>
                <a:gd name="connsiteX0" fmla="*/ 0 w 1976545"/>
                <a:gd name="connsiteY0" fmla="*/ 1707033 h 1790450"/>
                <a:gd name="connsiteX1" fmla="*/ 457200 w 1976545"/>
                <a:gd name="connsiteY1" fmla="*/ 1649596 h 1790450"/>
                <a:gd name="connsiteX2" fmla="*/ 1865560 w 1976545"/>
                <a:gd name="connsiteY2" fmla="*/ 537613 h 1790450"/>
                <a:gd name="connsiteX3" fmla="*/ 1927592 w 1976545"/>
                <a:gd name="connsiteY3" fmla="*/ 0 h 1790450"/>
                <a:gd name="connsiteX0" fmla="*/ 0 w 1976545"/>
                <a:gd name="connsiteY0" fmla="*/ 1707033 h 1786727"/>
                <a:gd name="connsiteX1" fmla="*/ 457200 w 1976545"/>
                <a:gd name="connsiteY1" fmla="*/ 1649596 h 1786727"/>
                <a:gd name="connsiteX2" fmla="*/ 1865560 w 1976545"/>
                <a:gd name="connsiteY2" fmla="*/ 537613 h 1786727"/>
                <a:gd name="connsiteX3" fmla="*/ 1927592 w 1976545"/>
                <a:gd name="connsiteY3" fmla="*/ 0 h 1786727"/>
                <a:gd name="connsiteX0" fmla="*/ 0 w 1976545"/>
                <a:gd name="connsiteY0" fmla="*/ 1707033 h 1772073"/>
                <a:gd name="connsiteX1" fmla="*/ 457200 w 1976545"/>
                <a:gd name="connsiteY1" fmla="*/ 1649596 h 1772073"/>
                <a:gd name="connsiteX2" fmla="*/ 1865560 w 1976545"/>
                <a:gd name="connsiteY2" fmla="*/ 537613 h 1772073"/>
                <a:gd name="connsiteX3" fmla="*/ 1927592 w 1976545"/>
                <a:gd name="connsiteY3" fmla="*/ 0 h 1772073"/>
                <a:gd name="connsiteX0" fmla="*/ 0 w 1865560"/>
                <a:gd name="connsiteY0" fmla="*/ 1169420 h 1234460"/>
                <a:gd name="connsiteX1" fmla="*/ 457200 w 1865560"/>
                <a:gd name="connsiteY1" fmla="*/ 1111983 h 1234460"/>
                <a:gd name="connsiteX2" fmla="*/ 1865560 w 1865560"/>
                <a:gd name="connsiteY2" fmla="*/ 0 h 1234460"/>
                <a:gd name="connsiteX0" fmla="*/ 0 w 2149426"/>
                <a:gd name="connsiteY0" fmla="*/ 1428165 h 1529823"/>
                <a:gd name="connsiteX1" fmla="*/ 457200 w 2149426"/>
                <a:gd name="connsiteY1" fmla="*/ 1370728 h 1529823"/>
                <a:gd name="connsiteX2" fmla="*/ 2149426 w 2149426"/>
                <a:gd name="connsiteY2" fmla="*/ 0 h 1529823"/>
                <a:gd name="connsiteX0" fmla="*/ 0 w 2149426"/>
                <a:gd name="connsiteY0" fmla="*/ 1428165 h 1498011"/>
                <a:gd name="connsiteX1" fmla="*/ 457200 w 2149426"/>
                <a:gd name="connsiteY1" fmla="*/ 1370728 h 1498011"/>
                <a:gd name="connsiteX2" fmla="*/ 2149426 w 2149426"/>
                <a:gd name="connsiteY2" fmla="*/ 0 h 1498011"/>
                <a:gd name="connsiteX0" fmla="*/ 0 w 2149426"/>
                <a:gd name="connsiteY0" fmla="*/ 1428165 h 1498011"/>
                <a:gd name="connsiteX1" fmla="*/ 457200 w 2149426"/>
                <a:gd name="connsiteY1" fmla="*/ 1370728 h 1498011"/>
                <a:gd name="connsiteX2" fmla="*/ 2149426 w 2149426"/>
                <a:gd name="connsiteY2" fmla="*/ 0 h 1498011"/>
                <a:gd name="connsiteX0" fmla="*/ 0 w 2149426"/>
                <a:gd name="connsiteY0" fmla="*/ 1428165 h 1483088"/>
                <a:gd name="connsiteX1" fmla="*/ 509954 w 2149426"/>
                <a:gd name="connsiteY1" fmla="*/ 1325510 h 1483088"/>
                <a:gd name="connsiteX2" fmla="*/ 2149426 w 2149426"/>
                <a:gd name="connsiteY2" fmla="*/ 0 h 1483088"/>
                <a:gd name="connsiteX0" fmla="*/ 0 w 2219345"/>
                <a:gd name="connsiteY0" fmla="*/ 1485861 h 1563502"/>
                <a:gd name="connsiteX1" fmla="*/ 509954 w 2219345"/>
                <a:gd name="connsiteY1" fmla="*/ 1383206 h 1563502"/>
                <a:gd name="connsiteX2" fmla="*/ 2079566 w 2219345"/>
                <a:gd name="connsiteY2" fmla="*/ 112869 h 1563502"/>
                <a:gd name="connsiteX3" fmla="*/ 2149426 w 2219345"/>
                <a:gd name="connsiteY3" fmla="*/ 57696 h 1563502"/>
                <a:gd name="connsiteX0" fmla="*/ 0 w 2184846"/>
                <a:gd name="connsiteY0" fmla="*/ 1874578 h 1952219"/>
                <a:gd name="connsiteX1" fmla="*/ 509954 w 2184846"/>
                <a:gd name="connsiteY1" fmla="*/ 1771923 h 1952219"/>
                <a:gd name="connsiteX2" fmla="*/ 2079566 w 2184846"/>
                <a:gd name="connsiteY2" fmla="*/ 501586 h 1952219"/>
                <a:gd name="connsiteX3" fmla="*/ 2016663 w 2184846"/>
                <a:gd name="connsiteY3" fmla="*/ 0 h 1952219"/>
                <a:gd name="connsiteX0" fmla="*/ 0 w 2191450"/>
                <a:gd name="connsiteY0" fmla="*/ 1931976 h 2009617"/>
                <a:gd name="connsiteX1" fmla="*/ 509954 w 2191450"/>
                <a:gd name="connsiteY1" fmla="*/ 1829321 h 2009617"/>
                <a:gd name="connsiteX2" fmla="*/ 2079566 w 2191450"/>
                <a:gd name="connsiteY2" fmla="*/ 558984 h 2009617"/>
                <a:gd name="connsiteX3" fmla="*/ 2048331 w 2191450"/>
                <a:gd name="connsiteY3" fmla="*/ 0 h 2009617"/>
                <a:gd name="connsiteX0" fmla="*/ 0 w 2215975"/>
                <a:gd name="connsiteY0" fmla="*/ 1920101 h 1997742"/>
                <a:gd name="connsiteX1" fmla="*/ 509954 w 2215975"/>
                <a:gd name="connsiteY1" fmla="*/ 1817446 h 1997742"/>
                <a:gd name="connsiteX2" fmla="*/ 2079566 w 2215975"/>
                <a:gd name="connsiteY2" fmla="*/ 547109 h 1997742"/>
                <a:gd name="connsiteX3" fmla="*/ 2139375 w 2215975"/>
                <a:gd name="connsiteY3" fmla="*/ 0 h 1997742"/>
                <a:gd name="connsiteX0" fmla="*/ 0 w 2215975"/>
                <a:gd name="connsiteY0" fmla="*/ 1920101 h 1990509"/>
                <a:gd name="connsiteX1" fmla="*/ 509954 w 2215975"/>
                <a:gd name="connsiteY1" fmla="*/ 1817446 h 1990509"/>
                <a:gd name="connsiteX2" fmla="*/ 2079566 w 2215975"/>
                <a:gd name="connsiteY2" fmla="*/ 547109 h 1990509"/>
                <a:gd name="connsiteX3" fmla="*/ 2139375 w 2215975"/>
                <a:gd name="connsiteY3" fmla="*/ 0 h 1990509"/>
                <a:gd name="connsiteX0" fmla="*/ 0 w 2215975"/>
                <a:gd name="connsiteY0" fmla="*/ 1920101 h 1988554"/>
                <a:gd name="connsiteX1" fmla="*/ 509954 w 2215975"/>
                <a:gd name="connsiteY1" fmla="*/ 1817446 h 1988554"/>
                <a:gd name="connsiteX2" fmla="*/ 2079566 w 2215975"/>
                <a:gd name="connsiteY2" fmla="*/ 547109 h 1988554"/>
                <a:gd name="connsiteX3" fmla="*/ 2139375 w 2215975"/>
                <a:gd name="connsiteY3" fmla="*/ 0 h 1988554"/>
                <a:gd name="connsiteX0" fmla="*/ 0 w 2215975"/>
                <a:gd name="connsiteY0" fmla="*/ 1920101 h 1989205"/>
                <a:gd name="connsiteX1" fmla="*/ 509954 w 2215975"/>
                <a:gd name="connsiteY1" fmla="*/ 1817446 h 1989205"/>
                <a:gd name="connsiteX2" fmla="*/ 2079566 w 2215975"/>
                <a:gd name="connsiteY2" fmla="*/ 547109 h 1989205"/>
                <a:gd name="connsiteX3" fmla="*/ 2139375 w 2215975"/>
                <a:gd name="connsiteY3" fmla="*/ 0 h 1989205"/>
                <a:gd name="connsiteX0" fmla="*/ 0 w 2215975"/>
                <a:gd name="connsiteY0" fmla="*/ 1920101 h 1992472"/>
                <a:gd name="connsiteX1" fmla="*/ 509954 w 2215975"/>
                <a:gd name="connsiteY1" fmla="*/ 1817446 h 1992472"/>
                <a:gd name="connsiteX2" fmla="*/ 2079566 w 2215975"/>
                <a:gd name="connsiteY2" fmla="*/ 547109 h 1992472"/>
                <a:gd name="connsiteX3" fmla="*/ 2139375 w 2215975"/>
                <a:gd name="connsiteY3" fmla="*/ 0 h 1992472"/>
                <a:gd name="connsiteX0" fmla="*/ 0 w 2215975"/>
                <a:gd name="connsiteY0" fmla="*/ 1920101 h 1996420"/>
                <a:gd name="connsiteX1" fmla="*/ 509954 w 2215975"/>
                <a:gd name="connsiteY1" fmla="*/ 1817446 h 1996420"/>
                <a:gd name="connsiteX2" fmla="*/ 2079566 w 2215975"/>
                <a:gd name="connsiteY2" fmla="*/ 547109 h 1996420"/>
                <a:gd name="connsiteX3" fmla="*/ 2139375 w 2215975"/>
                <a:gd name="connsiteY3" fmla="*/ 0 h 1996420"/>
                <a:gd name="connsiteX0" fmla="*/ 0 w 2215975"/>
                <a:gd name="connsiteY0" fmla="*/ 1920101 h 1991913"/>
                <a:gd name="connsiteX1" fmla="*/ 509954 w 2215975"/>
                <a:gd name="connsiteY1" fmla="*/ 1817446 h 1991913"/>
                <a:gd name="connsiteX2" fmla="*/ 2079566 w 2215975"/>
                <a:gd name="connsiteY2" fmla="*/ 547109 h 1991913"/>
                <a:gd name="connsiteX3" fmla="*/ 2139375 w 2215975"/>
                <a:gd name="connsiteY3" fmla="*/ 0 h 1991913"/>
                <a:gd name="connsiteX0" fmla="*/ 0 w 2215975"/>
                <a:gd name="connsiteY0" fmla="*/ 1920101 h 1983942"/>
                <a:gd name="connsiteX1" fmla="*/ 509954 w 2215975"/>
                <a:gd name="connsiteY1" fmla="*/ 1817446 h 1983942"/>
                <a:gd name="connsiteX2" fmla="*/ 2079566 w 2215975"/>
                <a:gd name="connsiteY2" fmla="*/ 547109 h 1983942"/>
                <a:gd name="connsiteX3" fmla="*/ 2139375 w 2215975"/>
                <a:gd name="connsiteY3" fmla="*/ 0 h 1983942"/>
                <a:gd name="connsiteX0" fmla="*/ 0 w 2215975"/>
                <a:gd name="connsiteY0" fmla="*/ 1920101 h 1990161"/>
                <a:gd name="connsiteX1" fmla="*/ 509954 w 2215975"/>
                <a:gd name="connsiteY1" fmla="*/ 1817446 h 1990161"/>
                <a:gd name="connsiteX2" fmla="*/ 2079566 w 2215975"/>
                <a:gd name="connsiteY2" fmla="*/ 547109 h 1990161"/>
                <a:gd name="connsiteX3" fmla="*/ 2139375 w 2215975"/>
                <a:gd name="connsiteY3" fmla="*/ 0 h 1990161"/>
                <a:gd name="connsiteX0" fmla="*/ 0 w 2215975"/>
                <a:gd name="connsiteY0" fmla="*/ 1920101 h 1988086"/>
                <a:gd name="connsiteX1" fmla="*/ 509954 w 2215975"/>
                <a:gd name="connsiteY1" fmla="*/ 1817446 h 1988086"/>
                <a:gd name="connsiteX2" fmla="*/ 2079566 w 2215975"/>
                <a:gd name="connsiteY2" fmla="*/ 547109 h 1988086"/>
                <a:gd name="connsiteX3" fmla="*/ 2139375 w 2215975"/>
                <a:gd name="connsiteY3" fmla="*/ 0 h 1988086"/>
                <a:gd name="connsiteX0" fmla="*/ 0 w 2215975"/>
                <a:gd name="connsiteY0" fmla="*/ 1920101 h 1996399"/>
                <a:gd name="connsiteX1" fmla="*/ 509954 w 2215975"/>
                <a:gd name="connsiteY1" fmla="*/ 1817446 h 1996399"/>
                <a:gd name="connsiteX2" fmla="*/ 2079566 w 2215975"/>
                <a:gd name="connsiteY2" fmla="*/ 547109 h 1996399"/>
                <a:gd name="connsiteX3" fmla="*/ 2139375 w 2215975"/>
                <a:gd name="connsiteY3" fmla="*/ 0 h 1996399"/>
                <a:gd name="connsiteX0" fmla="*/ 0 w 2215975"/>
                <a:gd name="connsiteY0" fmla="*/ 1920101 h 1987394"/>
                <a:gd name="connsiteX1" fmla="*/ 509954 w 2215975"/>
                <a:gd name="connsiteY1" fmla="*/ 1817446 h 1987394"/>
                <a:gd name="connsiteX2" fmla="*/ 2079566 w 2215975"/>
                <a:gd name="connsiteY2" fmla="*/ 547109 h 1987394"/>
                <a:gd name="connsiteX3" fmla="*/ 2139375 w 2215975"/>
                <a:gd name="connsiteY3" fmla="*/ 0 h 1987394"/>
                <a:gd name="connsiteX0" fmla="*/ 0 w 2215975"/>
                <a:gd name="connsiteY0" fmla="*/ 1920101 h 1988777"/>
                <a:gd name="connsiteX1" fmla="*/ 509954 w 2215975"/>
                <a:gd name="connsiteY1" fmla="*/ 1817446 h 1988777"/>
                <a:gd name="connsiteX2" fmla="*/ 2079566 w 2215975"/>
                <a:gd name="connsiteY2" fmla="*/ 547109 h 1988777"/>
                <a:gd name="connsiteX3" fmla="*/ 2139375 w 2215975"/>
                <a:gd name="connsiteY3" fmla="*/ 0 h 1988777"/>
                <a:gd name="connsiteX0" fmla="*/ 0 w 2215975"/>
                <a:gd name="connsiteY0" fmla="*/ 1920101 h 1988086"/>
                <a:gd name="connsiteX1" fmla="*/ 509954 w 2215975"/>
                <a:gd name="connsiteY1" fmla="*/ 1817446 h 1988086"/>
                <a:gd name="connsiteX2" fmla="*/ 2079566 w 2215975"/>
                <a:gd name="connsiteY2" fmla="*/ 547109 h 1988086"/>
                <a:gd name="connsiteX3" fmla="*/ 2139375 w 2215975"/>
                <a:gd name="connsiteY3" fmla="*/ 0 h 1988086"/>
                <a:gd name="connsiteX0" fmla="*/ 0 w 2215975"/>
                <a:gd name="connsiteY0" fmla="*/ 1920101 h 1987395"/>
                <a:gd name="connsiteX1" fmla="*/ 509954 w 2215975"/>
                <a:gd name="connsiteY1" fmla="*/ 1817446 h 1987395"/>
                <a:gd name="connsiteX2" fmla="*/ 2079566 w 2215975"/>
                <a:gd name="connsiteY2" fmla="*/ 547109 h 1987395"/>
                <a:gd name="connsiteX3" fmla="*/ 2139375 w 2215975"/>
                <a:gd name="connsiteY3" fmla="*/ 0 h 1987395"/>
                <a:gd name="connsiteX0" fmla="*/ 0 w 2215975"/>
                <a:gd name="connsiteY0" fmla="*/ 1920101 h 1988777"/>
                <a:gd name="connsiteX1" fmla="*/ 509954 w 2215975"/>
                <a:gd name="connsiteY1" fmla="*/ 1817446 h 1988777"/>
                <a:gd name="connsiteX2" fmla="*/ 2079566 w 2215975"/>
                <a:gd name="connsiteY2" fmla="*/ 547109 h 1988777"/>
                <a:gd name="connsiteX3" fmla="*/ 2139375 w 2215975"/>
                <a:gd name="connsiteY3" fmla="*/ 0 h 1988777"/>
                <a:gd name="connsiteX0" fmla="*/ 0 w 2215975"/>
                <a:gd name="connsiteY0" fmla="*/ 1920101 h 1988777"/>
                <a:gd name="connsiteX1" fmla="*/ 509954 w 2215975"/>
                <a:gd name="connsiteY1" fmla="*/ 1817446 h 1988777"/>
                <a:gd name="connsiteX2" fmla="*/ 2079566 w 2215975"/>
                <a:gd name="connsiteY2" fmla="*/ 547109 h 1988777"/>
                <a:gd name="connsiteX3" fmla="*/ 2139375 w 2215975"/>
                <a:gd name="connsiteY3" fmla="*/ 0 h 198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5975" h="1988777">
                  <a:moveTo>
                    <a:pt x="0" y="1920101"/>
                  </a:moveTo>
                  <a:cubicBezTo>
                    <a:pt x="207412" y="2037553"/>
                    <a:pt x="228448" y="2005004"/>
                    <a:pt x="509954" y="1817446"/>
                  </a:cubicBezTo>
                  <a:cubicBezTo>
                    <a:pt x="791460" y="1629888"/>
                    <a:pt x="1806321" y="768027"/>
                    <a:pt x="2079566" y="547109"/>
                  </a:cubicBezTo>
                  <a:cubicBezTo>
                    <a:pt x="2352811" y="326191"/>
                    <a:pt x="2129391" y="6983"/>
                    <a:pt x="2139375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3F01471C-6470-2C72-B049-90BFAA7AF55A}"/>
                </a:ext>
              </a:extLst>
            </p:cNvPr>
            <p:cNvSpPr/>
            <p:nvPr/>
          </p:nvSpPr>
          <p:spPr>
            <a:xfrm rot="14433480">
              <a:off x="1818479" y="5421524"/>
              <a:ext cx="216007" cy="97347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652"/>
                <a:gd name="connsiteY0" fmla="*/ 41779 h 324503"/>
                <a:gd name="connsiteX1" fmla="*/ 325497 w 325652"/>
                <a:gd name="connsiteY1" fmla="*/ 324502 h 324503"/>
                <a:gd name="connsiteX0" fmla="*/ 0 w 501630"/>
                <a:gd name="connsiteY0" fmla="*/ 0 h 282724"/>
                <a:gd name="connsiteX1" fmla="*/ 501629 w 501630"/>
                <a:gd name="connsiteY1" fmla="*/ 170390 h 282724"/>
                <a:gd name="connsiteX2" fmla="*/ 325497 w 501630"/>
                <a:gd name="connsiteY2" fmla="*/ 282723 h 282724"/>
                <a:gd name="connsiteX0" fmla="*/ 27924 w 529552"/>
                <a:gd name="connsiteY0" fmla="*/ 0 h 223953"/>
                <a:gd name="connsiteX1" fmla="*/ 529553 w 529552"/>
                <a:gd name="connsiteY1" fmla="*/ 170390 h 223953"/>
                <a:gd name="connsiteX2" fmla="*/ 1 w 529552"/>
                <a:gd name="connsiteY2" fmla="*/ 223952 h 223953"/>
                <a:gd name="connsiteX0" fmla="*/ 27922 w 529628"/>
                <a:gd name="connsiteY0" fmla="*/ 0 h 292873"/>
                <a:gd name="connsiteX1" fmla="*/ 529551 w 529628"/>
                <a:gd name="connsiteY1" fmla="*/ 170390 h 292873"/>
                <a:gd name="connsiteX2" fmla="*/ -1 w 529628"/>
                <a:gd name="connsiteY2" fmla="*/ 223952 h 292873"/>
                <a:gd name="connsiteX0" fmla="*/ 27924 w 529630"/>
                <a:gd name="connsiteY0" fmla="*/ 0 h 292873"/>
                <a:gd name="connsiteX1" fmla="*/ 529553 w 529630"/>
                <a:gd name="connsiteY1" fmla="*/ 170390 h 292873"/>
                <a:gd name="connsiteX2" fmla="*/ 1 w 529630"/>
                <a:gd name="connsiteY2" fmla="*/ 223952 h 292873"/>
                <a:gd name="connsiteX0" fmla="*/ 0 w 501706"/>
                <a:gd name="connsiteY0" fmla="*/ 136131 h 429004"/>
                <a:gd name="connsiteX1" fmla="*/ 501629 w 501706"/>
                <a:gd name="connsiteY1" fmla="*/ 306521 h 429004"/>
                <a:gd name="connsiteX2" fmla="*/ 23140 w 501706"/>
                <a:gd name="connsiteY2" fmla="*/ 15508 h 429004"/>
                <a:gd name="connsiteX0" fmla="*/ 0 w 556914"/>
                <a:gd name="connsiteY0" fmla="*/ 340914 h 474281"/>
                <a:gd name="connsiteX1" fmla="*/ 556845 w 556914"/>
                <a:gd name="connsiteY1" fmla="*/ 306521 h 474281"/>
                <a:gd name="connsiteX2" fmla="*/ 78356 w 556914"/>
                <a:gd name="connsiteY2" fmla="*/ 15508 h 474281"/>
                <a:gd name="connsiteX0" fmla="*/ 0 w 556942"/>
                <a:gd name="connsiteY0" fmla="*/ 340914 h 454623"/>
                <a:gd name="connsiteX1" fmla="*/ 556845 w 556942"/>
                <a:gd name="connsiteY1" fmla="*/ 306521 h 454623"/>
                <a:gd name="connsiteX2" fmla="*/ 78356 w 556942"/>
                <a:gd name="connsiteY2" fmla="*/ 15508 h 454623"/>
                <a:gd name="connsiteX0" fmla="*/ 0 w 530041"/>
                <a:gd name="connsiteY0" fmla="*/ 341465 h 447791"/>
                <a:gd name="connsiteX1" fmla="*/ 529936 w 530041"/>
                <a:gd name="connsiteY1" fmla="*/ 297280 h 447791"/>
                <a:gd name="connsiteX2" fmla="*/ 78356 w 530041"/>
                <a:gd name="connsiteY2" fmla="*/ 16059 h 447791"/>
                <a:gd name="connsiteX0" fmla="*/ 0 w 530520"/>
                <a:gd name="connsiteY0" fmla="*/ 352291 h 426434"/>
                <a:gd name="connsiteX1" fmla="*/ 529936 w 530520"/>
                <a:gd name="connsiteY1" fmla="*/ 308106 h 426434"/>
                <a:gd name="connsiteX2" fmla="*/ 78356 w 530520"/>
                <a:gd name="connsiteY2" fmla="*/ 26885 h 426434"/>
                <a:gd name="connsiteX0" fmla="*/ 0 w 530522"/>
                <a:gd name="connsiteY0" fmla="*/ 352291 h 469227"/>
                <a:gd name="connsiteX1" fmla="*/ 529936 w 530522"/>
                <a:gd name="connsiteY1" fmla="*/ 308106 h 469227"/>
                <a:gd name="connsiteX2" fmla="*/ 78356 w 530522"/>
                <a:gd name="connsiteY2" fmla="*/ 26885 h 469227"/>
                <a:gd name="connsiteX0" fmla="*/ 0 w 530537"/>
                <a:gd name="connsiteY0" fmla="*/ 372793 h 489729"/>
                <a:gd name="connsiteX1" fmla="*/ 529936 w 530537"/>
                <a:gd name="connsiteY1" fmla="*/ 328608 h 489729"/>
                <a:gd name="connsiteX2" fmla="*/ 90564 w 530537"/>
                <a:gd name="connsiteY2" fmla="*/ 23897 h 489729"/>
                <a:gd name="connsiteX0" fmla="*/ 0 w 530700"/>
                <a:gd name="connsiteY0" fmla="*/ 348896 h 465832"/>
                <a:gd name="connsiteX1" fmla="*/ 529936 w 530700"/>
                <a:gd name="connsiteY1" fmla="*/ 304711 h 465832"/>
                <a:gd name="connsiteX2" fmla="*/ 90564 w 530700"/>
                <a:gd name="connsiteY2" fmla="*/ 0 h 465832"/>
                <a:gd name="connsiteX0" fmla="*/ 0 w 530260"/>
                <a:gd name="connsiteY0" fmla="*/ 348896 h 465832"/>
                <a:gd name="connsiteX1" fmla="*/ 529936 w 530260"/>
                <a:gd name="connsiteY1" fmla="*/ 304711 h 465832"/>
                <a:gd name="connsiteX2" fmla="*/ 90564 w 530260"/>
                <a:gd name="connsiteY2" fmla="*/ 0 h 465832"/>
                <a:gd name="connsiteX0" fmla="*/ 0 w 532566"/>
                <a:gd name="connsiteY0" fmla="*/ 348896 h 465832"/>
                <a:gd name="connsiteX1" fmla="*/ 529936 w 532566"/>
                <a:gd name="connsiteY1" fmla="*/ 304711 h 465832"/>
                <a:gd name="connsiteX2" fmla="*/ 243382 w 532566"/>
                <a:gd name="connsiteY2" fmla="*/ 80311 h 465832"/>
                <a:gd name="connsiteX3" fmla="*/ 90564 w 532566"/>
                <a:gd name="connsiteY3" fmla="*/ 0 h 465832"/>
                <a:gd name="connsiteX0" fmla="*/ 17369 w 549935"/>
                <a:gd name="connsiteY0" fmla="*/ 274255 h 391191"/>
                <a:gd name="connsiteX1" fmla="*/ 547305 w 549935"/>
                <a:gd name="connsiteY1" fmla="*/ 230070 h 391191"/>
                <a:gd name="connsiteX2" fmla="*/ 260751 w 549935"/>
                <a:gd name="connsiteY2" fmla="*/ 5670 h 391191"/>
                <a:gd name="connsiteX3" fmla="*/ 0 w 549935"/>
                <a:gd name="connsiteY3" fmla="*/ 256220 h 391191"/>
                <a:gd name="connsiteX0" fmla="*/ 17369 w 549093"/>
                <a:gd name="connsiteY0" fmla="*/ 375934 h 492870"/>
                <a:gd name="connsiteX1" fmla="*/ 547305 w 549093"/>
                <a:gd name="connsiteY1" fmla="*/ 331749 h 492870"/>
                <a:gd name="connsiteX2" fmla="*/ 135088 w 549093"/>
                <a:gd name="connsiteY2" fmla="*/ 4354 h 492870"/>
                <a:gd name="connsiteX3" fmla="*/ 0 w 549093"/>
                <a:gd name="connsiteY3" fmla="*/ 357899 h 492870"/>
                <a:gd name="connsiteX0" fmla="*/ 17369 w 549134"/>
                <a:gd name="connsiteY0" fmla="*/ 371610 h 488546"/>
                <a:gd name="connsiteX1" fmla="*/ 547305 w 549134"/>
                <a:gd name="connsiteY1" fmla="*/ 327425 h 488546"/>
                <a:gd name="connsiteX2" fmla="*/ 135088 w 549134"/>
                <a:gd name="connsiteY2" fmla="*/ 30 h 488546"/>
                <a:gd name="connsiteX3" fmla="*/ 0 w 549134"/>
                <a:gd name="connsiteY3" fmla="*/ 353575 h 488546"/>
                <a:gd name="connsiteX0" fmla="*/ 17369 w 548988"/>
                <a:gd name="connsiteY0" fmla="*/ 371580 h 488516"/>
                <a:gd name="connsiteX1" fmla="*/ 547305 w 548988"/>
                <a:gd name="connsiteY1" fmla="*/ 327395 h 488516"/>
                <a:gd name="connsiteX2" fmla="*/ 135088 w 548988"/>
                <a:gd name="connsiteY2" fmla="*/ 0 h 488516"/>
                <a:gd name="connsiteX3" fmla="*/ 0 w 548988"/>
                <a:gd name="connsiteY3" fmla="*/ 353545 h 488516"/>
                <a:gd name="connsiteX0" fmla="*/ 17369 w 548986"/>
                <a:gd name="connsiteY0" fmla="*/ 371580 h 488516"/>
                <a:gd name="connsiteX1" fmla="*/ 547305 w 548986"/>
                <a:gd name="connsiteY1" fmla="*/ 327395 h 488516"/>
                <a:gd name="connsiteX2" fmla="*/ 135088 w 548986"/>
                <a:gd name="connsiteY2" fmla="*/ 0 h 488516"/>
                <a:gd name="connsiteX3" fmla="*/ 0 w 548986"/>
                <a:gd name="connsiteY3" fmla="*/ 353545 h 488516"/>
                <a:gd name="connsiteX0" fmla="*/ 17369 w 549326"/>
                <a:gd name="connsiteY0" fmla="*/ 374663 h 491599"/>
                <a:gd name="connsiteX1" fmla="*/ 547305 w 549326"/>
                <a:gd name="connsiteY1" fmla="*/ 330478 h 491599"/>
                <a:gd name="connsiteX2" fmla="*/ 135088 w 549326"/>
                <a:gd name="connsiteY2" fmla="*/ 3083 h 491599"/>
                <a:gd name="connsiteX3" fmla="*/ 0 w 549326"/>
                <a:gd name="connsiteY3" fmla="*/ 356628 h 491599"/>
                <a:gd name="connsiteX0" fmla="*/ 17369 w 549100"/>
                <a:gd name="connsiteY0" fmla="*/ 371589 h 488525"/>
                <a:gd name="connsiteX1" fmla="*/ 547305 w 549100"/>
                <a:gd name="connsiteY1" fmla="*/ 327404 h 488525"/>
                <a:gd name="connsiteX2" fmla="*/ 135088 w 549100"/>
                <a:gd name="connsiteY2" fmla="*/ 9 h 488525"/>
                <a:gd name="connsiteX3" fmla="*/ 0 w 549100"/>
                <a:gd name="connsiteY3" fmla="*/ 353554 h 488525"/>
                <a:gd name="connsiteX0" fmla="*/ 17369 w 547803"/>
                <a:gd name="connsiteY0" fmla="*/ 371589 h 488525"/>
                <a:gd name="connsiteX1" fmla="*/ 547305 w 547803"/>
                <a:gd name="connsiteY1" fmla="*/ 327404 h 488525"/>
                <a:gd name="connsiteX2" fmla="*/ 135088 w 547803"/>
                <a:gd name="connsiteY2" fmla="*/ 9 h 488525"/>
                <a:gd name="connsiteX3" fmla="*/ 0 w 547803"/>
                <a:gd name="connsiteY3" fmla="*/ 353554 h 488525"/>
                <a:gd name="connsiteX0" fmla="*/ 9004 w 539438"/>
                <a:gd name="connsiteY0" fmla="*/ 371589 h 488525"/>
                <a:gd name="connsiteX1" fmla="*/ 538940 w 539438"/>
                <a:gd name="connsiteY1" fmla="*/ 327404 h 488525"/>
                <a:gd name="connsiteX2" fmla="*/ 126723 w 539438"/>
                <a:gd name="connsiteY2" fmla="*/ 9 h 488525"/>
                <a:gd name="connsiteX3" fmla="*/ 1 w 539438"/>
                <a:gd name="connsiteY3" fmla="*/ 310132 h 488525"/>
                <a:gd name="connsiteX0" fmla="*/ 0 w 530434"/>
                <a:gd name="connsiteY0" fmla="*/ 371589 h 488525"/>
                <a:gd name="connsiteX1" fmla="*/ 529936 w 530434"/>
                <a:gd name="connsiteY1" fmla="*/ 327404 h 488525"/>
                <a:gd name="connsiteX2" fmla="*/ 117719 w 530434"/>
                <a:gd name="connsiteY2" fmla="*/ 9 h 488525"/>
                <a:gd name="connsiteX0" fmla="*/ 0 w 522065"/>
                <a:gd name="connsiteY0" fmla="*/ 328167 h 478333"/>
                <a:gd name="connsiteX1" fmla="*/ 521567 w 522065"/>
                <a:gd name="connsiteY1" fmla="*/ 327404 h 478333"/>
                <a:gd name="connsiteX2" fmla="*/ 109350 w 522065"/>
                <a:gd name="connsiteY2" fmla="*/ 9 h 478333"/>
                <a:gd name="connsiteX0" fmla="*/ 0 w 522065"/>
                <a:gd name="connsiteY0" fmla="*/ 328167 h 478333"/>
                <a:gd name="connsiteX1" fmla="*/ 521567 w 522065"/>
                <a:gd name="connsiteY1" fmla="*/ 327404 h 478333"/>
                <a:gd name="connsiteX2" fmla="*/ 109350 w 522065"/>
                <a:gd name="connsiteY2" fmla="*/ 9 h 478333"/>
                <a:gd name="connsiteX3" fmla="*/ 0 w 522065"/>
                <a:gd name="connsiteY3" fmla="*/ 328167 h 478333"/>
                <a:gd name="connsiteX0" fmla="*/ 0 w 521958"/>
                <a:gd name="connsiteY0" fmla="*/ 369301 h 519467"/>
                <a:gd name="connsiteX1" fmla="*/ 521567 w 521958"/>
                <a:gd name="connsiteY1" fmla="*/ 368538 h 519467"/>
                <a:gd name="connsiteX2" fmla="*/ 11189 w 521958"/>
                <a:gd name="connsiteY2" fmla="*/ 9 h 519467"/>
                <a:gd name="connsiteX3" fmla="*/ 0 w 521958"/>
                <a:gd name="connsiteY3" fmla="*/ 369301 h 519467"/>
                <a:gd name="connsiteX0" fmla="*/ 0 w 521958"/>
                <a:gd name="connsiteY0" fmla="*/ 369301 h 548128"/>
                <a:gd name="connsiteX1" fmla="*/ 521567 w 521958"/>
                <a:gd name="connsiteY1" fmla="*/ 368538 h 548128"/>
                <a:gd name="connsiteX2" fmla="*/ 11189 w 521958"/>
                <a:gd name="connsiteY2" fmla="*/ 9 h 548128"/>
                <a:gd name="connsiteX3" fmla="*/ 0 w 521958"/>
                <a:gd name="connsiteY3" fmla="*/ 369301 h 548128"/>
                <a:gd name="connsiteX0" fmla="*/ -2 w 551403"/>
                <a:gd name="connsiteY0" fmla="*/ 356960 h 544545"/>
                <a:gd name="connsiteX1" fmla="*/ 551012 w 551403"/>
                <a:gd name="connsiteY1" fmla="*/ 368538 h 544545"/>
                <a:gd name="connsiteX2" fmla="*/ 40634 w 551403"/>
                <a:gd name="connsiteY2" fmla="*/ 9 h 544545"/>
                <a:gd name="connsiteX3" fmla="*/ -2 w 551403"/>
                <a:gd name="connsiteY3" fmla="*/ 356960 h 544545"/>
                <a:gd name="connsiteX0" fmla="*/ -2 w 573700"/>
                <a:gd name="connsiteY0" fmla="*/ 356966 h 468722"/>
                <a:gd name="connsiteX1" fmla="*/ 573326 w 573700"/>
                <a:gd name="connsiteY1" fmla="*/ 252762 h 468722"/>
                <a:gd name="connsiteX2" fmla="*/ 40634 w 573700"/>
                <a:gd name="connsiteY2" fmla="*/ 15 h 468722"/>
                <a:gd name="connsiteX3" fmla="*/ -2 w 573700"/>
                <a:gd name="connsiteY3" fmla="*/ 356966 h 468722"/>
                <a:gd name="connsiteX0" fmla="*/ -2 w 590315"/>
                <a:gd name="connsiteY0" fmla="*/ 375132 h 406168"/>
                <a:gd name="connsiteX1" fmla="*/ 589952 w 590315"/>
                <a:gd name="connsiteY1" fmla="*/ 74551 h 406168"/>
                <a:gd name="connsiteX2" fmla="*/ 40634 w 590315"/>
                <a:gd name="connsiteY2" fmla="*/ 18181 h 406168"/>
                <a:gd name="connsiteX3" fmla="*/ -2 w 590315"/>
                <a:gd name="connsiteY3" fmla="*/ 375132 h 406168"/>
                <a:gd name="connsiteX0" fmla="*/ 1 w 590160"/>
                <a:gd name="connsiteY0" fmla="*/ 415633 h 446669"/>
                <a:gd name="connsiteX1" fmla="*/ 589955 w 590160"/>
                <a:gd name="connsiteY1" fmla="*/ 115052 h 446669"/>
                <a:gd name="connsiteX2" fmla="*/ 40637 w 590160"/>
                <a:gd name="connsiteY2" fmla="*/ 58682 h 446669"/>
                <a:gd name="connsiteX3" fmla="*/ 1 w 590160"/>
                <a:gd name="connsiteY3" fmla="*/ 415633 h 446669"/>
                <a:gd name="connsiteX0" fmla="*/ 1 w 560556"/>
                <a:gd name="connsiteY0" fmla="*/ 358955 h 436942"/>
                <a:gd name="connsiteX1" fmla="*/ 560337 w 560556"/>
                <a:gd name="connsiteY1" fmla="*/ 191719 h 436942"/>
                <a:gd name="connsiteX2" fmla="*/ 40637 w 560556"/>
                <a:gd name="connsiteY2" fmla="*/ 2004 h 436942"/>
                <a:gd name="connsiteX3" fmla="*/ 1 w 560556"/>
                <a:gd name="connsiteY3" fmla="*/ 358955 h 436942"/>
                <a:gd name="connsiteX0" fmla="*/ 1 w 561535"/>
                <a:gd name="connsiteY0" fmla="*/ 365800 h 443787"/>
                <a:gd name="connsiteX1" fmla="*/ 560337 w 561535"/>
                <a:gd name="connsiteY1" fmla="*/ 198564 h 443787"/>
                <a:gd name="connsiteX2" fmla="*/ 40637 w 561535"/>
                <a:gd name="connsiteY2" fmla="*/ 8849 h 443787"/>
                <a:gd name="connsiteX3" fmla="*/ 1 w 561535"/>
                <a:gd name="connsiteY3" fmla="*/ 365800 h 443787"/>
                <a:gd name="connsiteX0" fmla="*/ 0 w 533232"/>
                <a:gd name="connsiteY0" fmla="*/ 339301 h 430698"/>
                <a:gd name="connsiteX1" fmla="*/ 532034 w 533232"/>
                <a:gd name="connsiteY1" fmla="*/ 198564 h 430698"/>
                <a:gd name="connsiteX2" fmla="*/ 12334 w 533232"/>
                <a:gd name="connsiteY2" fmla="*/ 8849 h 430698"/>
                <a:gd name="connsiteX3" fmla="*/ 0 w 533232"/>
                <a:gd name="connsiteY3" fmla="*/ 339301 h 430698"/>
                <a:gd name="connsiteX0" fmla="*/ 0 w 533232"/>
                <a:gd name="connsiteY0" fmla="*/ 339301 h 442535"/>
                <a:gd name="connsiteX1" fmla="*/ 532034 w 533232"/>
                <a:gd name="connsiteY1" fmla="*/ 198564 h 442535"/>
                <a:gd name="connsiteX2" fmla="*/ 12334 w 533232"/>
                <a:gd name="connsiteY2" fmla="*/ 8849 h 442535"/>
                <a:gd name="connsiteX3" fmla="*/ 0 w 533232"/>
                <a:gd name="connsiteY3" fmla="*/ 339301 h 442535"/>
                <a:gd name="connsiteX0" fmla="*/ 30592 w 563877"/>
                <a:gd name="connsiteY0" fmla="*/ 379542 h 482776"/>
                <a:gd name="connsiteX1" fmla="*/ 562626 w 563877"/>
                <a:gd name="connsiteY1" fmla="*/ 238805 h 482776"/>
                <a:gd name="connsiteX2" fmla="*/ 42926 w 563877"/>
                <a:gd name="connsiteY2" fmla="*/ 49090 h 482776"/>
                <a:gd name="connsiteX3" fmla="*/ 30592 w 563877"/>
                <a:gd name="connsiteY3" fmla="*/ 379542 h 482776"/>
                <a:gd name="connsiteX0" fmla="*/ 8143 w 541526"/>
                <a:gd name="connsiteY0" fmla="*/ 361984 h 465218"/>
                <a:gd name="connsiteX1" fmla="*/ 540177 w 541526"/>
                <a:gd name="connsiteY1" fmla="*/ 221247 h 465218"/>
                <a:gd name="connsiteX2" fmla="*/ 54419 w 541526"/>
                <a:gd name="connsiteY2" fmla="*/ 56287 h 465218"/>
                <a:gd name="connsiteX3" fmla="*/ 8143 w 541526"/>
                <a:gd name="connsiteY3" fmla="*/ 361984 h 465218"/>
                <a:gd name="connsiteX0" fmla="*/ 8143 w 552672"/>
                <a:gd name="connsiteY0" fmla="*/ 356024 h 412773"/>
                <a:gd name="connsiteX1" fmla="*/ 540177 w 552672"/>
                <a:gd name="connsiteY1" fmla="*/ 215287 h 412773"/>
                <a:gd name="connsiteX2" fmla="*/ 54419 w 552672"/>
                <a:gd name="connsiteY2" fmla="*/ 50327 h 412773"/>
                <a:gd name="connsiteX3" fmla="*/ 8143 w 552672"/>
                <a:gd name="connsiteY3" fmla="*/ 356024 h 412773"/>
                <a:gd name="connsiteX0" fmla="*/ 8143 w 549225"/>
                <a:gd name="connsiteY0" fmla="*/ 379015 h 461612"/>
                <a:gd name="connsiteX1" fmla="*/ 540177 w 549225"/>
                <a:gd name="connsiteY1" fmla="*/ 238278 h 461612"/>
                <a:gd name="connsiteX2" fmla="*/ 54419 w 549225"/>
                <a:gd name="connsiteY2" fmla="*/ 73318 h 461612"/>
                <a:gd name="connsiteX3" fmla="*/ 8143 w 549225"/>
                <a:gd name="connsiteY3" fmla="*/ 379015 h 461612"/>
                <a:gd name="connsiteX0" fmla="*/ 8143 w 567688"/>
                <a:gd name="connsiteY0" fmla="*/ 368532 h 439534"/>
                <a:gd name="connsiteX1" fmla="*/ 540177 w 567688"/>
                <a:gd name="connsiteY1" fmla="*/ 227795 h 439534"/>
                <a:gd name="connsiteX2" fmla="*/ 54419 w 567688"/>
                <a:gd name="connsiteY2" fmla="*/ 62835 h 439534"/>
                <a:gd name="connsiteX3" fmla="*/ 8143 w 567688"/>
                <a:gd name="connsiteY3" fmla="*/ 368532 h 439534"/>
                <a:gd name="connsiteX0" fmla="*/ 8143 w 542576"/>
                <a:gd name="connsiteY0" fmla="*/ 359218 h 419654"/>
                <a:gd name="connsiteX1" fmla="*/ 540177 w 542576"/>
                <a:gd name="connsiteY1" fmla="*/ 218481 h 419654"/>
                <a:gd name="connsiteX2" fmla="*/ 54419 w 542576"/>
                <a:gd name="connsiteY2" fmla="*/ 53521 h 419654"/>
                <a:gd name="connsiteX3" fmla="*/ 8143 w 542576"/>
                <a:gd name="connsiteY3" fmla="*/ 359218 h 419654"/>
                <a:gd name="connsiteX0" fmla="*/ 64310 w 598743"/>
                <a:gd name="connsiteY0" fmla="*/ 359218 h 407776"/>
                <a:gd name="connsiteX1" fmla="*/ 596344 w 598743"/>
                <a:gd name="connsiteY1" fmla="*/ 218481 h 407776"/>
                <a:gd name="connsiteX2" fmla="*/ 110586 w 598743"/>
                <a:gd name="connsiteY2" fmla="*/ 53521 h 407776"/>
                <a:gd name="connsiteX3" fmla="*/ 64310 w 598743"/>
                <a:gd name="connsiteY3" fmla="*/ 359218 h 407776"/>
                <a:gd name="connsiteX0" fmla="*/ 68464 w 602978"/>
                <a:gd name="connsiteY0" fmla="*/ 352110 h 400668"/>
                <a:gd name="connsiteX1" fmla="*/ 600498 w 602978"/>
                <a:gd name="connsiteY1" fmla="*/ 211373 h 400668"/>
                <a:gd name="connsiteX2" fmla="*/ 114740 w 602978"/>
                <a:gd name="connsiteY2" fmla="*/ 46413 h 400668"/>
                <a:gd name="connsiteX3" fmla="*/ 68464 w 602978"/>
                <a:gd name="connsiteY3" fmla="*/ 352110 h 40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78" h="400668">
                  <a:moveTo>
                    <a:pt x="68464" y="352110"/>
                  </a:moveTo>
                  <a:cubicBezTo>
                    <a:pt x="190437" y="414348"/>
                    <a:pt x="562348" y="458304"/>
                    <a:pt x="600498" y="211373"/>
                  </a:cubicBezTo>
                  <a:cubicBezTo>
                    <a:pt x="638648" y="-35558"/>
                    <a:pt x="226038" y="-29747"/>
                    <a:pt x="114740" y="46413"/>
                  </a:cubicBezTo>
                  <a:cubicBezTo>
                    <a:pt x="3442" y="122573"/>
                    <a:pt x="-53509" y="289872"/>
                    <a:pt x="68464" y="352110"/>
                  </a:cubicBezTo>
                  <a:close/>
                </a:path>
              </a:pathLst>
            </a:custGeom>
            <a:solidFill>
              <a:srgbClr val="001F3F"/>
            </a:solidFill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80F9DC1F-24FD-AC8E-48AB-390FBB7294C0}"/>
                </a:ext>
              </a:extLst>
            </p:cNvPr>
            <p:cNvSpPr/>
            <p:nvPr/>
          </p:nvSpPr>
          <p:spPr>
            <a:xfrm rot="7479381">
              <a:off x="2631470" y="5460846"/>
              <a:ext cx="154504" cy="8990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328095"/>
                <a:gd name="connsiteY0" fmla="*/ 80248 h 80248"/>
                <a:gd name="connsiteX1" fmla="*/ 328095 w 328095"/>
                <a:gd name="connsiteY1" fmla="*/ 39397 h 80248"/>
                <a:gd name="connsiteX0" fmla="*/ 0 w 404338"/>
                <a:gd name="connsiteY0" fmla="*/ 125432 h 125432"/>
                <a:gd name="connsiteX1" fmla="*/ 404338 w 404338"/>
                <a:gd name="connsiteY1" fmla="*/ 24789 h 125432"/>
                <a:gd name="connsiteX0" fmla="*/ 0 w 404338"/>
                <a:gd name="connsiteY0" fmla="*/ 133087 h 133087"/>
                <a:gd name="connsiteX1" fmla="*/ 404338 w 404338"/>
                <a:gd name="connsiteY1" fmla="*/ 32444 h 133087"/>
                <a:gd name="connsiteX0" fmla="*/ 0 w 354187"/>
                <a:gd name="connsiteY0" fmla="*/ 154792 h 154792"/>
                <a:gd name="connsiteX1" fmla="*/ 354188 w 354187"/>
                <a:gd name="connsiteY1" fmla="*/ 26634 h 154792"/>
                <a:gd name="connsiteX0" fmla="*/ 0 w 354187"/>
                <a:gd name="connsiteY0" fmla="*/ 139875 h 139875"/>
                <a:gd name="connsiteX1" fmla="*/ 354188 w 354187"/>
                <a:gd name="connsiteY1" fmla="*/ 11717 h 1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187" h="139875">
                  <a:moveTo>
                    <a:pt x="0" y="139875"/>
                  </a:moveTo>
                  <a:cubicBezTo>
                    <a:pt x="95784" y="11615"/>
                    <a:pt x="209309" y="-20679"/>
                    <a:pt x="354188" y="1171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C803B11D-4461-F84E-BD15-AA4A6AE3E987}"/>
                </a:ext>
              </a:extLst>
            </p:cNvPr>
            <p:cNvSpPr/>
            <p:nvPr/>
          </p:nvSpPr>
          <p:spPr>
            <a:xfrm rot="7479381">
              <a:off x="3329769" y="4868658"/>
              <a:ext cx="166845" cy="9708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328095"/>
                <a:gd name="connsiteY0" fmla="*/ 80248 h 80248"/>
                <a:gd name="connsiteX1" fmla="*/ 328095 w 328095"/>
                <a:gd name="connsiteY1" fmla="*/ 39397 h 80248"/>
                <a:gd name="connsiteX0" fmla="*/ 0 w 404338"/>
                <a:gd name="connsiteY0" fmla="*/ 125432 h 125432"/>
                <a:gd name="connsiteX1" fmla="*/ 404338 w 404338"/>
                <a:gd name="connsiteY1" fmla="*/ 24789 h 125432"/>
                <a:gd name="connsiteX0" fmla="*/ 0 w 404338"/>
                <a:gd name="connsiteY0" fmla="*/ 133087 h 133087"/>
                <a:gd name="connsiteX1" fmla="*/ 404338 w 404338"/>
                <a:gd name="connsiteY1" fmla="*/ 32444 h 133087"/>
                <a:gd name="connsiteX0" fmla="*/ 0 w 354187"/>
                <a:gd name="connsiteY0" fmla="*/ 154792 h 154792"/>
                <a:gd name="connsiteX1" fmla="*/ 354188 w 354187"/>
                <a:gd name="connsiteY1" fmla="*/ 26634 h 154792"/>
                <a:gd name="connsiteX0" fmla="*/ 0 w 354187"/>
                <a:gd name="connsiteY0" fmla="*/ 139875 h 139875"/>
                <a:gd name="connsiteX1" fmla="*/ 354188 w 354187"/>
                <a:gd name="connsiteY1" fmla="*/ 11717 h 1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187" h="139875">
                  <a:moveTo>
                    <a:pt x="0" y="139875"/>
                  </a:moveTo>
                  <a:cubicBezTo>
                    <a:pt x="95784" y="11615"/>
                    <a:pt x="209309" y="-20679"/>
                    <a:pt x="354188" y="1171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62C05384-3071-ABFE-61C8-D859BB8665CD}"/>
                </a:ext>
              </a:extLst>
            </p:cNvPr>
            <p:cNvSpPr/>
            <p:nvPr/>
          </p:nvSpPr>
          <p:spPr>
            <a:xfrm flipH="1">
              <a:off x="2573313" y="5646281"/>
              <a:ext cx="62508" cy="298520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5426">
                  <a:moveTo>
                    <a:pt x="0" y="0"/>
                  </a:moveTo>
                  <a:lnTo>
                    <a:pt x="0" y="1265426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6E3014D-92B6-CC07-FF11-7489F8C9C13E}"/>
                </a:ext>
              </a:extLst>
            </p:cNvPr>
            <p:cNvSpPr/>
            <p:nvPr/>
          </p:nvSpPr>
          <p:spPr>
            <a:xfrm rot="7479381">
              <a:off x="2616637" y="5477034"/>
              <a:ext cx="154504" cy="8990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328095"/>
                <a:gd name="connsiteY0" fmla="*/ 80248 h 80248"/>
                <a:gd name="connsiteX1" fmla="*/ 328095 w 328095"/>
                <a:gd name="connsiteY1" fmla="*/ 39397 h 80248"/>
                <a:gd name="connsiteX0" fmla="*/ 0 w 404338"/>
                <a:gd name="connsiteY0" fmla="*/ 125432 h 125432"/>
                <a:gd name="connsiteX1" fmla="*/ 404338 w 404338"/>
                <a:gd name="connsiteY1" fmla="*/ 24789 h 125432"/>
                <a:gd name="connsiteX0" fmla="*/ 0 w 404338"/>
                <a:gd name="connsiteY0" fmla="*/ 133087 h 133087"/>
                <a:gd name="connsiteX1" fmla="*/ 404338 w 404338"/>
                <a:gd name="connsiteY1" fmla="*/ 32444 h 133087"/>
                <a:gd name="connsiteX0" fmla="*/ 0 w 354187"/>
                <a:gd name="connsiteY0" fmla="*/ 154792 h 154792"/>
                <a:gd name="connsiteX1" fmla="*/ 354188 w 354187"/>
                <a:gd name="connsiteY1" fmla="*/ 26634 h 154792"/>
                <a:gd name="connsiteX0" fmla="*/ 0 w 354187"/>
                <a:gd name="connsiteY0" fmla="*/ 139875 h 139875"/>
                <a:gd name="connsiteX1" fmla="*/ 354188 w 354187"/>
                <a:gd name="connsiteY1" fmla="*/ 11717 h 1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187" h="139875">
                  <a:moveTo>
                    <a:pt x="0" y="139875"/>
                  </a:moveTo>
                  <a:cubicBezTo>
                    <a:pt x="95784" y="11615"/>
                    <a:pt x="209309" y="-20679"/>
                    <a:pt x="354188" y="1171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5A1F517D-E6B5-A30D-F9CF-E9DC52DE48A4}"/>
                </a:ext>
              </a:extLst>
            </p:cNvPr>
            <p:cNvSpPr/>
            <p:nvPr/>
          </p:nvSpPr>
          <p:spPr>
            <a:xfrm rot="7479381">
              <a:off x="3313719" y="4883747"/>
              <a:ext cx="166845" cy="9708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328095"/>
                <a:gd name="connsiteY0" fmla="*/ 80248 h 80248"/>
                <a:gd name="connsiteX1" fmla="*/ 328095 w 328095"/>
                <a:gd name="connsiteY1" fmla="*/ 39397 h 80248"/>
                <a:gd name="connsiteX0" fmla="*/ 0 w 404338"/>
                <a:gd name="connsiteY0" fmla="*/ 125432 h 125432"/>
                <a:gd name="connsiteX1" fmla="*/ 404338 w 404338"/>
                <a:gd name="connsiteY1" fmla="*/ 24789 h 125432"/>
                <a:gd name="connsiteX0" fmla="*/ 0 w 404338"/>
                <a:gd name="connsiteY0" fmla="*/ 133087 h 133087"/>
                <a:gd name="connsiteX1" fmla="*/ 404338 w 404338"/>
                <a:gd name="connsiteY1" fmla="*/ 32444 h 133087"/>
                <a:gd name="connsiteX0" fmla="*/ 0 w 354187"/>
                <a:gd name="connsiteY0" fmla="*/ 154792 h 154792"/>
                <a:gd name="connsiteX1" fmla="*/ 354188 w 354187"/>
                <a:gd name="connsiteY1" fmla="*/ 26634 h 154792"/>
                <a:gd name="connsiteX0" fmla="*/ 0 w 354187"/>
                <a:gd name="connsiteY0" fmla="*/ 139875 h 139875"/>
                <a:gd name="connsiteX1" fmla="*/ 354188 w 354187"/>
                <a:gd name="connsiteY1" fmla="*/ 11717 h 1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187" h="139875">
                  <a:moveTo>
                    <a:pt x="0" y="139875"/>
                  </a:moveTo>
                  <a:cubicBezTo>
                    <a:pt x="95784" y="11615"/>
                    <a:pt x="209309" y="-20679"/>
                    <a:pt x="354188" y="1171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9A10C53A-BF40-5FBE-2EF0-0914740CE0EB}"/>
                </a:ext>
              </a:extLst>
            </p:cNvPr>
            <p:cNvSpPr/>
            <p:nvPr/>
          </p:nvSpPr>
          <p:spPr>
            <a:xfrm rot="10800000">
              <a:off x="2613399" y="5943018"/>
              <a:ext cx="69240" cy="2966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211942"/>
                <a:gd name="connsiteY0" fmla="*/ 53365 h 97265"/>
                <a:gd name="connsiteX1" fmla="*/ 211942 w 211942"/>
                <a:gd name="connsiteY1" fmla="*/ 97266 h 97265"/>
                <a:gd name="connsiteX0" fmla="*/ 0 w 224169"/>
                <a:gd name="connsiteY0" fmla="*/ 68443 h 68443"/>
                <a:gd name="connsiteX1" fmla="*/ 224169 w 224169"/>
                <a:gd name="connsiteY1" fmla="*/ 67947 h 68443"/>
                <a:gd name="connsiteX0" fmla="*/ 15951 w 240120"/>
                <a:gd name="connsiteY0" fmla="*/ 94077 h 94077"/>
                <a:gd name="connsiteX1" fmla="*/ 240120 w 240120"/>
                <a:gd name="connsiteY1" fmla="*/ 93581 h 94077"/>
                <a:gd name="connsiteX0" fmla="*/ 8311 w 281649"/>
                <a:gd name="connsiteY0" fmla="*/ 105316 h 105316"/>
                <a:gd name="connsiteX1" fmla="*/ 232480 w 281649"/>
                <a:gd name="connsiteY1" fmla="*/ 104820 h 105316"/>
                <a:gd name="connsiteX0" fmla="*/ 17642 w 288065"/>
                <a:gd name="connsiteY0" fmla="*/ 87380 h 87380"/>
                <a:gd name="connsiteX1" fmla="*/ 241811 w 288065"/>
                <a:gd name="connsiteY1" fmla="*/ 86884 h 87380"/>
                <a:gd name="connsiteX0" fmla="*/ 20447 w 263736"/>
                <a:gd name="connsiteY0" fmla="*/ 74191 h 74191"/>
                <a:gd name="connsiteX1" fmla="*/ 244616 w 263736"/>
                <a:gd name="connsiteY1" fmla="*/ 73695 h 74191"/>
                <a:gd name="connsiteX0" fmla="*/ 10950 w 255635"/>
                <a:gd name="connsiteY0" fmla="*/ 56695 h 56695"/>
                <a:gd name="connsiteX1" fmla="*/ 235119 w 255635"/>
                <a:gd name="connsiteY1" fmla="*/ 56199 h 56695"/>
                <a:gd name="connsiteX0" fmla="*/ 22196 w 265271"/>
                <a:gd name="connsiteY0" fmla="*/ 56695 h 56695"/>
                <a:gd name="connsiteX1" fmla="*/ 246365 w 265271"/>
                <a:gd name="connsiteY1" fmla="*/ 56199 h 56695"/>
                <a:gd name="connsiteX0" fmla="*/ 20815 w 274673"/>
                <a:gd name="connsiteY0" fmla="*/ 56695 h 56695"/>
                <a:gd name="connsiteX1" fmla="*/ 244984 w 274673"/>
                <a:gd name="connsiteY1" fmla="*/ 56199 h 5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4673" h="56695">
                  <a:moveTo>
                    <a:pt x="20815" y="56695"/>
                  </a:moveTo>
                  <a:cubicBezTo>
                    <a:pt x="-106696" y="-28774"/>
                    <a:pt x="399667" y="-8190"/>
                    <a:pt x="244984" y="56199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AD747139-693C-8AF5-3890-5866CCA65863}"/>
                </a:ext>
              </a:extLst>
            </p:cNvPr>
            <p:cNvSpPr/>
            <p:nvPr/>
          </p:nvSpPr>
          <p:spPr>
            <a:xfrm rot="10800000">
              <a:off x="3311659" y="5700720"/>
              <a:ext cx="69240" cy="2966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211942"/>
                <a:gd name="connsiteY0" fmla="*/ 53365 h 97265"/>
                <a:gd name="connsiteX1" fmla="*/ 211942 w 211942"/>
                <a:gd name="connsiteY1" fmla="*/ 97266 h 97265"/>
                <a:gd name="connsiteX0" fmla="*/ 0 w 224169"/>
                <a:gd name="connsiteY0" fmla="*/ 68443 h 68443"/>
                <a:gd name="connsiteX1" fmla="*/ 224169 w 224169"/>
                <a:gd name="connsiteY1" fmla="*/ 67947 h 68443"/>
                <a:gd name="connsiteX0" fmla="*/ 15951 w 240120"/>
                <a:gd name="connsiteY0" fmla="*/ 94077 h 94077"/>
                <a:gd name="connsiteX1" fmla="*/ 240120 w 240120"/>
                <a:gd name="connsiteY1" fmla="*/ 93581 h 94077"/>
                <a:gd name="connsiteX0" fmla="*/ 8311 w 281649"/>
                <a:gd name="connsiteY0" fmla="*/ 105316 h 105316"/>
                <a:gd name="connsiteX1" fmla="*/ 232480 w 281649"/>
                <a:gd name="connsiteY1" fmla="*/ 104820 h 105316"/>
                <a:gd name="connsiteX0" fmla="*/ 17642 w 288065"/>
                <a:gd name="connsiteY0" fmla="*/ 87380 h 87380"/>
                <a:gd name="connsiteX1" fmla="*/ 241811 w 288065"/>
                <a:gd name="connsiteY1" fmla="*/ 86884 h 87380"/>
                <a:gd name="connsiteX0" fmla="*/ 20447 w 263736"/>
                <a:gd name="connsiteY0" fmla="*/ 74191 h 74191"/>
                <a:gd name="connsiteX1" fmla="*/ 244616 w 263736"/>
                <a:gd name="connsiteY1" fmla="*/ 73695 h 74191"/>
                <a:gd name="connsiteX0" fmla="*/ 10950 w 255635"/>
                <a:gd name="connsiteY0" fmla="*/ 56695 h 56695"/>
                <a:gd name="connsiteX1" fmla="*/ 235119 w 255635"/>
                <a:gd name="connsiteY1" fmla="*/ 56199 h 56695"/>
                <a:gd name="connsiteX0" fmla="*/ 22196 w 265271"/>
                <a:gd name="connsiteY0" fmla="*/ 56695 h 56695"/>
                <a:gd name="connsiteX1" fmla="*/ 246365 w 265271"/>
                <a:gd name="connsiteY1" fmla="*/ 56199 h 56695"/>
                <a:gd name="connsiteX0" fmla="*/ 20815 w 274673"/>
                <a:gd name="connsiteY0" fmla="*/ 56695 h 56695"/>
                <a:gd name="connsiteX1" fmla="*/ 244984 w 274673"/>
                <a:gd name="connsiteY1" fmla="*/ 56199 h 5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4673" h="56695">
                  <a:moveTo>
                    <a:pt x="20815" y="56695"/>
                  </a:moveTo>
                  <a:cubicBezTo>
                    <a:pt x="-106696" y="-28774"/>
                    <a:pt x="399667" y="-8190"/>
                    <a:pt x="244984" y="56199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6F94CD0F-7F3F-C59A-6E91-B52FCD7F9489}"/>
                </a:ext>
              </a:extLst>
            </p:cNvPr>
            <p:cNvSpPr/>
            <p:nvPr/>
          </p:nvSpPr>
          <p:spPr>
            <a:xfrm rot="10800000">
              <a:off x="2913265" y="5513283"/>
              <a:ext cx="52215" cy="2232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  <a:gd name="connsiteX0" fmla="*/ 0 w 211942"/>
                <a:gd name="connsiteY0" fmla="*/ 53365 h 97265"/>
                <a:gd name="connsiteX1" fmla="*/ 211942 w 211942"/>
                <a:gd name="connsiteY1" fmla="*/ 97266 h 97265"/>
                <a:gd name="connsiteX0" fmla="*/ 0 w 224169"/>
                <a:gd name="connsiteY0" fmla="*/ 68443 h 68443"/>
                <a:gd name="connsiteX1" fmla="*/ 224169 w 224169"/>
                <a:gd name="connsiteY1" fmla="*/ 67947 h 68443"/>
                <a:gd name="connsiteX0" fmla="*/ 15951 w 240120"/>
                <a:gd name="connsiteY0" fmla="*/ 94077 h 94077"/>
                <a:gd name="connsiteX1" fmla="*/ 240120 w 240120"/>
                <a:gd name="connsiteY1" fmla="*/ 93581 h 94077"/>
                <a:gd name="connsiteX0" fmla="*/ 8311 w 281649"/>
                <a:gd name="connsiteY0" fmla="*/ 105316 h 105316"/>
                <a:gd name="connsiteX1" fmla="*/ 232480 w 281649"/>
                <a:gd name="connsiteY1" fmla="*/ 104820 h 105316"/>
                <a:gd name="connsiteX0" fmla="*/ 17642 w 288065"/>
                <a:gd name="connsiteY0" fmla="*/ 87380 h 87380"/>
                <a:gd name="connsiteX1" fmla="*/ 241811 w 288065"/>
                <a:gd name="connsiteY1" fmla="*/ 86884 h 87380"/>
                <a:gd name="connsiteX0" fmla="*/ 20447 w 263736"/>
                <a:gd name="connsiteY0" fmla="*/ 74191 h 74191"/>
                <a:gd name="connsiteX1" fmla="*/ 244616 w 263736"/>
                <a:gd name="connsiteY1" fmla="*/ 73695 h 74191"/>
                <a:gd name="connsiteX0" fmla="*/ 10950 w 255635"/>
                <a:gd name="connsiteY0" fmla="*/ 56695 h 56695"/>
                <a:gd name="connsiteX1" fmla="*/ 235119 w 255635"/>
                <a:gd name="connsiteY1" fmla="*/ 56199 h 56695"/>
                <a:gd name="connsiteX0" fmla="*/ 22196 w 265271"/>
                <a:gd name="connsiteY0" fmla="*/ 56695 h 56695"/>
                <a:gd name="connsiteX1" fmla="*/ 246365 w 265271"/>
                <a:gd name="connsiteY1" fmla="*/ 56199 h 56695"/>
                <a:gd name="connsiteX0" fmla="*/ 20815 w 274673"/>
                <a:gd name="connsiteY0" fmla="*/ 56695 h 56695"/>
                <a:gd name="connsiteX1" fmla="*/ 244984 w 274673"/>
                <a:gd name="connsiteY1" fmla="*/ 56199 h 56695"/>
                <a:gd name="connsiteX0" fmla="*/ 22267 w 240343"/>
                <a:gd name="connsiteY0" fmla="*/ 54048 h 59619"/>
                <a:gd name="connsiteX1" fmla="*/ 208651 w 240343"/>
                <a:gd name="connsiteY1" fmla="*/ 59620 h 59619"/>
                <a:gd name="connsiteX0" fmla="*/ 25675 w 222678"/>
                <a:gd name="connsiteY0" fmla="*/ 47397 h 52970"/>
                <a:gd name="connsiteX1" fmla="*/ 212059 w 222678"/>
                <a:gd name="connsiteY1" fmla="*/ 52969 h 52970"/>
                <a:gd name="connsiteX0" fmla="*/ 8423 w 207135"/>
                <a:gd name="connsiteY0" fmla="*/ 37088 h 42659"/>
                <a:gd name="connsiteX1" fmla="*/ 194807 w 207135"/>
                <a:gd name="connsiteY1" fmla="*/ 42660 h 4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135" h="42659">
                  <a:moveTo>
                    <a:pt x="8423" y="37088"/>
                  </a:moveTo>
                  <a:cubicBezTo>
                    <a:pt x="-56112" y="-24108"/>
                    <a:pt x="273920" y="-489"/>
                    <a:pt x="194807" y="4266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5CF74A91-03FD-647B-3995-DFB6744B069D}"/>
                </a:ext>
              </a:extLst>
            </p:cNvPr>
            <p:cNvSpPr/>
            <p:nvPr/>
          </p:nvSpPr>
          <p:spPr>
            <a:xfrm rot="3033993" flipH="1">
              <a:off x="3138839" y="4261229"/>
              <a:ext cx="45719" cy="447330"/>
            </a:xfrm>
            <a:custGeom>
              <a:avLst/>
              <a:gdLst>
                <a:gd name="connsiteX0" fmla="*/ 0 w 0"/>
                <a:gd name="connsiteY0" fmla="*/ 0 h 1265426"/>
                <a:gd name="connsiteX1" fmla="*/ 0 w 0"/>
                <a:gd name="connsiteY1" fmla="*/ 1265426 h 1265426"/>
                <a:gd name="connsiteX0" fmla="*/ 0 w 860"/>
                <a:gd name="connsiteY0" fmla="*/ 0 h 10274"/>
                <a:gd name="connsiteX1" fmla="*/ 860 w 860"/>
                <a:gd name="connsiteY1" fmla="*/ 10274 h 10274"/>
                <a:gd name="connsiteX0" fmla="*/ 0 w 10000"/>
                <a:gd name="connsiteY0" fmla="*/ 0 h 10000"/>
                <a:gd name="connsiteX1" fmla="*/ 8377 w 10000"/>
                <a:gd name="connsiteY1" fmla="*/ 2104 h 10000"/>
                <a:gd name="connsiteX2" fmla="*/ 10000 w 10000"/>
                <a:gd name="connsiteY2" fmla="*/ 10000 h 10000"/>
                <a:gd name="connsiteX0" fmla="*/ 79985 w 79985"/>
                <a:gd name="connsiteY0" fmla="*/ 0 h 19449"/>
                <a:gd name="connsiteX1" fmla="*/ 11 w 79985"/>
                <a:gd name="connsiteY1" fmla="*/ 11553 h 19449"/>
                <a:gd name="connsiteX2" fmla="*/ 1634 w 79985"/>
                <a:gd name="connsiteY2" fmla="*/ 19449 h 19449"/>
                <a:gd name="connsiteX0" fmla="*/ 0 w 41076"/>
                <a:gd name="connsiteY0" fmla="*/ 0 h 16785"/>
                <a:gd name="connsiteX1" fmla="*/ 39453 w 41076"/>
                <a:gd name="connsiteY1" fmla="*/ 8889 h 16785"/>
                <a:gd name="connsiteX2" fmla="*/ 41076 w 41076"/>
                <a:gd name="connsiteY2" fmla="*/ 16785 h 16785"/>
                <a:gd name="connsiteX0" fmla="*/ 0 w 127983"/>
                <a:gd name="connsiteY0" fmla="*/ 0 h 14793"/>
                <a:gd name="connsiteX1" fmla="*/ 126360 w 127983"/>
                <a:gd name="connsiteY1" fmla="*/ 6897 h 14793"/>
                <a:gd name="connsiteX2" fmla="*/ 127983 w 127983"/>
                <a:gd name="connsiteY2" fmla="*/ 14793 h 14793"/>
                <a:gd name="connsiteX0" fmla="*/ 2630 w 130613"/>
                <a:gd name="connsiteY0" fmla="*/ 0 h 14793"/>
                <a:gd name="connsiteX1" fmla="*/ 128990 w 130613"/>
                <a:gd name="connsiteY1" fmla="*/ 6897 h 14793"/>
                <a:gd name="connsiteX2" fmla="*/ 130613 w 130613"/>
                <a:gd name="connsiteY2" fmla="*/ 14793 h 14793"/>
                <a:gd name="connsiteX0" fmla="*/ 86501 w 86500"/>
                <a:gd name="connsiteY0" fmla="*/ 0 h 20917"/>
                <a:gd name="connsiteX1" fmla="*/ 11 w 86500"/>
                <a:gd name="connsiteY1" fmla="*/ 13021 h 20917"/>
                <a:gd name="connsiteX2" fmla="*/ 1634 w 86500"/>
                <a:gd name="connsiteY2" fmla="*/ 20917 h 20917"/>
                <a:gd name="connsiteX0" fmla="*/ 226535 w 226535"/>
                <a:gd name="connsiteY0" fmla="*/ 0 h 20917"/>
                <a:gd name="connsiteX1" fmla="*/ 140045 w 226535"/>
                <a:gd name="connsiteY1" fmla="*/ 13021 h 20917"/>
                <a:gd name="connsiteX2" fmla="*/ 141668 w 226535"/>
                <a:gd name="connsiteY2" fmla="*/ 20917 h 20917"/>
                <a:gd name="connsiteX0" fmla="*/ 108048 w 108048"/>
                <a:gd name="connsiteY0" fmla="*/ 0 h 20917"/>
                <a:gd name="connsiteX1" fmla="*/ 21558 w 108048"/>
                <a:gd name="connsiteY1" fmla="*/ 13021 h 20917"/>
                <a:gd name="connsiteX2" fmla="*/ 23181 w 108048"/>
                <a:gd name="connsiteY2" fmla="*/ 20917 h 20917"/>
                <a:gd name="connsiteX0" fmla="*/ 94098 w 94098"/>
                <a:gd name="connsiteY0" fmla="*/ 0 h 20917"/>
                <a:gd name="connsiteX1" fmla="*/ 7608 w 94098"/>
                <a:gd name="connsiteY1" fmla="*/ 13021 h 20917"/>
                <a:gd name="connsiteX2" fmla="*/ 9231 w 94098"/>
                <a:gd name="connsiteY2" fmla="*/ 20917 h 20917"/>
                <a:gd name="connsiteX0" fmla="*/ 99694 w 99694"/>
                <a:gd name="connsiteY0" fmla="*/ 0 h 20917"/>
                <a:gd name="connsiteX1" fmla="*/ 4844 w 99694"/>
                <a:gd name="connsiteY1" fmla="*/ 13003 h 20917"/>
                <a:gd name="connsiteX2" fmla="*/ 14827 w 99694"/>
                <a:gd name="connsiteY2" fmla="*/ 20917 h 20917"/>
                <a:gd name="connsiteX0" fmla="*/ 97768 w 97768"/>
                <a:gd name="connsiteY0" fmla="*/ 0 h 20917"/>
                <a:gd name="connsiteX1" fmla="*/ 2918 w 97768"/>
                <a:gd name="connsiteY1" fmla="*/ 13003 h 20917"/>
                <a:gd name="connsiteX2" fmla="*/ 12901 w 97768"/>
                <a:gd name="connsiteY2" fmla="*/ 20917 h 2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68" h="20917">
                  <a:moveTo>
                    <a:pt x="97768" y="0"/>
                  </a:moveTo>
                  <a:cubicBezTo>
                    <a:pt x="-34274" y="1973"/>
                    <a:pt x="7243" y="6938"/>
                    <a:pt x="2918" y="13003"/>
                  </a:cubicBezTo>
                  <a:cubicBezTo>
                    <a:pt x="2753" y="14671"/>
                    <a:pt x="12901" y="17673"/>
                    <a:pt x="12901" y="2091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F389CC5D-A6DA-1458-AEFF-9AED30721802}"/>
                </a:ext>
              </a:extLst>
            </p:cNvPr>
            <p:cNvSpPr/>
            <p:nvPr/>
          </p:nvSpPr>
          <p:spPr>
            <a:xfrm rot="11441347" flipH="1" flipV="1">
              <a:off x="2477010" y="4119543"/>
              <a:ext cx="132656" cy="30875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325406"/>
                <a:gd name="connsiteY0" fmla="*/ 79405 h 79405"/>
                <a:gd name="connsiteX1" fmla="*/ 325405 w 325406"/>
                <a:gd name="connsiteY1" fmla="*/ 34112 h 79405"/>
                <a:gd name="connsiteX0" fmla="*/ 0 w 325404"/>
                <a:gd name="connsiteY0" fmla="*/ 45293 h 45293"/>
                <a:gd name="connsiteX1" fmla="*/ 325405 w 325404"/>
                <a:gd name="connsiteY1" fmla="*/ 0 h 45293"/>
                <a:gd name="connsiteX0" fmla="*/ 0 w 297188"/>
                <a:gd name="connsiteY0" fmla="*/ 91187 h 91187"/>
                <a:gd name="connsiteX1" fmla="*/ 297188 w 297188"/>
                <a:gd name="connsiteY1" fmla="*/ 0 h 91187"/>
                <a:gd name="connsiteX0" fmla="*/ 0 w 281281"/>
                <a:gd name="connsiteY0" fmla="*/ 115159 h 115158"/>
                <a:gd name="connsiteX1" fmla="*/ 281281 w 281281"/>
                <a:gd name="connsiteY1" fmla="*/ 0 h 115158"/>
                <a:gd name="connsiteX0" fmla="*/ 0 w 281281"/>
                <a:gd name="connsiteY0" fmla="*/ 115159 h 115160"/>
                <a:gd name="connsiteX1" fmla="*/ 281281 w 281281"/>
                <a:gd name="connsiteY1" fmla="*/ 0 h 115160"/>
                <a:gd name="connsiteX0" fmla="*/ 0 w 166242"/>
                <a:gd name="connsiteY0" fmla="*/ 259425 h 259424"/>
                <a:gd name="connsiteX1" fmla="*/ 166243 w 166242"/>
                <a:gd name="connsiteY1" fmla="*/ 0 h 259424"/>
                <a:gd name="connsiteX0" fmla="*/ -1 w 129609"/>
                <a:gd name="connsiteY0" fmla="*/ 280811 h 280811"/>
                <a:gd name="connsiteX1" fmla="*/ 129608 w 129609"/>
                <a:gd name="connsiteY1" fmla="*/ 0 h 280811"/>
                <a:gd name="connsiteX0" fmla="*/ 1 w 129609"/>
                <a:gd name="connsiteY0" fmla="*/ 280811 h 280811"/>
                <a:gd name="connsiteX1" fmla="*/ 129610 w 129609"/>
                <a:gd name="connsiteY1" fmla="*/ 0 h 280811"/>
                <a:gd name="connsiteX0" fmla="*/ -1 w 127714"/>
                <a:gd name="connsiteY0" fmla="*/ 252493 h 252493"/>
                <a:gd name="connsiteX1" fmla="*/ 127713 w 127714"/>
                <a:gd name="connsiteY1" fmla="*/ 0 h 252493"/>
                <a:gd name="connsiteX0" fmla="*/ 1 w 134381"/>
                <a:gd name="connsiteY0" fmla="*/ 293242 h 293242"/>
                <a:gd name="connsiteX1" fmla="*/ 134382 w 134381"/>
                <a:gd name="connsiteY1" fmla="*/ 1 h 293242"/>
                <a:gd name="connsiteX0" fmla="*/ -1 w 134381"/>
                <a:gd name="connsiteY0" fmla="*/ 293240 h 293240"/>
                <a:gd name="connsiteX1" fmla="*/ 134380 w 134381"/>
                <a:gd name="connsiteY1" fmla="*/ -1 h 293240"/>
                <a:gd name="connsiteX0" fmla="*/ 0 w 134381"/>
                <a:gd name="connsiteY0" fmla="*/ 293241 h 293241"/>
                <a:gd name="connsiteX1" fmla="*/ 134381 w 134381"/>
                <a:gd name="connsiteY1" fmla="*/ 0 h 29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381" h="293241">
                  <a:moveTo>
                    <a:pt x="0" y="293241"/>
                  </a:moveTo>
                  <a:cubicBezTo>
                    <a:pt x="53173" y="180658"/>
                    <a:pt x="82348" y="168968"/>
                    <a:pt x="13438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B660A2D-B745-4E40-0FAA-283CC1D3139F}"/>
                </a:ext>
              </a:extLst>
            </p:cNvPr>
            <p:cNvSpPr/>
            <p:nvPr/>
          </p:nvSpPr>
          <p:spPr>
            <a:xfrm rot="11441347" flipH="1" flipV="1">
              <a:off x="2788234" y="4195740"/>
              <a:ext cx="132656" cy="30875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325406"/>
                <a:gd name="connsiteY0" fmla="*/ 79405 h 79405"/>
                <a:gd name="connsiteX1" fmla="*/ 325405 w 325406"/>
                <a:gd name="connsiteY1" fmla="*/ 34112 h 79405"/>
                <a:gd name="connsiteX0" fmla="*/ 0 w 325404"/>
                <a:gd name="connsiteY0" fmla="*/ 45293 h 45293"/>
                <a:gd name="connsiteX1" fmla="*/ 325405 w 325404"/>
                <a:gd name="connsiteY1" fmla="*/ 0 h 45293"/>
                <a:gd name="connsiteX0" fmla="*/ 0 w 297188"/>
                <a:gd name="connsiteY0" fmla="*/ 91187 h 91187"/>
                <a:gd name="connsiteX1" fmla="*/ 297188 w 297188"/>
                <a:gd name="connsiteY1" fmla="*/ 0 h 91187"/>
                <a:gd name="connsiteX0" fmla="*/ 0 w 281281"/>
                <a:gd name="connsiteY0" fmla="*/ 115159 h 115158"/>
                <a:gd name="connsiteX1" fmla="*/ 281281 w 281281"/>
                <a:gd name="connsiteY1" fmla="*/ 0 h 115158"/>
                <a:gd name="connsiteX0" fmla="*/ 0 w 281281"/>
                <a:gd name="connsiteY0" fmla="*/ 115159 h 115160"/>
                <a:gd name="connsiteX1" fmla="*/ 281281 w 281281"/>
                <a:gd name="connsiteY1" fmla="*/ 0 h 115160"/>
                <a:gd name="connsiteX0" fmla="*/ 0 w 166242"/>
                <a:gd name="connsiteY0" fmla="*/ 259425 h 259424"/>
                <a:gd name="connsiteX1" fmla="*/ 166243 w 166242"/>
                <a:gd name="connsiteY1" fmla="*/ 0 h 259424"/>
                <a:gd name="connsiteX0" fmla="*/ -1 w 129609"/>
                <a:gd name="connsiteY0" fmla="*/ 280811 h 280811"/>
                <a:gd name="connsiteX1" fmla="*/ 129608 w 129609"/>
                <a:gd name="connsiteY1" fmla="*/ 0 h 280811"/>
                <a:gd name="connsiteX0" fmla="*/ 1 w 129609"/>
                <a:gd name="connsiteY0" fmla="*/ 280811 h 280811"/>
                <a:gd name="connsiteX1" fmla="*/ 129610 w 129609"/>
                <a:gd name="connsiteY1" fmla="*/ 0 h 280811"/>
                <a:gd name="connsiteX0" fmla="*/ -1 w 127714"/>
                <a:gd name="connsiteY0" fmla="*/ 252493 h 252493"/>
                <a:gd name="connsiteX1" fmla="*/ 127713 w 127714"/>
                <a:gd name="connsiteY1" fmla="*/ 0 h 252493"/>
                <a:gd name="connsiteX0" fmla="*/ 1 w 134381"/>
                <a:gd name="connsiteY0" fmla="*/ 293242 h 293242"/>
                <a:gd name="connsiteX1" fmla="*/ 134382 w 134381"/>
                <a:gd name="connsiteY1" fmla="*/ 1 h 293242"/>
                <a:gd name="connsiteX0" fmla="*/ -1 w 134381"/>
                <a:gd name="connsiteY0" fmla="*/ 293240 h 293240"/>
                <a:gd name="connsiteX1" fmla="*/ 134380 w 134381"/>
                <a:gd name="connsiteY1" fmla="*/ -1 h 293240"/>
                <a:gd name="connsiteX0" fmla="*/ 0 w 134381"/>
                <a:gd name="connsiteY0" fmla="*/ 293241 h 293241"/>
                <a:gd name="connsiteX1" fmla="*/ 134381 w 134381"/>
                <a:gd name="connsiteY1" fmla="*/ 0 h 29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381" h="293241">
                  <a:moveTo>
                    <a:pt x="0" y="293241"/>
                  </a:moveTo>
                  <a:cubicBezTo>
                    <a:pt x="80722" y="171180"/>
                    <a:pt x="76979" y="142299"/>
                    <a:pt x="13438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265007-09D9-D66A-C6D7-2CF5E46F1303}"/>
                </a:ext>
              </a:extLst>
            </p:cNvPr>
            <p:cNvSpPr/>
            <p:nvPr/>
          </p:nvSpPr>
          <p:spPr>
            <a:xfrm rot="11441347" flipH="1" flipV="1">
              <a:off x="2598933" y="4205395"/>
              <a:ext cx="115137" cy="263552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325406"/>
                <a:gd name="connsiteY0" fmla="*/ 79405 h 79405"/>
                <a:gd name="connsiteX1" fmla="*/ 325405 w 325406"/>
                <a:gd name="connsiteY1" fmla="*/ 34112 h 79405"/>
                <a:gd name="connsiteX0" fmla="*/ 0 w 325404"/>
                <a:gd name="connsiteY0" fmla="*/ 45293 h 45293"/>
                <a:gd name="connsiteX1" fmla="*/ 325405 w 325404"/>
                <a:gd name="connsiteY1" fmla="*/ 0 h 45293"/>
                <a:gd name="connsiteX0" fmla="*/ 0 w 297188"/>
                <a:gd name="connsiteY0" fmla="*/ 91187 h 91187"/>
                <a:gd name="connsiteX1" fmla="*/ 297188 w 297188"/>
                <a:gd name="connsiteY1" fmla="*/ 0 h 91187"/>
                <a:gd name="connsiteX0" fmla="*/ 0 w 281281"/>
                <a:gd name="connsiteY0" fmla="*/ 115159 h 115158"/>
                <a:gd name="connsiteX1" fmla="*/ 281281 w 281281"/>
                <a:gd name="connsiteY1" fmla="*/ 0 h 115158"/>
                <a:gd name="connsiteX0" fmla="*/ 0 w 281281"/>
                <a:gd name="connsiteY0" fmla="*/ 115159 h 115160"/>
                <a:gd name="connsiteX1" fmla="*/ 281281 w 281281"/>
                <a:gd name="connsiteY1" fmla="*/ 0 h 115160"/>
                <a:gd name="connsiteX0" fmla="*/ 0 w 166242"/>
                <a:gd name="connsiteY0" fmla="*/ 259425 h 259424"/>
                <a:gd name="connsiteX1" fmla="*/ 166243 w 166242"/>
                <a:gd name="connsiteY1" fmla="*/ 0 h 259424"/>
                <a:gd name="connsiteX0" fmla="*/ -1 w 129609"/>
                <a:gd name="connsiteY0" fmla="*/ 280811 h 280811"/>
                <a:gd name="connsiteX1" fmla="*/ 129608 w 129609"/>
                <a:gd name="connsiteY1" fmla="*/ 0 h 280811"/>
                <a:gd name="connsiteX0" fmla="*/ 1 w 129609"/>
                <a:gd name="connsiteY0" fmla="*/ 280811 h 280811"/>
                <a:gd name="connsiteX1" fmla="*/ 129610 w 129609"/>
                <a:gd name="connsiteY1" fmla="*/ 0 h 280811"/>
                <a:gd name="connsiteX0" fmla="*/ -1 w 127714"/>
                <a:gd name="connsiteY0" fmla="*/ 252493 h 252493"/>
                <a:gd name="connsiteX1" fmla="*/ 127713 w 127714"/>
                <a:gd name="connsiteY1" fmla="*/ 0 h 252493"/>
                <a:gd name="connsiteX0" fmla="*/ 1 w 134381"/>
                <a:gd name="connsiteY0" fmla="*/ 293242 h 293242"/>
                <a:gd name="connsiteX1" fmla="*/ 134382 w 134381"/>
                <a:gd name="connsiteY1" fmla="*/ 1 h 293242"/>
                <a:gd name="connsiteX0" fmla="*/ -1 w 134381"/>
                <a:gd name="connsiteY0" fmla="*/ 293240 h 293240"/>
                <a:gd name="connsiteX1" fmla="*/ 134380 w 134381"/>
                <a:gd name="connsiteY1" fmla="*/ -1 h 2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381" h="293240">
                  <a:moveTo>
                    <a:pt x="-1" y="293240"/>
                  </a:moveTo>
                  <a:cubicBezTo>
                    <a:pt x="53172" y="180657"/>
                    <a:pt x="76978" y="142298"/>
                    <a:pt x="134380" y="-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BED071-145A-5119-BC6C-5C8A65068520}"/>
              </a:ext>
            </a:extLst>
          </p:cNvPr>
          <p:cNvSpPr txBox="1"/>
          <p:nvPr/>
        </p:nvSpPr>
        <p:spPr>
          <a:xfrm>
            <a:off x="8014556" y="3063241"/>
            <a:ext cx="2434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Weighing up whether to engage you</a:t>
            </a:r>
            <a:endParaRPr lang="en-GB" spc="-100" dirty="0">
              <a:solidFill>
                <a:srgbClr val="80939C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8957D-2D7C-CAEC-F638-32A77B3FCC29}"/>
              </a:ext>
            </a:extLst>
          </p:cNvPr>
          <p:cNvSpPr txBox="1"/>
          <p:nvPr/>
        </p:nvSpPr>
        <p:spPr>
          <a:xfrm>
            <a:off x="7190007" y="5444072"/>
            <a:ext cx="1776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Planning to become a client</a:t>
            </a:r>
            <a:endParaRPr lang="en-GB" spc="-100" dirty="0">
              <a:solidFill>
                <a:srgbClr val="80939C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A2DF9-3FC1-6C03-BDC7-1776B8A8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5357" b="102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9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B8F0A-94A0-61D3-0E44-6693A6C83667}"/>
              </a:ext>
            </a:extLst>
          </p:cNvPr>
          <p:cNvSpPr txBox="1"/>
          <p:nvPr/>
        </p:nvSpPr>
        <p:spPr>
          <a:xfrm>
            <a:off x="2607424" y="2578744"/>
            <a:ext cx="6977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Don’t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 think of a big red bus.</a:t>
            </a:r>
          </a:p>
        </p:txBody>
      </p:sp>
    </p:spTree>
    <p:extLst>
      <p:ext uri="{BB962C8B-B14F-4D97-AF65-F5344CB8AC3E}">
        <p14:creationId xmlns:p14="http://schemas.microsoft.com/office/powerpoint/2010/main" val="3089302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D0CCE5-87B5-FAC3-81B8-9AB73B1A0D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908AD-373D-A699-A8C9-FF0A3B13B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5" y="596900"/>
            <a:ext cx="6142594" cy="566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A65AF-3B4A-0D88-CBE2-223A8D24A833}"/>
              </a:ext>
            </a:extLst>
          </p:cNvPr>
          <p:cNvSpPr txBox="1"/>
          <p:nvPr/>
        </p:nvSpPr>
        <p:spPr>
          <a:xfrm>
            <a:off x="6787589" y="2523084"/>
            <a:ext cx="4412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What do you 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want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 clients to pay attention to?</a:t>
            </a:r>
          </a:p>
        </p:txBody>
      </p:sp>
    </p:spTree>
    <p:extLst>
      <p:ext uri="{BB962C8B-B14F-4D97-AF65-F5344CB8AC3E}">
        <p14:creationId xmlns:p14="http://schemas.microsoft.com/office/powerpoint/2010/main" val="11294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2E9A-8C6F-774D-1473-8C23545B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C91622-8AD0-C437-C776-266BECD74146}"/>
              </a:ext>
            </a:extLst>
          </p:cNvPr>
          <p:cNvSpPr txBox="1"/>
          <p:nvPr/>
        </p:nvSpPr>
        <p:spPr>
          <a:xfrm>
            <a:off x="4390916" y="499267"/>
            <a:ext cx="2949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rgbClr val="80939C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Pre-contemplation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B01C-A5DA-9633-2380-E0B9272EFD15}"/>
              </a:ext>
            </a:extLst>
          </p:cNvPr>
          <p:cNvSpPr txBox="1"/>
          <p:nvPr/>
        </p:nvSpPr>
        <p:spPr>
          <a:xfrm>
            <a:off x="4778412" y="912850"/>
            <a:ext cx="2174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Not thinking about advice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50D9DD-8DCD-1617-33B4-E680328B7128}"/>
              </a:ext>
            </a:extLst>
          </p:cNvPr>
          <p:cNvGrpSpPr/>
          <p:nvPr/>
        </p:nvGrpSpPr>
        <p:grpSpPr>
          <a:xfrm>
            <a:off x="4112421" y="1771876"/>
            <a:ext cx="3475507" cy="3363546"/>
            <a:chOff x="4013049" y="1680194"/>
            <a:chExt cx="3674253" cy="355588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3FB526DC-28F3-3717-5F79-D03280AA57ED}"/>
                </a:ext>
              </a:extLst>
            </p:cNvPr>
            <p:cNvSpPr/>
            <p:nvPr/>
          </p:nvSpPr>
          <p:spPr>
            <a:xfrm>
              <a:off x="4181478" y="1894965"/>
              <a:ext cx="3341120" cy="3341118"/>
            </a:xfrm>
            <a:prstGeom prst="arc">
              <a:avLst>
                <a:gd name="adj1" fmla="val 16200000"/>
                <a:gd name="adj2" fmla="val 12279714"/>
              </a:avLst>
            </a:prstGeom>
            <a:noFill/>
            <a:ln w="38100">
              <a:solidFill>
                <a:srgbClr val="E5E7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A13990-F482-7D54-D65D-90567EAC427B}"/>
                </a:ext>
              </a:extLst>
            </p:cNvPr>
            <p:cNvSpPr/>
            <p:nvPr/>
          </p:nvSpPr>
          <p:spPr>
            <a:xfrm>
              <a:off x="4013049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7CCE90-438B-9D2F-D110-75917BD24BC6}"/>
                </a:ext>
              </a:extLst>
            </p:cNvPr>
            <p:cNvSpPr/>
            <p:nvPr/>
          </p:nvSpPr>
          <p:spPr>
            <a:xfrm>
              <a:off x="7167767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4AD24A-3EFC-EA88-8D50-440F427D56DC}"/>
                </a:ext>
              </a:extLst>
            </p:cNvPr>
            <p:cNvSpPr/>
            <p:nvPr/>
          </p:nvSpPr>
          <p:spPr>
            <a:xfrm>
              <a:off x="6734439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752B9E-1674-9F3F-6BF2-4BE9EA8FB194}"/>
                </a:ext>
              </a:extLst>
            </p:cNvPr>
            <p:cNvSpPr/>
            <p:nvPr/>
          </p:nvSpPr>
          <p:spPr>
            <a:xfrm>
              <a:off x="5592272" y="1680194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24FE02-E7AF-01FA-FAEE-66F1E18D349C}"/>
              </a:ext>
            </a:extLst>
          </p:cNvPr>
          <p:cNvSpPr txBox="1"/>
          <p:nvPr/>
        </p:nvSpPr>
        <p:spPr>
          <a:xfrm>
            <a:off x="7811662" y="2631160"/>
            <a:ext cx="284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80939C"/>
                </a:solidFill>
              </a:rPr>
              <a:t>Contemplation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6A89F-16F8-8BED-08F8-7D98CA1AB5AB}"/>
              </a:ext>
            </a:extLst>
          </p:cNvPr>
          <p:cNvSpPr txBox="1"/>
          <p:nvPr/>
        </p:nvSpPr>
        <p:spPr>
          <a:xfrm>
            <a:off x="6990988" y="5002878"/>
            <a:ext cx="2174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80939C"/>
                </a:solidFill>
              </a:rPr>
              <a:t>Preparation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227A8E-3B46-8552-3B47-54C75CF64EED}"/>
              </a:ext>
            </a:extLst>
          </p:cNvPr>
          <p:cNvSpPr txBox="1"/>
          <p:nvPr/>
        </p:nvSpPr>
        <p:spPr>
          <a:xfrm>
            <a:off x="2759913" y="4789072"/>
            <a:ext cx="2174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80939C"/>
                </a:solidFill>
              </a:rPr>
              <a:t>Action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1CE2AC-BF7E-39F6-71C6-A5E7CF7B2B7A}"/>
              </a:ext>
            </a:extLst>
          </p:cNvPr>
          <p:cNvSpPr/>
          <p:nvPr/>
        </p:nvSpPr>
        <p:spPr>
          <a:xfrm>
            <a:off x="4552901" y="4451751"/>
            <a:ext cx="491434" cy="491430"/>
          </a:xfrm>
          <a:prstGeom prst="ellipse">
            <a:avLst/>
          </a:prstGeom>
          <a:solidFill>
            <a:srgbClr val="8093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28D757A-306A-22DD-71D2-7EF2C1BF7D25}"/>
              </a:ext>
            </a:extLst>
          </p:cNvPr>
          <p:cNvGrpSpPr/>
          <p:nvPr/>
        </p:nvGrpSpPr>
        <p:grpSpPr>
          <a:xfrm>
            <a:off x="3860891" y="2478407"/>
            <a:ext cx="994492" cy="1169668"/>
            <a:chOff x="3762375" y="2362537"/>
            <a:chExt cx="1191524" cy="140140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512F910-0B12-1E14-9094-F324D6A5AA33}"/>
                </a:ext>
              </a:extLst>
            </p:cNvPr>
            <p:cNvGrpSpPr/>
            <p:nvPr/>
          </p:nvGrpSpPr>
          <p:grpSpPr>
            <a:xfrm>
              <a:off x="3788534" y="2362537"/>
              <a:ext cx="1165365" cy="1401408"/>
              <a:chOff x="3788534" y="2362537"/>
              <a:chExt cx="1165365" cy="140140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5F70851-C641-BA41-4FBC-3B7FF3B219CF}"/>
                  </a:ext>
                </a:extLst>
              </p:cNvPr>
              <p:cNvGrpSpPr/>
              <p:nvPr/>
            </p:nvGrpSpPr>
            <p:grpSpPr>
              <a:xfrm>
                <a:off x="3982268" y="3305633"/>
                <a:ext cx="145903" cy="403839"/>
                <a:chOff x="6660064" y="3530908"/>
                <a:chExt cx="270846" cy="881626"/>
              </a:xfrm>
            </p:grpSpPr>
            <p:sp>
              <p:nvSpPr>
                <p:cNvPr id="58" name="Free-form: Shape 57">
                  <a:extLst>
                    <a:ext uri="{FF2B5EF4-FFF2-40B4-BE49-F238E27FC236}">
                      <a16:creationId xmlns:a16="http://schemas.microsoft.com/office/drawing/2014/main" id="{55DC1295-9660-F9B2-5FB2-C70190F43510}"/>
                    </a:ext>
                  </a:extLst>
                </p:cNvPr>
                <p:cNvSpPr/>
                <p:nvPr/>
              </p:nvSpPr>
              <p:spPr>
                <a:xfrm rot="16200000">
                  <a:off x="6525430" y="3854375"/>
                  <a:ext cx="702395" cy="55461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338788"/>
                    <a:gd name="connsiteY0" fmla="*/ 131475 h 131475"/>
                    <a:gd name="connsiteX1" fmla="*/ 338640 w 338788"/>
                    <a:gd name="connsiteY1" fmla="*/ 52598 h 131475"/>
                    <a:gd name="connsiteX0" fmla="*/ 0 w 474043"/>
                    <a:gd name="connsiteY0" fmla="*/ 94761 h 94761"/>
                    <a:gd name="connsiteX1" fmla="*/ 473939 w 474043"/>
                    <a:gd name="connsiteY1" fmla="*/ 90471 h 94761"/>
                    <a:gd name="connsiteX0" fmla="*/ 0 w 474097"/>
                    <a:gd name="connsiteY0" fmla="*/ 44449 h 44449"/>
                    <a:gd name="connsiteX1" fmla="*/ 473939 w 474097"/>
                    <a:gd name="connsiteY1" fmla="*/ 40159 h 44449"/>
                    <a:gd name="connsiteX0" fmla="*/ 0 w 473939"/>
                    <a:gd name="connsiteY0" fmla="*/ 32537 h 32537"/>
                    <a:gd name="connsiteX1" fmla="*/ 473939 w 473939"/>
                    <a:gd name="connsiteY1" fmla="*/ 28247 h 32537"/>
                    <a:gd name="connsiteX0" fmla="*/ 0 w 383740"/>
                    <a:gd name="connsiteY0" fmla="*/ 26654 h 32770"/>
                    <a:gd name="connsiteX1" fmla="*/ 383740 w 383740"/>
                    <a:gd name="connsiteY1" fmla="*/ 32770 h 32770"/>
                    <a:gd name="connsiteX0" fmla="*/ 0 w 383740"/>
                    <a:gd name="connsiteY0" fmla="*/ 24184 h 30300"/>
                    <a:gd name="connsiteX1" fmla="*/ 383740 w 383740"/>
                    <a:gd name="connsiteY1" fmla="*/ 30300 h 30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3740" h="30300">
                      <a:moveTo>
                        <a:pt x="0" y="24184"/>
                      </a:moveTo>
                      <a:cubicBezTo>
                        <a:pt x="175427" y="-409"/>
                        <a:pt x="249440" y="-17352"/>
                        <a:pt x="383740" y="3030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>
                    <a:latin typeface="Aptos Light" panose="020B0004020202020204" pitchFamily="34" charset="0"/>
                  </a:endParaRPr>
                </a:p>
              </p:txBody>
            </p:sp>
            <p:sp>
              <p:nvSpPr>
                <p:cNvPr id="59" name="Free-form: Shape 58">
                  <a:extLst>
                    <a:ext uri="{FF2B5EF4-FFF2-40B4-BE49-F238E27FC236}">
                      <a16:creationId xmlns:a16="http://schemas.microsoft.com/office/drawing/2014/main" id="{453A09B9-D813-27CA-8AA1-F83399E0B006}"/>
                    </a:ext>
                  </a:extLst>
                </p:cNvPr>
                <p:cNvSpPr/>
                <p:nvPr/>
              </p:nvSpPr>
              <p:spPr>
                <a:xfrm rot="8624503">
                  <a:off x="6660064" y="4229134"/>
                  <a:ext cx="270846" cy="183400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325652"/>
                    <a:gd name="connsiteY0" fmla="*/ 41779 h 324503"/>
                    <a:gd name="connsiteX1" fmla="*/ 325497 w 325652"/>
                    <a:gd name="connsiteY1" fmla="*/ 324502 h 324503"/>
                    <a:gd name="connsiteX0" fmla="*/ 0 w 501630"/>
                    <a:gd name="connsiteY0" fmla="*/ 0 h 282724"/>
                    <a:gd name="connsiteX1" fmla="*/ 501629 w 501630"/>
                    <a:gd name="connsiteY1" fmla="*/ 170390 h 282724"/>
                    <a:gd name="connsiteX2" fmla="*/ 325497 w 501630"/>
                    <a:gd name="connsiteY2" fmla="*/ 282723 h 282724"/>
                    <a:gd name="connsiteX0" fmla="*/ 27924 w 529552"/>
                    <a:gd name="connsiteY0" fmla="*/ 0 h 223953"/>
                    <a:gd name="connsiteX1" fmla="*/ 529553 w 529552"/>
                    <a:gd name="connsiteY1" fmla="*/ 170390 h 223953"/>
                    <a:gd name="connsiteX2" fmla="*/ 1 w 529552"/>
                    <a:gd name="connsiteY2" fmla="*/ 223952 h 223953"/>
                    <a:gd name="connsiteX0" fmla="*/ 27922 w 529628"/>
                    <a:gd name="connsiteY0" fmla="*/ 0 h 292873"/>
                    <a:gd name="connsiteX1" fmla="*/ 529551 w 529628"/>
                    <a:gd name="connsiteY1" fmla="*/ 170390 h 292873"/>
                    <a:gd name="connsiteX2" fmla="*/ -1 w 529628"/>
                    <a:gd name="connsiteY2" fmla="*/ 223952 h 292873"/>
                    <a:gd name="connsiteX0" fmla="*/ 27924 w 529630"/>
                    <a:gd name="connsiteY0" fmla="*/ 0 h 292873"/>
                    <a:gd name="connsiteX1" fmla="*/ 529553 w 529630"/>
                    <a:gd name="connsiteY1" fmla="*/ 170390 h 292873"/>
                    <a:gd name="connsiteX2" fmla="*/ 1 w 529630"/>
                    <a:gd name="connsiteY2" fmla="*/ 223952 h 292873"/>
                    <a:gd name="connsiteX0" fmla="*/ 0 w 501706"/>
                    <a:gd name="connsiteY0" fmla="*/ 136131 h 429004"/>
                    <a:gd name="connsiteX1" fmla="*/ 501629 w 501706"/>
                    <a:gd name="connsiteY1" fmla="*/ 306521 h 429004"/>
                    <a:gd name="connsiteX2" fmla="*/ 23140 w 501706"/>
                    <a:gd name="connsiteY2" fmla="*/ 15508 h 429004"/>
                    <a:gd name="connsiteX0" fmla="*/ 0 w 556914"/>
                    <a:gd name="connsiteY0" fmla="*/ 340914 h 474281"/>
                    <a:gd name="connsiteX1" fmla="*/ 556845 w 556914"/>
                    <a:gd name="connsiteY1" fmla="*/ 306521 h 474281"/>
                    <a:gd name="connsiteX2" fmla="*/ 78356 w 556914"/>
                    <a:gd name="connsiteY2" fmla="*/ 15508 h 474281"/>
                    <a:gd name="connsiteX0" fmla="*/ 0 w 556942"/>
                    <a:gd name="connsiteY0" fmla="*/ 340914 h 454623"/>
                    <a:gd name="connsiteX1" fmla="*/ 556845 w 556942"/>
                    <a:gd name="connsiteY1" fmla="*/ 306521 h 454623"/>
                    <a:gd name="connsiteX2" fmla="*/ 78356 w 556942"/>
                    <a:gd name="connsiteY2" fmla="*/ 15508 h 454623"/>
                    <a:gd name="connsiteX0" fmla="*/ 0 w 530041"/>
                    <a:gd name="connsiteY0" fmla="*/ 341465 h 447791"/>
                    <a:gd name="connsiteX1" fmla="*/ 529936 w 530041"/>
                    <a:gd name="connsiteY1" fmla="*/ 297280 h 447791"/>
                    <a:gd name="connsiteX2" fmla="*/ 78356 w 530041"/>
                    <a:gd name="connsiteY2" fmla="*/ 16059 h 447791"/>
                    <a:gd name="connsiteX0" fmla="*/ 0 w 530520"/>
                    <a:gd name="connsiteY0" fmla="*/ 352291 h 426434"/>
                    <a:gd name="connsiteX1" fmla="*/ 529936 w 530520"/>
                    <a:gd name="connsiteY1" fmla="*/ 308106 h 426434"/>
                    <a:gd name="connsiteX2" fmla="*/ 78356 w 530520"/>
                    <a:gd name="connsiteY2" fmla="*/ 26885 h 426434"/>
                    <a:gd name="connsiteX0" fmla="*/ 0 w 530522"/>
                    <a:gd name="connsiteY0" fmla="*/ 352291 h 469227"/>
                    <a:gd name="connsiteX1" fmla="*/ 529936 w 530522"/>
                    <a:gd name="connsiteY1" fmla="*/ 308106 h 469227"/>
                    <a:gd name="connsiteX2" fmla="*/ 78356 w 530522"/>
                    <a:gd name="connsiteY2" fmla="*/ 26885 h 469227"/>
                    <a:gd name="connsiteX0" fmla="*/ 0 w 530537"/>
                    <a:gd name="connsiteY0" fmla="*/ 372793 h 489729"/>
                    <a:gd name="connsiteX1" fmla="*/ 529936 w 530537"/>
                    <a:gd name="connsiteY1" fmla="*/ 328608 h 489729"/>
                    <a:gd name="connsiteX2" fmla="*/ 90564 w 530537"/>
                    <a:gd name="connsiteY2" fmla="*/ 23897 h 489729"/>
                    <a:gd name="connsiteX0" fmla="*/ 0 w 530700"/>
                    <a:gd name="connsiteY0" fmla="*/ 348896 h 465832"/>
                    <a:gd name="connsiteX1" fmla="*/ 529936 w 530700"/>
                    <a:gd name="connsiteY1" fmla="*/ 304711 h 465832"/>
                    <a:gd name="connsiteX2" fmla="*/ 90564 w 530700"/>
                    <a:gd name="connsiteY2" fmla="*/ 0 h 465832"/>
                    <a:gd name="connsiteX0" fmla="*/ 0 w 530260"/>
                    <a:gd name="connsiteY0" fmla="*/ 348896 h 465832"/>
                    <a:gd name="connsiteX1" fmla="*/ 529936 w 530260"/>
                    <a:gd name="connsiteY1" fmla="*/ 304711 h 465832"/>
                    <a:gd name="connsiteX2" fmla="*/ 90564 w 530260"/>
                    <a:gd name="connsiteY2" fmla="*/ 0 h 465832"/>
                    <a:gd name="connsiteX0" fmla="*/ 0 w 532566"/>
                    <a:gd name="connsiteY0" fmla="*/ 348896 h 465832"/>
                    <a:gd name="connsiteX1" fmla="*/ 529936 w 532566"/>
                    <a:gd name="connsiteY1" fmla="*/ 304711 h 465832"/>
                    <a:gd name="connsiteX2" fmla="*/ 243382 w 532566"/>
                    <a:gd name="connsiteY2" fmla="*/ 80311 h 465832"/>
                    <a:gd name="connsiteX3" fmla="*/ 90564 w 532566"/>
                    <a:gd name="connsiteY3" fmla="*/ 0 h 465832"/>
                    <a:gd name="connsiteX0" fmla="*/ 17369 w 549935"/>
                    <a:gd name="connsiteY0" fmla="*/ 274255 h 391191"/>
                    <a:gd name="connsiteX1" fmla="*/ 547305 w 549935"/>
                    <a:gd name="connsiteY1" fmla="*/ 230070 h 391191"/>
                    <a:gd name="connsiteX2" fmla="*/ 260751 w 549935"/>
                    <a:gd name="connsiteY2" fmla="*/ 5670 h 391191"/>
                    <a:gd name="connsiteX3" fmla="*/ 0 w 549935"/>
                    <a:gd name="connsiteY3" fmla="*/ 256220 h 391191"/>
                    <a:gd name="connsiteX0" fmla="*/ 17369 w 549093"/>
                    <a:gd name="connsiteY0" fmla="*/ 375934 h 492870"/>
                    <a:gd name="connsiteX1" fmla="*/ 547305 w 549093"/>
                    <a:gd name="connsiteY1" fmla="*/ 331749 h 492870"/>
                    <a:gd name="connsiteX2" fmla="*/ 135088 w 549093"/>
                    <a:gd name="connsiteY2" fmla="*/ 4354 h 492870"/>
                    <a:gd name="connsiteX3" fmla="*/ 0 w 549093"/>
                    <a:gd name="connsiteY3" fmla="*/ 357899 h 492870"/>
                    <a:gd name="connsiteX0" fmla="*/ 17369 w 549134"/>
                    <a:gd name="connsiteY0" fmla="*/ 371610 h 488546"/>
                    <a:gd name="connsiteX1" fmla="*/ 547305 w 549134"/>
                    <a:gd name="connsiteY1" fmla="*/ 327425 h 488546"/>
                    <a:gd name="connsiteX2" fmla="*/ 135088 w 549134"/>
                    <a:gd name="connsiteY2" fmla="*/ 30 h 488546"/>
                    <a:gd name="connsiteX3" fmla="*/ 0 w 549134"/>
                    <a:gd name="connsiteY3" fmla="*/ 353575 h 488546"/>
                    <a:gd name="connsiteX0" fmla="*/ 17369 w 548988"/>
                    <a:gd name="connsiteY0" fmla="*/ 371580 h 488516"/>
                    <a:gd name="connsiteX1" fmla="*/ 547305 w 548988"/>
                    <a:gd name="connsiteY1" fmla="*/ 327395 h 488516"/>
                    <a:gd name="connsiteX2" fmla="*/ 135088 w 548988"/>
                    <a:gd name="connsiteY2" fmla="*/ 0 h 488516"/>
                    <a:gd name="connsiteX3" fmla="*/ 0 w 548988"/>
                    <a:gd name="connsiteY3" fmla="*/ 353545 h 488516"/>
                    <a:gd name="connsiteX0" fmla="*/ 17369 w 548986"/>
                    <a:gd name="connsiteY0" fmla="*/ 371580 h 488516"/>
                    <a:gd name="connsiteX1" fmla="*/ 547305 w 548986"/>
                    <a:gd name="connsiteY1" fmla="*/ 327395 h 488516"/>
                    <a:gd name="connsiteX2" fmla="*/ 135088 w 548986"/>
                    <a:gd name="connsiteY2" fmla="*/ 0 h 488516"/>
                    <a:gd name="connsiteX3" fmla="*/ 0 w 548986"/>
                    <a:gd name="connsiteY3" fmla="*/ 353545 h 488516"/>
                    <a:gd name="connsiteX0" fmla="*/ 17369 w 549326"/>
                    <a:gd name="connsiteY0" fmla="*/ 374663 h 491599"/>
                    <a:gd name="connsiteX1" fmla="*/ 547305 w 549326"/>
                    <a:gd name="connsiteY1" fmla="*/ 330478 h 491599"/>
                    <a:gd name="connsiteX2" fmla="*/ 135088 w 549326"/>
                    <a:gd name="connsiteY2" fmla="*/ 3083 h 491599"/>
                    <a:gd name="connsiteX3" fmla="*/ 0 w 549326"/>
                    <a:gd name="connsiteY3" fmla="*/ 356628 h 491599"/>
                    <a:gd name="connsiteX0" fmla="*/ 17369 w 549100"/>
                    <a:gd name="connsiteY0" fmla="*/ 371589 h 488525"/>
                    <a:gd name="connsiteX1" fmla="*/ 547305 w 549100"/>
                    <a:gd name="connsiteY1" fmla="*/ 327404 h 488525"/>
                    <a:gd name="connsiteX2" fmla="*/ 135088 w 549100"/>
                    <a:gd name="connsiteY2" fmla="*/ 9 h 488525"/>
                    <a:gd name="connsiteX3" fmla="*/ 0 w 549100"/>
                    <a:gd name="connsiteY3" fmla="*/ 353554 h 488525"/>
                    <a:gd name="connsiteX0" fmla="*/ 17369 w 547803"/>
                    <a:gd name="connsiteY0" fmla="*/ 371589 h 488525"/>
                    <a:gd name="connsiteX1" fmla="*/ 547305 w 547803"/>
                    <a:gd name="connsiteY1" fmla="*/ 327404 h 488525"/>
                    <a:gd name="connsiteX2" fmla="*/ 135088 w 547803"/>
                    <a:gd name="connsiteY2" fmla="*/ 9 h 488525"/>
                    <a:gd name="connsiteX3" fmla="*/ 0 w 547803"/>
                    <a:gd name="connsiteY3" fmla="*/ 353554 h 488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803" h="488525">
                      <a:moveTo>
                        <a:pt x="17369" y="371589"/>
                      </a:moveTo>
                      <a:cubicBezTo>
                        <a:pt x="202559" y="298910"/>
                        <a:pt x="516375" y="700397"/>
                        <a:pt x="547305" y="327404"/>
                      </a:cubicBezTo>
                      <a:cubicBezTo>
                        <a:pt x="562859" y="205562"/>
                        <a:pt x="209986" y="-1677"/>
                        <a:pt x="135088" y="9"/>
                      </a:cubicBezTo>
                      <a:cubicBezTo>
                        <a:pt x="16080" y="37322"/>
                        <a:pt x="64550" y="166526"/>
                        <a:pt x="0" y="353554"/>
                      </a:cubicBezTo>
                    </a:path>
                  </a:pathLst>
                </a:custGeom>
                <a:solidFill>
                  <a:srgbClr val="80939C"/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ptos Light" panose="020B0004020202020204" pitchFamily="34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CF94835-D9FF-F257-548B-3A143EADFF6B}"/>
                  </a:ext>
                </a:extLst>
              </p:cNvPr>
              <p:cNvGrpSpPr/>
              <p:nvPr/>
            </p:nvGrpSpPr>
            <p:grpSpPr>
              <a:xfrm>
                <a:off x="4324990" y="3320451"/>
                <a:ext cx="167377" cy="443494"/>
                <a:chOff x="7352964" y="3547777"/>
                <a:chExt cx="290539" cy="907052"/>
              </a:xfrm>
            </p:grpSpPr>
            <p:sp>
              <p:nvSpPr>
                <p:cNvPr id="56" name="Free-form: Shape 55">
                  <a:extLst>
                    <a:ext uri="{FF2B5EF4-FFF2-40B4-BE49-F238E27FC236}">
                      <a16:creationId xmlns:a16="http://schemas.microsoft.com/office/drawing/2014/main" id="{742EF165-EF5B-3EDC-B203-74B66CC8DBBE}"/>
                    </a:ext>
                  </a:extLst>
                </p:cNvPr>
                <p:cNvSpPr/>
                <p:nvPr/>
              </p:nvSpPr>
              <p:spPr>
                <a:xfrm rot="15727835">
                  <a:off x="7190829" y="3871244"/>
                  <a:ext cx="702395" cy="55461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338788"/>
                    <a:gd name="connsiteY0" fmla="*/ 131475 h 131475"/>
                    <a:gd name="connsiteX1" fmla="*/ 338640 w 338788"/>
                    <a:gd name="connsiteY1" fmla="*/ 52598 h 131475"/>
                    <a:gd name="connsiteX0" fmla="*/ 0 w 474043"/>
                    <a:gd name="connsiteY0" fmla="*/ 94761 h 94761"/>
                    <a:gd name="connsiteX1" fmla="*/ 473939 w 474043"/>
                    <a:gd name="connsiteY1" fmla="*/ 90471 h 94761"/>
                    <a:gd name="connsiteX0" fmla="*/ 0 w 474097"/>
                    <a:gd name="connsiteY0" fmla="*/ 44449 h 44449"/>
                    <a:gd name="connsiteX1" fmla="*/ 473939 w 474097"/>
                    <a:gd name="connsiteY1" fmla="*/ 40159 h 44449"/>
                    <a:gd name="connsiteX0" fmla="*/ 0 w 473939"/>
                    <a:gd name="connsiteY0" fmla="*/ 32537 h 32537"/>
                    <a:gd name="connsiteX1" fmla="*/ 473939 w 473939"/>
                    <a:gd name="connsiteY1" fmla="*/ 28247 h 32537"/>
                    <a:gd name="connsiteX0" fmla="*/ 0 w 383740"/>
                    <a:gd name="connsiteY0" fmla="*/ 26654 h 32770"/>
                    <a:gd name="connsiteX1" fmla="*/ 383740 w 383740"/>
                    <a:gd name="connsiteY1" fmla="*/ 32770 h 32770"/>
                    <a:gd name="connsiteX0" fmla="*/ 0 w 383740"/>
                    <a:gd name="connsiteY0" fmla="*/ 24184 h 30300"/>
                    <a:gd name="connsiteX1" fmla="*/ 383740 w 383740"/>
                    <a:gd name="connsiteY1" fmla="*/ 30300 h 30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3740" h="30300">
                      <a:moveTo>
                        <a:pt x="0" y="24184"/>
                      </a:moveTo>
                      <a:cubicBezTo>
                        <a:pt x="175427" y="-409"/>
                        <a:pt x="249440" y="-17352"/>
                        <a:pt x="383740" y="3030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ptos Light" panose="020B0004020202020204" pitchFamily="34" charset="0"/>
                  </a:endParaRPr>
                </a:p>
              </p:txBody>
            </p:sp>
            <p:sp>
              <p:nvSpPr>
                <p:cNvPr id="57" name="Free-form: Shape 56">
                  <a:extLst>
                    <a:ext uri="{FF2B5EF4-FFF2-40B4-BE49-F238E27FC236}">
                      <a16:creationId xmlns:a16="http://schemas.microsoft.com/office/drawing/2014/main" id="{0B916E86-85BC-7C94-FDCF-D7FED8166BCF}"/>
                    </a:ext>
                  </a:extLst>
                </p:cNvPr>
                <p:cNvSpPr/>
                <p:nvPr/>
              </p:nvSpPr>
              <p:spPr>
                <a:xfrm rot="8624503">
                  <a:off x="7352964" y="4247778"/>
                  <a:ext cx="290539" cy="207051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325652"/>
                    <a:gd name="connsiteY0" fmla="*/ 41779 h 324503"/>
                    <a:gd name="connsiteX1" fmla="*/ 325497 w 325652"/>
                    <a:gd name="connsiteY1" fmla="*/ 324502 h 324503"/>
                    <a:gd name="connsiteX0" fmla="*/ 0 w 501630"/>
                    <a:gd name="connsiteY0" fmla="*/ 0 h 282724"/>
                    <a:gd name="connsiteX1" fmla="*/ 501629 w 501630"/>
                    <a:gd name="connsiteY1" fmla="*/ 170390 h 282724"/>
                    <a:gd name="connsiteX2" fmla="*/ 325497 w 501630"/>
                    <a:gd name="connsiteY2" fmla="*/ 282723 h 282724"/>
                    <a:gd name="connsiteX0" fmla="*/ 27924 w 529552"/>
                    <a:gd name="connsiteY0" fmla="*/ 0 h 223953"/>
                    <a:gd name="connsiteX1" fmla="*/ 529553 w 529552"/>
                    <a:gd name="connsiteY1" fmla="*/ 170390 h 223953"/>
                    <a:gd name="connsiteX2" fmla="*/ 1 w 529552"/>
                    <a:gd name="connsiteY2" fmla="*/ 223952 h 223953"/>
                    <a:gd name="connsiteX0" fmla="*/ 27922 w 529628"/>
                    <a:gd name="connsiteY0" fmla="*/ 0 h 292873"/>
                    <a:gd name="connsiteX1" fmla="*/ 529551 w 529628"/>
                    <a:gd name="connsiteY1" fmla="*/ 170390 h 292873"/>
                    <a:gd name="connsiteX2" fmla="*/ -1 w 529628"/>
                    <a:gd name="connsiteY2" fmla="*/ 223952 h 292873"/>
                    <a:gd name="connsiteX0" fmla="*/ 27924 w 529630"/>
                    <a:gd name="connsiteY0" fmla="*/ 0 h 292873"/>
                    <a:gd name="connsiteX1" fmla="*/ 529553 w 529630"/>
                    <a:gd name="connsiteY1" fmla="*/ 170390 h 292873"/>
                    <a:gd name="connsiteX2" fmla="*/ 1 w 529630"/>
                    <a:gd name="connsiteY2" fmla="*/ 223952 h 292873"/>
                    <a:gd name="connsiteX0" fmla="*/ 0 w 501706"/>
                    <a:gd name="connsiteY0" fmla="*/ 136131 h 429004"/>
                    <a:gd name="connsiteX1" fmla="*/ 501629 w 501706"/>
                    <a:gd name="connsiteY1" fmla="*/ 306521 h 429004"/>
                    <a:gd name="connsiteX2" fmla="*/ 23140 w 501706"/>
                    <a:gd name="connsiteY2" fmla="*/ 15508 h 429004"/>
                    <a:gd name="connsiteX0" fmla="*/ 0 w 556914"/>
                    <a:gd name="connsiteY0" fmla="*/ 340914 h 474281"/>
                    <a:gd name="connsiteX1" fmla="*/ 556845 w 556914"/>
                    <a:gd name="connsiteY1" fmla="*/ 306521 h 474281"/>
                    <a:gd name="connsiteX2" fmla="*/ 78356 w 556914"/>
                    <a:gd name="connsiteY2" fmla="*/ 15508 h 474281"/>
                    <a:gd name="connsiteX0" fmla="*/ 0 w 556942"/>
                    <a:gd name="connsiteY0" fmla="*/ 340914 h 454623"/>
                    <a:gd name="connsiteX1" fmla="*/ 556845 w 556942"/>
                    <a:gd name="connsiteY1" fmla="*/ 306521 h 454623"/>
                    <a:gd name="connsiteX2" fmla="*/ 78356 w 556942"/>
                    <a:gd name="connsiteY2" fmla="*/ 15508 h 454623"/>
                    <a:gd name="connsiteX0" fmla="*/ 0 w 530041"/>
                    <a:gd name="connsiteY0" fmla="*/ 341465 h 447791"/>
                    <a:gd name="connsiteX1" fmla="*/ 529936 w 530041"/>
                    <a:gd name="connsiteY1" fmla="*/ 297280 h 447791"/>
                    <a:gd name="connsiteX2" fmla="*/ 78356 w 530041"/>
                    <a:gd name="connsiteY2" fmla="*/ 16059 h 447791"/>
                    <a:gd name="connsiteX0" fmla="*/ 0 w 530520"/>
                    <a:gd name="connsiteY0" fmla="*/ 352291 h 426434"/>
                    <a:gd name="connsiteX1" fmla="*/ 529936 w 530520"/>
                    <a:gd name="connsiteY1" fmla="*/ 308106 h 426434"/>
                    <a:gd name="connsiteX2" fmla="*/ 78356 w 530520"/>
                    <a:gd name="connsiteY2" fmla="*/ 26885 h 426434"/>
                    <a:gd name="connsiteX0" fmla="*/ 0 w 530522"/>
                    <a:gd name="connsiteY0" fmla="*/ 352291 h 469227"/>
                    <a:gd name="connsiteX1" fmla="*/ 529936 w 530522"/>
                    <a:gd name="connsiteY1" fmla="*/ 308106 h 469227"/>
                    <a:gd name="connsiteX2" fmla="*/ 78356 w 530522"/>
                    <a:gd name="connsiteY2" fmla="*/ 26885 h 469227"/>
                    <a:gd name="connsiteX0" fmla="*/ 0 w 530537"/>
                    <a:gd name="connsiteY0" fmla="*/ 372793 h 489729"/>
                    <a:gd name="connsiteX1" fmla="*/ 529936 w 530537"/>
                    <a:gd name="connsiteY1" fmla="*/ 328608 h 489729"/>
                    <a:gd name="connsiteX2" fmla="*/ 90564 w 530537"/>
                    <a:gd name="connsiteY2" fmla="*/ 23897 h 489729"/>
                    <a:gd name="connsiteX0" fmla="*/ 0 w 530700"/>
                    <a:gd name="connsiteY0" fmla="*/ 348896 h 465832"/>
                    <a:gd name="connsiteX1" fmla="*/ 529936 w 530700"/>
                    <a:gd name="connsiteY1" fmla="*/ 304711 h 465832"/>
                    <a:gd name="connsiteX2" fmla="*/ 90564 w 530700"/>
                    <a:gd name="connsiteY2" fmla="*/ 0 h 465832"/>
                    <a:gd name="connsiteX0" fmla="*/ 0 w 530260"/>
                    <a:gd name="connsiteY0" fmla="*/ 348896 h 465832"/>
                    <a:gd name="connsiteX1" fmla="*/ 529936 w 530260"/>
                    <a:gd name="connsiteY1" fmla="*/ 304711 h 465832"/>
                    <a:gd name="connsiteX2" fmla="*/ 90564 w 530260"/>
                    <a:gd name="connsiteY2" fmla="*/ 0 h 465832"/>
                    <a:gd name="connsiteX0" fmla="*/ 0 w 532566"/>
                    <a:gd name="connsiteY0" fmla="*/ 348896 h 465832"/>
                    <a:gd name="connsiteX1" fmla="*/ 529936 w 532566"/>
                    <a:gd name="connsiteY1" fmla="*/ 304711 h 465832"/>
                    <a:gd name="connsiteX2" fmla="*/ 243382 w 532566"/>
                    <a:gd name="connsiteY2" fmla="*/ 80311 h 465832"/>
                    <a:gd name="connsiteX3" fmla="*/ 90564 w 532566"/>
                    <a:gd name="connsiteY3" fmla="*/ 0 h 465832"/>
                    <a:gd name="connsiteX0" fmla="*/ 17369 w 549935"/>
                    <a:gd name="connsiteY0" fmla="*/ 274255 h 391191"/>
                    <a:gd name="connsiteX1" fmla="*/ 547305 w 549935"/>
                    <a:gd name="connsiteY1" fmla="*/ 230070 h 391191"/>
                    <a:gd name="connsiteX2" fmla="*/ 260751 w 549935"/>
                    <a:gd name="connsiteY2" fmla="*/ 5670 h 391191"/>
                    <a:gd name="connsiteX3" fmla="*/ 0 w 549935"/>
                    <a:gd name="connsiteY3" fmla="*/ 256220 h 391191"/>
                    <a:gd name="connsiteX0" fmla="*/ 17369 w 549093"/>
                    <a:gd name="connsiteY0" fmla="*/ 375934 h 492870"/>
                    <a:gd name="connsiteX1" fmla="*/ 547305 w 549093"/>
                    <a:gd name="connsiteY1" fmla="*/ 331749 h 492870"/>
                    <a:gd name="connsiteX2" fmla="*/ 135088 w 549093"/>
                    <a:gd name="connsiteY2" fmla="*/ 4354 h 492870"/>
                    <a:gd name="connsiteX3" fmla="*/ 0 w 549093"/>
                    <a:gd name="connsiteY3" fmla="*/ 357899 h 492870"/>
                    <a:gd name="connsiteX0" fmla="*/ 17369 w 549134"/>
                    <a:gd name="connsiteY0" fmla="*/ 371610 h 488546"/>
                    <a:gd name="connsiteX1" fmla="*/ 547305 w 549134"/>
                    <a:gd name="connsiteY1" fmla="*/ 327425 h 488546"/>
                    <a:gd name="connsiteX2" fmla="*/ 135088 w 549134"/>
                    <a:gd name="connsiteY2" fmla="*/ 30 h 488546"/>
                    <a:gd name="connsiteX3" fmla="*/ 0 w 549134"/>
                    <a:gd name="connsiteY3" fmla="*/ 353575 h 488546"/>
                    <a:gd name="connsiteX0" fmla="*/ 17369 w 548988"/>
                    <a:gd name="connsiteY0" fmla="*/ 371580 h 488516"/>
                    <a:gd name="connsiteX1" fmla="*/ 547305 w 548988"/>
                    <a:gd name="connsiteY1" fmla="*/ 327395 h 488516"/>
                    <a:gd name="connsiteX2" fmla="*/ 135088 w 548988"/>
                    <a:gd name="connsiteY2" fmla="*/ 0 h 488516"/>
                    <a:gd name="connsiteX3" fmla="*/ 0 w 548988"/>
                    <a:gd name="connsiteY3" fmla="*/ 353545 h 488516"/>
                    <a:gd name="connsiteX0" fmla="*/ 17369 w 548986"/>
                    <a:gd name="connsiteY0" fmla="*/ 371580 h 488516"/>
                    <a:gd name="connsiteX1" fmla="*/ 547305 w 548986"/>
                    <a:gd name="connsiteY1" fmla="*/ 327395 h 488516"/>
                    <a:gd name="connsiteX2" fmla="*/ 135088 w 548986"/>
                    <a:gd name="connsiteY2" fmla="*/ 0 h 488516"/>
                    <a:gd name="connsiteX3" fmla="*/ 0 w 548986"/>
                    <a:gd name="connsiteY3" fmla="*/ 353545 h 488516"/>
                    <a:gd name="connsiteX0" fmla="*/ 17369 w 549326"/>
                    <a:gd name="connsiteY0" fmla="*/ 374663 h 491599"/>
                    <a:gd name="connsiteX1" fmla="*/ 547305 w 549326"/>
                    <a:gd name="connsiteY1" fmla="*/ 330478 h 491599"/>
                    <a:gd name="connsiteX2" fmla="*/ 135088 w 549326"/>
                    <a:gd name="connsiteY2" fmla="*/ 3083 h 491599"/>
                    <a:gd name="connsiteX3" fmla="*/ 0 w 549326"/>
                    <a:gd name="connsiteY3" fmla="*/ 356628 h 491599"/>
                    <a:gd name="connsiteX0" fmla="*/ 17369 w 549100"/>
                    <a:gd name="connsiteY0" fmla="*/ 371589 h 488525"/>
                    <a:gd name="connsiteX1" fmla="*/ 547305 w 549100"/>
                    <a:gd name="connsiteY1" fmla="*/ 327404 h 488525"/>
                    <a:gd name="connsiteX2" fmla="*/ 135088 w 549100"/>
                    <a:gd name="connsiteY2" fmla="*/ 9 h 488525"/>
                    <a:gd name="connsiteX3" fmla="*/ 0 w 549100"/>
                    <a:gd name="connsiteY3" fmla="*/ 353554 h 488525"/>
                    <a:gd name="connsiteX0" fmla="*/ 17369 w 547803"/>
                    <a:gd name="connsiteY0" fmla="*/ 371589 h 488525"/>
                    <a:gd name="connsiteX1" fmla="*/ 547305 w 547803"/>
                    <a:gd name="connsiteY1" fmla="*/ 327404 h 488525"/>
                    <a:gd name="connsiteX2" fmla="*/ 135088 w 547803"/>
                    <a:gd name="connsiteY2" fmla="*/ 9 h 488525"/>
                    <a:gd name="connsiteX3" fmla="*/ 0 w 547803"/>
                    <a:gd name="connsiteY3" fmla="*/ 353554 h 488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803" h="488525">
                      <a:moveTo>
                        <a:pt x="17369" y="371589"/>
                      </a:moveTo>
                      <a:cubicBezTo>
                        <a:pt x="202559" y="298910"/>
                        <a:pt x="516375" y="700397"/>
                        <a:pt x="547305" y="327404"/>
                      </a:cubicBezTo>
                      <a:cubicBezTo>
                        <a:pt x="562859" y="205562"/>
                        <a:pt x="209986" y="-1677"/>
                        <a:pt x="135088" y="9"/>
                      </a:cubicBezTo>
                      <a:cubicBezTo>
                        <a:pt x="16080" y="37322"/>
                        <a:pt x="64550" y="166526"/>
                        <a:pt x="0" y="353554"/>
                      </a:cubicBezTo>
                    </a:path>
                  </a:pathLst>
                </a:custGeom>
                <a:solidFill>
                  <a:srgbClr val="80939C"/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>
                    <a:latin typeface="Aptos Light" panose="020B0004020202020204" pitchFamily="34" charset="0"/>
                  </a:endParaRPr>
                </a:p>
              </p:txBody>
            </p:sp>
          </p:grpSp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F61E7D0E-B4A2-CB38-854E-DC613A685250}"/>
                  </a:ext>
                </a:extLst>
              </p:cNvPr>
              <p:cNvSpPr/>
              <p:nvPr/>
            </p:nvSpPr>
            <p:spPr>
              <a:xfrm>
                <a:off x="3788534" y="2624483"/>
                <a:ext cx="1036976" cy="723461"/>
              </a:xfrm>
              <a:custGeom>
                <a:avLst/>
                <a:gdLst>
                  <a:gd name="connsiteX0" fmla="*/ 774700 w 2178050"/>
                  <a:gd name="connsiteY0" fmla="*/ 0 h 1416050"/>
                  <a:gd name="connsiteX1" fmla="*/ 1327150 w 2178050"/>
                  <a:gd name="connsiteY1" fmla="*/ 6350 h 1416050"/>
                  <a:gd name="connsiteX2" fmla="*/ 1682750 w 2178050"/>
                  <a:gd name="connsiteY2" fmla="*/ 76200 h 1416050"/>
                  <a:gd name="connsiteX3" fmla="*/ 2095500 w 2178050"/>
                  <a:gd name="connsiteY3" fmla="*/ 374650 h 1416050"/>
                  <a:gd name="connsiteX4" fmla="*/ 2178050 w 2178050"/>
                  <a:gd name="connsiteY4" fmla="*/ 774700 h 1416050"/>
                  <a:gd name="connsiteX5" fmla="*/ 1797050 w 2178050"/>
                  <a:gd name="connsiteY5" fmla="*/ 1054100 h 1416050"/>
                  <a:gd name="connsiteX6" fmla="*/ 1384300 w 2178050"/>
                  <a:gd name="connsiteY6" fmla="*/ 1339850 h 1416050"/>
                  <a:gd name="connsiteX7" fmla="*/ 793750 w 2178050"/>
                  <a:gd name="connsiteY7" fmla="*/ 1416050 h 1416050"/>
                  <a:gd name="connsiteX8" fmla="*/ 781050 w 2178050"/>
                  <a:gd name="connsiteY8" fmla="*/ 1416050 h 1416050"/>
                  <a:gd name="connsiteX9" fmla="*/ 317500 w 2178050"/>
                  <a:gd name="connsiteY9" fmla="*/ 1308100 h 1416050"/>
                  <a:gd name="connsiteX10" fmla="*/ 0 w 2178050"/>
                  <a:gd name="connsiteY10" fmla="*/ 1073150 h 1416050"/>
                  <a:gd name="connsiteX11" fmla="*/ 38100 w 2178050"/>
                  <a:gd name="connsiteY11" fmla="*/ 628650 h 1416050"/>
                  <a:gd name="connsiteX12" fmla="*/ 317500 w 2178050"/>
                  <a:gd name="connsiteY12" fmla="*/ 311150 h 1416050"/>
                  <a:gd name="connsiteX13" fmla="*/ 774700 w 2178050"/>
                  <a:gd name="connsiteY13" fmla="*/ 0 h 1416050"/>
                  <a:gd name="connsiteX0" fmla="*/ 774700 w 2178050"/>
                  <a:gd name="connsiteY0" fmla="*/ 0 h 1416050"/>
                  <a:gd name="connsiteX1" fmla="*/ 1327150 w 2178050"/>
                  <a:gd name="connsiteY1" fmla="*/ 6350 h 1416050"/>
                  <a:gd name="connsiteX2" fmla="*/ 1682750 w 2178050"/>
                  <a:gd name="connsiteY2" fmla="*/ 76200 h 1416050"/>
                  <a:gd name="connsiteX3" fmla="*/ 2095500 w 2178050"/>
                  <a:gd name="connsiteY3" fmla="*/ 374650 h 1416050"/>
                  <a:gd name="connsiteX4" fmla="*/ 2178050 w 2178050"/>
                  <a:gd name="connsiteY4" fmla="*/ 774700 h 1416050"/>
                  <a:gd name="connsiteX5" fmla="*/ 1797050 w 2178050"/>
                  <a:gd name="connsiteY5" fmla="*/ 1054100 h 1416050"/>
                  <a:gd name="connsiteX6" fmla="*/ 1384300 w 2178050"/>
                  <a:gd name="connsiteY6" fmla="*/ 1339850 h 1416050"/>
                  <a:gd name="connsiteX7" fmla="*/ 793750 w 2178050"/>
                  <a:gd name="connsiteY7" fmla="*/ 1416050 h 1416050"/>
                  <a:gd name="connsiteX8" fmla="*/ 781050 w 2178050"/>
                  <a:gd name="connsiteY8" fmla="*/ 1416050 h 1416050"/>
                  <a:gd name="connsiteX9" fmla="*/ 317500 w 2178050"/>
                  <a:gd name="connsiteY9" fmla="*/ 1308100 h 1416050"/>
                  <a:gd name="connsiteX10" fmla="*/ 0 w 2178050"/>
                  <a:gd name="connsiteY10" fmla="*/ 1073150 h 1416050"/>
                  <a:gd name="connsiteX11" fmla="*/ 38100 w 2178050"/>
                  <a:gd name="connsiteY11" fmla="*/ 628650 h 1416050"/>
                  <a:gd name="connsiteX12" fmla="*/ 317500 w 2178050"/>
                  <a:gd name="connsiteY12" fmla="*/ 311150 h 1416050"/>
                  <a:gd name="connsiteX13" fmla="*/ 774700 w 2178050"/>
                  <a:gd name="connsiteY13" fmla="*/ 0 h 1416050"/>
                  <a:gd name="connsiteX0" fmla="*/ 774700 w 2178050"/>
                  <a:gd name="connsiteY0" fmla="*/ 49476 h 1465526"/>
                  <a:gd name="connsiteX1" fmla="*/ 1327150 w 2178050"/>
                  <a:gd name="connsiteY1" fmla="*/ 55826 h 1465526"/>
                  <a:gd name="connsiteX2" fmla="*/ 1682750 w 2178050"/>
                  <a:gd name="connsiteY2" fmla="*/ 125676 h 1465526"/>
                  <a:gd name="connsiteX3" fmla="*/ 2095500 w 2178050"/>
                  <a:gd name="connsiteY3" fmla="*/ 424126 h 1465526"/>
                  <a:gd name="connsiteX4" fmla="*/ 2178050 w 2178050"/>
                  <a:gd name="connsiteY4" fmla="*/ 824176 h 1465526"/>
                  <a:gd name="connsiteX5" fmla="*/ 1797050 w 2178050"/>
                  <a:gd name="connsiteY5" fmla="*/ 1103576 h 1465526"/>
                  <a:gd name="connsiteX6" fmla="*/ 1384300 w 2178050"/>
                  <a:gd name="connsiteY6" fmla="*/ 1389326 h 1465526"/>
                  <a:gd name="connsiteX7" fmla="*/ 793750 w 2178050"/>
                  <a:gd name="connsiteY7" fmla="*/ 1465526 h 1465526"/>
                  <a:gd name="connsiteX8" fmla="*/ 781050 w 2178050"/>
                  <a:gd name="connsiteY8" fmla="*/ 1465526 h 1465526"/>
                  <a:gd name="connsiteX9" fmla="*/ 317500 w 2178050"/>
                  <a:gd name="connsiteY9" fmla="*/ 1357576 h 1465526"/>
                  <a:gd name="connsiteX10" fmla="*/ 0 w 2178050"/>
                  <a:gd name="connsiteY10" fmla="*/ 1122626 h 1465526"/>
                  <a:gd name="connsiteX11" fmla="*/ 38100 w 2178050"/>
                  <a:gd name="connsiteY11" fmla="*/ 678126 h 1465526"/>
                  <a:gd name="connsiteX12" fmla="*/ 317500 w 2178050"/>
                  <a:gd name="connsiteY12" fmla="*/ 360626 h 1465526"/>
                  <a:gd name="connsiteX13" fmla="*/ 774700 w 2178050"/>
                  <a:gd name="connsiteY13" fmla="*/ 49476 h 1465526"/>
                  <a:gd name="connsiteX0" fmla="*/ 774700 w 2178050"/>
                  <a:gd name="connsiteY0" fmla="*/ 50505 h 1466555"/>
                  <a:gd name="connsiteX1" fmla="*/ 1327150 w 2178050"/>
                  <a:gd name="connsiteY1" fmla="*/ 56855 h 1466555"/>
                  <a:gd name="connsiteX2" fmla="*/ 1682750 w 2178050"/>
                  <a:gd name="connsiteY2" fmla="*/ 126705 h 1466555"/>
                  <a:gd name="connsiteX3" fmla="*/ 2095500 w 2178050"/>
                  <a:gd name="connsiteY3" fmla="*/ 425155 h 1466555"/>
                  <a:gd name="connsiteX4" fmla="*/ 2178050 w 2178050"/>
                  <a:gd name="connsiteY4" fmla="*/ 825205 h 1466555"/>
                  <a:gd name="connsiteX5" fmla="*/ 1797050 w 2178050"/>
                  <a:gd name="connsiteY5" fmla="*/ 1104605 h 1466555"/>
                  <a:gd name="connsiteX6" fmla="*/ 1384300 w 2178050"/>
                  <a:gd name="connsiteY6" fmla="*/ 1390355 h 1466555"/>
                  <a:gd name="connsiteX7" fmla="*/ 793750 w 2178050"/>
                  <a:gd name="connsiteY7" fmla="*/ 1466555 h 1466555"/>
                  <a:gd name="connsiteX8" fmla="*/ 781050 w 2178050"/>
                  <a:gd name="connsiteY8" fmla="*/ 1466555 h 1466555"/>
                  <a:gd name="connsiteX9" fmla="*/ 317500 w 2178050"/>
                  <a:gd name="connsiteY9" fmla="*/ 1358605 h 1466555"/>
                  <a:gd name="connsiteX10" fmla="*/ 0 w 2178050"/>
                  <a:gd name="connsiteY10" fmla="*/ 1123655 h 1466555"/>
                  <a:gd name="connsiteX11" fmla="*/ 38100 w 2178050"/>
                  <a:gd name="connsiteY11" fmla="*/ 679155 h 1466555"/>
                  <a:gd name="connsiteX12" fmla="*/ 279400 w 2178050"/>
                  <a:gd name="connsiteY12" fmla="*/ 356892 h 1466555"/>
                  <a:gd name="connsiteX13" fmla="*/ 774700 w 2178050"/>
                  <a:gd name="connsiteY13" fmla="*/ 50505 h 1466555"/>
                  <a:gd name="connsiteX0" fmla="*/ 774700 w 2178050"/>
                  <a:gd name="connsiteY0" fmla="*/ 50505 h 1466555"/>
                  <a:gd name="connsiteX1" fmla="*/ 1327150 w 2178050"/>
                  <a:gd name="connsiteY1" fmla="*/ 56855 h 1466555"/>
                  <a:gd name="connsiteX2" fmla="*/ 1682750 w 2178050"/>
                  <a:gd name="connsiteY2" fmla="*/ 126705 h 1466555"/>
                  <a:gd name="connsiteX3" fmla="*/ 2095500 w 2178050"/>
                  <a:gd name="connsiteY3" fmla="*/ 425155 h 1466555"/>
                  <a:gd name="connsiteX4" fmla="*/ 2178050 w 2178050"/>
                  <a:gd name="connsiteY4" fmla="*/ 825205 h 1466555"/>
                  <a:gd name="connsiteX5" fmla="*/ 1797050 w 2178050"/>
                  <a:gd name="connsiteY5" fmla="*/ 1104605 h 1466555"/>
                  <a:gd name="connsiteX6" fmla="*/ 1384300 w 2178050"/>
                  <a:gd name="connsiteY6" fmla="*/ 1390355 h 1466555"/>
                  <a:gd name="connsiteX7" fmla="*/ 793750 w 2178050"/>
                  <a:gd name="connsiteY7" fmla="*/ 1466555 h 1466555"/>
                  <a:gd name="connsiteX8" fmla="*/ 781050 w 2178050"/>
                  <a:gd name="connsiteY8" fmla="*/ 1466555 h 1466555"/>
                  <a:gd name="connsiteX9" fmla="*/ 317500 w 2178050"/>
                  <a:gd name="connsiteY9" fmla="*/ 1358605 h 1466555"/>
                  <a:gd name="connsiteX10" fmla="*/ 0 w 2178050"/>
                  <a:gd name="connsiteY10" fmla="*/ 1123655 h 1466555"/>
                  <a:gd name="connsiteX11" fmla="*/ 38100 w 2178050"/>
                  <a:gd name="connsiteY11" fmla="*/ 679155 h 1466555"/>
                  <a:gd name="connsiteX12" fmla="*/ 279400 w 2178050"/>
                  <a:gd name="connsiteY12" fmla="*/ 356892 h 1466555"/>
                  <a:gd name="connsiteX13" fmla="*/ 774700 w 2178050"/>
                  <a:gd name="connsiteY13" fmla="*/ 50505 h 1466555"/>
                  <a:gd name="connsiteX0" fmla="*/ 810080 w 2213430"/>
                  <a:gd name="connsiteY0" fmla="*/ 50505 h 1466555"/>
                  <a:gd name="connsiteX1" fmla="*/ 1362530 w 2213430"/>
                  <a:gd name="connsiteY1" fmla="*/ 56855 h 1466555"/>
                  <a:gd name="connsiteX2" fmla="*/ 1718130 w 2213430"/>
                  <a:gd name="connsiteY2" fmla="*/ 126705 h 1466555"/>
                  <a:gd name="connsiteX3" fmla="*/ 2130880 w 2213430"/>
                  <a:gd name="connsiteY3" fmla="*/ 425155 h 1466555"/>
                  <a:gd name="connsiteX4" fmla="*/ 2213430 w 2213430"/>
                  <a:gd name="connsiteY4" fmla="*/ 825205 h 1466555"/>
                  <a:gd name="connsiteX5" fmla="*/ 1832430 w 2213430"/>
                  <a:gd name="connsiteY5" fmla="*/ 1104605 h 1466555"/>
                  <a:gd name="connsiteX6" fmla="*/ 1419680 w 2213430"/>
                  <a:gd name="connsiteY6" fmla="*/ 1390355 h 1466555"/>
                  <a:gd name="connsiteX7" fmla="*/ 829130 w 2213430"/>
                  <a:gd name="connsiteY7" fmla="*/ 1466555 h 1466555"/>
                  <a:gd name="connsiteX8" fmla="*/ 816430 w 2213430"/>
                  <a:gd name="connsiteY8" fmla="*/ 1466555 h 1466555"/>
                  <a:gd name="connsiteX9" fmla="*/ 352880 w 2213430"/>
                  <a:gd name="connsiteY9" fmla="*/ 1358605 h 1466555"/>
                  <a:gd name="connsiteX10" fmla="*/ 35380 w 2213430"/>
                  <a:gd name="connsiteY10" fmla="*/ 1123655 h 1466555"/>
                  <a:gd name="connsiteX11" fmla="*/ 73480 w 2213430"/>
                  <a:gd name="connsiteY11" fmla="*/ 679155 h 1466555"/>
                  <a:gd name="connsiteX12" fmla="*/ 314780 w 2213430"/>
                  <a:gd name="connsiteY12" fmla="*/ 356892 h 1466555"/>
                  <a:gd name="connsiteX13" fmla="*/ 810080 w 2213430"/>
                  <a:gd name="connsiteY13" fmla="*/ 50505 h 1466555"/>
                  <a:gd name="connsiteX0" fmla="*/ 832525 w 2235875"/>
                  <a:gd name="connsiteY0" fmla="*/ 50505 h 1466555"/>
                  <a:gd name="connsiteX1" fmla="*/ 1384975 w 2235875"/>
                  <a:gd name="connsiteY1" fmla="*/ 56855 h 1466555"/>
                  <a:gd name="connsiteX2" fmla="*/ 1740575 w 2235875"/>
                  <a:gd name="connsiteY2" fmla="*/ 126705 h 1466555"/>
                  <a:gd name="connsiteX3" fmla="*/ 2153325 w 2235875"/>
                  <a:gd name="connsiteY3" fmla="*/ 425155 h 1466555"/>
                  <a:gd name="connsiteX4" fmla="*/ 2235875 w 2235875"/>
                  <a:gd name="connsiteY4" fmla="*/ 825205 h 1466555"/>
                  <a:gd name="connsiteX5" fmla="*/ 1854875 w 2235875"/>
                  <a:gd name="connsiteY5" fmla="*/ 1104605 h 1466555"/>
                  <a:gd name="connsiteX6" fmla="*/ 1442125 w 2235875"/>
                  <a:gd name="connsiteY6" fmla="*/ 1390355 h 1466555"/>
                  <a:gd name="connsiteX7" fmla="*/ 851575 w 2235875"/>
                  <a:gd name="connsiteY7" fmla="*/ 1466555 h 1466555"/>
                  <a:gd name="connsiteX8" fmla="*/ 838875 w 2235875"/>
                  <a:gd name="connsiteY8" fmla="*/ 1466555 h 1466555"/>
                  <a:gd name="connsiteX9" fmla="*/ 375325 w 2235875"/>
                  <a:gd name="connsiteY9" fmla="*/ 1358605 h 1466555"/>
                  <a:gd name="connsiteX10" fmla="*/ 57825 w 2235875"/>
                  <a:gd name="connsiteY10" fmla="*/ 1123655 h 1466555"/>
                  <a:gd name="connsiteX11" fmla="*/ 95925 w 2235875"/>
                  <a:gd name="connsiteY11" fmla="*/ 679155 h 1466555"/>
                  <a:gd name="connsiteX12" fmla="*/ 337225 w 2235875"/>
                  <a:gd name="connsiteY12" fmla="*/ 356892 h 1466555"/>
                  <a:gd name="connsiteX13" fmla="*/ 832525 w 2235875"/>
                  <a:gd name="connsiteY13" fmla="*/ 50505 h 1466555"/>
                  <a:gd name="connsiteX0" fmla="*/ 860139 w 2263489"/>
                  <a:gd name="connsiteY0" fmla="*/ 50505 h 1466555"/>
                  <a:gd name="connsiteX1" fmla="*/ 1412589 w 2263489"/>
                  <a:gd name="connsiteY1" fmla="*/ 56855 h 1466555"/>
                  <a:gd name="connsiteX2" fmla="*/ 1768189 w 2263489"/>
                  <a:gd name="connsiteY2" fmla="*/ 126705 h 1466555"/>
                  <a:gd name="connsiteX3" fmla="*/ 2180939 w 2263489"/>
                  <a:gd name="connsiteY3" fmla="*/ 425155 h 1466555"/>
                  <a:gd name="connsiteX4" fmla="*/ 2263489 w 2263489"/>
                  <a:gd name="connsiteY4" fmla="*/ 825205 h 1466555"/>
                  <a:gd name="connsiteX5" fmla="*/ 1882489 w 2263489"/>
                  <a:gd name="connsiteY5" fmla="*/ 1104605 h 1466555"/>
                  <a:gd name="connsiteX6" fmla="*/ 1469739 w 2263489"/>
                  <a:gd name="connsiteY6" fmla="*/ 1390355 h 1466555"/>
                  <a:gd name="connsiteX7" fmla="*/ 879189 w 2263489"/>
                  <a:gd name="connsiteY7" fmla="*/ 1466555 h 1466555"/>
                  <a:gd name="connsiteX8" fmla="*/ 866489 w 2263489"/>
                  <a:gd name="connsiteY8" fmla="*/ 1466555 h 1466555"/>
                  <a:gd name="connsiteX9" fmla="*/ 402939 w 2263489"/>
                  <a:gd name="connsiteY9" fmla="*/ 1358605 h 1466555"/>
                  <a:gd name="connsiteX10" fmla="*/ 85439 w 2263489"/>
                  <a:gd name="connsiteY10" fmla="*/ 1123655 h 1466555"/>
                  <a:gd name="connsiteX11" fmla="*/ 85439 w 2263489"/>
                  <a:gd name="connsiteY11" fmla="*/ 674393 h 1466555"/>
                  <a:gd name="connsiteX12" fmla="*/ 364839 w 2263489"/>
                  <a:gd name="connsiteY12" fmla="*/ 356892 h 1466555"/>
                  <a:gd name="connsiteX13" fmla="*/ 860139 w 2263489"/>
                  <a:gd name="connsiteY13" fmla="*/ 50505 h 1466555"/>
                  <a:gd name="connsiteX0" fmla="*/ 860139 w 2263489"/>
                  <a:gd name="connsiteY0" fmla="*/ 50505 h 1466555"/>
                  <a:gd name="connsiteX1" fmla="*/ 1412589 w 2263489"/>
                  <a:gd name="connsiteY1" fmla="*/ 56855 h 1466555"/>
                  <a:gd name="connsiteX2" fmla="*/ 1768189 w 2263489"/>
                  <a:gd name="connsiteY2" fmla="*/ 126705 h 1466555"/>
                  <a:gd name="connsiteX3" fmla="*/ 2180939 w 2263489"/>
                  <a:gd name="connsiteY3" fmla="*/ 425155 h 1466555"/>
                  <a:gd name="connsiteX4" fmla="*/ 2263489 w 2263489"/>
                  <a:gd name="connsiteY4" fmla="*/ 825205 h 1466555"/>
                  <a:gd name="connsiteX5" fmla="*/ 1882489 w 2263489"/>
                  <a:gd name="connsiteY5" fmla="*/ 1104605 h 1466555"/>
                  <a:gd name="connsiteX6" fmla="*/ 1469739 w 2263489"/>
                  <a:gd name="connsiteY6" fmla="*/ 1390355 h 1466555"/>
                  <a:gd name="connsiteX7" fmla="*/ 879189 w 2263489"/>
                  <a:gd name="connsiteY7" fmla="*/ 1466555 h 1466555"/>
                  <a:gd name="connsiteX8" fmla="*/ 866489 w 2263489"/>
                  <a:gd name="connsiteY8" fmla="*/ 1466555 h 1466555"/>
                  <a:gd name="connsiteX9" fmla="*/ 402939 w 2263489"/>
                  <a:gd name="connsiteY9" fmla="*/ 1358605 h 1466555"/>
                  <a:gd name="connsiteX10" fmla="*/ 85439 w 2263489"/>
                  <a:gd name="connsiteY10" fmla="*/ 1123655 h 1466555"/>
                  <a:gd name="connsiteX11" fmla="*/ 85439 w 2263489"/>
                  <a:gd name="connsiteY11" fmla="*/ 674393 h 1466555"/>
                  <a:gd name="connsiteX12" fmla="*/ 364839 w 2263489"/>
                  <a:gd name="connsiteY12" fmla="*/ 356892 h 1466555"/>
                  <a:gd name="connsiteX13" fmla="*/ 860139 w 2263489"/>
                  <a:gd name="connsiteY13" fmla="*/ 50505 h 1466555"/>
                  <a:gd name="connsiteX0" fmla="*/ 872118 w 2275468"/>
                  <a:gd name="connsiteY0" fmla="*/ 50505 h 1466555"/>
                  <a:gd name="connsiteX1" fmla="*/ 1424568 w 2275468"/>
                  <a:gd name="connsiteY1" fmla="*/ 56855 h 1466555"/>
                  <a:gd name="connsiteX2" fmla="*/ 1780168 w 2275468"/>
                  <a:gd name="connsiteY2" fmla="*/ 126705 h 1466555"/>
                  <a:gd name="connsiteX3" fmla="*/ 2192918 w 2275468"/>
                  <a:gd name="connsiteY3" fmla="*/ 425155 h 1466555"/>
                  <a:gd name="connsiteX4" fmla="*/ 2275468 w 2275468"/>
                  <a:gd name="connsiteY4" fmla="*/ 825205 h 1466555"/>
                  <a:gd name="connsiteX5" fmla="*/ 1894468 w 2275468"/>
                  <a:gd name="connsiteY5" fmla="*/ 1104605 h 1466555"/>
                  <a:gd name="connsiteX6" fmla="*/ 1481718 w 2275468"/>
                  <a:gd name="connsiteY6" fmla="*/ 1390355 h 1466555"/>
                  <a:gd name="connsiteX7" fmla="*/ 891168 w 2275468"/>
                  <a:gd name="connsiteY7" fmla="*/ 1466555 h 1466555"/>
                  <a:gd name="connsiteX8" fmla="*/ 878468 w 2275468"/>
                  <a:gd name="connsiteY8" fmla="*/ 1466555 h 1466555"/>
                  <a:gd name="connsiteX9" fmla="*/ 414918 w 2275468"/>
                  <a:gd name="connsiteY9" fmla="*/ 1358605 h 1466555"/>
                  <a:gd name="connsiteX10" fmla="*/ 54555 w 2275468"/>
                  <a:gd name="connsiteY10" fmla="*/ 1123655 h 1466555"/>
                  <a:gd name="connsiteX11" fmla="*/ 97418 w 2275468"/>
                  <a:gd name="connsiteY11" fmla="*/ 674393 h 1466555"/>
                  <a:gd name="connsiteX12" fmla="*/ 376818 w 2275468"/>
                  <a:gd name="connsiteY12" fmla="*/ 356892 h 1466555"/>
                  <a:gd name="connsiteX13" fmla="*/ 872118 w 2275468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58605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58605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91943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91943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500021"/>
                  <a:gd name="connsiteX1" fmla="*/ 1498481 w 2349381"/>
                  <a:gd name="connsiteY1" fmla="*/ 56855 h 1500021"/>
                  <a:gd name="connsiteX2" fmla="*/ 1854081 w 2349381"/>
                  <a:gd name="connsiteY2" fmla="*/ 126705 h 1500021"/>
                  <a:gd name="connsiteX3" fmla="*/ 2266831 w 2349381"/>
                  <a:gd name="connsiteY3" fmla="*/ 425155 h 1500021"/>
                  <a:gd name="connsiteX4" fmla="*/ 2349381 w 2349381"/>
                  <a:gd name="connsiteY4" fmla="*/ 825205 h 1500021"/>
                  <a:gd name="connsiteX5" fmla="*/ 1968381 w 2349381"/>
                  <a:gd name="connsiteY5" fmla="*/ 1104605 h 1500021"/>
                  <a:gd name="connsiteX6" fmla="*/ 1555631 w 2349381"/>
                  <a:gd name="connsiteY6" fmla="*/ 1390355 h 1500021"/>
                  <a:gd name="connsiteX7" fmla="*/ 965081 w 2349381"/>
                  <a:gd name="connsiteY7" fmla="*/ 1466555 h 1500021"/>
                  <a:gd name="connsiteX8" fmla="*/ 952381 w 2349381"/>
                  <a:gd name="connsiteY8" fmla="*/ 1466555 h 1500021"/>
                  <a:gd name="connsiteX9" fmla="*/ 488831 w 2349381"/>
                  <a:gd name="connsiteY9" fmla="*/ 1391943 h 1500021"/>
                  <a:gd name="connsiteX10" fmla="*/ 128468 w 2349381"/>
                  <a:gd name="connsiteY10" fmla="*/ 1123655 h 1500021"/>
                  <a:gd name="connsiteX11" fmla="*/ 171331 w 2349381"/>
                  <a:gd name="connsiteY11" fmla="*/ 674393 h 1500021"/>
                  <a:gd name="connsiteX12" fmla="*/ 450731 w 2349381"/>
                  <a:gd name="connsiteY12" fmla="*/ 356892 h 1500021"/>
                  <a:gd name="connsiteX13" fmla="*/ 946031 w 2349381"/>
                  <a:gd name="connsiteY13" fmla="*/ 50505 h 1500021"/>
                  <a:gd name="connsiteX0" fmla="*/ 946031 w 2349381"/>
                  <a:gd name="connsiteY0" fmla="*/ 50505 h 1569538"/>
                  <a:gd name="connsiteX1" fmla="*/ 1498481 w 2349381"/>
                  <a:gd name="connsiteY1" fmla="*/ 56855 h 1569538"/>
                  <a:gd name="connsiteX2" fmla="*/ 1854081 w 2349381"/>
                  <a:gd name="connsiteY2" fmla="*/ 126705 h 1569538"/>
                  <a:gd name="connsiteX3" fmla="*/ 2266831 w 2349381"/>
                  <a:gd name="connsiteY3" fmla="*/ 425155 h 1569538"/>
                  <a:gd name="connsiteX4" fmla="*/ 2349381 w 2349381"/>
                  <a:gd name="connsiteY4" fmla="*/ 825205 h 1569538"/>
                  <a:gd name="connsiteX5" fmla="*/ 1968381 w 2349381"/>
                  <a:gd name="connsiteY5" fmla="*/ 1104605 h 1569538"/>
                  <a:gd name="connsiteX6" fmla="*/ 1555631 w 2349381"/>
                  <a:gd name="connsiteY6" fmla="*/ 1390355 h 1569538"/>
                  <a:gd name="connsiteX7" fmla="*/ 965081 w 2349381"/>
                  <a:gd name="connsiteY7" fmla="*/ 1466555 h 1569538"/>
                  <a:gd name="connsiteX8" fmla="*/ 952381 w 2349381"/>
                  <a:gd name="connsiteY8" fmla="*/ 1466555 h 1569538"/>
                  <a:gd name="connsiteX9" fmla="*/ 488831 w 2349381"/>
                  <a:gd name="connsiteY9" fmla="*/ 1391943 h 1569538"/>
                  <a:gd name="connsiteX10" fmla="*/ 128468 w 2349381"/>
                  <a:gd name="connsiteY10" fmla="*/ 1123655 h 1569538"/>
                  <a:gd name="connsiteX11" fmla="*/ 171331 w 2349381"/>
                  <a:gd name="connsiteY11" fmla="*/ 674393 h 1569538"/>
                  <a:gd name="connsiteX12" fmla="*/ 450731 w 2349381"/>
                  <a:gd name="connsiteY12" fmla="*/ 356892 h 1569538"/>
                  <a:gd name="connsiteX13" fmla="*/ 946031 w 2349381"/>
                  <a:gd name="connsiteY13" fmla="*/ 50505 h 1569538"/>
                  <a:gd name="connsiteX0" fmla="*/ 946031 w 2349381"/>
                  <a:gd name="connsiteY0" fmla="*/ 50505 h 1561589"/>
                  <a:gd name="connsiteX1" fmla="*/ 1498481 w 2349381"/>
                  <a:gd name="connsiteY1" fmla="*/ 56855 h 1561589"/>
                  <a:gd name="connsiteX2" fmla="*/ 1854081 w 2349381"/>
                  <a:gd name="connsiteY2" fmla="*/ 126705 h 1561589"/>
                  <a:gd name="connsiteX3" fmla="*/ 2266831 w 2349381"/>
                  <a:gd name="connsiteY3" fmla="*/ 425155 h 1561589"/>
                  <a:gd name="connsiteX4" fmla="*/ 2349381 w 2349381"/>
                  <a:gd name="connsiteY4" fmla="*/ 825205 h 1561589"/>
                  <a:gd name="connsiteX5" fmla="*/ 1968381 w 2349381"/>
                  <a:gd name="connsiteY5" fmla="*/ 1104605 h 1561589"/>
                  <a:gd name="connsiteX6" fmla="*/ 1555631 w 2349381"/>
                  <a:gd name="connsiteY6" fmla="*/ 1390355 h 1561589"/>
                  <a:gd name="connsiteX7" fmla="*/ 965081 w 2349381"/>
                  <a:gd name="connsiteY7" fmla="*/ 1466555 h 1561589"/>
                  <a:gd name="connsiteX8" fmla="*/ 952381 w 2349381"/>
                  <a:gd name="connsiteY8" fmla="*/ 1466555 h 1561589"/>
                  <a:gd name="connsiteX9" fmla="*/ 488831 w 2349381"/>
                  <a:gd name="connsiteY9" fmla="*/ 1391943 h 1561589"/>
                  <a:gd name="connsiteX10" fmla="*/ 128468 w 2349381"/>
                  <a:gd name="connsiteY10" fmla="*/ 1123655 h 1561589"/>
                  <a:gd name="connsiteX11" fmla="*/ 171331 w 2349381"/>
                  <a:gd name="connsiteY11" fmla="*/ 674393 h 1561589"/>
                  <a:gd name="connsiteX12" fmla="*/ 450731 w 2349381"/>
                  <a:gd name="connsiteY12" fmla="*/ 356892 h 1561589"/>
                  <a:gd name="connsiteX13" fmla="*/ 946031 w 2349381"/>
                  <a:gd name="connsiteY13" fmla="*/ 50505 h 1561589"/>
                  <a:gd name="connsiteX0" fmla="*/ 946031 w 2349381"/>
                  <a:gd name="connsiteY0" fmla="*/ 50505 h 1598319"/>
                  <a:gd name="connsiteX1" fmla="*/ 1498481 w 2349381"/>
                  <a:gd name="connsiteY1" fmla="*/ 56855 h 1598319"/>
                  <a:gd name="connsiteX2" fmla="*/ 1854081 w 2349381"/>
                  <a:gd name="connsiteY2" fmla="*/ 126705 h 1598319"/>
                  <a:gd name="connsiteX3" fmla="*/ 2266831 w 2349381"/>
                  <a:gd name="connsiteY3" fmla="*/ 425155 h 1598319"/>
                  <a:gd name="connsiteX4" fmla="*/ 2349381 w 2349381"/>
                  <a:gd name="connsiteY4" fmla="*/ 825205 h 1598319"/>
                  <a:gd name="connsiteX5" fmla="*/ 1968381 w 2349381"/>
                  <a:gd name="connsiteY5" fmla="*/ 1104605 h 1598319"/>
                  <a:gd name="connsiteX6" fmla="*/ 1555631 w 2349381"/>
                  <a:gd name="connsiteY6" fmla="*/ 1390355 h 1598319"/>
                  <a:gd name="connsiteX7" fmla="*/ 1153996 w 2349381"/>
                  <a:gd name="connsiteY7" fmla="*/ 1598319 h 1598319"/>
                  <a:gd name="connsiteX8" fmla="*/ 965081 w 2349381"/>
                  <a:gd name="connsiteY8" fmla="*/ 1466555 h 1598319"/>
                  <a:gd name="connsiteX9" fmla="*/ 952381 w 2349381"/>
                  <a:gd name="connsiteY9" fmla="*/ 1466555 h 1598319"/>
                  <a:gd name="connsiteX10" fmla="*/ 488831 w 2349381"/>
                  <a:gd name="connsiteY10" fmla="*/ 1391943 h 1598319"/>
                  <a:gd name="connsiteX11" fmla="*/ 128468 w 2349381"/>
                  <a:gd name="connsiteY11" fmla="*/ 1123655 h 1598319"/>
                  <a:gd name="connsiteX12" fmla="*/ 171331 w 2349381"/>
                  <a:gd name="connsiteY12" fmla="*/ 674393 h 1598319"/>
                  <a:gd name="connsiteX13" fmla="*/ 450731 w 2349381"/>
                  <a:gd name="connsiteY13" fmla="*/ 356892 h 1598319"/>
                  <a:gd name="connsiteX14" fmla="*/ 946031 w 2349381"/>
                  <a:gd name="connsiteY14" fmla="*/ 50505 h 1598319"/>
                  <a:gd name="connsiteX0" fmla="*/ 946031 w 2349381"/>
                  <a:gd name="connsiteY0" fmla="*/ 50505 h 1561589"/>
                  <a:gd name="connsiteX1" fmla="*/ 1498481 w 2349381"/>
                  <a:gd name="connsiteY1" fmla="*/ 56855 h 1561589"/>
                  <a:gd name="connsiteX2" fmla="*/ 1854081 w 2349381"/>
                  <a:gd name="connsiteY2" fmla="*/ 126705 h 1561589"/>
                  <a:gd name="connsiteX3" fmla="*/ 2266831 w 2349381"/>
                  <a:gd name="connsiteY3" fmla="*/ 425155 h 1561589"/>
                  <a:gd name="connsiteX4" fmla="*/ 2349381 w 2349381"/>
                  <a:gd name="connsiteY4" fmla="*/ 825205 h 1561589"/>
                  <a:gd name="connsiteX5" fmla="*/ 1968381 w 2349381"/>
                  <a:gd name="connsiteY5" fmla="*/ 1104605 h 1561589"/>
                  <a:gd name="connsiteX6" fmla="*/ 1555631 w 2349381"/>
                  <a:gd name="connsiteY6" fmla="*/ 1390355 h 1561589"/>
                  <a:gd name="connsiteX7" fmla="*/ 965081 w 2349381"/>
                  <a:gd name="connsiteY7" fmla="*/ 1466555 h 1561589"/>
                  <a:gd name="connsiteX8" fmla="*/ 952381 w 2349381"/>
                  <a:gd name="connsiteY8" fmla="*/ 1466555 h 1561589"/>
                  <a:gd name="connsiteX9" fmla="*/ 488831 w 2349381"/>
                  <a:gd name="connsiteY9" fmla="*/ 1391943 h 1561589"/>
                  <a:gd name="connsiteX10" fmla="*/ 128468 w 2349381"/>
                  <a:gd name="connsiteY10" fmla="*/ 1123655 h 1561589"/>
                  <a:gd name="connsiteX11" fmla="*/ 171331 w 2349381"/>
                  <a:gd name="connsiteY11" fmla="*/ 674393 h 1561589"/>
                  <a:gd name="connsiteX12" fmla="*/ 450731 w 2349381"/>
                  <a:gd name="connsiteY12" fmla="*/ 356892 h 1561589"/>
                  <a:gd name="connsiteX13" fmla="*/ 946031 w 2349381"/>
                  <a:gd name="connsiteY13" fmla="*/ 50505 h 1561589"/>
                  <a:gd name="connsiteX0" fmla="*/ 946031 w 2349381"/>
                  <a:gd name="connsiteY0" fmla="*/ 50505 h 1793736"/>
                  <a:gd name="connsiteX1" fmla="*/ 1498481 w 2349381"/>
                  <a:gd name="connsiteY1" fmla="*/ 56855 h 1793736"/>
                  <a:gd name="connsiteX2" fmla="*/ 1854081 w 2349381"/>
                  <a:gd name="connsiteY2" fmla="*/ 126705 h 1793736"/>
                  <a:gd name="connsiteX3" fmla="*/ 2266831 w 2349381"/>
                  <a:gd name="connsiteY3" fmla="*/ 425155 h 1793736"/>
                  <a:gd name="connsiteX4" fmla="*/ 2349381 w 2349381"/>
                  <a:gd name="connsiteY4" fmla="*/ 825205 h 1793736"/>
                  <a:gd name="connsiteX5" fmla="*/ 1968381 w 2349381"/>
                  <a:gd name="connsiteY5" fmla="*/ 1104605 h 1793736"/>
                  <a:gd name="connsiteX6" fmla="*/ 1555631 w 2349381"/>
                  <a:gd name="connsiteY6" fmla="*/ 1390355 h 1793736"/>
                  <a:gd name="connsiteX7" fmla="*/ 965081 w 2349381"/>
                  <a:gd name="connsiteY7" fmla="*/ 1466555 h 1793736"/>
                  <a:gd name="connsiteX8" fmla="*/ 1033344 w 2349381"/>
                  <a:gd name="connsiteY8" fmla="*/ 1757068 h 1793736"/>
                  <a:gd name="connsiteX9" fmla="*/ 488831 w 2349381"/>
                  <a:gd name="connsiteY9" fmla="*/ 1391943 h 1793736"/>
                  <a:gd name="connsiteX10" fmla="*/ 128468 w 2349381"/>
                  <a:gd name="connsiteY10" fmla="*/ 1123655 h 1793736"/>
                  <a:gd name="connsiteX11" fmla="*/ 171331 w 2349381"/>
                  <a:gd name="connsiteY11" fmla="*/ 674393 h 1793736"/>
                  <a:gd name="connsiteX12" fmla="*/ 450731 w 2349381"/>
                  <a:gd name="connsiteY12" fmla="*/ 356892 h 1793736"/>
                  <a:gd name="connsiteX13" fmla="*/ 946031 w 2349381"/>
                  <a:gd name="connsiteY13" fmla="*/ 50505 h 1793736"/>
                  <a:gd name="connsiteX0" fmla="*/ 946031 w 2349381"/>
                  <a:gd name="connsiteY0" fmla="*/ 50505 h 1793736"/>
                  <a:gd name="connsiteX1" fmla="*/ 1498481 w 2349381"/>
                  <a:gd name="connsiteY1" fmla="*/ 56855 h 1793736"/>
                  <a:gd name="connsiteX2" fmla="*/ 1854081 w 2349381"/>
                  <a:gd name="connsiteY2" fmla="*/ 126705 h 1793736"/>
                  <a:gd name="connsiteX3" fmla="*/ 2266831 w 2349381"/>
                  <a:gd name="connsiteY3" fmla="*/ 425155 h 1793736"/>
                  <a:gd name="connsiteX4" fmla="*/ 2349381 w 2349381"/>
                  <a:gd name="connsiteY4" fmla="*/ 825205 h 1793736"/>
                  <a:gd name="connsiteX5" fmla="*/ 1968381 w 2349381"/>
                  <a:gd name="connsiteY5" fmla="*/ 1104605 h 1793736"/>
                  <a:gd name="connsiteX6" fmla="*/ 1555631 w 2349381"/>
                  <a:gd name="connsiteY6" fmla="*/ 1390355 h 1793736"/>
                  <a:gd name="connsiteX7" fmla="*/ 1033344 w 2349381"/>
                  <a:gd name="connsiteY7" fmla="*/ 1757068 h 1793736"/>
                  <a:gd name="connsiteX8" fmla="*/ 488831 w 2349381"/>
                  <a:gd name="connsiteY8" fmla="*/ 1391943 h 1793736"/>
                  <a:gd name="connsiteX9" fmla="*/ 128468 w 2349381"/>
                  <a:gd name="connsiteY9" fmla="*/ 1123655 h 1793736"/>
                  <a:gd name="connsiteX10" fmla="*/ 171331 w 2349381"/>
                  <a:gd name="connsiteY10" fmla="*/ 674393 h 1793736"/>
                  <a:gd name="connsiteX11" fmla="*/ 450731 w 2349381"/>
                  <a:gd name="connsiteY11" fmla="*/ 356892 h 1793736"/>
                  <a:gd name="connsiteX12" fmla="*/ 946031 w 2349381"/>
                  <a:gd name="connsiteY12" fmla="*/ 50505 h 1793736"/>
                  <a:gd name="connsiteX0" fmla="*/ 946031 w 2349381"/>
                  <a:gd name="connsiteY0" fmla="*/ 50505 h 1558793"/>
                  <a:gd name="connsiteX1" fmla="*/ 1498481 w 2349381"/>
                  <a:gd name="connsiteY1" fmla="*/ 56855 h 1558793"/>
                  <a:gd name="connsiteX2" fmla="*/ 1854081 w 2349381"/>
                  <a:gd name="connsiteY2" fmla="*/ 126705 h 1558793"/>
                  <a:gd name="connsiteX3" fmla="*/ 2266831 w 2349381"/>
                  <a:gd name="connsiteY3" fmla="*/ 425155 h 1558793"/>
                  <a:gd name="connsiteX4" fmla="*/ 2349381 w 2349381"/>
                  <a:gd name="connsiteY4" fmla="*/ 825205 h 1558793"/>
                  <a:gd name="connsiteX5" fmla="*/ 1968381 w 2349381"/>
                  <a:gd name="connsiteY5" fmla="*/ 1104605 h 1558793"/>
                  <a:gd name="connsiteX6" fmla="*/ 1555631 w 2349381"/>
                  <a:gd name="connsiteY6" fmla="*/ 1390355 h 1558793"/>
                  <a:gd name="connsiteX7" fmla="*/ 952382 w 2349381"/>
                  <a:gd name="connsiteY7" fmla="*/ 1461793 h 1558793"/>
                  <a:gd name="connsiteX8" fmla="*/ 488831 w 2349381"/>
                  <a:gd name="connsiteY8" fmla="*/ 1391943 h 1558793"/>
                  <a:gd name="connsiteX9" fmla="*/ 128468 w 2349381"/>
                  <a:gd name="connsiteY9" fmla="*/ 1123655 h 1558793"/>
                  <a:gd name="connsiteX10" fmla="*/ 171331 w 2349381"/>
                  <a:gd name="connsiteY10" fmla="*/ 674393 h 1558793"/>
                  <a:gd name="connsiteX11" fmla="*/ 450731 w 2349381"/>
                  <a:gd name="connsiteY11" fmla="*/ 356892 h 1558793"/>
                  <a:gd name="connsiteX12" fmla="*/ 946031 w 2349381"/>
                  <a:gd name="connsiteY12" fmla="*/ 50505 h 1558793"/>
                  <a:gd name="connsiteX0" fmla="*/ 946031 w 2349381"/>
                  <a:gd name="connsiteY0" fmla="*/ 50505 h 1535921"/>
                  <a:gd name="connsiteX1" fmla="*/ 1498481 w 2349381"/>
                  <a:gd name="connsiteY1" fmla="*/ 56855 h 1535921"/>
                  <a:gd name="connsiteX2" fmla="*/ 1854081 w 2349381"/>
                  <a:gd name="connsiteY2" fmla="*/ 126705 h 1535921"/>
                  <a:gd name="connsiteX3" fmla="*/ 2266831 w 2349381"/>
                  <a:gd name="connsiteY3" fmla="*/ 425155 h 1535921"/>
                  <a:gd name="connsiteX4" fmla="*/ 2349381 w 2349381"/>
                  <a:gd name="connsiteY4" fmla="*/ 825205 h 1535921"/>
                  <a:gd name="connsiteX5" fmla="*/ 1968381 w 2349381"/>
                  <a:gd name="connsiteY5" fmla="*/ 1104605 h 1535921"/>
                  <a:gd name="connsiteX6" fmla="*/ 1555631 w 2349381"/>
                  <a:gd name="connsiteY6" fmla="*/ 1390355 h 1535921"/>
                  <a:gd name="connsiteX7" fmla="*/ 952382 w 2349381"/>
                  <a:gd name="connsiteY7" fmla="*/ 1461793 h 1535921"/>
                  <a:gd name="connsiteX8" fmla="*/ 488831 w 2349381"/>
                  <a:gd name="connsiteY8" fmla="*/ 1391943 h 1535921"/>
                  <a:gd name="connsiteX9" fmla="*/ 128468 w 2349381"/>
                  <a:gd name="connsiteY9" fmla="*/ 1123655 h 1535921"/>
                  <a:gd name="connsiteX10" fmla="*/ 171331 w 2349381"/>
                  <a:gd name="connsiteY10" fmla="*/ 674393 h 1535921"/>
                  <a:gd name="connsiteX11" fmla="*/ 450731 w 2349381"/>
                  <a:gd name="connsiteY11" fmla="*/ 356892 h 1535921"/>
                  <a:gd name="connsiteX12" fmla="*/ 946031 w 2349381"/>
                  <a:gd name="connsiteY12" fmla="*/ 50505 h 1535921"/>
                  <a:gd name="connsiteX0" fmla="*/ 946031 w 2349381"/>
                  <a:gd name="connsiteY0" fmla="*/ 50505 h 1579558"/>
                  <a:gd name="connsiteX1" fmla="*/ 1498481 w 2349381"/>
                  <a:gd name="connsiteY1" fmla="*/ 56855 h 1579558"/>
                  <a:gd name="connsiteX2" fmla="*/ 1854081 w 2349381"/>
                  <a:gd name="connsiteY2" fmla="*/ 126705 h 1579558"/>
                  <a:gd name="connsiteX3" fmla="*/ 2266831 w 2349381"/>
                  <a:gd name="connsiteY3" fmla="*/ 425155 h 1579558"/>
                  <a:gd name="connsiteX4" fmla="*/ 2349381 w 2349381"/>
                  <a:gd name="connsiteY4" fmla="*/ 825205 h 1579558"/>
                  <a:gd name="connsiteX5" fmla="*/ 1968381 w 2349381"/>
                  <a:gd name="connsiteY5" fmla="*/ 1104605 h 1579558"/>
                  <a:gd name="connsiteX6" fmla="*/ 1555631 w 2349381"/>
                  <a:gd name="connsiteY6" fmla="*/ 1390355 h 1579558"/>
                  <a:gd name="connsiteX7" fmla="*/ 952382 w 2349381"/>
                  <a:gd name="connsiteY7" fmla="*/ 1461793 h 1579558"/>
                  <a:gd name="connsiteX8" fmla="*/ 488831 w 2349381"/>
                  <a:gd name="connsiteY8" fmla="*/ 1391943 h 1579558"/>
                  <a:gd name="connsiteX9" fmla="*/ 128468 w 2349381"/>
                  <a:gd name="connsiteY9" fmla="*/ 1123655 h 1579558"/>
                  <a:gd name="connsiteX10" fmla="*/ 171331 w 2349381"/>
                  <a:gd name="connsiteY10" fmla="*/ 674393 h 1579558"/>
                  <a:gd name="connsiteX11" fmla="*/ 450731 w 2349381"/>
                  <a:gd name="connsiteY11" fmla="*/ 356892 h 1579558"/>
                  <a:gd name="connsiteX12" fmla="*/ 946031 w 2349381"/>
                  <a:gd name="connsiteY12" fmla="*/ 50505 h 1579558"/>
                  <a:gd name="connsiteX0" fmla="*/ 946031 w 2349381"/>
                  <a:gd name="connsiteY0" fmla="*/ 50505 h 1622918"/>
                  <a:gd name="connsiteX1" fmla="*/ 1498481 w 2349381"/>
                  <a:gd name="connsiteY1" fmla="*/ 56855 h 1622918"/>
                  <a:gd name="connsiteX2" fmla="*/ 1854081 w 2349381"/>
                  <a:gd name="connsiteY2" fmla="*/ 126705 h 1622918"/>
                  <a:gd name="connsiteX3" fmla="*/ 2266831 w 2349381"/>
                  <a:gd name="connsiteY3" fmla="*/ 425155 h 1622918"/>
                  <a:gd name="connsiteX4" fmla="*/ 2349381 w 2349381"/>
                  <a:gd name="connsiteY4" fmla="*/ 825205 h 1622918"/>
                  <a:gd name="connsiteX5" fmla="*/ 1968381 w 2349381"/>
                  <a:gd name="connsiteY5" fmla="*/ 1104605 h 1622918"/>
                  <a:gd name="connsiteX6" fmla="*/ 1555631 w 2349381"/>
                  <a:gd name="connsiteY6" fmla="*/ 1390355 h 1622918"/>
                  <a:gd name="connsiteX7" fmla="*/ 952382 w 2349381"/>
                  <a:gd name="connsiteY7" fmla="*/ 1518943 h 1622918"/>
                  <a:gd name="connsiteX8" fmla="*/ 488831 w 2349381"/>
                  <a:gd name="connsiteY8" fmla="*/ 1391943 h 1622918"/>
                  <a:gd name="connsiteX9" fmla="*/ 128468 w 2349381"/>
                  <a:gd name="connsiteY9" fmla="*/ 1123655 h 1622918"/>
                  <a:gd name="connsiteX10" fmla="*/ 171331 w 2349381"/>
                  <a:gd name="connsiteY10" fmla="*/ 674393 h 1622918"/>
                  <a:gd name="connsiteX11" fmla="*/ 450731 w 2349381"/>
                  <a:gd name="connsiteY11" fmla="*/ 356892 h 1622918"/>
                  <a:gd name="connsiteX12" fmla="*/ 946031 w 2349381"/>
                  <a:gd name="connsiteY12" fmla="*/ 50505 h 1622918"/>
                  <a:gd name="connsiteX0" fmla="*/ 946031 w 2349381"/>
                  <a:gd name="connsiteY0" fmla="*/ 50505 h 1634183"/>
                  <a:gd name="connsiteX1" fmla="*/ 1498481 w 2349381"/>
                  <a:gd name="connsiteY1" fmla="*/ 56855 h 1634183"/>
                  <a:gd name="connsiteX2" fmla="*/ 1854081 w 2349381"/>
                  <a:gd name="connsiteY2" fmla="*/ 126705 h 1634183"/>
                  <a:gd name="connsiteX3" fmla="*/ 2266831 w 2349381"/>
                  <a:gd name="connsiteY3" fmla="*/ 425155 h 1634183"/>
                  <a:gd name="connsiteX4" fmla="*/ 2349381 w 2349381"/>
                  <a:gd name="connsiteY4" fmla="*/ 825205 h 1634183"/>
                  <a:gd name="connsiteX5" fmla="*/ 1968381 w 2349381"/>
                  <a:gd name="connsiteY5" fmla="*/ 1104605 h 1634183"/>
                  <a:gd name="connsiteX6" fmla="*/ 1584206 w 2349381"/>
                  <a:gd name="connsiteY6" fmla="*/ 1437980 h 1634183"/>
                  <a:gd name="connsiteX7" fmla="*/ 952382 w 2349381"/>
                  <a:gd name="connsiteY7" fmla="*/ 1518943 h 1634183"/>
                  <a:gd name="connsiteX8" fmla="*/ 488831 w 2349381"/>
                  <a:gd name="connsiteY8" fmla="*/ 1391943 h 1634183"/>
                  <a:gd name="connsiteX9" fmla="*/ 128468 w 2349381"/>
                  <a:gd name="connsiteY9" fmla="*/ 1123655 h 1634183"/>
                  <a:gd name="connsiteX10" fmla="*/ 171331 w 2349381"/>
                  <a:gd name="connsiteY10" fmla="*/ 674393 h 1634183"/>
                  <a:gd name="connsiteX11" fmla="*/ 450731 w 2349381"/>
                  <a:gd name="connsiteY11" fmla="*/ 356892 h 1634183"/>
                  <a:gd name="connsiteX12" fmla="*/ 946031 w 2349381"/>
                  <a:gd name="connsiteY12" fmla="*/ 50505 h 1634183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68381 w 2349381"/>
                  <a:gd name="connsiteY5" fmla="*/ 1104605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68381 w 2349381"/>
                  <a:gd name="connsiteY5" fmla="*/ 1104605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92244"/>
                  <a:gd name="connsiteY0" fmla="*/ 50505 h 1639657"/>
                  <a:gd name="connsiteX1" fmla="*/ 1498481 w 2392244"/>
                  <a:gd name="connsiteY1" fmla="*/ 56855 h 1639657"/>
                  <a:gd name="connsiteX2" fmla="*/ 1854081 w 2392244"/>
                  <a:gd name="connsiteY2" fmla="*/ 126705 h 1639657"/>
                  <a:gd name="connsiteX3" fmla="*/ 2266831 w 2392244"/>
                  <a:gd name="connsiteY3" fmla="*/ 425155 h 1639657"/>
                  <a:gd name="connsiteX4" fmla="*/ 2392244 w 2392244"/>
                  <a:gd name="connsiteY4" fmla="*/ 820443 h 1639657"/>
                  <a:gd name="connsiteX5" fmla="*/ 1992194 w 2392244"/>
                  <a:gd name="connsiteY5" fmla="*/ 1176042 h 1639657"/>
                  <a:gd name="connsiteX6" fmla="*/ 1584206 w 2392244"/>
                  <a:gd name="connsiteY6" fmla="*/ 1437980 h 1639657"/>
                  <a:gd name="connsiteX7" fmla="*/ 952382 w 2392244"/>
                  <a:gd name="connsiteY7" fmla="*/ 1518943 h 1639657"/>
                  <a:gd name="connsiteX8" fmla="*/ 488831 w 2392244"/>
                  <a:gd name="connsiteY8" fmla="*/ 1391943 h 1639657"/>
                  <a:gd name="connsiteX9" fmla="*/ 128468 w 2392244"/>
                  <a:gd name="connsiteY9" fmla="*/ 1123655 h 1639657"/>
                  <a:gd name="connsiteX10" fmla="*/ 171331 w 2392244"/>
                  <a:gd name="connsiteY10" fmla="*/ 674393 h 1639657"/>
                  <a:gd name="connsiteX11" fmla="*/ 450731 w 2392244"/>
                  <a:gd name="connsiteY11" fmla="*/ 356892 h 1639657"/>
                  <a:gd name="connsiteX12" fmla="*/ 946031 w 2392244"/>
                  <a:gd name="connsiteY12" fmla="*/ 50505 h 1639657"/>
                  <a:gd name="connsiteX0" fmla="*/ 946031 w 2426791"/>
                  <a:gd name="connsiteY0" fmla="*/ 50505 h 1639657"/>
                  <a:gd name="connsiteX1" fmla="*/ 1498481 w 2426791"/>
                  <a:gd name="connsiteY1" fmla="*/ 56855 h 1639657"/>
                  <a:gd name="connsiteX2" fmla="*/ 1854081 w 2426791"/>
                  <a:gd name="connsiteY2" fmla="*/ 126705 h 1639657"/>
                  <a:gd name="connsiteX3" fmla="*/ 2266831 w 2426791"/>
                  <a:gd name="connsiteY3" fmla="*/ 425155 h 1639657"/>
                  <a:gd name="connsiteX4" fmla="*/ 2392244 w 2426791"/>
                  <a:gd name="connsiteY4" fmla="*/ 820443 h 1639657"/>
                  <a:gd name="connsiteX5" fmla="*/ 1992194 w 2426791"/>
                  <a:gd name="connsiteY5" fmla="*/ 1176042 h 1639657"/>
                  <a:gd name="connsiteX6" fmla="*/ 1584206 w 2426791"/>
                  <a:gd name="connsiteY6" fmla="*/ 1437980 h 1639657"/>
                  <a:gd name="connsiteX7" fmla="*/ 952382 w 2426791"/>
                  <a:gd name="connsiteY7" fmla="*/ 1518943 h 1639657"/>
                  <a:gd name="connsiteX8" fmla="*/ 488831 w 2426791"/>
                  <a:gd name="connsiteY8" fmla="*/ 1391943 h 1639657"/>
                  <a:gd name="connsiteX9" fmla="*/ 128468 w 2426791"/>
                  <a:gd name="connsiteY9" fmla="*/ 1123655 h 1639657"/>
                  <a:gd name="connsiteX10" fmla="*/ 171331 w 2426791"/>
                  <a:gd name="connsiteY10" fmla="*/ 674393 h 1639657"/>
                  <a:gd name="connsiteX11" fmla="*/ 450731 w 2426791"/>
                  <a:gd name="connsiteY11" fmla="*/ 356892 h 1639657"/>
                  <a:gd name="connsiteX12" fmla="*/ 946031 w 2426791"/>
                  <a:gd name="connsiteY12" fmla="*/ 50505 h 1639657"/>
                  <a:gd name="connsiteX0" fmla="*/ 946031 w 2437442"/>
                  <a:gd name="connsiteY0" fmla="*/ 50505 h 1639657"/>
                  <a:gd name="connsiteX1" fmla="*/ 1498481 w 2437442"/>
                  <a:gd name="connsiteY1" fmla="*/ 56855 h 1639657"/>
                  <a:gd name="connsiteX2" fmla="*/ 1854081 w 2437442"/>
                  <a:gd name="connsiteY2" fmla="*/ 126705 h 1639657"/>
                  <a:gd name="connsiteX3" fmla="*/ 2266831 w 2437442"/>
                  <a:gd name="connsiteY3" fmla="*/ 425155 h 1639657"/>
                  <a:gd name="connsiteX4" fmla="*/ 2392244 w 2437442"/>
                  <a:gd name="connsiteY4" fmla="*/ 820443 h 1639657"/>
                  <a:gd name="connsiteX5" fmla="*/ 1992194 w 2437442"/>
                  <a:gd name="connsiteY5" fmla="*/ 1176042 h 1639657"/>
                  <a:gd name="connsiteX6" fmla="*/ 1584206 w 2437442"/>
                  <a:gd name="connsiteY6" fmla="*/ 1437980 h 1639657"/>
                  <a:gd name="connsiteX7" fmla="*/ 952382 w 2437442"/>
                  <a:gd name="connsiteY7" fmla="*/ 1518943 h 1639657"/>
                  <a:gd name="connsiteX8" fmla="*/ 488831 w 2437442"/>
                  <a:gd name="connsiteY8" fmla="*/ 1391943 h 1639657"/>
                  <a:gd name="connsiteX9" fmla="*/ 128468 w 2437442"/>
                  <a:gd name="connsiteY9" fmla="*/ 1123655 h 1639657"/>
                  <a:gd name="connsiteX10" fmla="*/ 171331 w 2437442"/>
                  <a:gd name="connsiteY10" fmla="*/ 674393 h 1639657"/>
                  <a:gd name="connsiteX11" fmla="*/ 450731 w 2437442"/>
                  <a:gd name="connsiteY11" fmla="*/ 356892 h 1639657"/>
                  <a:gd name="connsiteX12" fmla="*/ 946031 w 2437442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4081 w 2456329"/>
                  <a:gd name="connsiteY2" fmla="*/ 126705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4081 w 2456329"/>
                  <a:gd name="connsiteY2" fmla="*/ 126705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527056 w 2456329"/>
                  <a:gd name="connsiteY1" fmla="*/ 9230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527056 w 2456329"/>
                  <a:gd name="connsiteY1" fmla="*/ 9230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112903 h 1702055"/>
                  <a:gd name="connsiteX1" fmla="*/ 1527056 w 2456329"/>
                  <a:gd name="connsiteY1" fmla="*/ 71628 h 1702055"/>
                  <a:gd name="connsiteX2" fmla="*/ 1858844 w 2456329"/>
                  <a:gd name="connsiteY2" fmla="*/ 127190 h 1702055"/>
                  <a:gd name="connsiteX3" fmla="*/ 2266831 w 2456329"/>
                  <a:gd name="connsiteY3" fmla="*/ 487553 h 1702055"/>
                  <a:gd name="connsiteX4" fmla="*/ 2392244 w 2456329"/>
                  <a:gd name="connsiteY4" fmla="*/ 882841 h 1702055"/>
                  <a:gd name="connsiteX5" fmla="*/ 1992194 w 2456329"/>
                  <a:gd name="connsiteY5" fmla="*/ 1238440 h 1702055"/>
                  <a:gd name="connsiteX6" fmla="*/ 1584206 w 2456329"/>
                  <a:gd name="connsiteY6" fmla="*/ 1500378 h 1702055"/>
                  <a:gd name="connsiteX7" fmla="*/ 952382 w 2456329"/>
                  <a:gd name="connsiteY7" fmla="*/ 1581341 h 1702055"/>
                  <a:gd name="connsiteX8" fmla="*/ 488831 w 2456329"/>
                  <a:gd name="connsiteY8" fmla="*/ 1454341 h 1702055"/>
                  <a:gd name="connsiteX9" fmla="*/ 128468 w 2456329"/>
                  <a:gd name="connsiteY9" fmla="*/ 1186053 h 1702055"/>
                  <a:gd name="connsiteX10" fmla="*/ 171331 w 2456329"/>
                  <a:gd name="connsiteY10" fmla="*/ 736791 h 1702055"/>
                  <a:gd name="connsiteX11" fmla="*/ 450731 w 2456329"/>
                  <a:gd name="connsiteY11" fmla="*/ 419290 h 1702055"/>
                  <a:gd name="connsiteX12" fmla="*/ 946031 w 2456329"/>
                  <a:gd name="connsiteY12" fmla="*/ 112903 h 1702055"/>
                  <a:gd name="connsiteX0" fmla="*/ 946031 w 2456329"/>
                  <a:gd name="connsiteY0" fmla="*/ 151561 h 1740713"/>
                  <a:gd name="connsiteX1" fmla="*/ 1527056 w 2456329"/>
                  <a:gd name="connsiteY1" fmla="*/ 110286 h 1740713"/>
                  <a:gd name="connsiteX2" fmla="*/ 1858844 w 2456329"/>
                  <a:gd name="connsiteY2" fmla="*/ 165848 h 1740713"/>
                  <a:gd name="connsiteX3" fmla="*/ 2266831 w 2456329"/>
                  <a:gd name="connsiteY3" fmla="*/ 526211 h 1740713"/>
                  <a:gd name="connsiteX4" fmla="*/ 2392244 w 2456329"/>
                  <a:gd name="connsiteY4" fmla="*/ 921499 h 1740713"/>
                  <a:gd name="connsiteX5" fmla="*/ 1992194 w 2456329"/>
                  <a:gd name="connsiteY5" fmla="*/ 1277098 h 1740713"/>
                  <a:gd name="connsiteX6" fmla="*/ 1584206 w 2456329"/>
                  <a:gd name="connsiteY6" fmla="*/ 1539036 h 1740713"/>
                  <a:gd name="connsiteX7" fmla="*/ 952382 w 2456329"/>
                  <a:gd name="connsiteY7" fmla="*/ 1619999 h 1740713"/>
                  <a:gd name="connsiteX8" fmla="*/ 488831 w 2456329"/>
                  <a:gd name="connsiteY8" fmla="*/ 1492999 h 1740713"/>
                  <a:gd name="connsiteX9" fmla="*/ 128468 w 2456329"/>
                  <a:gd name="connsiteY9" fmla="*/ 1224711 h 1740713"/>
                  <a:gd name="connsiteX10" fmla="*/ 171331 w 2456329"/>
                  <a:gd name="connsiteY10" fmla="*/ 775449 h 1740713"/>
                  <a:gd name="connsiteX11" fmla="*/ 450731 w 2456329"/>
                  <a:gd name="connsiteY11" fmla="*/ 457948 h 1740713"/>
                  <a:gd name="connsiteX12" fmla="*/ 946031 w 2456329"/>
                  <a:gd name="connsiteY12" fmla="*/ 151561 h 1740713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84206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36581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36581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695113"/>
                  <a:gd name="connsiteX1" fmla="*/ 1527056 w 2456329"/>
                  <a:gd name="connsiteY1" fmla="*/ 110286 h 1695113"/>
                  <a:gd name="connsiteX2" fmla="*/ 1858844 w 2456329"/>
                  <a:gd name="connsiteY2" fmla="*/ 165848 h 1695113"/>
                  <a:gd name="connsiteX3" fmla="*/ 2266831 w 2456329"/>
                  <a:gd name="connsiteY3" fmla="*/ 526211 h 1695113"/>
                  <a:gd name="connsiteX4" fmla="*/ 2392244 w 2456329"/>
                  <a:gd name="connsiteY4" fmla="*/ 921499 h 1695113"/>
                  <a:gd name="connsiteX5" fmla="*/ 1992194 w 2456329"/>
                  <a:gd name="connsiteY5" fmla="*/ 1277098 h 1695113"/>
                  <a:gd name="connsiteX6" fmla="*/ 1536581 w 2456329"/>
                  <a:gd name="connsiteY6" fmla="*/ 1539036 h 1695113"/>
                  <a:gd name="connsiteX7" fmla="*/ 966669 w 2456329"/>
                  <a:gd name="connsiteY7" fmla="*/ 1615236 h 1695113"/>
                  <a:gd name="connsiteX8" fmla="*/ 488831 w 2456329"/>
                  <a:gd name="connsiteY8" fmla="*/ 1492999 h 1695113"/>
                  <a:gd name="connsiteX9" fmla="*/ 128468 w 2456329"/>
                  <a:gd name="connsiteY9" fmla="*/ 1224711 h 1695113"/>
                  <a:gd name="connsiteX10" fmla="*/ 171331 w 2456329"/>
                  <a:gd name="connsiteY10" fmla="*/ 775449 h 1695113"/>
                  <a:gd name="connsiteX11" fmla="*/ 450731 w 2456329"/>
                  <a:gd name="connsiteY11" fmla="*/ 457948 h 1695113"/>
                  <a:gd name="connsiteX12" fmla="*/ 946031 w 2456329"/>
                  <a:gd name="connsiteY12" fmla="*/ 151561 h 1695113"/>
                  <a:gd name="connsiteX0" fmla="*/ 946031 w 2456329"/>
                  <a:gd name="connsiteY0" fmla="*/ 151561 h 1702133"/>
                  <a:gd name="connsiteX1" fmla="*/ 1527056 w 2456329"/>
                  <a:gd name="connsiteY1" fmla="*/ 110286 h 1702133"/>
                  <a:gd name="connsiteX2" fmla="*/ 1858844 w 2456329"/>
                  <a:gd name="connsiteY2" fmla="*/ 165848 h 1702133"/>
                  <a:gd name="connsiteX3" fmla="*/ 2266831 w 2456329"/>
                  <a:gd name="connsiteY3" fmla="*/ 526211 h 1702133"/>
                  <a:gd name="connsiteX4" fmla="*/ 2392244 w 2456329"/>
                  <a:gd name="connsiteY4" fmla="*/ 921499 h 1702133"/>
                  <a:gd name="connsiteX5" fmla="*/ 1992194 w 2456329"/>
                  <a:gd name="connsiteY5" fmla="*/ 1277098 h 1702133"/>
                  <a:gd name="connsiteX6" fmla="*/ 1536581 w 2456329"/>
                  <a:gd name="connsiteY6" fmla="*/ 1539036 h 1702133"/>
                  <a:gd name="connsiteX7" fmla="*/ 966669 w 2456329"/>
                  <a:gd name="connsiteY7" fmla="*/ 1615236 h 1702133"/>
                  <a:gd name="connsiteX8" fmla="*/ 488831 w 2456329"/>
                  <a:gd name="connsiteY8" fmla="*/ 1492999 h 1702133"/>
                  <a:gd name="connsiteX9" fmla="*/ 128468 w 2456329"/>
                  <a:gd name="connsiteY9" fmla="*/ 1224711 h 1702133"/>
                  <a:gd name="connsiteX10" fmla="*/ 171331 w 2456329"/>
                  <a:gd name="connsiteY10" fmla="*/ 775449 h 1702133"/>
                  <a:gd name="connsiteX11" fmla="*/ 450731 w 2456329"/>
                  <a:gd name="connsiteY11" fmla="*/ 457948 h 1702133"/>
                  <a:gd name="connsiteX12" fmla="*/ 946031 w 2456329"/>
                  <a:gd name="connsiteY12" fmla="*/ 151561 h 1702133"/>
                  <a:gd name="connsiteX0" fmla="*/ 946031 w 2456329"/>
                  <a:gd name="connsiteY0" fmla="*/ 151561 h 1702133"/>
                  <a:gd name="connsiteX1" fmla="*/ 1527056 w 2456329"/>
                  <a:gd name="connsiteY1" fmla="*/ 110286 h 1702133"/>
                  <a:gd name="connsiteX2" fmla="*/ 1858844 w 2456329"/>
                  <a:gd name="connsiteY2" fmla="*/ 165848 h 1702133"/>
                  <a:gd name="connsiteX3" fmla="*/ 2266831 w 2456329"/>
                  <a:gd name="connsiteY3" fmla="*/ 526211 h 1702133"/>
                  <a:gd name="connsiteX4" fmla="*/ 2392244 w 2456329"/>
                  <a:gd name="connsiteY4" fmla="*/ 921499 h 1702133"/>
                  <a:gd name="connsiteX5" fmla="*/ 1992194 w 2456329"/>
                  <a:gd name="connsiteY5" fmla="*/ 1277098 h 1702133"/>
                  <a:gd name="connsiteX6" fmla="*/ 1536581 w 2456329"/>
                  <a:gd name="connsiteY6" fmla="*/ 1539036 h 1702133"/>
                  <a:gd name="connsiteX7" fmla="*/ 966669 w 2456329"/>
                  <a:gd name="connsiteY7" fmla="*/ 1615236 h 1702133"/>
                  <a:gd name="connsiteX8" fmla="*/ 488831 w 2456329"/>
                  <a:gd name="connsiteY8" fmla="*/ 1492999 h 1702133"/>
                  <a:gd name="connsiteX9" fmla="*/ 128468 w 2456329"/>
                  <a:gd name="connsiteY9" fmla="*/ 1224711 h 1702133"/>
                  <a:gd name="connsiteX10" fmla="*/ 171331 w 2456329"/>
                  <a:gd name="connsiteY10" fmla="*/ 775449 h 1702133"/>
                  <a:gd name="connsiteX11" fmla="*/ 450731 w 2456329"/>
                  <a:gd name="connsiteY11" fmla="*/ 457948 h 1702133"/>
                  <a:gd name="connsiteX12" fmla="*/ 946031 w 2456329"/>
                  <a:gd name="connsiteY12" fmla="*/ 151561 h 1702133"/>
                  <a:gd name="connsiteX0" fmla="*/ 946031 w 2456329"/>
                  <a:gd name="connsiteY0" fmla="*/ 151561 h 1683333"/>
                  <a:gd name="connsiteX1" fmla="*/ 1527056 w 2456329"/>
                  <a:gd name="connsiteY1" fmla="*/ 110286 h 1683333"/>
                  <a:gd name="connsiteX2" fmla="*/ 1858844 w 2456329"/>
                  <a:gd name="connsiteY2" fmla="*/ 165848 h 1683333"/>
                  <a:gd name="connsiteX3" fmla="*/ 2266831 w 2456329"/>
                  <a:gd name="connsiteY3" fmla="*/ 526211 h 1683333"/>
                  <a:gd name="connsiteX4" fmla="*/ 2392244 w 2456329"/>
                  <a:gd name="connsiteY4" fmla="*/ 921499 h 1683333"/>
                  <a:gd name="connsiteX5" fmla="*/ 1992194 w 2456329"/>
                  <a:gd name="connsiteY5" fmla="*/ 1277098 h 1683333"/>
                  <a:gd name="connsiteX6" fmla="*/ 1536581 w 2456329"/>
                  <a:gd name="connsiteY6" fmla="*/ 1539036 h 1683333"/>
                  <a:gd name="connsiteX7" fmla="*/ 941347 w 2456329"/>
                  <a:gd name="connsiteY7" fmla="*/ 1587603 h 1683333"/>
                  <a:gd name="connsiteX8" fmla="*/ 488831 w 2456329"/>
                  <a:gd name="connsiteY8" fmla="*/ 1492999 h 1683333"/>
                  <a:gd name="connsiteX9" fmla="*/ 128468 w 2456329"/>
                  <a:gd name="connsiteY9" fmla="*/ 1224711 h 1683333"/>
                  <a:gd name="connsiteX10" fmla="*/ 171331 w 2456329"/>
                  <a:gd name="connsiteY10" fmla="*/ 775449 h 1683333"/>
                  <a:gd name="connsiteX11" fmla="*/ 450731 w 2456329"/>
                  <a:gd name="connsiteY11" fmla="*/ 457948 h 1683333"/>
                  <a:gd name="connsiteX12" fmla="*/ 946031 w 2456329"/>
                  <a:gd name="connsiteY12" fmla="*/ 151561 h 1683333"/>
                  <a:gd name="connsiteX0" fmla="*/ 946031 w 2456329"/>
                  <a:gd name="connsiteY0" fmla="*/ 151561 h 1683333"/>
                  <a:gd name="connsiteX1" fmla="*/ 1527056 w 2456329"/>
                  <a:gd name="connsiteY1" fmla="*/ 110286 h 1683333"/>
                  <a:gd name="connsiteX2" fmla="*/ 1858844 w 2456329"/>
                  <a:gd name="connsiteY2" fmla="*/ 165848 h 1683333"/>
                  <a:gd name="connsiteX3" fmla="*/ 2266831 w 2456329"/>
                  <a:gd name="connsiteY3" fmla="*/ 526211 h 1683333"/>
                  <a:gd name="connsiteX4" fmla="*/ 2392244 w 2456329"/>
                  <a:gd name="connsiteY4" fmla="*/ 921499 h 1683333"/>
                  <a:gd name="connsiteX5" fmla="*/ 1992194 w 2456329"/>
                  <a:gd name="connsiteY5" fmla="*/ 1277098 h 1683333"/>
                  <a:gd name="connsiteX6" fmla="*/ 1536581 w 2456329"/>
                  <a:gd name="connsiteY6" fmla="*/ 1539036 h 1683333"/>
                  <a:gd name="connsiteX7" fmla="*/ 941347 w 2456329"/>
                  <a:gd name="connsiteY7" fmla="*/ 1587603 h 1683333"/>
                  <a:gd name="connsiteX8" fmla="*/ 474762 w 2456329"/>
                  <a:gd name="connsiteY8" fmla="*/ 1457077 h 1683333"/>
                  <a:gd name="connsiteX9" fmla="*/ 128468 w 2456329"/>
                  <a:gd name="connsiteY9" fmla="*/ 1224711 h 1683333"/>
                  <a:gd name="connsiteX10" fmla="*/ 171331 w 2456329"/>
                  <a:gd name="connsiteY10" fmla="*/ 775449 h 1683333"/>
                  <a:gd name="connsiteX11" fmla="*/ 450731 w 2456329"/>
                  <a:gd name="connsiteY11" fmla="*/ 457948 h 1683333"/>
                  <a:gd name="connsiteX12" fmla="*/ 946031 w 2456329"/>
                  <a:gd name="connsiteY12" fmla="*/ 151561 h 1683333"/>
                  <a:gd name="connsiteX0" fmla="*/ 946031 w 2456329"/>
                  <a:gd name="connsiteY0" fmla="*/ 151561 h 1667681"/>
                  <a:gd name="connsiteX1" fmla="*/ 1527056 w 2456329"/>
                  <a:gd name="connsiteY1" fmla="*/ 110286 h 1667681"/>
                  <a:gd name="connsiteX2" fmla="*/ 1858844 w 2456329"/>
                  <a:gd name="connsiteY2" fmla="*/ 165848 h 1667681"/>
                  <a:gd name="connsiteX3" fmla="*/ 2266831 w 2456329"/>
                  <a:gd name="connsiteY3" fmla="*/ 526211 h 1667681"/>
                  <a:gd name="connsiteX4" fmla="*/ 2392244 w 2456329"/>
                  <a:gd name="connsiteY4" fmla="*/ 921499 h 1667681"/>
                  <a:gd name="connsiteX5" fmla="*/ 1992194 w 2456329"/>
                  <a:gd name="connsiteY5" fmla="*/ 1277098 h 1667681"/>
                  <a:gd name="connsiteX6" fmla="*/ 1536581 w 2456329"/>
                  <a:gd name="connsiteY6" fmla="*/ 1539036 h 1667681"/>
                  <a:gd name="connsiteX7" fmla="*/ 930093 w 2456329"/>
                  <a:gd name="connsiteY7" fmla="*/ 1562733 h 1667681"/>
                  <a:gd name="connsiteX8" fmla="*/ 474762 w 2456329"/>
                  <a:gd name="connsiteY8" fmla="*/ 1457077 h 1667681"/>
                  <a:gd name="connsiteX9" fmla="*/ 128468 w 2456329"/>
                  <a:gd name="connsiteY9" fmla="*/ 1224711 h 1667681"/>
                  <a:gd name="connsiteX10" fmla="*/ 171331 w 2456329"/>
                  <a:gd name="connsiteY10" fmla="*/ 775449 h 1667681"/>
                  <a:gd name="connsiteX11" fmla="*/ 450731 w 2456329"/>
                  <a:gd name="connsiteY11" fmla="*/ 457948 h 1667681"/>
                  <a:gd name="connsiteX12" fmla="*/ 946031 w 2456329"/>
                  <a:gd name="connsiteY12" fmla="*/ 151561 h 1667681"/>
                  <a:gd name="connsiteX0" fmla="*/ 946031 w 2456329"/>
                  <a:gd name="connsiteY0" fmla="*/ 151561 h 1660778"/>
                  <a:gd name="connsiteX1" fmla="*/ 1527056 w 2456329"/>
                  <a:gd name="connsiteY1" fmla="*/ 110286 h 1660778"/>
                  <a:gd name="connsiteX2" fmla="*/ 1858844 w 2456329"/>
                  <a:gd name="connsiteY2" fmla="*/ 165848 h 1660778"/>
                  <a:gd name="connsiteX3" fmla="*/ 2266831 w 2456329"/>
                  <a:gd name="connsiteY3" fmla="*/ 526211 h 1660778"/>
                  <a:gd name="connsiteX4" fmla="*/ 2392244 w 2456329"/>
                  <a:gd name="connsiteY4" fmla="*/ 921499 h 1660778"/>
                  <a:gd name="connsiteX5" fmla="*/ 1992194 w 2456329"/>
                  <a:gd name="connsiteY5" fmla="*/ 1277098 h 1660778"/>
                  <a:gd name="connsiteX6" fmla="*/ 1536581 w 2456329"/>
                  <a:gd name="connsiteY6" fmla="*/ 1539036 h 1660778"/>
                  <a:gd name="connsiteX7" fmla="*/ 930093 w 2456329"/>
                  <a:gd name="connsiteY7" fmla="*/ 1562733 h 1660778"/>
                  <a:gd name="connsiteX8" fmla="*/ 474762 w 2456329"/>
                  <a:gd name="connsiteY8" fmla="*/ 1457077 h 1660778"/>
                  <a:gd name="connsiteX9" fmla="*/ 128468 w 2456329"/>
                  <a:gd name="connsiteY9" fmla="*/ 1224711 h 1660778"/>
                  <a:gd name="connsiteX10" fmla="*/ 171331 w 2456329"/>
                  <a:gd name="connsiteY10" fmla="*/ 775449 h 1660778"/>
                  <a:gd name="connsiteX11" fmla="*/ 450731 w 2456329"/>
                  <a:gd name="connsiteY11" fmla="*/ 457948 h 1660778"/>
                  <a:gd name="connsiteX12" fmla="*/ 946031 w 2456329"/>
                  <a:gd name="connsiteY12" fmla="*/ 151561 h 1660778"/>
                  <a:gd name="connsiteX0" fmla="*/ 946031 w 2456329"/>
                  <a:gd name="connsiteY0" fmla="*/ 151561 h 1664220"/>
                  <a:gd name="connsiteX1" fmla="*/ 1527056 w 2456329"/>
                  <a:gd name="connsiteY1" fmla="*/ 110286 h 1664220"/>
                  <a:gd name="connsiteX2" fmla="*/ 1858844 w 2456329"/>
                  <a:gd name="connsiteY2" fmla="*/ 165848 h 1664220"/>
                  <a:gd name="connsiteX3" fmla="*/ 2266831 w 2456329"/>
                  <a:gd name="connsiteY3" fmla="*/ 526211 h 1664220"/>
                  <a:gd name="connsiteX4" fmla="*/ 2392244 w 2456329"/>
                  <a:gd name="connsiteY4" fmla="*/ 921499 h 1664220"/>
                  <a:gd name="connsiteX5" fmla="*/ 1992194 w 2456329"/>
                  <a:gd name="connsiteY5" fmla="*/ 1277098 h 1664220"/>
                  <a:gd name="connsiteX6" fmla="*/ 1536581 w 2456329"/>
                  <a:gd name="connsiteY6" fmla="*/ 1539036 h 1664220"/>
                  <a:gd name="connsiteX7" fmla="*/ 930093 w 2456329"/>
                  <a:gd name="connsiteY7" fmla="*/ 1562733 h 1664220"/>
                  <a:gd name="connsiteX8" fmla="*/ 474762 w 2456329"/>
                  <a:gd name="connsiteY8" fmla="*/ 1457077 h 1664220"/>
                  <a:gd name="connsiteX9" fmla="*/ 128468 w 2456329"/>
                  <a:gd name="connsiteY9" fmla="*/ 1224711 h 1664220"/>
                  <a:gd name="connsiteX10" fmla="*/ 171331 w 2456329"/>
                  <a:gd name="connsiteY10" fmla="*/ 775449 h 1664220"/>
                  <a:gd name="connsiteX11" fmla="*/ 450731 w 2456329"/>
                  <a:gd name="connsiteY11" fmla="*/ 457948 h 1664220"/>
                  <a:gd name="connsiteX12" fmla="*/ 946031 w 2456329"/>
                  <a:gd name="connsiteY12" fmla="*/ 151561 h 1664220"/>
                  <a:gd name="connsiteX0" fmla="*/ 946031 w 2456329"/>
                  <a:gd name="connsiteY0" fmla="*/ 151561 h 1674656"/>
                  <a:gd name="connsiteX1" fmla="*/ 1527056 w 2456329"/>
                  <a:gd name="connsiteY1" fmla="*/ 110286 h 1674656"/>
                  <a:gd name="connsiteX2" fmla="*/ 1858844 w 2456329"/>
                  <a:gd name="connsiteY2" fmla="*/ 165848 h 1674656"/>
                  <a:gd name="connsiteX3" fmla="*/ 2266831 w 2456329"/>
                  <a:gd name="connsiteY3" fmla="*/ 526211 h 1674656"/>
                  <a:gd name="connsiteX4" fmla="*/ 2392244 w 2456329"/>
                  <a:gd name="connsiteY4" fmla="*/ 921499 h 1674656"/>
                  <a:gd name="connsiteX5" fmla="*/ 1992194 w 2456329"/>
                  <a:gd name="connsiteY5" fmla="*/ 1277098 h 1674656"/>
                  <a:gd name="connsiteX6" fmla="*/ 1536581 w 2456329"/>
                  <a:gd name="connsiteY6" fmla="*/ 1539036 h 1674656"/>
                  <a:gd name="connsiteX7" fmla="*/ 930093 w 2456329"/>
                  <a:gd name="connsiteY7" fmla="*/ 1562733 h 1674656"/>
                  <a:gd name="connsiteX8" fmla="*/ 474762 w 2456329"/>
                  <a:gd name="connsiteY8" fmla="*/ 1457077 h 1674656"/>
                  <a:gd name="connsiteX9" fmla="*/ 128468 w 2456329"/>
                  <a:gd name="connsiteY9" fmla="*/ 1224711 h 1674656"/>
                  <a:gd name="connsiteX10" fmla="*/ 171331 w 2456329"/>
                  <a:gd name="connsiteY10" fmla="*/ 775449 h 1674656"/>
                  <a:gd name="connsiteX11" fmla="*/ 450731 w 2456329"/>
                  <a:gd name="connsiteY11" fmla="*/ 457948 h 1674656"/>
                  <a:gd name="connsiteX12" fmla="*/ 946031 w 2456329"/>
                  <a:gd name="connsiteY12" fmla="*/ 151561 h 1674656"/>
                  <a:gd name="connsiteX0" fmla="*/ 946031 w 2456329"/>
                  <a:gd name="connsiteY0" fmla="*/ 156960 h 1680055"/>
                  <a:gd name="connsiteX1" fmla="*/ 1527056 w 2456329"/>
                  <a:gd name="connsiteY1" fmla="*/ 115685 h 1680055"/>
                  <a:gd name="connsiteX2" fmla="*/ 1858844 w 2456329"/>
                  <a:gd name="connsiteY2" fmla="*/ 171247 h 1680055"/>
                  <a:gd name="connsiteX3" fmla="*/ 2266831 w 2456329"/>
                  <a:gd name="connsiteY3" fmla="*/ 531610 h 1680055"/>
                  <a:gd name="connsiteX4" fmla="*/ 2392244 w 2456329"/>
                  <a:gd name="connsiteY4" fmla="*/ 926898 h 1680055"/>
                  <a:gd name="connsiteX5" fmla="*/ 1992194 w 2456329"/>
                  <a:gd name="connsiteY5" fmla="*/ 1282497 h 1680055"/>
                  <a:gd name="connsiteX6" fmla="*/ 1536581 w 2456329"/>
                  <a:gd name="connsiteY6" fmla="*/ 1544435 h 1680055"/>
                  <a:gd name="connsiteX7" fmla="*/ 930093 w 2456329"/>
                  <a:gd name="connsiteY7" fmla="*/ 1568132 h 1680055"/>
                  <a:gd name="connsiteX8" fmla="*/ 474762 w 2456329"/>
                  <a:gd name="connsiteY8" fmla="*/ 1462476 h 1680055"/>
                  <a:gd name="connsiteX9" fmla="*/ 128468 w 2456329"/>
                  <a:gd name="connsiteY9" fmla="*/ 1230110 h 1680055"/>
                  <a:gd name="connsiteX10" fmla="*/ 171331 w 2456329"/>
                  <a:gd name="connsiteY10" fmla="*/ 780848 h 1680055"/>
                  <a:gd name="connsiteX11" fmla="*/ 450731 w 2456329"/>
                  <a:gd name="connsiteY11" fmla="*/ 463347 h 1680055"/>
                  <a:gd name="connsiteX12" fmla="*/ 946031 w 2456329"/>
                  <a:gd name="connsiteY12" fmla="*/ 156960 h 1680055"/>
                  <a:gd name="connsiteX0" fmla="*/ 946031 w 2456329"/>
                  <a:gd name="connsiteY0" fmla="*/ 177222 h 1700317"/>
                  <a:gd name="connsiteX1" fmla="*/ 1439836 w 2456329"/>
                  <a:gd name="connsiteY1" fmla="*/ 102789 h 1700317"/>
                  <a:gd name="connsiteX2" fmla="*/ 1858844 w 2456329"/>
                  <a:gd name="connsiteY2" fmla="*/ 191509 h 1700317"/>
                  <a:gd name="connsiteX3" fmla="*/ 2266831 w 2456329"/>
                  <a:gd name="connsiteY3" fmla="*/ 551872 h 1700317"/>
                  <a:gd name="connsiteX4" fmla="*/ 2392244 w 2456329"/>
                  <a:gd name="connsiteY4" fmla="*/ 947160 h 1700317"/>
                  <a:gd name="connsiteX5" fmla="*/ 1992194 w 2456329"/>
                  <a:gd name="connsiteY5" fmla="*/ 1302759 h 1700317"/>
                  <a:gd name="connsiteX6" fmla="*/ 1536581 w 2456329"/>
                  <a:gd name="connsiteY6" fmla="*/ 1564697 h 1700317"/>
                  <a:gd name="connsiteX7" fmla="*/ 930093 w 2456329"/>
                  <a:gd name="connsiteY7" fmla="*/ 1588394 h 1700317"/>
                  <a:gd name="connsiteX8" fmla="*/ 474762 w 2456329"/>
                  <a:gd name="connsiteY8" fmla="*/ 1482738 h 1700317"/>
                  <a:gd name="connsiteX9" fmla="*/ 128468 w 2456329"/>
                  <a:gd name="connsiteY9" fmla="*/ 1250372 h 1700317"/>
                  <a:gd name="connsiteX10" fmla="*/ 171331 w 2456329"/>
                  <a:gd name="connsiteY10" fmla="*/ 801110 h 1700317"/>
                  <a:gd name="connsiteX11" fmla="*/ 450731 w 2456329"/>
                  <a:gd name="connsiteY11" fmla="*/ 483609 h 1700317"/>
                  <a:gd name="connsiteX12" fmla="*/ 946031 w 2456329"/>
                  <a:gd name="connsiteY12" fmla="*/ 177222 h 1700317"/>
                  <a:gd name="connsiteX0" fmla="*/ 915081 w 2456329"/>
                  <a:gd name="connsiteY0" fmla="*/ 173700 h 1702322"/>
                  <a:gd name="connsiteX1" fmla="*/ 1439836 w 2456329"/>
                  <a:gd name="connsiteY1" fmla="*/ 104794 h 1702322"/>
                  <a:gd name="connsiteX2" fmla="*/ 1858844 w 2456329"/>
                  <a:gd name="connsiteY2" fmla="*/ 193514 h 1702322"/>
                  <a:gd name="connsiteX3" fmla="*/ 2266831 w 2456329"/>
                  <a:gd name="connsiteY3" fmla="*/ 553877 h 1702322"/>
                  <a:gd name="connsiteX4" fmla="*/ 2392244 w 2456329"/>
                  <a:gd name="connsiteY4" fmla="*/ 949165 h 1702322"/>
                  <a:gd name="connsiteX5" fmla="*/ 1992194 w 2456329"/>
                  <a:gd name="connsiteY5" fmla="*/ 1304764 h 1702322"/>
                  <a:gd name="connsiteX6" fmla="*/ 1536581 w 2456329"/>
                  <a:gd name="connsiteY6" fmla="*/ 1566702 h 1702322"/>
                  <a:gd name="connsiteX7" fmla="*/ 930093 w 2456329"/>
                  <a:gd name="connsiteY7" fmla="*/ 1590399 h 1702322"/>
                  <a:gd name="connsiteX8" fmla="*/ 474762 w 2456329"/>
                  <a:gd name="connsiteY8" fmla="*/ 1484743 h 1702322"/>
                  <a:gd name="connsiteX9" fmla="*/ 128468 w 2456329"/>
                  <a:gd name="connsiteY9" fmla="*/ 1252377 h 1702322"/>
                  <a:gd name="connsiteX10" fmla="*/ 171331 w 2456329"/>
                  <a:gd name="connsiteY10" fmla="*/ 803115 h 1702322"/>
                  <a:gd name="connsiteX11" fmla="*/ 450731 w 2456329"/>
                  <a:gd name="connsiteY11" fmla="*/ 485614 h 1702322"/>
                  <a:gd name="connsiteX12" fmla="*/ 915081 w 2456329"/>
                  <a:gd name="connsiteY12" fmla="*/ 173700 h 1702322"/>
                  <a:gd name="connsiteX0" fmla="*/ 889759 w 2456329"/>
                  <a:gd name="connsiteY0" fmla="*/ 166827 h 1706502"/>
                  <a:gd name="connsiteX1" fmla="*/ 1439836 w 2456329"/>
                  <a:gd name="connsiteY1" fmla="*/ 108974 h 1706502"/>
                  <a:gd name="connsiteX2" fmla="*/ 1858844 w 2456329"/>
                  <a:gd name="connsiteY2" fmla="*/ 197694 h 1706502"/>
                  <a:gd name="connsiteX3" fmla="*/ 2266831 w 2456329"/>
                  <a:gd name="connsiteY3" fmla="*/ 558057 h 1706502"/>
                  <a:gd name="connsiteX4" fmla="*/ 2392244 w 2456329"/>
                  <a:gd name="connsiteY4" fmla="*/ 953345 h 1706502"/>
                  <a:gd name="connsiteX5" fmla="*/ 1992194 w 2456329"/>
                  <a:gd name="connsiteY5" fmla="*/ 1308944 h 1706502"/>
                  <a:gd name="connsiteX6" fmla="*/ 1536581 w 2456329"/>
                  <a:gd name="connsiteY6" fmla="*/ 1570882 h 1706502"/>
                  <a:gd name="connsiteX7" fmla="*/ 930093 w 2456329"/>
                  <a:gd name="connsiteY7" fmla="*/ 1594579 h 1706502"/>
                  <a:gd name="connsiteX8" fmla="*/ 474762 w 2456329"/>
                  <a:gd name="connsiteY8" fmla="*/ 1488923 h 1706502"/>
                  <a:gd name="connsiteX9" fmla="*/ 128468 w 2456329"/>
                  <a:gd name="connsiteY9" fmla="*/ 1256557 h 1706502"/>
                  <a:gd name="connsiteX10" fmla="*/ 171331 w 2456329"/>
                  <a:gd name="connsiteY10" fmla="*/ 807295 h 1706502"/>
                  <a:gd name="connsiteX11" fmla="*/ 450731 w 2456329"/>
                  <a:gd name="connsiteY11" fmla="*/ 489794 h 1706502"/>
                  <a:gd name="connsiteX12" fmla="*/ 889759 w 2456329"/>
                  <a:gd name="connsiteY12" fmla="*/ 166827 h 1706502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50731 w 2456329"/>
                  <a:gd name="connsiteY11" fmla="*/ 507609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74889 w 2441098"/>
                  <a:gd name="connsiteY11" fmla="*/ 449581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74889 w 2441098"/>
                  <a:gd name="connsiteY11" fmla="*/ 449581 h 1724317"/>
                  <a:gd name="connsiteX12" fmla="*/ 877342 w 2441098"/>
                  <a:gd name="connsiteY12" fmla="*/ 143193 h 1724317"/>
                  <a:gd name="connsiteX0" fmla="*/ 877342 w 2428956"/>
                  <a:gd name="connsiteY0" fmla="*/ 143193 h 1724317"/>
                  <a:gd name="connsiteX1" fmla="*/ 1424605 w 2428956"/>
                  <a:gd name="connsiteY1" fmla="*/ 126789 h 1724317"/>
                  <a:gd name="connsiteX2" fmla="*/ 1843613 w 2428956"/>
                  <a:gd name="connsiteY2" fmla="*/ 215509 h 1724317"/>
                  <a:gd name="connsiteX3" fmla="*/ 2192516 w 2428956"/>
                  <a:gd name="connsiteY3" fmla="*/ 578636 h 1724317"/>
                  <a:gd name="connsiteX4" fmla="*/ 2377013 w 2428956"/>
                  <a:gd name="connsiteY4" fmla="*/ 971160 h 1724317"/>
                  <a:gd name="connsiteX5" fmla="*/ 1976963 w 2428956"/>
                  <a:gd name="connsiteY5" fmla="*/ 1326759 h 1724317"/>
                  <a:gd name="connsiteX6" fmla="*/ 1521350 w 2428956"/>
                  <a:gd name="connsiteY6" fmla="*/ 1588697 h 1724317"/>
                  <a:gd name="connsiteX7" fmla="*/ 914862 w 2428956"/>
                  <a:gd name="connsiteY7" fmla="*/ 1612394 h 1724317"/>
                  <a:gd name="connsiteX8" fmla="*/ 459531 w 2428956"/>
                  <a:gd name="connsiteY8" fmla="*/ 1506738 h 1724317"/>
                  <a:gd name="connsiteX9" fmla="*/ 113237 w 2428956"/>
                  <a:gd name="connsiteY9" fmla="*/ 1274372 h 1724317"/>
                  <a:gd name="connsiteX10" fmla="*/ 195490 w 2428956"/>
                  <a:gd name="connsiteY10" fmla="*/ 805767 h 1724317"/>
                  <a:gd name="connsiteX11" fmla="*/ 474889 w 2428956"/>
                  <a:gd name="connsiteY11" fmla="*/ 449581 h 1724317"/>
                  <a:gd name="connsiteX12" fmla="*/ 877342 w 2428956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7642 h 1720476"/>
                  <a:gd name="connsiteX1" fmla="*/ 1424605 w 2428957"/>
                  <a:gd name="connsiteY1" fmla="*/ 122948 h 1720476"/>
                  <a:gd name="connsiteX2" fmla="*/ 1717002 w 2428957"/>
                  <a:gd name="connsiteY2" fmla="*/ 261407 h 1720476"/>
                  <a:gd name="connsiteX3" fmla="*/ 2192516 w 2428957"/>
                  <a:gd name="connsiteY3" fmla="*/ 574795 h 1720476"/>
                  <a:gd name="connsiteX4" fmla="*/ 2377013 w 2428957"/>
                  <a:gd name="connsiteY4" fmla="*/ 967319 h 1720476"/>
                  <a:gd name="connsiteX5" fmla="*/ 1976963 w 2428957"/>
                  <a:gd name="connsiteY5" fmla="*/ 1322918 h 1720476"/>
                  <a:gd name="connsiteX6" fmla="*/ 1521350 w 2428957"/>
                  <a:gd name="connsiteY6" fmla="*/ 1584856 h 1720476"/>
                  <a:gd name="connsiteX7" fmla="*/ 914862 w 2428957"/>
                  <a:gd name="connsiteY7" fmla="*/ 1608553 h 1720476"/>
                  <a:gd name="connsiteX8" fmla="*/ 459531 w 2428957"/>
                  <a:gd name="connsiteY8" fmla="*/ 1502897 h 1720476"/>
                  <a:gd name="connsiteX9" fmla="*/ 113237 w 2428957"/>
                  <a:gd name="connsiteY9" fmla="*/ 1270531 h 1720476"/>
                  <a:gd name="connsiteX10" fmla="*/ 195490 w 2428957"/>
                  <a:gd name="connsiteY10" fmla="*/ 801926 h 1720476"/>
                  <a:gd name="connsiteX11" fmla="*/ 474889 w 2428957"/>
                  <a:gd name="connsiteY11" fmla="*/ 445740 h 1720476"/>
                  <a:gd name="connsiteX12" fmla="*/ 877342 w 2428957"/>
                  <a:gd name="connsiteY12" fmla="*/ 147642 h 1720476"/>
                  <a:gd name="connsiteX0" fmla="*/ 877342 w 2428957"/>
                  <a:gd name="connsiteY0" fmla="*/ 133687 h 1706521"/>
                  <a:gd name="connsiteX1" fmla="*/ 1424605 w 2428957"/>
                  <a:gd name="connsiteY1" fmla="*/ 108993 h 1706521"/>
                  <a:gd name="connsiteX2" fmla="*/ 1717002 w 2428957"/>
                  <a:gd name="connsiteY2" fmla="*/ 247452 h 1706521"/>
                  <a:gd name="connsiteX3" fmla="*/ 2192516 w 2428957"/>
                  <a:gd name="connsiteY3" fmla="*/ 560840 h 1706521"/>
                  <a:gd name="connsiteX4" fmla="*/ 2377013 w 2428957"/>
                  <a:gd name="connsiteY4" fmla="*/ 953364 h 1706521"/>
                  <a:gd name="connsiteX5" fmla="*/ 1976963 w 2428957"/>
                  <a:gd name="connsiteY5" fmla="*/ 1308963 h 1706521"/>
                  <a:gd name="connsiteX6" fmla="*/ 1521350 w 2428957"/>
                  <a:gd name="connsiteY6" fmla="*/ 1570901 h 1706521"/>
                  <a:gd name="connsiteX7" fmla="*/ 914862 w 2428957"/>
                  <a:gd name="connsiteY7" fmla="*/ 1594598 h 1706521"/>
                  <a:gd name="connsiteX8" fmla="*/ 459531 w 2428957"/>
                  <a:gd name="connsiteY8" fmla="*/ 1488942 h 1706521"/>
                  <a:gd name="connsiteX9" fmla="*/ 113237 w 2428957"/>
                  <a:gd name="connsiteY9" fmla="*/ 1256576 h 1706521"/>
                  <a:gd name="connsiteX10" fmla="*/ 195490 w 2428957"/>
                  <a:gd name="connsiteY10" fmla="*/ 787971 h 1706521"/>
                  <a:gd name="connsiteX11" fmla="*/ 474889 w 2428957"/>
                  <a:gd name="connsiteY11" fmla="*/ 431785 h 1706521"/>
                  <a:gd name="connsiteX12" fmla="*/ 877342 w 2428957"/>
                  <a:gd name="connsiteY12" fmla="*/ 133687 h 1706521"/>
                  <a:gd name="connsiteX0" fmla="*/ 877342 w 2428957"/>
                  <a:gd name="connsiteY0" fmla="*/ 149159 h 1721993"/>
                  <a:gd name="connsiteX1" fmla="*/ 1418978 w 2428957"/>
                  <a:gd name="connsiteY1" fmla="*/ 99597 h 1721993"/>
                  <a:gd name="connsiteX2" fmla="*/ 1717002 w 2428957"/>
                  <a:gd name="connsiteY2" fmla="*/ 262924 h 1721993"/>
                  <a:gd name="connsiteX3" fmla="*/ 2192516 w 2428957"/>
                  <a:gd name="connsiteY3" fmla="*/ 576312 h 1721993"/>
                  <a:gd name="connsiteX4" fmla="*/ 2377013 w 2428957"/>
                  <a:gd name="connsiteY4" fmla="*/ 968836 h 1721993"/>
                  <a:gd name="connsiteX5" fmla="*/ 1976963 w 2428957"/>
                  <a:gd name="connsiteY5" fmla="*/ 1324435 h 1721993"/>
                  <a:gd name="connsiteX6" fmla="*/ 1521350 w 2428957"/>
                  <a:gd name="connsiteY6" fmla="*/ 1586373 h 1721993"/>
                  <a:gd name="connsiteX7" fmla="*/ 914862 w 2428957"/>
                  <a:gd name="connsiteY7" fmla="*/ 1610070 h 1721993"/>
                  <a:gd name="connsiteX8" fmla="*/ 459531 w 2428957"/>
                  <a:gd name="connsiteY8" fmla="*/ 1504414 h 1721993"/>
                  <a:gd name="connsiteX9" fmla="*/ 113237 w 2428957"/>
                  <a:gd name="connsiteY9" fmla="*/ 1272048 h 1721993"/>
                  <a:gd name="connsiteX10" fmla="*/ 195490 w 2428957"/>
                  <a:gd name="connsiteY10" fmla="*/ 803443 h 1721993"/>
                  <a:gd name="connsiteX11" fmla="*/ 474889 w 2428957"/>
                  <a:gd name="connsiteY11" fmla="*/ 447257 h 1721993"/>
                  <a:gd name="connsiteX12" fmla="*/ 877342 w 2428957"/>
                  <a:gd name="connsiteY12" fmla="*/ 149159 h 1721993"/>
                  <a:gd name="connsiteX0" fmla="*/ 877342 w 2351724"/>
                  <a:gd name="connsiteY0" fmla="*/ 149159 h 1721993"/>
                  <a:gd name="connsiteX1" fmla="*/ 1418978 w 2351724"/>
                  <a:gd name="connsiteY1" fmla="*/ 99597 h 1721993"/>
                  <a:gd name="connsiteX2" fmla="*/ 1717002 w 2351724"/>
                  <a:gd name="connsiteY2" fmla="*/ 262924 h 1721993"/>
                  <a:gd name="connsiteX3" fmla="*/ 2192516 w 2351724"/>
                  <a:gd name="connsiteY3" fmla="*/ 576312 h 1721993"/>
                  <a:gd name="connsiteX4" fmla="*/ 2275725 w 2351724"/>
                  <a:gd name="connsiteY4" fmla="*/ 924624 h 1721993"/>
                  <a:gd name="connsiteX5" fmla="*/ 1976963 w 2351724"/>
                  <a:gd name="connsiteY5" fmla="*/ 1324435 h 1721993"/>
                  <a:gd name="connsiteX6" fmla="*/ 1521350 w 2351724"/>
                  <a:gd name="connsiteY6" fmla="*/ 1586373 h 1721993"/>
                  <a:gd name="connsiteX7" fmla="*/ 914862 w 2351724"/>
                  <a:gd name="connsiteY7" fmla="*/ 1610070 h 1721993"/>
                  <a:gd name="connsiteX8" fmla="*/ 459531 w 2351724"/>
                  <a:gd name="connsiteY8" fmla="*/ 1504414 h 1721993"/>
                  <a:gd name="connsiteX9" fmla="*/ 113237 w 2351724"/>
                  <a:gd name="connsiteY9" fmla="*/ 1272048 h 1721993"/>
                  <a:gd name="connsiteX10" fmla="*/ 195490 w 2351724"/>
                  <a:gd name="connsiteY10" fmla="*/ 803443 h 1721993"/>
                  <a:gd name="connsiteX11" fmla="*/ 474889 w 2351724"/>
                  <a:gd name="connsiteY11" fmla="*/ 447257 h 1721993"/>
                  <a:gd name="connsiteX12" fmla="*/ 877342 w 2351724"/>
                  <a:gd name="connsiteY12" fmla="*/ 149159 h 1721993"/>
                  <a:gd name="connsiteX0" fmla="*/ 877342 w 2347389"/>
                  <a:gd name="connsiteY0" fmla="*/ 149159 h 1721993"/>
                  <a:gd name="connsiteX1" fmla="*/ 1418978 w 2347389"/>
                  <a:gd name="connsiteY1" fmla="*/ 99597 h 1721993"/>
                  <a:gd name="connsiteX2" fmla="*/ 1717002 w 2347389"/>
                  <a:gd name="connsiteY2" fmla="*/ 262924 h 1721993"/>
                  <a:gd name="connsiteX3" fmla="*/ 2178448 w 2347389"/>
                  <a:gd name="connsiteY3" fmla="*/ 562496 h 1721993"/>
                  <a:gd name="connsiteX4" fmla="*/ 2275725 w 2347389"/>
                  <a:gd name="connsiteY4" fmla="*/ 924624 h 1721993"/>
                  <a:gd name="connsiteX5" fmla="*/ 1976963 w 2347389"/>
                  <a:gd name="connsiteY5" fmla="*/ 1324435 h 1721993"/>
                  <a:gd name="connsiteX6" fmla="*/ 1521350 w 2347389"/>
                  <a:gd name="connsiteY6" fmla="*/ 1586373 h 1721993"/>
                  <a:gd name="connsiteX7" fmla="*/ 914862 w 2347389"/>
                  <a:gd name="connsiteY7" fmla="*/ 1610070 h 1721993"/>
                  <a:gd name="connsiteX8" fmla="*/ 459531 w 2347389"/>
                  <a:gd name="connsiteY8" fmla="*/ 1504414 h 1721993"/>
                  <a:gd name="connsiteX9" fmla="*/ 113237 w 2347389"/>
                  <a:gd name="connsiteY9" fmla="*/ 1272048 h 1721993"/>
                  <a:gd name="connsiteX10" fmla="*/ 195490 w 2347389"/>
                  <a:gd name="connsiteY10" fmla="*/ 803443 h 1721993"/>
                  <a:gd name="connsiteX11" fmla="*/ 474889 w 2347389"/>
                  <a:gd name="connsiteY11" fmla="*/ 447257 h 1721993"/>
                  <a:gd name="connsiteX12" fmla="*/ 877342 w 2347389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02096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83263 w 2351715"/>
                  <a:gd name="connsiteY11" fmla="*/ 420623 h 1695359"/>
                  <a:gd name="connsiteX12" fmla="*/ 885716 w 2351715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74822 w 2351715"/>
                  <a:gd name="connsiteY11" fmla="*/ 408728 h 1695359"/>
                  <a:gd name="connsiteX12" fmla="*/ 885716 w 2351715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74822 w 2351715"/>
                  <a:gd name="connsiteY11" fmla="*/ 408728 h 1695359"/>
                  <a:gd name="connsiteX12" fmla="*/ 885716 w 2351715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83203 w 2341692"/>
                  <a:gd name="connsiteY8" fmla="*/ 1468858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60460 w 2326459"/>
                  <a:gd name="connsiteY0" fmla="*/ 122525 h 1684723"/>
                  <a:gd name="connsiteX1" fmla="*/ 1385214 w 2326459"/>
                  <a:gd name="connsiteY1" fmla="*/ 72963 h 1684723"/>
                  <a:gd name="connsiteX2" fmla="*/ 1680425 w 2326459"/>
                  <a:gd name="connsiteY2" fmla="*/ 236290 h 1684723"/>
                  <a:gd name="connsiteX3" fmla="*/ 2161566 w 2326459"/>
                  <a:gd name="connsiteY3" fmla="*/ 535862 h 1684723"/>
                  <a:gd name="connsiteX4" fmla="*/ 2258843 w 2326459"/>
                  <a:gd name="connsiteY4" fmla="*/ 897990 h 1684723"/>
                  <a:gd name="connsiteX5" fmla="*/ 1960081 w 2326459"/>
                  <a:gd name="connsiteY5" fmla="*/ 1297801 h 1684723"/>
                  <a:gd name="connsiteX6" fmla="*/ 1504468 w 2326459"/>
                  <a:gd name="connsiteY6" fmla="*/ 1559739 h 1684723"/>
                  <a:gd name="connsiteX7" fmla="*/ 875472 w 2326459"/>
                  <a:gd name="connsiteY7" fmla="*/ 1565593 h 1684723"/>
                  <a:gd name="connsiteX8" fmla="*/ 467970 w 2326459"/>
                  <a:gd name="connsiteY8" fmla="*/ 1468858 h 1684723"/>
                  <a:gd name="connsiteX9" fmla="*/ 113236 w 2326459"/>
                  <a:gd name="connsiteY9" fmla="*/ 1245414 h 1684723"/>
                  <a:gd name="connsiteX10" fmla="*/ 195490 w 2326459"/>
                  <a:gd name="connsiteY10" fmla="*/ 744097 h 1684723"/>
                  <a:gd name="connsiteX11" fmla="*/ 449566 w 2326459"/>
                  <a:gd name="connsiteY11" fmla="*/ 408728 h 1684723"/>
                  <a:gd name="connsiteX12" fmla="*/ 860460 w 2326459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19836 w 2285835"/>
                  <a:gd name="connsiteY0" fmla="*/ 122525 h 1684723"/>
                  <a:gd name="connsiteX1" fmla="*/ 1344590 w 2285835"/>
                  <a:gd name="connsiteY1" fmla="*/ 72963 h 1684723"/>
                  <a:gd name="connsiteX2" fmla="*/ 1639801 w 2285835"/>
                  <a:gd name="connsiteY2" fmla="*/ 236290 h 1684723"/>
                  <a:gd name="connsiteX3" fmla="*/ 2120942 w 2285835"/>
                  <a:gd name="connsiteY3" fmla="*/ 535862 h 1684723"/>
                  <a:gd name="connsiteX4" fmla="*/ 2218219 w 2285835"/>
                  <a:gd name="connsiteY4" fmla="*/ 897990 h 1684723"/>
                  <a:gd name="connsiteX5" fmla="*/ 1919457 w 2285835"/>
                  <a:gd name="connsiteY5" fmla="*/ 1297801 h 1684723"/>
                  <a:gd name="connsiteX6" fmla="*/ 1463844 w 2285835"/>
                  <a:gd name="connsiteY6" fmla="*/ 1559739 h 1684723"/>
                  <a:gd name="connsiteX7" fmla="*/ 834848 w 2285835"/>
                  <a:gd name="connsiteY7" fmla="*/ 1565593 h 1684723"/>
                  <a:gd name="connsiteX8" fmla="*/ 427346 w 2285835"/>
                  <a:gd name="connsiteY8" fmla="*/ 1468858 h 1684723"/>
                  <a:gd name="connsiteX9" fmla="*/ 72612 w 2285835"/>
                  <a:gd name="connsiteY9" fmla="*/ 1245414 h 1684723"/>
                  <a:gd name="connsiteX10" fmla="*/ 118291 w 2285835"/>
                  <a:gd name="connsiteY10" fmla="*/ 767887 h 1684723"/>
                  <a:gd name="connsiteX11" fmla="*/ 408942 w 2285835"/>
                  <a:gd name="connsiteY11" fmla="*/ 408728 h 1684723"/>
                  <a:gd name="connsiteX12" fmla="*/ 819836 w 2285835"/>
                  <a:gd name="connsiteY12" fmla="*/ 122525 h 1684723"/>
                  <a:gd name="connsiteX0" fmla="*/ 806153 w 2272152"/>
                  <a:gd name="connsiteY0" fmla="*/ 122525 h 1684723"/>
                  <a:gd name="connsiteX1" fmla="*/ 1330907 w 2272152"/>
                  <a:gd name="connsiteY1" fmla="*/ 72963 h 1684723"/>
                  <a:gd name="connsiteX2" fmla="*/ 1626118 w 2272152"/>
                  <a:gd name="connsiteY2" fmla="*/ 236290 h 1684723"/>
                  <a:gd name="connsiteX3" fmla="*/ 2107259 w 2272152"/>
                  <a:gd name="connsiteY3" fmla="*/ 535862 h 1684723"/>
                  <a:gd name="connsiteX4" fmla="*/ 2204536 w 2272152"/>
                  <a:gd name="connsiteY4" fmla="*/ 897990 h 1684723"/>
                  <a:gd name="connsiteX5" fmla="*/ 1905774 w 2272152"/>
                  <a:gd name="connsiteY5" fmla="*/ 1297801 h 1684723"/>
                  <a:gd name="connsiteX6" fmla="*/ 1450161 w 2272152"/>
                  <a:gd name="connsiteY6" fmla="*/ 1559739 h 1684723"/>
                  <a:gd name="connsiteX7" fmla="*/ 821165 w 2272152"/>
                  <a:gd name="connsiteY7" fmla="*/ 1565593 h 1684723"/>
                  <a:gd name="connsiteX8" fmla="*/ 413663 w 2272152"/>
                  <a:gd name="connsiteY8" fmla="*/ 1468858 h 1684723"/>
                  <a:gd name="connsiteX9" fmla="*/ 58929 w 2272152"/>
                  <a:gd name="connsiteY9" fmla="*/ 1245414 h 1684723"/>
                  <a:gd name="connsiteX10" fmla="*/ 129929 w 2272152"/>
                  <a:gd name="connsiteY10" fmla="*/ 809521 h 1684723"/>
                  <a:gd name="connsiteX11" fmla="*/ 395259 w 2272152"/>
                  <a:gd name="connsiteY11" fmla="*/ 408728 h 1684723"/>
                  <a:gd name="connsiteX12" fmla="*/ 806153 w 2272152"/>
                  <a:gd name="connsiteY12" fmla="*/ 122525 h 1684723"/>
                  <a:gd name="connsiteX0" fmla="*/ 806152 w 2272151"/>
                  <a:gd name="connsiteY0" fmla="*/ 122525 h 1684723"/>
                  <a:gd name="connsiteX1" fmla="*/ 1330906 w 2272151"/>
                  <a:gd name="connsiteY1" fmla="*/ 72963 h 1684723"/>
                  <a:gd name="connsiteX2" fmla="*/ 1626117 w 2272151"/>
                  <a:gd name="connsiteY2" fmla="*/ 236290 h 1684723"/>
                  <a:gd name="connsiteX3" fmla="*/ 2107258 w 2272151"/>
                  <a:gd name="connsiteY3" fmla="*/ 535862 h 1684723"/>
                  <a:gd name="connsiteX4" fmla="*/ 2204535 w 2272151"/>
                  <a:gd name="connsiteY4" fmla="*/ 897990 h 1684723"/>
                  <a:gd name="connsiteX5" fmla="*/ 1905773 w 2272151"/>
                  <a:gd name="connsiteY5" fmla="*/ 1297801 h 1684723"/>
                  <a:gd name="connsiteX6" fmla="*/ 1450160 w 2272151"/>
                  <a:gd name="connsiteY6" fmla="*/ 1559739 h 1684723"/>
                  <a:gd name="connsiteX7" fmla="*/ 821164 w 2272151"/>
                  <a:gd name="connsiteY7" fmla="*/ 1565593 h 1684723"/>
                  <a:gd name="connsiteX8" fmla="*/ 413662 w 2272151"/>
                  <a:gd name="connsiteY8" fmla="*/ 1468858 h 1684723"/>
                  <a:gd name="connsiteX9" fmla="*/ 58928 w 2272151"/>
                  <a:gd name="connsiteY9" fmla="*/ 1245414 h 1684723"/>
                  <a:gd name="connsiteX10" fmla="*/ 129928 w 2272151"/>
                  <a:gd name="connsiteY10" fmla="*/ 809521 h 1684723"/>
                  <a:gd name="connsiteX11" fmla="*/ 395258 w 2272151"/>
                  <a:gd name="connsiteY11" fmla="*/ 408728 h 1684723"/>
                  <a:gd name="connsiteX12" fmla="*/ 806152 w 2272151"/>
                  <a:gd name="connsiteY12" fmla="*/ 122525 h 1684723"/>
                  <a:gd name="connsiteX0" fmla="*/ 817018 w 2283017"/>
                  <a:gd name="connsiteY0" fmla="*/ 122525 h 1684723"/>
                  <a:gd name="connsiteX1" fmla="*/ 1341772 w 2283017"/>
                  <a:gd name="connsiteY1" fmla="*/ 72963 h 1684723"/>
                  <a:gd name="connsiteX2" fmla="*/ 1636983 w 2283017"/>
                  <a:gd name="connsiteY2" fmla="*/ 236290 h 1684723"/>
                  <a:gd name="connsiteX3" fmla="*/ 2118124 w 2283017"/>
                  <a:gd name="connsiteY3" fmla="*/ 535862 h 1684723"/>
                  <a:gd name="connsiteX4" fmla="*/ 2215401 w 2283017"/>
                  <a:gd name="connsiteY4" fmla="*/ 897990 h 1684723"/>
                  <a:gd name="connsiteX5" fmla="*/ 1916639 w 2283017"/>
                  <a:gd name="connsiteY5" fmla="*/ 1297801 h 1684723"/>
                  <a:gd name="connsiteX6" fmla="*/ 1461026 w 2283017"/>
                  <a:gd name="connsiteY6" fmla="*/ 1559739 h 1684723"/>
                  <a:gd name="connsiteX7" fmla="*/ 832030 w 2283017"/>
                  <a:gd name="connsiteY7" fmla="*/ 1565593 h 1684723"/>
                  <a:gd name="connsiteX8" fmla="*/ 424528 w 2283017"/>
                  <a:gd name="connsiteY8" fmla="*/ 1468858 h 1684723"/>
                  <a:gd name="connsiteX9" fmla="*/ 69794 w 2283017"/>
                  <a:gd name="connsiteY9" fmla="*/ 1245414 h 1684723"/>
                  <a:gd name="connsiteX10" fmla="*/ 140794 w 2283017"/>
                  <a:gd name="connsiteY10" fmla="*/ 809521 h 1684723"/>
                  <a:gd name="connsiteX11" fmla="*/ 406124 w 2283017"/>
                  <a:gd name="connsiteY11" fmla="*/ 408728 h 1684723"/>
                  <a:gd name="connsiteX12" fmla="*/ 817018 w 2283017"/>
                  <a:gd name="connsiteY12" fmla="*/ 122525 h 1684723"/>
                  <a:gd name="connsiteX0" fmla="*/ 802994 w 2268993"/>
                  <a:gd name="connsiteY0" fmla="*/ 122525 h 1684723"/>
                  <a:gd name="connsiteX1" fmla="*/ 1327748 w 2268993"/>
                  <a:gd name="connsiteY1" fmla="*/ 72963 h 1684723"/>
                  <a:gd name="connsiteX2" fmla="*/ 1622959 w 2268993"/>
                  <a:gd name="connsiteY2" fmla="*/ 236290 h 1684723"/>
                  <a:gd name="connsiteX3" fmla="*/ 2104100 w 2268993"/>
                  <a:gd name="connsiteY3" fmla="*/ 535862 h 1684723"/>
                  <a:gd name="connsiteX4" fmla="*/ 2201377 w 2268993"/>
                  <a:gd name="connsiteY4" fmla="*/ 897990 h 1684723"/>
                  <a:gd name="connsiteX5" fmla="*/ 1902615 w 2268993"/>
                  <a:gd name="connsiteY5" fmla="*/ 1297801 h 1684723"/>
                  <a:gd name="connsiteX6" fmla="*/ 1447002 w 2268993"/>
                  <a:gd name="connsiteY6" fmla="*/ 1559739 h 1684723"/>
                  <a:gd name="connsiteX7" fmla="*/ 818006 w 2268993"/>
                  <a:gd name="connsiteY7" fmla="*/ 1565593 h 1684723"/>
                  <a:gd name="connsiteX8" fmla="*/ 410504 w 2268993"/>
                  <a:gd name="connsiteY8" fmla="*/ 1468858 h 1684723"/>
                  <a:gd name="connsiteX9" fmla="*/ 55770 w 2268993"/>
                  <a:gd name="connsiteY9" fmla="*/ 1245414 h 1684723"/>
                  <a:gd name="connsiteX10" fmla="*/ 126770 w 2268993"/>
                  <a:gd name="connsiteY10" fmla="*/ 809521 h 1684723"/>
                  <a:gd name="connsiteX11" fmla="*/ 392100 w 2268993"/>
                  <a:gd name="connsiteY11" fmla="*/ 408728 h 1684723"/>
                  <a:gd name="connsiteX12" fmla="*/ 802994 w 2268993"/>
                  <a:gd name="connsiteY12" fmla="*/ 122525 h 1684723"/>
                  <a:gd name="connsiteX0" fmla="*/ 798876 w 2264875"/>
                  <a:gd name="connsiteY0" fmla="*/ 122525 h 1684723"/>
                  <a:gd name="connsiteX1" fmla="*/ 1323630 w 2264875"/>
                  <a:gd name="connsiteY1" fmla="*/ 72963 h 1684723"/>
                  <a:gd name="connsiteX2" fmla="*/ 1618841 w 2264875"/>
                  <a:gd name="connsiteY2" fmla="*/ 236290 h 1684723"/>
                  <a:gd name="connsiteX3" fmla="*/ 2099982 w 2264875"/>
                  <a:gd name="connsiteY3" fmla="*/ 535862 h 1684723"/>
                  <a:gd name="connsiteX4" fmla="*/ 2197259 w 2264875"/>
                  <a:gd name="connsiteY4" fmla="*/ 897990 h 1684723"/>
                  <a:gd name="connsiteX5" fmla="*/ 1898497 w 2264875"/>
                  <a:gd name="connsiteY5" fmla="*/ 1297801 h 1684723"/>
                  <a:gd name="connsiteX6" fmla="*/ 1442884 w 2264875"/>
                  <a:gd name="connsiteY6" fmla="*/ 1559739 h 1684723"/>
                  <a:gd name="connsiteX7" fmla="*/ 813888 w 2264875"/>
                  <a:gd name="connsiteY7" fmla="*/ 1565593 h 1684723"/>
                  <a:gd name="connsiteX8" fmla="*/ 406386 w 2264875"/>
                  <a:gd name="connsiteY8" fmla="*/ 1468858 h 1684723"/>
                  <a:gd name="connsiteX9" fmla="*/ 51652 w 2264875"/>
                  <a:gd name="connsiteY9" fmla="*/ 1245414 h 1684723"/>
                  <a:gd name="connsiteX10" fmla="*/ 122652 w 2264875"/>
                  <a:gd name="connsiteY10" fmla="*/ 809521 h 1684723"/>
                  <a:gd name="connsiteX11" fmla="*/ 387982 w 2264875"/>
                  <a:gd name="connsiteY11" fmla="*/ 408728 h 1684723"/>
                  <a:gd name="connsiteX12" fmla="*/ 798876 w 2264875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01332 w 2247366"/>
                  <a:gd name="connsiteY2" fmla="*/ 236290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60747 w 2247366"/>
                  <a:gd name="connsiteY5" fmla="*/ 1319195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60747 w 2247366"/>
                  <a:gd name="connsiteY5" fmla="*/ 1319195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70337"/>
                  <a:gd name="connsiteX1" fmla="*/ 1306121 w 2247366"/>
                  <a:gd name="connsiteY1" fmla="*/ 72963 h 1670337"/>
                  <a:gd name="connsiteX2" fmla="*/ 1612719 w 2247366"/>
                  <a:gd name="connsiteY2" fmla="*/ 188153 h 1670337"/>
                  <a:gd name="connsiteX3" fmla="*/ 2082473 w 2247366"/>
                  <a:gd name="connsiteY3" fmla="*/ 535862 h 1670337"/>
                  <a:gd name="connsiteX4" fmla="*/ 2179750 w 2247366"/>
                  <a:gd name="connsiteY4" fmla="*/ 897990 h 1670337"/>
                  <a:gd name="connsiteX5" fmla="*/ 1860747 w 2247366"/>
                  <a:gd name="connsiteY5" fmla="*/ 1319195 h 1670337"/>
                  <a:gd name="connsiteX6" fmla="*/ 1389951 w 2247366"/>
                  <a:gd name="connsiteY6" fmla="*/ 1522299 h 1670337"/>
                  <a:gd name="connsiteX7" fmla="*/ 796379 w 2247366"/>
                  <a:gd name="connsiteY7" fmla="*/ 1565593 h 1670337"/>
                  <a:gd name="connsiteX8" fmla="*/ 388877 w 2247366"/>
                  <a:gd name="connsiteY8" fmla="*/ 1468858 h 1670337"/>
                  <a:gd name="connsiteX9" fmla="*/ 34143 w 2247366"/>
                  <a:gd name="connsiteY9" fmla="*/ 1245414 h 1670337"/>
                  <a:gd name="connsiteX10" fmla="*/ 105143 w 2247366"/>
                  <a:gd name="connsiteY10" fmla="*/ 809521 h 1670337"/>
                  <a:gd name="connsiteX11" fmla="*/ 370473 w 2247366"/>
                  <a:gd name="connsiteY11" fmla="*/ 408728 h 1670337"/>
                  <a:gd name="connsiteX12" fmla="*/ 781367 w 2247366"/>
                  <a:gd name="connsiteY12" fmla="*/ 122525 h 1670337"/>
                  <a:gd name="connsiteX0" fmla="*/ 781367 w 2247366"/>
                  <a:gd name="connsiteY0" fmla="*/ 122525 h 1678213"/>
                  <a:gd name="connsiteX1" fmla="*/ 1306121 w 2247366"/>
                  <a:gd name="connsiteY1" fmla="*/ 72963 h 1678213"/>
                  <a:gd name="connsiteX2" fmla="*/ 1612719 w 2247366"/>
                  <a:gd name="connsiteY2" fmla="*/ 188153 h 1678213"/>
                  <a:gd name="connsiteX3" fmla="*/ 2082473 w 2247366"/>
                  <a:gd name="connsiteY3" fmla="*/ 535862 h 1678213"/>
                  <a:gd name="connsiteX4" fmla="*/ 2179750 w 2247366"/>
                  <a:gd name="connsiteY4" fmla="*/ 897990 h 1678213"/>
                  <a:gd name="connsiteX5" fmla="*/ 1860747 w 2247366"/>
                  <a:gd name="connsiteY5" fmla="*/ 1319195 h 1678213"/>
                  <a:gd name="connsiteX6" fmla="*/ 1420314 w 2247366"/>
                  <a:gd name="connsiteY6" fmla="*/ 1543694 h 1678213"/>
                  <a:gd name="connsiteX7" fmla="*/ 796379 w 2247366"/>
                  <a:gd name="connsiteY7" fmla="*/ 1565593 h 1678213"/>
                  <a:gd name="connsiteX8" fmla="*/ 388877 w 2247366"/>
                  <a:gd name="connsiteY8" fmla="*/ 1468858 h 1678213"/>
                  <a:gd name="connsiteX9" fmla="*/ 34143 w 2247366"/>
                  <a:gd name="connsiteY9" fmla="*/ 1245414 h 1678213"/>
                  <a:gd name="connsiteX10" fmla="*/ 105143 w 2247366"/>
                  <a:gd name="connsiteY10" fmla="*/ 809521 h 1678213"/>
                  <a:gd name="connsiteX11" fmla="*/ 370473 w 2247366"/>
                  <a:gd name="connsiteY11" fmla="*/ 408728 h 1678213"/>
                  <a:gd name="connsiteX12" fmla="*/ 781367 w 2247366"/>
                  <a:gd name="connsiteY12" fmla="*/ 122525 h 1678213"/>
                  <a:gd name="connsiteX0" fmla="*/ 781367 w 2243439"/>
                  <a:gd name="connsiteY0" fmla="*/ 122525 h 1678211"/>
                  <a:gd name="connsiteX1" fmla="*/ 1306121 w 2243439"/>
                  <a:gd name="connsiteY1" fmla="*/ 72963 h 1678211"/>
                  <a:gd name="connsiteX2" fmla="*/ 1612719 w 2243439"/>
                  <a:gd name="connsiteY2" fmla="*/ 188153 h 1678211"/>
                  <a:gd name="connsiteX3" fmla="*/ 2067291 w 2243439"/>
                  <a:gd name="connsiteY3" fmla="*/ 541211 h 1678211"/>
                  <a:gd name="connsiteX4" fmla="*/ 2179750 w 2243439"/>
                  <a:gd name="connsiteY4" fmla="*/ 897990 h 1678211"/>
                  <a:gd name="connsiteX5" fmla="*/ 1860747 w 2243439"/>
                  <a:gd name="connsiteY5" fmla="*/ 1319195 h 1678211"/>
                  <a:gd name="connsiteX6" fmla="*/ 1420314 w 2243439"/>
                  <a:gd name="connsiteY6" fmla="*/ 1543694 h 1678211"/>
                  <a:gd name="connsiteX7" fmla="*/ 796379 w 2243439"/>
                  <a:gd name="connsiteY7" fmla="*/ 1565593 h 1678211"/>
                  <a:gd name="connsiteX8" fmla="*/ 388877 w 2243439"/>
                  <a:gd name="connsiteY8" fmla="*/ 1468858 h 1678211"/>
                  <a:gd name="connsiteX9" fmla="*/ 34143 w 2243439"/>
                  <a:gd name="connsiteY9" fmla="*/ 1245414 h 1678211"/>
                  <a:gd name="connsiteX10" fmla="*/ 105143 w 2243439"/>
                  <a:gd name="connsiteY10" fmla="*/ 809521 h 1678211"/>
                  <a:gd name="connsiteX11" fmla="*/ 370473 w 2243439"/>
                  <a:gd name="connsiteY11" fmla="*/ 408728 h 1678211"/>
                  <a:gd name="connsiteX12" fmla="*/ 781367 w 2243439"/>
                  <a:gd name="connsiteY12" fmla="*/ 122525 h 1678211"/>
                  <a:gd name="connsiteX0" fmla="*/ 781367 w 2243439"/>
                  <a:gd name="connsiteY0" fmla="*/ 122525 h 1678213"/>
                  <a:gd name="connsiteX1" fmla="*/ 1306121 w 2243439"/>
                  <a:gd name="connsiteY1" fmla="*/ 72963 h 1678213"/>
                  <a:gd name="connsiteX2" fmla="*/ 1612719 w 2243439"/>
                  <a:gd name="connsiteY2" fmla="*/ 188153 h 1678213"/>
                  <a:gd name="connsiteX3" fmla="*/ 2067291 w 2243439"/>
                  <a:gd name="connsiteY3" fmla="*/ 541211 h 1678213"/>
                  <a:gd name="connsiteX4" fmla="*/ 2179750 w 2243439"/>
                  <a:gd name="connsiteY4" fmla="*/ 897990 h 1678213"/>
                  <a:gd name="connsiteX5" fmla="*/ 1860747 w 2243439"/>
                  <a:gd name="connsiteY5" fmla="*/ 1319195 h 1678213"/>
                  <a:gd name="connsiteX6" fmla="*/ 1420314 w 2243439"/>
                  <a:gd name="connsiteY6" fmla="*/ 1543694 h 1678213"/>
                  <a:gd name="connsiteX7" fmla="*/ 796379 w 2243439"/>
                  <a:gd name="connsiteY7" fmla="*/ 1565593 h 1678213"/>
                  <a:gd name="connsiteX8" fmla="*/ 388877 w 2243439"/>
                  <a:gd name="connsiteY8" fmla="*/ 1468858 h 1678213"/>
                  <a:gd name="connsiteX9" fmla="*/ 34143 w 2243439"/>
                  <a:gd name="connsiteY9" fmla="*/ 1245414 h 1678213"/>
                  <a:gd name="connsiteX10" fmla="*/ 105143 w 2243439"/>
                  <a:gd name="connsiteY10" fmla="*/ 809521 h 1678213"/>
                  <a:gd name="connsiteX11" fmla="*/ 370473 w 2243439"/>
                  <a:gd name="connsiteY11" fmla="*/ 408728 h 1678213"/>
                  <a:gd name="connsiteX12" fmla="*/ 781367 w 2243439"/>
                  <a:gd name="connsiteY12" fmla="*/ 122525 h 1678213"/>
                  <a:gd name="connsiteX0" fmla="*/ 781367 w 2232183"/>
                  <a:gd name="connsiteY0" fmla="*/ 122525 h 1678211"/>
                  <a:gd name="connsiteX1" fmla="*/ 1306121 w 2232183"/>
                  <a:gd name="connsiteY1" fmla="*/ 72963 h 1678211"/>
                  <a:gd name="connsiteX2" fmla="*/ 1612719 w 2232183"/>
                  <a:gd name="connsiteY2" fmla="*/ 188153 h 1678211"/>
                  <a:gd name="connsiteX3" fmla="*/ 2067291 w 2232183"/>
                  <a:gd name="connsiteY3" fmla="*/ 541211 h 1678211"/>
                  <a:gd name="connsiteX4" fmla="*/ 2164569 w 2232183"/>
                  <a:gd name="connsiteY4" fmla="*/ 914035 h 1678211"/>
                  <a:gd name="connsiteX5" fmla="*/ 1860747 w 2232183"/>
                  <a:gd name="connsiteY5" fmla="*/ 1319195 h 1678211"/>
                  <a:gd name="connsiteX6" fmla="*/ 1420314 w 2232183"/>
                  <a:gd name="connsiteY6" fmla="*/ 1543694 h 1678211"/>
                  <a:gd name="connsiteX7" fmla="*/ 796379 w 2232183"/>
                  <a:gd name="connsiteY7" fmla="*/ 1565593 h 1678211"/>
                  <a:gd name="connsiteX8" fmla="*/ 388877 w 2232183"/>
                  <a:gd name="connsiteY8" fmla="*/ 1468858 h 1678211"/>
                  <a:gd name="connsiteX9" fmla="*/ 34143 w 2232183"/>
                  <a:gd name="connsiteY9" fmla="*/ 1245414 h 1678211"/>
                  <a:gd name="connsiteX10" fmla="*/ 105143 w 2232183"/>
                  <a:gd name="connsiteY10" fmla="*/ 809521 h 1678211"/>
                  <a:gd name="connsiteX11" fmla="*/ 370473 w 2232183"/>
                  <a:gd name="connsiteY11" fmla="*/ 408728 h 1678211"/>
                  <a:gd name="connsiteX12" fmla="*/ 781367 w 2232183"/>
                  <a:gd name="connsiteY12" fmla="*/ 122525 h 1678211"/>
                  <a:gd name="connsiteX0" fmla="*/ 781367 w 2232185"/>
                  <a:gd name="connsiteY0" fmla="*/ 122525 h 1678213"/>
                  <a:gd name="connsiteX1" fmla="*/ 1306121 w 2232185"/>
                  <a:gd name="connsiteY1" fmla="*/ 72963 h 1678213"/>
                  <a:gd name="connsiteX2" fmla="*/ 1612719 w 2232185"/>
                  <a:gd name="connsiteY2" fmla="*/ 188153 h 1678213"/>
                  <a:gd name="connsiteX3" fmla="*/ 2067291 w 2232185"/>
                  <a:gd name="connsiteY3" fmla="*/ 541211 h 1678213"/>
                  <a:gd name="connsiteX4" fmla="*/ 2164569 w 2232185"/>
                  <a:gd name="connsiteY4" fmla="*/ 914035 h 1678213"/>
                  <a:gd name="connsiteX5" fmla="*/ 1860747 w 2232185"/>
                  <a:gd name="connsiteY5" fmla="*/ 1319195 h 1678213"/>
                  <a:gd name="connsiteX6" fmla="*/ 1420314 w 2232185"/>
                  <a:gd name="connsiteY6" fmla="*/ 1543694 h 1678213"/>
                  <a:gd name="connsiteX7" fmla="*/ 796379 w 2232185"/>
                  <a:gd name="connsiteY7" fmla="*/ 1565593 h 1678213"/>
                  <a:gd name="connsiteX8" fmla="*/ 388877 w 2232185"/>
                  <a:gd name="connsiteY8" fmla="*/ 1468858 h 1678213"/>
                  <a:gd name="connsiteX9" fmla="*/ 34143 w 2232185"/>
                  <a:gd name="connsiteY9" fmla="*/ 1245414 h 1678213"/>
                  <a:gd name="connsiteX10" fmla="*/ 105143 w 2232185"/>
                  <a:gd name="connsiteY10" fmla="*/ 809521 h 1678213"/>
                  <a:gd name="connsiteX11" fmla="*/ 370473 w 2232185"/>
                  <a:gd name="connsiteY11" fmla="*/ 408728 h 1678213"/>
                  <a:gd name="connsiteX12" fmla="*/ 781367 w 2232185"/>
                  <a:gd name="connsiteY12" fmla="*/ 122525 h 1678213"/>
                  <a:gd name="connsiteX0" fmla="*/ 781367 w 2232183"/>
                  <a:gd name="connsiteY0" fmla="*/ 122525 h 1678211"/>
                  <a:gd name="connsiteX1" fmla="*/ 1306121 w 2232183"/>
                  <a:gd name="connsiteY1" fmla="*/ 72963 h 1678211"/>
                  <a:gd name="connsiteX2" fmla="*/ 1612719 w 2232183"/>
                  <a:gd name="connsiteY2" fmla="*/ 188153 h 1678211"/>
                  <a:gd name="connsiteX3" fmla="*/ 2067291 w 2232183"/>
                  <a:gd name="connsiteY3" fmla="*/ 541211 h 1678211"/>
                  <a:gd name="connsiteX4" fmla="*/ 2164569 w 2232183"/>
                  <a:gd name="connsiteY4" fmla="*/ 914035 h 1678211"/>
                  <a:gd name="connsiteX5" fmla="*/ 1860747 w 2232183"/>
                  <a:gd name="connsiteY5" fmla="*/ 1319195 h 1678211"/>
                  <a:gd name="connsiteX6" fmla="*/ 1420314 w 2232183"/>
                  <a:gd name="connsiteY6" fmla="*/ 1543694 h 1678211"/>
                  <a:gd name="connsiteX7" fmla="*/ 796379 w 2232183"/>
                  <a:gd name="connsiteY7" fmla="*/ 1565593 h 1678211"/>
                  <a:gd name="connsiteX8" fmla="*/ 388877 w 2232183"/>
                  <a:gd name="connsiteY8" fmla="*/ 1468858 h 1678211"/>
                  <a:gd name="connsiteX9" fmla="*/ 34143 w 2232183"/>
                  <a:gd name="connsiteY9" fmla="*/ 1245414 h 1678211"/>
                  <a:gd name="connsiteX10" fmla="*/ 105143 w 2232183"/>
                  <a:gd name="connsiteY10" fmla="*/ 809521 h 1678211"/>
                  <a:gd name="connsiteX11" fmla="*/ 370473 w 2232183"/>
                  <a:gd name="connsiteY11" fmla="*/ 408728 h 1678211"/>
                  <a:gd name="connsiteX12" fmla="*/ 781367 w 2232183"/>
                  <a:gd name="connsiteY12" fmla="*/ 122525 h 1678211"/>
                  <a:gd name="connsiteX0" fmla="*/ 781367 w 2211959"/>
                  <a:gd name="connsiteY0" fmla="*/ 122525 h 1678213"/>
                  <a:gd name="connsiteX1" fmla="*/ 1306121 w 2211959"/>
                  <a:gd name="connsiteY1" fmla="*/ 72963 h 1678213"/>
                  <a:gd name="connsiteX2" fmla="*/ 1612719 w 2211959"/>
                  <a:gd name="connsiteY2" fmla="*/ 188153 h 1678213"/>
                  <a:gd name="connsiteX3" fmla="*/ 2067291 w 2211959"/>
                  <a:gd name="connsiteY3" fmla="*/ 541211 h 1678213"/>
                  <a:gd name="connsiteX4" fmla="*/ 2164569 w 2211959"/>
                  <a:gd name="connsiteY4" fmla="*/ 914035 h 1678213"/>
                  <a:gd name="connsiteX5" fmla="*/ 1860747 w 2211959"/>
                  <a:gd name="connsiteY5" fmla="*/ 1319195 h 1678213"/>
                  <a:gd name="connsiteX6" fmla="*/ 1420314 w 2211959"/>
                  <a:gd name="connsiteY6" fmla="*/ 1543694 h 1678213"/>
                  <a:gd name="connsiteX7" fmla="*/ 796379 w 2211959"/>
                  <a:gd name="connsiteY7" fmla="*/ 1565593 h 1678213"/>
                  <a:gd name="connsiteX8" fmla="*/ 388877 w 2211959"/>
                  <a:gd name="connsiteY8" fmla="*/ 1468858 h 1678213"/>
                  <a:gd name="connsiteX9" fmla="*/ 34143 w 2211959"/>
                  <a:gd name="connsiteY9" fmla="*/ 1245414 h 1678213"/>
                  <a:gd name="connsiteX10" fmla="*/ 105143 w 2211959"/>
                  <a:gd name="connsiteY10" fmla="*/ 809521 h 1678213"/>
                  <a:gd name="connsiteX11" fmla="*/ 370473 w 2211959"/>
                  <a:gd name="connsiteY11" fmla="*/ 408728 h 1678213"/>
                  <a:gd name="connsiteX12" fmla="*/ 781367 w 2211959"/>
                  <a:gd name="connsiteY12" fmla="*/ 122525 h 1678213"/>
                  <a:gd name="connsiteX0" fmla="*/ 754464 w 2185056"/>
                  <a:gd name="connsiteY0" fmla="*/ 122525 h 1678211"/>
                  <a:gd name="connsiteX1" fmla="*/ 1279218 w 2185056"/>
                  <a:gd name="connsiteY1" fmla="*/ 72963 h 1678211"/>
                  <a:gd name="connsiteX2" fmla="*/ 1585816 w 2185056"/>
                  <a:gd name="connsiteY2" fmla="*/ 188153 h 1678211"/>
                  <a:gd name="connsiteX3" fmla="*/ 2040388 w 2185056"/>
                  <a:gd name="connsiteY3" fmla="*/ 541211 h 1678211"/>
                  <a:gd name="connsiteX4" fmla="*/ 2137666 w 2185056"/>
                  <a:gd name="connsiteY4" fmla="*/ 914035 h 1678211"/>
                  <a:gd name="connsiteX5" fmla="*/ 1833844 w 2185056"/>
                  <a:gd name="connsiteY5" fmla="*/ 1319195 h 1678211"/>
                  <a:gd name="connsiteX6" fmla="*/ 1393411 w 2185056"/>
                  <a:gd name="connsiteY6" fmla="*/ 1543694 h 1678211"/>
                  <a:gd name="connsiteX7" fmla="*/ 769476 w 2185056"/>
                  <a:gd name="connsiteY7" fmla="*/ 1565593 h 1678211"/>
                  <a:gd name="connsiteX8" fmla="*/ 361974 w 2185056"/>
                  <a:gd name="connsiteY8" fmla="*/ 1468858 h 1678211"/>
                  <a:gd name="connsiteX9" fmla="*/ 56580 w 2185056"/>
                  <a:gd name="connsiteY9" fmla="*/ 1189252 h 1678211"/>
                  <a:gd name="connsiteX10" fmla="*/ 78240 w 2185056"/>
                  <a:gd name="connsiteY10" fmla="*/ 809521 h 1678211"/>
                  <a:gd name="connsiteX11" fmla="*/ 343570 w 2185056"/>
                  <a:gd name="connsiteY11" fmla="*/ 408728 h 1678211"/>
                  <a:gd name="connsiteX12" fmla="*/ 754464 w 2185056"/>
                  <a:gd name="connsiteY12" fmla="*/ 122525 h 1678211"/>
                  <a:gd name="connsiteX0" fmla="*/ 754464 w 2185056"/>
                  <a:gd name="connsiteY0" fmla="*/ 122525 h 1678213"/>
                  <a:gd name="connsiteX1" fmla="*/ 1279218 w 2185056"/>
                  <a:gd name="connsiteY1" fmla="*/ 72963 h 1678213"/>
                  <a:gd name="connsiteX2" fmla="*/ 1585816 w 2185056"/>
                  <a:gd name="connsiteY2" fmla="*/ 188153 h 1678213"/>
                  <a:gd name="connsiteX3" fmla="*/ 2040388 w 2185056"/>
                  <a:gd name="connsiteY3" fmla="*/ 541211 h 1678213"/>
                  <a:gd name="connsiteX4" fmla="*/ 2137666 w 2185056"/>
                  <a:gd name="connsiteY4" fmla="*/ 914035 h 1678213"/>
                  <a:gd name="connsiteX5" fmla="*/ 1833844 w 2185056"/>
                  <a:gd name="connsiteY5" fmla="*/ 1319195 h 1678213"/>
                  <a:gd name="connsiteX6" fmla="*/ 1393411 w 2185056"/>
                  <a:gd name="connsiteY6" fmla="*/ 1543694 h 1678213"/>
                  <a:gd name="connsiteX7" fmla="*/ 769476 w 2185056"/>
                  <a:gd name="connsiteY7" fmla="*/ 1565593 h 1678213"/>
                  <a:gd name="connsiteX8" fmla="*/ 361974 w 2185056"/>
                  <a:gd name="connsiteY8" fmla="*/ 1468858 h 1678213"/>
                  <a:gd name="connsiteX9" fmla="*/ 56580 w 2185056"/>
                  <a:gd name="connsiteY9" fmla="*/ 1189252 h 1678213"/>
                  <a:gd name="connsiteX10" fmla="*/ 78240 w 2185056"/>
                  <a:gd name="connsiteY10" fmla="*/ 809521 h 1678213"/>
                  <a:gd name="connsiteX11" fmla="*/ 343570 w 2185056"/>
                  <a:gd name="connsiteY11" fmla="*/ 408728 h 1678213"/>
                  <a:gd name="connsiteX12" fmla="*/ 754464 w 2185056"/>
                  <a:gd name="connsiteY12" fmla="*/ 122525 h 1678213"/>
                  <a:gd name="connsiteX0" fmla="*/ 754464 w 2185056"/>
                  <a:gd name="connsiteY0" fmla="*/ 122525 h 1678211"/>
                  <a:gd name="connsiteX1" fmla="*/ 1279218 w 2185056"/>
                  <a:gd name="connsiteY1" fmla="*/ 72963 h 1678211"/>
                  <a:gd name="connsiteX2" fmla="*/ 1585816 w 2185056"/>
                  <a:gd name="connsiteY2" fmla="*/ 188153 h 1678211"/>
                  <a:gd name="connsiteX3" fmla="*/ 2040388 w 2185056"/>
                  <a:gd name="connsiteY3" fmla="*/ 541211 h 1678211"/>
                  <a:gd name="connsiteX4" fmla="*/ 2137666 w 2185056"/>
                  <a:gd name="connsiteY4" fmla="*/ 914035 h 1678211"/>
                  <a:gd name="connsiteX5" fmla="*/ 1833844 w 2185056"/>
                  <a:gd name="connsiteY5" fmla="*/ 1319195 h 1678211"/>
                  <a:gd name="connsiteX6" fmla="*/ 1393411 w 2185056"/>
                  <a:gd name="connsiteY6" fmla="*/ 1543694 h 1678211"/>
                  <a:gd name="connsiteX7" fmla="*/ 769476 w 2185056"/>
                  <a:gd name="connsiteY7" fmla="*/ 1565593 h 1678211"/>
                  <a:gd name="connsiteX8" fmla="*/ 361974 w 2185056"/>
                  <a:gd name="connsiteY8" fmla="*/ 1468858 h 1678211"/>
                  <a:gd name="connsiteX9" fmla="*/ 56580 w 2185056"/>
                  <a:gd name="connsiteY9" fmla="*/ 1189252 h 1678211"/>
                  <a:gd name="connsiteX10" fmla="*/ 78240 w 2185056"/>
                  <a:gd name="connsiteY10" fmla="*/ 809521 h 1678211"/>
                  <a:gd name="connsiteX11" fmla="*/ 343570 w 2185056"/>
                  <a:gd name="connsiteY11" fmla="*/ 408728 h 1678211"/>
                  <a:gd name="connsiteX12" fmla="*/ 754464 w 2185056"/>
                  <a:gd name="connsiteY12" fmla="*/ 122525 h 1678211"/>
                  <a:gd name="connsiteX0" fmla="*/ 749673 w 2180265"/>
                  <a:gd name="connsiteY0" fmla="*/ 122525 h 1678213"/>
                  <a:gd name="connsiteX1" fmla="*/ 1274427 w 2180265"/>
                  <a:gd name="connsiteY1" fmla="*/ 72963 h 1678213"/>
                  <a:gd name="connsiteX2" fmla="*/ 1581025 w 2180265"/>
                  <a:gd name="connsiteY2" fmla="*/ 188153 h 1678213"/>
                  <a:gd name="connsiteX3" fmla="*/ 2035597 w 2180265"/>
                  <a:gd name="connsiteY3" fmla="*/ 541211 h 1678213"/>
                  <a:gd name="connsiteX4" fmla="*/ 2132875 w 2180265"/>
                  <a:gd name="connsiteY4" fmla="*/ 914035 h 1678213"/>
                  <a:gd name="connsiteX5" fmla="*/ 1829053 w 2180265"/>
                  <a:gd name="connsiteY5" fmla="*/ 1319195 h 1678213"/>
                  <a:gd name="connsiteX6" fmla="*/ 1388620 w 2180265"/>
                  <a:gd name="connsiteY6" fmla="*/ 1543694 h 1678213"/>
                  <a:gd name="connsiteX7" fmla="*/ 764685 w 2180265"/>
                  <a:gd name="connsiteY7" fmla="*/ 1565593 h 1678213"/>
                  <a:gd name="connsiteX8" fmla="*/ 357183 w 2180265"/>
                  <a:gd name="connsiteY8" fmla="*/ 1468858 h 1678213"/>
                  <a:gd name="connsiteX9" fmla="*/ 63176 w 2180265"/>
                  <a:gd name="connsiteY9" fmla="*/ 1169195 h 1678213"/>
                  <a:gd name="connsiteX10" fmla="*/ 73449 w 2180265"/>
                  <a:gd name="connsiteY10" fmla="*/ 809521 h 1678213"/>
                  <a:gd name="connsiteX11" fmla="*/ 338779 w 2180265"/>
                  <a:gd name="connsiteY11" fmla="*/ 408728 h 1678213"/>
                  <a:gd name="connsiteX12" fmla="*/ 749673 w 2180265"/>
                  <a:gd name="connsiteY12" fmla="*/ 122525 h 1678213"/>
                  <a:gd name="connsiteX0" fmla="*/ 749673 w 2180265"/>
                  <a:gd name="connsiteY0" fmla="*/ 122525 h 1678211"/>
                  <a:gd name="connsiteX1" fmla="*/ 1274427 w 2180265"/>
                  <a:gd name="connsiteY1" fmla="*/ 72963 h 1678211"/>
                  <a:gd name="connsiteX2" fmla="*/ 1581025 w 2180265"/>
                  <a:gd name="connsiteY2" fmla="*/ 188153 h 1678211"/>
                  <a:gd name="connsiteX3" fmla="*/ 2035597 w 2180265"/>
                  <a:gd name="connsiteY3" fmla="*/ 541211 h 1678211"/>
                  <a:gd name="connsiteX4" fmla="*/ 2132875 w 2180265"/>
                  <a:gd name="connsiteY4" fmla="*/ 914035 h 1678211"/>
                  <a:gd name="connsiteX5" fmla="*/ 1829053 w 2180265"/>
                  <a:gd name="connsiteY5" fmla="*/ 1319195 h 1678211"/>
                  <a:gd name="connsiteX6" fmla="*/ 1388620 w 2180265"/>
                  <a:gd name="connsiteY6" fmla="*/ 1543694 h 1678211"/>
                  <a:gd name="connsiteX7" fmla="*/ 764685 w 2180265"/>
                  <a:gd name="connsiteY7" fmla="*/ 1565593 h 1678211"/>
                  <a:gd name="connsiteX8" fmla="*/ 357183 w 2180265"/>
                  <a:gd name="connsiteY8" fmla="*/ 1468858 h 1678211"/>
                  <a:gd name="connsiteX9" fmla="*/ 63176 w 2180265"/>
                  <a:gd name="connsiteY9" fmla="*/ 1169195 h 1678211"/>
                  <a:gd name="connsiteX10" fmla="*/ 73449 w 2180265"/>
                  <a:gd name="connsiteY10" fmla="*/ 809521 h 1678211"/>
                  <a:gd name="connsiteX11" fmla="*/ 338779 w 2180265"/>
                  <a:gd name="connsiteY11" fmla="*/ 408728 h 1678211"/>
                  <a:gd name="connsiteX12" fmla="*/ 749673 w 2180265"/>
                  <a:gd name="connsiteY12" fmla="*/ 122525 h 1678211"/>
                  <a:gd name="connsiteX0" fmla="*/ 749673 w 2180265"/>
                  <a:gd name="connsiteY0" fmla="*/ 122525 h 1678213"/>
                  <a:gd name="connsiteX1" fmla="*/ 1274427 w 2180265"/>
                  <a:gd name="connsiteY1" fmla="*/ 72963 h 1678213"/>
                  <a:gd name="connsiteX2" fmla="*/ 1581025 w 2180265"/>
                  <a:gd name="connsiteY2" fmla="*/ 188153 h 1678213"/>
                  <a:gd name="connsiteX3" fmla="*/ 2035597 w 2180265"/>
                  <a:gd name="connsiteY3" fmla="*/ 541211 h 1678213"/>
                  <a:gd name="connsiteX4" fmla="*/ 2132875 w 2180265"/>
                  <a:gd name="connsiteY4" fmla="*/ 914035 h 1678213"/>
                  <a:gd name="connsiteX5" fmla="*/ 1829053 w 2180265"/>
                  <a:gd name="connsiteY5" fmla="*/ 1319195 h 1678213"/>
                  <a:gd name="connsiteX6" fmla="*/ 1388620 w 2180265"/>
                  <a:gd name="connsiteY6" fmla="*/ 1543694 h 1678213"/>
                  <a:gd name="connsiteX7" fmla="*/ 764685 w 2180265"/>
                  <a:gd name="connsiteY7" fmla="*/ 1565593 h 1678213"/>
                  <a:gd name="connsiteX8" fmla="*/ 357183 w 2180265"/>
                  <a:gd name="connsiteY8" fmla="*/ 1468858 h 1678213"/>
                  <a:gd name="connsiteX9" fmla="*/ 63176 w 2180265"/>
                  <a:gd name="connsiteY9" fmla="*/ 1169195 h 1678213"/>
                  <a:gd name="connsiteX10" fmla="*/ 73449 w 2180265"/>
                  <a:gd name="connsiteY10" fmla="*/ 809521 h 1678213"/>
                  <a:gd name="connsiteX11" fmla="*/ 338779 w 2180265"/>
                  <a:gd name="connsiteY11" fmla="*/ 408728 h 1678213"/>
                  <a:gd name="connsiteX12" fmla="*/ 749673 w 2180265"/>
                  <a:gd name="connsiteY12" fmla="*/ 122525 h 1678213"/>
                  <a:gd name="connsiteX0" fmla="*/ 749673 w 2180265"/>
                  <a:gd name="connsiteY0" fmla="*/ 122525 h 1678211"/>
                  <a:gd name="connsiteX1" fmla="*/ 1274427 w 2180265"/>
                  <a:gd name="connsiteY1" fmla="*/ 72963 h 1678211"/>
                  <a:gd name="connsiteX2" fmla="*/ 1581025 w 2180265"/>
                  <a:gd name="connsiteY2" fmla="*/ 188153 h 1678211"/>
                  <a:gd name="connsiteX3" fmla="*/ 2035597 w 2180265"/>
                  <a:gd name="connsiteY3" fmla="*/ 541211 h 1678211"/>
                  <a:gd name="connsiteX4" fmla="*/ 2132875 w 2180265"/>
                  <a:gd name="connsiteY4" fmla="*/ 914035 h 1678211"/>
                  <a:gd name="connsiteX5" fmla="*/ 1829053 w 2180265"/>
                  <a:gd name="connsiteY5" fmla="*/ 1319195 h 1678211"/>
                  <a:gd name="connsiteX6" fmla="*/ 1388620 w 2180265"/>
                  <a:gd name="connsiteY6" fmla="*/ 1543694 h 1678211"/>
                  <a:gd name="connsiteX7" fmla="*/ 764685 w 2180265"/>
                  <a:gd name="connsiteY7" fmla="*/ 1565593 h 1678211"/>
                  <a:gd name="connsiteX8" fmla="*/ 357183 w 2180265"/>
                  <a:gd name="connsiteY8" fmla="*/ 1468858 h 1678211"/>
                  <a:gd name="connsiteX9" fmla="*/ 63176 w 2180265"/>
                  <a:gd name="connsiteY9" fmla="*/ 1169195 h 1678211"/>
                  <a:gd name="connsiteX10" fmla="*/ 73449 w 2180265"/>
                  <a:gd name="connsiteY10" fmla="*/ 809521 h 1678211"/>
                  <a:gd name="connsiteX11" fmla="*/ 338779 w 2180265"/>
                  <a:gd name="connsiteY11" fmla="*/ 408728 h 1678211"/>
                  <a:gd name="connsiteX12" fmla="*/ 749673 w 2180265"/>
                  <a:gd name="connsiteY12" fmla="*/ 122525 h 1678211"/>
                  <a:gd name="connsiteX0" fmla="*/ 731425 w 2162017"/>
                  <a:gd name="connsiteY0" fmla="*/ 122525 h 1678213"/>
                  <a:gd name="connsiteX1" fmla="*/ 1256179 w 2162017"/>
                  <a:gd name="connsiteY1" fmla="*/ 72963 h 1678213"/>
                  <a:gd name="connsiteX2" fmla="*/ 1562777 w 2162017"/>
                  <a:gd name="connsiteY2" fmla="*/ 188153 h 1678213"/>
                  <a:gd name="connsiteX3" fmla="*/ 2017349 w 2162017"/>
                  <a:gd name="connsiteY3" fmla="*/ 541211 h 1678213"/>
                  <a:gd name="connsiteX4" fmla="*/ 2114627 w 2162017"/>
                  <a:gd name="connsiteY4" fmla="*/ 914035 h 1678213"/>
                  <a:gd name="connsiteX5" fmla="*/ 1810805 w 2162017"/>
                  <a:gd name="connsiteY5" fmla="*/ 1319195 h 1678213"/>
                  <a:gd name="connsiteX6" fmla="*/ 1370372 w 2162017"/>
                  <a:gd name="connsiteY6" fmla="*/ 1543694 h 1678213"/>
                  <a:gd name="connsiteX7" fmla="*/ 746437 w 2162017"/>
                  <a:gd name="connsiteY7" fmla="*/ 1565593 h 1678213"/>
                  <a:gd name="connsiteX8" fmla="*/ 338935 w 2162017"/>
                  <a:gd name="connsiteY8" fmla="*/ 1468858 h 1678213"/>
                  <a:gd name="connsiteX9" fmla="*/ 44928 w 2162017"/>
                  <a:gd name="connsiteY9" fmla="*/ 1169195 h 1678213"/>
                  <a:gd name="connsiteX10" fmla="*/ 89359 w 2162017"/>
                  <a:gd name="connsiteY10" fmla="*/ 841612 h 1678213"/>
                  <a:gd name="connsiteX11" fmla="*/ 320531 w 2162017"/>
                  <a:gd name="connsiteY11" fmla="*/ 408728 h 1678213"/>
                  <a:gd name="connsiteX12" fmla="*/ 731425 w 2162017"/>
                  <a:gd name="connsiteY12" fmla="*/ 122525 h 1678213"/>
                  <a:gd name="connsiteX0" fmla="*/ 759400 w 2189992"/>
                  <a:gd name="connsiteY0" fmla="*/ 122525 h 1678211"/>
                  <a:gd name="connsiteX1" fmla="*/ 1284154 w 2189992"/>
                  <a:gd name="connsiteY1" fmla="*/ 72963 h 1678211"/>
                  <a:gd name="connsiteX2" fmla="*/ 1590752 w 2189992"/>
                  <a:gd name="connsiteY2" fmla="*/ 188153 h 1678211"/>
                  <a:gd name="connsiteX3" fmla="*/ 2045324 w 2189992"/>
                  <a:gd name="connsiteY3" fmla="*/ 541211 h 1678211"/>
                  <a:gd name="connsiteX4" fmla="*/ 2142602 w 2189992"/>
                  <a:gd name="connsiteY4" fmla="*/ 914035 h 1678211"/>
                  <a:gd name="connsiteX5" fmla="*/ 1838780 w 2189992"/>
                  <a:gd name="connsiteY5" fmla="*/ 1319195 h 1678211"/>
                  <a:gd name="connsiteX6" fmla="*/ 1398347 w 2189992"/>
                  <a:gd name="connsiteY6" fmla="*/ 1543694 h 1678211"/>
                  <a:gd name="connsiteX7" fmla="*/ 774412 w 2189992"/>
                  <a:gd name="connsiteY7" fmla="*/ 1565593 h 1678211"/>
                  <a:gd name="connsiteX8" fmla="*/ 366910 w 2189992"/>
                  <a:gd name="connsiteY8" fmla="*/ 1468858 h 1678211"/>
                  <a:gd name="connsiteX9" fmla="*/ 72903 w 2189992"/>
                  <a:gd name="connsiteY9" fmla="*/ 1169195 h 1678211"/>
                  <a:gd name="connsiteX10" fmla="*/ 117334 w 2189992"/>
                  <a:gd name="connsiteY10" fmla="*/ 841612 h 1678211"/>
                  <a:gd name="connsiteX11" fmla="*/ 348506 w 2189992"/>
                  <a:gd name="connsiteY11" fmla="*/ 408728 h 1678211"/>
                  <a:gd name="connsiteX12" fmla="*/ 759400 w 2189992"/>
                  <a:gd name="connsiteY12" fmla="*/ 122525 h 1678211"/>
                  <a:gd name="connsiteX0" fmla="*/ 759402 w 2189994"/>
                  <a:gd name="connsiteY0" fmla="*/ 122525 h 1678213"/>
                  <a:gd name="connsiteX1" fmla="*/ 1284156 w 2189994"/>
                  <a:gd name="connsiteY1" fmla="*/ 72963 h 1678213"/>
                  <a:gd name="connsiteX2" fmla="*/ 1590754 w 2189994"/>
                  <a:gd name="connsiteY2" fmla="*/ 188153 h 1678213"/>
                  <a:gd name="connsiteX3" fmla="*/ 2045326 w 2189994"/>
                  <a:gd name="connsiteY3" fmla="*/ 541211 h 1678213"/>
                  <a:gd name="connsiteX4" fmla="*/ 2142604 w 2189994"/>
                  <a:gd name="connsiteY4" fmla="*/ 914035 h 1678213"/>
                  <a:gd name="connsiteX5" fmla="*/ 1838782 w 2189994"/>
                  <a:gd name="connsiteY5" fmla="*/ 1319195 h 1678213"/>
                  <a:gd name="connsiteX6" fmla="*/ 1398349 w 2189994"/>
                  <a:gd name="connsiteY6" fmla="*/ 1543694 h 1678213"/>
                  <a:gd name="connsiteX7" fmla="*/ 774414 w 2189994"/>
                  <a:gd name="connsiteY7" fmla="*/ 1565593 h 1678213"/>
                  <a:gd name="connsiteX8" fmla="*/ 366912 w 2189994"/>
                  <a:gd name="connsiteY8" fmla="*/ 1468858 h 1678213"/>
                  <a:gd name="connsiteX9" fmla="*/ 72905 w 2189994"/>
                  <a:gd name="connsiteY9" fmla="*/ 1169195 h 1678213"/>
                  <a:gd name="connsiteX10" fmla="*/ 117336 w 2189994"/>
                  <a:gd name="connsiteY10" fmla="*/ 841612 h 1678213"/>
                  <a:gd name="connsiteX11" fmla="*/ 348508 w 2189994"/>
                  <a:gd name="connsiteY11" fmla="*/ 408728 h 1678213"/>
                  <a:gd name="connsiteX12" fmla="*/ 759402 w 2189994"/>
                  <a:gd name="connsiteY12" fmla="*/ 122525 h 1678213"/>
                  <a:gd name="connsiteX0" fmla="*/ 753239 w 2183831"/>
                  <a:gd name="connsiteY0" fmla="*/ 122525 h 1678211"/>
                  <a:gd name="connsiteX1" fmla="*/ 1277993 w 2183831"/>
                  <a:gd name="connsiteY1" fmla="*/ 72963 h 1678211"/>
                  <a:gd name="connsiteX2" fmla="*/ 1584591 w 2183831"/>
                  <a:gd name="connsiteY2" fmla="*/ 188153 h 1678211"/>
                  <a:gd name="connsiteX3" fmla="*/ 2039163 w 2183831"/>
                  <a:gd name="connsiteY3" fmla="*/ 541211 h 1678211"/>
                  <a:gd name="connsiteX4" fmla="*/ 2136441 w 2183831"/>
                  <a:gd name="connsiteY4" fmla="*/ 914035 h 1678211"/>
                  <a:gd name="connsiteX5" fmla="*/ 1832619 w 2183831"/>
                  <a:gd name="connsiteY5" fmla="*/ 1319195 h 1678211"/>
                  <a:gd name="connsiteX6" fmla="*/ 1392186 w 2183831"/>
                  <a:gd name="connsiteY6" fmla="*/ 1543694 h 1678211"/>
                  <a:gd name="connsiteX7" fmla="*/ 768251 w 2183831"/>
                  <a:gd name="connsiteY7" fmla="*/ 1565593 h 1678211"/>
                  <a:gd name="connsiteX8" fmla="*/ 360749 w 2183831"/>
                  <a:gd name="connsiteY8" fmla="*/ 1468858 h 1678211"/>
                  <a:gd name="connsiteX9" fmla="*/ 66742 w 2183831"/>
                  <a:gd name="connsiteY9" fmla="*/ 1169195 h 1678211"/>
                  <a:gd name="connsiteX10" fmla="*/ 111173 w 2183831"/>
                  <a:gd name="connsiteY10" fmla="*/ 841612 h 1678211"/>
                  <a:gd name="connsiteX11" fmla="*/ 342345 w 2183831"/>
                  <a:gd name="connsiteY11" fmla="*/ 408728 h 1678211"/>
                  <a:gd name="connsiteX12" fmla="*/ 753239 w 2183831"/>
                  <a:gd name="connsiteY12" fmla="*/ 122525 h 1678211"/>
                  <a:gd name="connsiteX0" fmla="*/ 764041 w 2194633"/>
                  <a:gd name="connsiteY0" fmla="*/ 122525 h 1678213"/>
                  <a:gd name="connsiteX1" fmla="*/ 1288795 w 2194633"/>
                  <a:gd name="connsiteY1" fmla="*/ 72963 h 1678213"/>
                  <a:gd name="connsiteX2" fmla="*/ 1595393 w 2194633"/>
                  <a:gd name="connsiteY2" fmla="*/ 188153 h 1678213"/>
                  <a:gd name="connsiteX3" fmla="*/ 2049965 w 2194633"/>
                  <a:gd name="connsiteY3" fmla="*/ 541211 h 1678213"/>
                  <a:gd name="connsiteX4" fmla="*/ 2147243 w 2194633"/>
                  <a:gd name="connsiteY4" fmla="*/ 914035 h 1678213"/>
                  <a:gd name="connsiteX5" fmla="*/ 1843421 w 2194633"/>
                  <a:gd name="connsiteY5" fmla="*/ 1319195 h 1678213"/>
                  <a:gd name="connsiteX6" fmla="*/ 1402988 w 2194633"/>
                  <a:gd name="connsiteY6" fmla="*/ 1543694 h 1678213"/>
                  <a:gd name="connsiteX7" fmla="*/ 779053 w 2194633"/>
                  <a:gd name="connsiteY7" fmla="*/ 1565593 h 1678213"/>
                  <a:gd name="connsiteX8" fmla="*/ 371551 w 2194633"/>
                  <a:gd name="connsiteY8" fmla="*/ 1468858 h 1678213"/>
                  <a:gd name="connsiteX9" fmla="*/ 77544 w 2194633"/>
                  <a:gd name="connsiteY9" fmla="*/ 1169195 h 1678213"/>
                  <a:gd name="connsiteX10" fmla="*/ 121975 w 2194633"/>
                  <a:gd name="connsiteY10" fmla="*/ 841612 h 1678213"/>
                  <a:gd name="connsiteX11" fmla="*/ 353147 w 2194633"/>
                  <a:gd name="connsiteY11" fmla="*/ 408728 h 1678213"/>
                  <a:gd name="connsiteX12" fmla="*/ 764041 w 2194633"/>
                  <a:gd name="connsiteY12" fmla="*/ 122525 h 1678213"/>
                  <a:gd name="connsiteX0" fmla="*/ 764041 w 2194633"/>
                  <a:gd name="connsiteY0" fmla="*/ 122525 h 1678211"/>
                  <a:gd name="connsiteX1" fmla="*/ 1288795 w 2194633"/>
                  <a:gd name="connsiteY1" fmla="*/ 72963 h 1678211"/>
                  <a:gd name="connsiteX2" fmla="*/ 1595393 w 2194633"/>
                  <a:gd name="connsiteY2" fmla="*/ 188153 h 1678211"/>
                  <a:gd name="connsiteX3" fmla="*/ 2049965 w 2194633"/>
                  <a:gd name="connsiteY3" fmla="*/ 541211 h 1678211"/>
                  <a:gd name="connsiteX4" fmla="*/ 2147243 w 2194633"/>
                  <a:gd name="connsiteY4" fmla="*/ 914035 h 1678211"/>
                  <a:gd name="connsiteX5" fmla="*/ 1843421 w 2194633"/>
                  <a:gd name="connsiteY5" fmla="*/ 1319195 h 1678211"/>
                  <a:gd name="connsiteX6" fmla="*/ 1402988 w 2194633"/>
                  <a:gd name="connsiteY6" fmla="*/ 1543694 h 1678211"/>
                  <a:gd name="connsiteX7" fmla="*/ 779053 w 2194633"/>
                  <a:gd name="connsiteY7" fmla="*/ 1565593 h 1678211"/>
                  <a:gd name="connsiteX8" fmla="*/ 371551 w 2194633"/>
                  <a:gd name="connsiteY8" fmla="*/ 1468858 h 1678211"/>
                  <a:gd name="connsiteX9" fmla="*/ 77544 w 2194633"/>
                  <a:gd name="connsiteY9" fmla="*/ 1169195 h 1678211"/>
                  <a:gd name="connsiteX10" fmla="*/ 121975 w 2194633"/>
                  <a:gd name="connsiteY10" fmla="*/ 841612 h 1678211"/>
                  <a:gd name="connsiteX11" fmla="*/ 353147 w 2194633"/>
                  <a:gd name="connsiteY11" fmla="*/ 408728 h 1678211"/>
                  <a:gd name="connsiteX12" fmla="*/ 764041 w 2194633"/>
                  <a:gd name="connsiteY12" fmla="*/ 122525 h 1678211"/>
                  <a:gd name="connsiteX0" fmla="*/ 764041 w 2194633"/>
                  <a:gd name="connsiteY0" fmla="*/ 122525 h 1678213"/>
                  <a:gd name="connsiteX1" fmla="*/ 1288795 w 2194633"/>
                  <a:gd name="connsiteY1" fmla="*/ 72963 h 1678213"/>
                  <a:gd name="connsiteX2" fmla="*/ 1595393 w 2194633"/>
                  <a:gd name="connsiteY2" fmla="*/ 188153 h 1678213"/>
                  <a:gd name="connsiteX3" fmla="*/ 2049965 w 2194633"/>
                  <a:gd name="connsiteY3" fmla="*/ 541211 h 1678213"/>
                  <a:gd name="connsiteX4" fmla="*/ 2147243 w 2194633"/>
                  <a:gd name="connsiteY4" fmla="*/ 914035 h 1678213"/>
                  <a:gd name="connsiteX5" fmla="*/ 1843421 w 2194633"/>
                  <a:gd name="connsiteY5" fmla="*/ 1319195 h 1678213"/>
                  <a:gd name="connsiteX6" fmla="*/ 1402988 w 2194633"/>
                  <a:gd name="connsiteY6" fmla="*/ 1543694 h 1678213"/>
                  <a:gd name="connsiteX7" fmla="*/ 779053 w 2194633"/>
                  <a:gd name="connsiteY7" fmla="*/ 1565593 h 1678213"/>
                  <a:gd name="connsiteX8" fmla="*/ 371551 w 2194633"/>
                  <a:gd name="connsiteY8" fmla="*/ 1468858 h 1678213"/>
                  <a:gd name="connsiteX9" fmla="*/ 77544 w 2194633"/>
                  <a:gd name="connsiteY9" fmla="*/ 1169195 h 1678213"/>
                  <a:gd name="connsiteX10" fmla="*/ 121975 w 2194633"/>
                  <a:gd name="connsiteY10" fmla="*/ 841612 h 1678213"/>
                  <a:gd name="connsiteX11" fmla="*/ 353147 w 2194633"/>
                  <a:gd name="connsiteY11" fmla="*/ 408728 h 1678213"/>
                  <a:gd name="connsiteX12" fmla="*/ 764041 w 2194633"/>
                  <a:gd name="connsiteY12" fmla="*/ 122525 h 1678213"/>
                  <a:gd name="connsiteX0" fmla="*/ 764041 w 2194633"/>
                  <a:gd name="connsiteY0" fmla="*/ 122525 h 1678211"/>
                  <a:gd name="connsiteX1" fmla="*/ 1288795 w 2194633"/>
                  <a:gd name="connsiteY1" fmla="*/ 72963 h 1678211"/>
                  <a:gd name="connsiteX2" fmla="*/ 1595393 w 2194633"/>
                  <a:gd name="connsiteY2" fmla="*/ 188153 h 1678211"/>
                  <a:gd name="connsiteX3" fmla="*/ 2049965 w 2194633"/>
                  <a:gd name="connsiteY3" fmla="*/ 541211 h 1678211"/>
                  <a:gd name="connsiteX4" fmla="*/ 2147243 w 2194633"/>
                  <a:gd name="connsiteY4" fmla="*/ 914035 h 1678211"/>
                  <a:gd name="connsiteX5" fmla="*/ 1843421 w 2194633"/>
                  <a:gd name="connsiteY5" fmla="*/ 1319195 h 1678211"/>
                  <a:gd name="connsiteX6" fmla="*/ 1402988 w 2194633"/>
                  <a:gd name="connsiteY6" fmla="*/ 1543694 h 1678211"/>
                  <a:gd name="connsiteX7" fmla="*/ 779053 w 2194633"/>
                  <a:gd name="connsiteY7" fmla="*/ 1565593 h 1678211"/>
                  <a:gd name="connsiteX8" fmla="*/ 371551 w 2194633"/>
                  <a:gd name="connsiteY8" fmla="*/ 1468858 h 1678211"/>
                  <a:gd name="connsiteX9" fmla="*/ 77544 w 2194633"/>
                  <a:gd name="connsiteY9" fmla="*/ 1169195 h 1678211"/>
                  <a:gd name="connsiteX10" fmla="*/ 121975 w 2194633"/>
                  <a:gd name="connsiteY10" fmla="*/ 841612 h 1678211"/>
                  <a:gd name="connsiteX11" fmla="*/ 353147 w 2194633"/>
                  <a:gd name="connsiteY11" fmla="*/ 408728 h 1678211"/>
                  <a:gd name="connsiteX12" fmla="*/ 764041 w 2194633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43421 w 2167550"/>
                  <a:gd name="connsiteY5" fmla="*/ 1319195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7550"/>
                  <a:gd name="connsiteY0" fmla="*/ 122525 h 1678211"/>
                  <a:gd name="connsiteX1" fmla="*/ 1288795 w 2167550"/>
                  <a:gd name="connsiteY1" fmla="*/ 72963 h 1678211"/>
                  <a:gd name="connsiteX2" fmla="*/ 1595393 w 2167550"/>
                  <a:gd name="connsiteY2" fmla="*/ 188153 h 1678211"/>
                  <a:gd name="connsiteX3" fmla="*/ 2049965 w 2167550"/>
                  <a:gd name="connsiteY3" fmla="*/ 541211 h 1678211"/>
                  <a:gd name="connsiteX4" fmla="*/ 2106759 w 2167550"/>
                  <a:gd name="connsiteY4" fmla="*/ 972870 h 1678211"/>
                  <a:gd name="connsiteX5" fmla="*/ 1843421 w 2167550"/>
                  <a:gd name="connsiteY5" fmla="*/ 1319195 h 1678211"/>
                  <a:gd name="connsiteX6" fmla="*/ 1402988 w 2167550"/>
                  <a:gd name="connsiteY6" fmla="*/ 1543694 h 1678211"/>
                  <a:gd name="connsiteX7" fmla="*/ 779053 w 2167550"/>
                  <a:gd name="connsiteY7" fmla="*/ 1565593 h 1678211"/>
                  <a:gd name="connsiteX8" fmla="*/ 371551 w 2167550"/>
                  <a:gd name="connsiteY8" fmla="*/ 1468858 h 1678211"/>
                  <a:gd name="connsiteX9" fmla="*/ 77544 w 2167550"/>
                  <a:gd name="connsiteY9" fmla="*/ 1169195 h 1678211"/>
                  <a:gd name="connsiteX10" fmla="*/ 121975 w 2167550"/>
                  <a:gd name="connsiteY10" fmla="*/ 841612 h 1678211"/>
                  <a:gd name="connsiteX11" fmla="*/ 353147 w 2167550"/>
                  <a:gd name="connsiteY11" fmla="*/ 408728 h 1678211"/>
                  <a:gd name="connsiteX12" fmla="*/ 764041 w 2167550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43421 w 2167550"/>
                  <a:gd name="connsiteY5" fmla="*/ 1319195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7550"/>
                  <a:gd name="connsiteY0" fmla="*/ 122525 h 1678211"/>
                  <a:gd name="connsiteX1" fmla="*/ 1288795 w 2167550"/>
                  <a:gd name="connsiteY1" fmla="*/ 72963 h 1678211"/>
                  <a:gd name="connsiteX2" fmla="*/ 1595393 w 2167550"/>
                  <a:gd name="connsiteY2" fmla="*/ 188153 h 1678211"/>
                  <a:gd name="connsiteX3" fmla="*/ 2049965 w 2167550"/>
                  <a:gd name="connsiteY3" fmla="*/ 541211 h 1678211"/>
                  <a:gd name="connsiteX4" fmla="*/ 2106759 w 2167550"/>
                  <a:gd name="connsiteY4" fmla="*/ 972870 h 1678211"/>
                  <a:gd name="connsiteX5" fmla="*/ 1823179 w 2167550"/>
                  <a:gd name="connsiteY5" fmla="*/ 1319196 h 1678211"/>
                  <a:gd name="connsiteX6" fmla="*/ 1402988 w 2167550"/>
                  <a:gd name="connsiteY6" fmla="*/ 1543694 h 1678211"/>
                  <a:gd name="connsiteX7" fmla="*/ 779053 w 2167550"/>
                  <a:gd name="connsiteY7" fmla="*/ 1565593 h 1678211"/>
                  <a:gd name="connsiteX8" fmla="*/ 371551 w 2167550"/>
                  <a:gd name="connsiteY8" fmla="*/ 1468858 h 1678211"/>
                  <a:gd name="connsiteX9" fmla="*/ 77544 w 2167550"/>
                  <a:gd name="connsiteY9" fmla="*/ 1169195 h 1678211"/>
                  <a:gd name="connsiteX10" fmla="*/ 121975 w 2167550"/>
                  <a:gd name="connsiteY10" fmla="*/ 841612 h 1678211"/>
                  <a:gd name="connsiteX11" fmla="*/ 353147 w 2167550"/>
                  <a:gd name="connsiteY11" fmla="*/ 408728 h 1678211"/>
                  <a:gd name="connsiteX12" fmla="*/ 764041 w 2167550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23179 w 2167550"/>
                  <a:gd name="connsiteY5" fmla="*/ 1319196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1976"/>
                  <a:gd name="connsiteY0" fmla="*/ 122525 h 1678211"/>
                  <a:gd name="connsiteX1" fmla="*/ 1288795 w 2161976"/>
                  <a:gd name="connsiteY1" fmla="*/ 72963 h 1678211"/>
                  <a:gd name="connsiteX2" fmla="*/ 1595393 w 2161976"/>
                  <a:gd name="connsiteY2" fmla="*/ 188153 h 1678211"/>
                  <a:gd name="connsiteX3" fmla="*/ 2034784 w 2161976"/>
                  <a:gd name="connsiteY3" fmla="*/ 541211 h 1678211"/>
                  <a:gd name="connsiteX4" fmla="*/ 2106759 w 2161976"/>
                  <a:gd name="connsiteY4" fmla="*/ 972870 h 1678211"/>
                  <a:gd name="connsiteX5" fmla="*/ 1823179 w 2161976"/>
                  <a:gd name="connsiteY5" fmla="*/ 1319196 h 1678211"/>
                  <a:gd name="connsiteX6" fmla="*/ 1402988 w 2161976"/>
                  <a:gd name="connsiteY6" fmla="*/ 1543694 h 1678211"/>
                  <a:gd name="connsiteX7" fmla="*/ 779053 w 2161976"/>
                  <a:gd name="connsiteY7" fmla="*/ 1565593 h 1678211"/>
                  <a:gd name="connsiteX8" fmla="*/ 371551 w 2161976"/>
                  <a:gd name="connsiteY8" fmla="*/ 1468858 h 1678211"/>
                  <a:gd name="connsiteX9" fmla="*/ 77544 w 2161976"/>
                  <a:gd name="connsiteY9" fmla="*/ 1169195 h 1678211"/>
                  <a:gd name="connsiteX10" fmla="*/ 121975 w 2161976"/>
                  <a:gd name="connsiteY10" fmla="*/ 841612 h 1678211"/>
                  <a:gd name="connsiteX11" fmla="*/ 353147 w 2161976"/>
                  <a:gd name="connsiteY11" fmla="*/ 408728 h 1678211"/>
                  <a:gd name="connsiteX12" fmla="*/ 764041 w 2161976"/>
                  <a:gd name="connsiteY12" fmla="*/ 122525 h 167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976" h="1678211">
                    <a:moveTo>
                      <a:pt x="764041" y="122525"/>
                    </a:moveTo>
                    <a:cubicBezTo>
                      <a:pt x="784097" y="-18763"/>
                      <a:pt x="1151405" y="-41330"/>
                      <a:pt x="1288795" y="72963"/>
                    </a:cubicBezTo>
                    <a:cubicBezTo>
                      <a:pt x="1394629" y="58146"/>
                      <a:pt x="1571034" y="44490"/>
                      <a:pt x="1595393" y="188153"/>
                    </a:cubicBezTo>
                    <a:cubicBezTo>
                      <a:pt x="1722305" y="-38884"/>
                      <a:pt x="2165461" y="263061"/>
                      <a:pt x="2034784" y="541211"/>
                    </a:cubicBezTo>
                    <a:cubicBezTo>
                      <a:pt x="2174006" y="579187"/>
                      <a:pt x="2200386" y="843452"/>
                      <a:pt x="2106759" y="972870"/>
                    </a:cubicBezTo>
                    <a:cubicBezTo>
                      <a:pt x="2203793" y="1090549"/>
                      <a:pt x="2019036" y="1395754"/>
                      <a:pt x="1823179" y="1319196"/>
                    </a:cubicBezTo>
                    <a:cubicBezTo>
                      <a:pt x="1770124" y="1435157"/>
                      <a:pt x="1659634" y="1594494"/>
                      <a:pt x="1402988" y="1543694"/>
                    </a:cubicBezTo>
                    <a:cubicBezTo>
                      <a:pt x="1361449" y="1676251"/>
                      <a:pt x="958121" y="1754948"/>
                      <a:pt x="779053" y="1565593"/>
                    </a:cubicBezTo>
                    <a:cubicBezTo>
                      <a:pt x="688538" y="1699002"/>
                      <a:pt x="392718" y="1674704"/>
                      <a:pt x="371551" y="1468858"/>
                    </a:cubicBezTo>
                    <a:cubicBezTo>
                      <a:pt x="246668" y="1490553"/>
                      <a:pt x="-3708" y="1444276"/>
                      <a:pt x="77544" y="1169195"/>
                    </a:cubicBezTo>
                    <a:cubicBezTo>
                      <a:pt x="-6176" y="1136945"/>
                      <a:pt x="-60242" y="985240"/>
                      <a:pt x="121975" y="841612"/>
                    </a:cubicBezTo>
                    <a:cubicBezTo>
                      <a:pt x="-30765" y="727762"/>
                      <a:pt x="186095" y="378182"/>
                      <a:pt x="353147" y="408728"/>
                    </a:cubicBezTo>
                    <a:cubicBezTo>
                      <a:pt x="248386" y="217920"/>
                      <a:pt x="568779" y="16692"/>
                      <a:pt x="764041" y="122525"/>
                    </a:cubicBezTo>
                    <a:close/>
                  </a:path>
                </a:pathLst>
              </a:custGeom>
              <a:solidFill>
                <a:srgbClr val="F2BCB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5" name="Free-form: Shape 24">
                <a:extLst>
                  <a:ext uri="{FF2B5EF4-FFF2-40B4-BE49-F238E27FC236}">
                    <a16:creationId xmlns:a16="http://schemas.microsoft.com/office/drawing/2014/main" id="{49F6B612-F733-D291-C997-BD5286571A43}"/>
                  </a:ext>
                </a:extLst>
              </p:cNvPr>
              <p:cNvSpPr/>
              <p:nvPr/>
            </p:nvSpPr>
            <p:spPr>
              <a:xfrm rot="3116987">
                <a:off x="4396994" y="2616329"/>
                <a:ext cx="359105" cy="32042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178219 w 497994"/>
                  <a:gd name="connsiteY0" fmla="*/ 898601 h 898601"/>
                  <a:gd name="connsiteX1" fmla="*/ 109748 w 497994"/>
                  <a:gd name="connsiteY1" fmla="*/ 698173 h 898601"/>
                  <a:gd name="connsiteX2" fmla="*/ 62821 w 497994"/>
                  <a:gd name="connsiteY2" fmla="*/ 558521 h 898601"/>
                  <a:gd name="connsiteX3" fmla="*/ 106780 w 497994"/>
                  <a:gd name="connsiteY3" fmla="*/ 320775 h 898601"/>
                  <a:gd name="connsiteX4" fmla="*/ 237896 w 497994"/>
                  <a:gd name="connsiteY4" fmla="*/ 130077 h 898601"/>
                  <a:gd name="connsiteX5" fmla="*/ 497994 w 497994"/>
                  <a:gd name="connsiteY5" fmla="*/ 46434 h 898601"/>
                  <a:gd name="connsiteX0" fmla="*/ 109748 w 497994"/>
                  <a:gd name="connsiteY0" fmla="*/ 698173 h 698173"/>
                  <a:gd name="connsiteX1" fmla="*/ 62821 w 497994"/>
                  <a:gd name="connsiteY1" fmla="*/ 558521 h 698173"/>
                  <a:gd name="connsiteX2" fmla="*/ 106780 w 497994"/>
                  <a:gd name="connsiteY2" fmla="*/ 320775 h 698173"/>
                  <a:gd name="connsiteX3" fmla="*/ 237896 w 497994"/>
                  <a:gd name="connsiteY3" fmla="*/ 130077 h 698173"/>
                  <a:gd name="connsiteX4" fmla="*/ 497994 w 497994"/>
                  <a:gd name="connsiteY4" fmla="*/ 46434 h 698173"/>
                  <a:gd name="connsiteX0" fmla="*/ 62821 w 497994"/>
                  <a:gd name="connsiteY0" fmla="*/ 558521 h 558521"/>
                  <a:gd name="connsiteX1" fmla="*/ 106780 w 497994"/>
                  <a:gd name="connsiteY1" fmla="*/ 320775 h 558521"/>
                  <a:gd name="connsiteX2" fmla="*/ 237896 w 497994"/>
                  <a:gd name="connsiteY2" fmla="*/ 130077 h 558521"/>
                  <a:gd name="connsiteX3" fmla="*/ 497994 w 497994"/>
                  <a:gd name="connsiteY3" fmla="*/ 46434 h 558521"/>
                  <a:gd name="connsiteX0" fmla="*/ 17089 w 408303"/>
                  <a:gd name="connsiteY0" fmla="*/ 320775 h 320775"/>
                  <a:gd name="connsiteX1" fmla="*/ 148205 w 408303"/>
                  <a:gd name="connsiteY1" fmla="*/ 130077 h 320775"/>
                  <a:gd name="connsiteX2" fmla="*/ 408303 w 408303"/>
                  <a:gd name="connsiteY2" fmla="*/ 46434 h 320775"/>
                  <a:gd name="connsiteX0" fmla="*/ 18629 w 395526"/>
                  <a:gd name="connsiteY0" fmla="*/ 335724 h 335724"/>
                  <a:gd name="connsiteX1" fmla="*/ 135428 w 395526"/>
                  <a:gd name="connsiteY1" fmla="*/ 130077 h 335724"/>
                  <a:gd name="connsiteX2" fmla="*/ 395526 w 395526"/>
                  <a:gd name="connsiteY2" fmla="*/ 46434 h 335724"/>
                  <a:gd name="connsiteX0" fmla="*/ 29065 w 405962"/>
                  <a:gd name="connsiteY0" fmla="*/ 335724 h 335724"/>
                  <a:gd name="connsiteX1" fmla="*/ 145864 w 405962"/>
                  <a:gd name="connsiteY1" fmla="*/ 130077 h 335724"/>
                  <a:gd name="connsiteX2" fmla="*/ 405962 w 405962"/>
                  <a:gd name="connsiteY2" fmla="*/ 46434 h 335724"/>
                  <a:gd name="connsiteX0" fmla="*/ 29065 w 405962"/>
                  <a:gd name="connsiteY0" fmla="*/ 349569 h 349569"/>
                  <a:gd name="connsiteX1" fmla="*/ 145864 w 405962"/>
                  <a:gd name="connsiteY1" fmla="*/ 143922 h 349569"/>
                  <a:gd name="connsiteX2" fmla="*/ 405962 w 405962"/>
                  <a:gd name="connsiteY2" fmla="*/ 60279 h 349569"/>
                  <a:gd name="connsiteX0" fmla="*/ 29065 w 405962"/>
                  <a:gd name="connsiteY0" fmla="*/ 350323 h 350323"/>
                  <a:gd name="connsiteX1" fmla="*/ 145864 w 405962"/>
                  <a:gd name="connsiteY1" fmla="*/ 144676 h 350323"/>
                  <a:gd name="connsiteX2" fmla="*/ 405962 w 405962"/>
                  <a:gd name="connsiteY2" fmla="*/ 61033 h 350323"/>
                  <a:gd name="connsiteX0" fmla="*/ 29065 w 405962"/>
                  <a:gd name="connsiteY0" fmla="*/ 353975 h 353975"/>
                  <a:gd name="connsiteX1" fmla="*/ 145864 w 405962"/>
                  <a:gd name="connsiteY1" fmla="*/ 148328 h 353975"/>
                  <a:gd name="connsiteX2" fmla="*/ 405962 w 405962"/>
                  <a:gd name="connsiteY2" fmla="*/ 64685 h 353975"/>
                  <a:gd name="connsiteX0" fmla="*/ 29065 w 405962"/>
                  <a:gd name="connsiteY0" fmla="*/ 341848 h 341848"/>
                  <a:gd name="connsiteX1" fmla="*/ 145864 w 405962"/>
                  <a:gd name="connsiteY1" fmla="*/ 136201 h 341848"/>
                  <a:gd name="connsiteX2" fmla="*/ 405962 w 405962"/>
                  <a:gd name="connsiteY2" fmla="*/ 52558 h 341848"/>
                  <a:gd name="connsiteX0" fmla="*/ 29065 w 405962"/>
                  <a:gd name="connsiteY0" fmla="*/ 350581 h 350581"/>
                  <a:gd name="connsiteX1" fmla="*/ 145864 w 405962"/>
                  <a:gd name="connsiteY1" fmla="*/ 144934 h 350581"/>
                  <a:gd name="connsiteX2" fmla="*/ 405962 w 405962"/>
                  <a:gd name="connsiteY2" fmla="*/ 61291 h 350581"/>
                  <a:gd name="connsiteX0" fmla="*/ 27670 w 414909"/>
                  <a:gd name="connsiteY0" fmla="*/ 305836 h 305836"/>
                  <a:gd name="connsiteX1" fmla="*/ 154811 w 414909"/>
                  <a:gd name="connsiteY1" fmla="*/ 144934 h 305836"/>
                  <a:gd name="connsiteX2" fmla="*/ 414909 w 414909"/>
                  <a:gd name="connsiteY2" fmla="*/ 61291 h 305836"/>
                  <a:gd name="connsiteX0" fmla="*/ 26979 w 419713"/>
                  <a:gd name="connsiteY0" fmla="*/ 298111 h 298111"/>
                  <a:gd name="connsiteX1" fmla="*/ 159615 w 419713"/>
                  <a:gd name="connsiteY1" fmla="*/ 144934 h 298111"/>
                  <a:gd name="connsiteX2" fmla="*/ 419713 w 419713"/>
                  <a:gd name="connsiteY2" fmla="*/ 61291 h 298111"/>
                  <a:gd name="connsiteX0" fmla="*/ 13770 w 406504"/>
                  <a:gd name="connsiteY0" fmla="*/ 298111 h 298111"/>
                  <a:gd name="connsiteX1" fmla="*/ 146406 w 406504"/>
                  <a:gd name="connsiteY1" fmla="*/ 144934 h 298111"/>
                  <a:gd name="connsiteX2" fmla="*/ 406504 w 406504"/>
                  <a:gd name="connsiteY2" fmla="*/ 61291 h 298111"/>
                  <a:gd name="connsiteX0" fmla="*/ 18876 w 411610"/>
                  <a:gd name="connsiteY0" fmla="*/ 298111 h 298111"/>
                  <a:gd name="connsiteX1" fmla="*/ 151512 w 411610"/>
                  <a:gd name="connsiteY1" fmla="*/ 144934 h 298111"/>
                  <a:gd name="connsiteX2" fmla="*/ 411610 w 411610"/>
                  <a:gd name="connsiteY2" fmla="*/ 61291 h 298111"/>
                  <a:gd name="connsiteX0" fmla="*/ 16768 w 409502"/>
                  <a:gd name="connsiteY0" fmla="*/ 298111 h 298111"/>
                  <a:gd name="connsiteX1" fmla="*/ 149404 w 409502"/>
                  <a:gd name="connsiteY1" fmla="*/ 144934 h 298111"/>
                  <a:gd name="connsiteX2" fmla="*/ 409502 w 409502"/>
                  <a:gd name="connsiteY2" fmla="*/ 61291 h 298111"/>
                  <a:gd name="connsiteX0" fmla="*/ 21986 w 414720"/>
                  <a:gd name="connsiteY0" fmla="*/ 298111 h 298111"/>
                  <a:gd name="connsiteX1" fmla="*/ 154622 w 414720"/>
                  <a:gd name="connsiteY1" fmla="*/ 144934 h 298111"/>
                  <a:gd name="connsiteX2" fmla="*/ 414720 w 414720"/>
                  <a:gd name="connsiteY2" fmla="*/ 61291 h 298111"/>
                  <a:gd name="connsiteX0" fmla="*/ 18116 w 410850"/>
                  <a:gd name="connsiteY0" fmla="*/ 298111 h 298111"/>
                  <a:gd name="connsiteX1" fmla="*/ 150752 w 410850"/>
                  <a:gd name="connsiteY1" fmla="*/ 144934 h 298111"/>
                  <a:gd name="connsiteX2" fmla="*/ 410850 w 410850"/>
                  <a:gd name="connsiteY2" fmla="*/ 61291 h 298111"/>
                  <a:gd name="connsiteX0" fmla="*/ 24550 w 369371"/>
                  <a:gd name="connsiteY0" fmla="*/ 333026 h 333026"/>
                  <a:gd name="connsiteX1" fmla="*/ 109273 w 369371"/>
                  <a:gd name="connsiteY1" fmla="*/ 144934 h 333026"/>
                  <a:gd name="connsiteX2" fmla="*/ 369371 w 369371"/>
                  <a:gd name="connsiteY2" fmla="*/ 61291 h 333026"/>
                  <a:gd name="connsiteX0" fmla="*/ 55264 w 400085"/>
                  <a:gd name="connsiteY0" fmla="*/ 333026 h 333026"/>
                  <a:gd name="connsiteX1" fmla="*/ 139987 w 400085"/>
                  <a:gd name="connsiteY1" fmla="*/ 144934 h 333026"/>
                  <a:gd name="connsiteX2" fmla="*/ 400085 w 400085"/>
                  <a:gd name="connsiteY2" fmla="*/ 61291 h 333026"/>
                  <a:gd name="connsiteX0" fmla="*/ 59407 w 404228"/>
                  <a:gd name="connsiteY0" fmla="*/ 339796 h 339796"/>
                  <a:gd name="connsiteX1" fmla="*/ 125743 w 404228"/>
                  <a:gd name="connsiteY1" fmla="*/ 138305 h 339796"/>
                  <a:gd name="connsiteX2" fmla="*/ 404228 w 404228"/>
                  <a:gd name="connsiteY2" fmla="*/ 68061 h 339796"/>
                  <a:gd name="connsiteX0" fmla="*/ 51780 w 396601"/>
                  <a:gd name="connsiteY0" fmla="*/ 339796 h 339796"/>
                  <a:gd name="connsiteX1" fmla="*/ 118116 w 396601"/>
                  <a:gd name="connsiteY1" fmla="*/ 138305 h 339796"/>
                  <a:gd name="connsiteX2" fmla="*/ 396601 w 396601"/>
                  <a:gd name="connsiteY2" fmla="*/ 68061 h 339796"/>
                  <a:gd name="connsiteX0" fmla="*/ 51780 w 411910"/>
                  <a:gd name="connsiteY0" fmla="*/ 328854 h 328854"/>
                  <a:gd name="connsiteX1" fmla="*/ 118116 w 411910"/>
                  <a:gd name="connsiteY1" fmla="*/ 127363 h 328854"/>
                  <a:gd name="connsiteX2" fmla="*/ 411910 w 411910"/>
                  <a:gd name="connsiteY2" fmla="*/ 81660 h 328854"/>
                  <a:gd name="connsiteX0" fmla="*/ 51780 w 411918"/>
                  <a:gd name="connsiteY0" fmla="*/ 345029 h 345029"/>
                  <a:gd name="connsiteX1" fmla="*/ 118116 w 411918"/>
                  <a:gd name="connsiteY1" fmla="*/ 143538 h 345029"/>
                  <a:gd name="connsiteX2" fmla="*/ 411910 w 411918"/>
                  <a:gd name="connsiteY2" fmla="*/ 97835 h 345029"/>
                  <a:gd name="connsiteX0" fmla="*/ 51780 w 411910"/>
                  <a:gd name="connsiteY0" fmla="*/ 342199 h 342199"/>
                  <a:gd name="connsiteX1" fmla="*/ 118116 w 411910"/>
                  <a:gd name="connsiteY1" fmla="*/ 140708 h 342199"/>
                  <a:gd name="connsiteX2" fmla="*/ 411910 w 411910"/>
                  <a:gd name="connsiteY2" fmla="*/ 95005 h 34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910" h="342199">
                    <a:moveTo>
                      <a:pt x="51780" y="342199"/>
                    </a:moveTo>
                    <a:cubicBezTo>
                      <a:pt x="-82901" y="200204"/>
                      <a:pt x="83741" y="132352"/>
                      <a:pt x="118116" y="140708"/>
                    </a:cubicBezTo>
                    <a:cubicBezTo>
                      <a:pt x="149644" y="-75640"/>
                      <a:pt x="410634" y="-2329"/>
                      <a:pt x="411910" y="95005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6" name="Free-form: Shape 25">
                <a:extLst>
                  <a:ext uri="{FF2B5EF4-FFF2-40B4-BE49-F238E27FC236}">
                    <a16:creationId xmlns:a16="http://schemas.microsoft.com/office/drawing/2014/main" id="{B23766F7-0E67-C330-80C5-6B59DB77240A}"/>
                  </a:ext>
                </a:extLst>
              </p:cNvPr>
              <p:cNvSpPr/>
              <p:nvPr/>
            </p:nvSpPr>
            <p:spPr>
              <a:xfrm>
                <a:off x="3968529" y="2674051"/>
                <a:ext cx="182174" cy="17314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7726 w 247414"/>
                  <a:gd name="connsiteY0" fmla="*/ 237146 h 237146"/>
                  <a:gd name="connsiteX1" fmla="*/ 247414 w 247414"/>
                  <a:gd name="connsiteY1" fmla="*/ 18513 h 237146"/>
                  <a:gd name="connsiteX0" fmla="*/ 18118 w 240867"/>
                  <a:gd name="connsiteY0" fmla="*/ 237146 h 237146"/>
                  <a:gd name="connsiteX1" fmla="*/ 240867 w 240867"/>
                  <a:gd name="connsiteY1" fmla="*/ 18513 h 237146"/>
                  <a:gd name="connsiteX0" fmla="*/ 18423 w 235968"/>
                  <a:gd name="connsiteY0" fmla="*/ 241367 h 241367"/>
                  <a:gd name="connsiteX1" fmla="*/ 235968 w 235968"/>
                  <a:gd name="connsiteY1" fmla="*/ 17530 h 24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968" h="241367">
                    <a:moveTo>
                      <a:pt x="18423" y="241367"/>
                    </a:moveTo>
                    <a:cubicBezTo>
                      <a:pt x="-68096" y="-18982"/>
                      <a:pt x="174849" y="-19776"/>
                      <a:pt x="235968" y="1753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7" name="Free-form: Shape 26">
                <a:extLst>
                  <a:ext uri="{FF2B5EF4-FFF2-40B4-BE49-F238E27FC236}">
                    <a16:creationId xmlns:a16="http://schemas.microsoft.com/office/drawing/2014/main" id="{B60E99BC-9B8E-33E1-F5D3-520BA90D882B}"/>
                  </a:ext>
                </a:extLst>
              </p:cNvPr>
              <p:cNvSpPr/>
              <p:nvPr/>
            </p:nvSpPr>
            <p:spPr>
              <a:xfrm>
                <a:off x="4659868" y="2865268"/>
                <a:ext cx="161934" cy="34437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9162 h 139162"/>
                  <a:gd name="connsiteX1" fmla="*/ 293986 w 293986"/>
                  <a:gd name="connsiteY1" fmla="*/ 93919 h 139162"/>
                  <a:gd name="connsiteX0" fmla="*/ 13167 w 291793"/>
                  <a:gd name="connsiteY0" fmla="*/ 147852 h 147852"/>
                  <a:gd name="connsiteX1" fmla="*/ 291773 w 291793"/>
                  <a:gd name="connsiteY1" fmla="*/ 102609 h 147852"/>
                  <a:gd name="connsiteX0" fmla="*/ 12809 w 303340"/>
                  <a:gd name="connsiteY0" fmla="*/ 145090 h 145090"/>
                  <a:gd name="connsiteX1" fmla="*/ 303321 w 303340"/>
                  <a:gd name="connsiteY1" fmla="*/ 106991 h 145090"/>
                  <a:gd name="connsiteX0" fmla="*/ 0 w 290538"/>
                  <a:gd name="connsiteY0" fmla="*/ 110592 h 110592"/>
                  <a:gd name="connsiteX1" fmla="*/ 290512 w 290538"/>
                  <a:gd name="connsiteY1" fmla="*/ 72493 h 110592"/>
                  <a:gd name="connsiteX0" fmla="*/ 0 w 290512"/>
                  <a:gd name="connsiteY0" fmla="*/ 114789 h 114789"/>
                  <a:gd name="connsiteX1" fmla="*/ 290512 w 290512"/>
                  <a:gd name="connsiteY1" fmla="*/ 76690 h 114789"/>
                  <a:gd name="connsiteX0" fmla="*/ 0 w 290512"/>
                  <a:gd name="connsiteY0" fmla="*/ 113940 h 113940"/>
                  <a:gd name="connsiteX1" fmla="*/ 290512 w 290512"/>
                  <a:gd name="connsiteY1" fmla="*/ 75841 h 113940"/>
                  <a:gd name="connsiteX0" fmla="*/ 73945 w 75307"/>
                  <a:gd name="connsiteY0" fmla="*/ 40970 h 388633"/>
                  <a:gd name="connsiteX1" fmla="*/ 125 w 75307"/>
                  <a:gd name="connsiteY1" fmla="*/ 388633 h 388633"/>
                  <a:gd name="connsiteX0" fmla="*/ 73867 w 190836"/>
                  <a:gd name="connsiteY0" fmla="*/ 0 h 347663"/>
                  <a:gd name="connsiteX1" fmla="*/ 178263 w 190836"/>
                  <a:gd name="connsiteY1" fmla="*/ 165880 h 347663"/>
                  <a:gd name="connsiteX2" fmla="*/ 47 w 190836"/>
                  <a:gd name="connsiteY2" fmla="*/ 347663 h 347663"/>
                  <a:gd name="connsiteX0" fmla="*/ 73860 w 204346"/>
                  <a:gd name="connsiteY0" fmla="*/ 0 h 347663"/>
                  <a:gd name="connsiteX1" fmla="*/ 178256 w 204346"/>
                  <a:gd name="connsiteY1" fmla="*/ 165880 h 347663"/>
                  <a:gd name="connsiteX2" fmla="*/ 40 w 204346"/>
                  <a:gd name="connsiteY2" fmla="*/ 347663 h 347663"/>
                  <a:gd name="connsiteX0" fmla="*/ 73820 w 212008"/>
                  <a:gd name="connsiteY0" fmla="*/ 0 h 359751"/>
                  <a:gd name="connsiteX1" fmla="*/ 178216 w 212008"/>
                  <a:gd name="connsiteY1" fmla="*/ 165880 h 359751"/>
                  <a:gd name="connsiteX2" fmla="*/ 0 w 212008"/>
                  <a:gd name="connsiteY2" fmla="*/ 347663 h 359751"/>
                  <a:gd name="connsiteX0" fmla="*/ 73820 w 216240"/>
                  <a:gd name="connsiteY0" fmla="*/ 0 h 359124"/>
                  <a:gd name="connsiteX1" fmla="*/ 182979 w 216240"/>
                  <a:gd name="connsiteY1" fmla="*/ 158736 h 359124"/>
                  <a:gd name="connsiteX2" fmla="*/ 0 w 216240"/>
                  <a:gd name="connsiteY2" fmla="*/ 347663 h 359124"/>
                  <a:gd name="connsiteX0" fmla="*/ 73820 w 205397"/>
                  <a:gd name="connsiteY0" fmla="*/ 0 h 357349"/>
                  <a:gd name="connsiteX1" fmla="*/ 182979 w 205397"/>
                  <a:gd name="connsiteY1" fmla="*/ 158736 h 357349"/>
                  <a:gd name="connsiteX2" fmla="*/ 0 w 205397"/>
                  <a:gd name="connsiteY2" fmla="*/ 347663 h 357349"/>
                  <a:gd name="connsiteX0" fmla="*/ 73820 w 205397"/>
                  <a:gd name="connsiteY0" fmla="*/ 0 h 357349"/>
                  <a:gd name="connsiteX1" fmla="*/ 182979 w 205397"/>
                  <a:gd name="connsiteY1" fmla="*/ 158736 h 357349"/>
                  <a:gd name="connsiteX2" fmla="*/ 0 w 205397"/>
                  <a:gd name="connsiteY2" fmla="*/ 347663 h 357349"/>
                  <a:gd name="connsiteX0" fmla="*/ 61913 w 205397"/>
                  <a:gd name="connsiteY0" fmla="*/ 0 h 371636"/>
                  <a:gd name="connsiteX1" fmla="*/ 182979 w 205397"/>
                  <a:gd name="connsiteY1" fmla="*/ 173023 h 371636"/>
                  <a:gd name="connsiteX2" fmla="*/ 0 w 205397"/>
                  <a:gd name="connsiteY2" fmla="*/ 361950 h 371636"/>
                  <a:gd name="connsiteX0" fmla="*/ 61913 w 218778"/>
                  <a:gd name="connsiteY0" fmla="*/ 9902 h 381538"/>
                  <a:gd name="connsiteX1" fmla="*/ 182979 w 218778"/>
                  <a:gd name="connsiteY1" fmla="*/ 182925 h 381538"/>
                  <a:gd name="connsiteX2" fmla="*/ 0 w 218778"/>
                  <a:gd name="connsiteY2" fmla="*/ 371852 h 381538"/>
                  <a:gd name="connsiteX0" fmla="*/ 48502 w 205367"/>
                  <a:gd name="connsiteY0" fmla="*/ 9902 h 387843"/>
                  <a:gd name="connsiteX1" fmla="*/ 169568 w 205367"/>
                  <a:gd name="connsiteY1" fmla="*/ 182925 h 387843"/>
                  <a:gd name="connsiteX2" fmla="*/ 0 w 205367"/>
                  <a:gd name="connsiteY2" fmla="*/ 378558 h 387843"/>
                  <a:gd name="connsiteX0" fmla="*/ 48502 w 189950"/>
                  <a:gd name="connsiteY0" fmla="*/ 8343 h 388154"/>
                  <a:gd name="connsiteX1" fmla="*/ 149955 w 189950"/>
                  <a:gd name="connsiteY1" fmla="*/ 208806 h 388154"/>
                  <a:gd name="connsiteX2" fmla="*/ 0 w 189950"/>
                  <a:gd name="connsiteY2" fmla="*/ 376999 h 388154"/>
                  <a:gd name="connsiteX0" fmla="*/ 48502 w 197779"/>
                  <a:gd name="connsiteY0" fmla="*/ 7311 h 387122"/>
                  <a:gd name="connsiteX1" fmla="*/ 149955 w 197779"/>
                  <a:gd name="connsiteY1" fmla="*/ 207774 h 387122"/>
                  <a:gd name="connsiteX2" fmla="*/ 0 w 197779"/>
                  <a:gd name="connsiteY2" fmla="*/ 375967 h 387122"/>
                  <a:gd name="connsiteX0" fmla="*/ 48502 w 197779"/>
                  <a:gd name="connsiteY0" fmla="*/ 7311 h 382117"/>
                  <a:gd name="connsiteX1" fmla="*/ 149955 w 197779"/>
                  <a:gd name="connsiteY1" fmla="*/ 207774 h 382117"/>
                  <a:gd name="connsiteX2" fmla="*/ 0 w 197779"/>
                  <a:gd name="connsiteY2" fmla="*/ 375967 h 382117"/>
                  <a:gd name="connsiteX0" fmla="*/ 22351 w 171628"/>
                  <a:gd name="connsiteY0" fmla="*/ 7311 h 392797"/>
                  <a:gd name="connsiteX1" fmla="*/ 123804 w 171628"/>
                  <a:gd name="connsiteY1" fmla="*/ 207774 h 392797"/>
                  <a:gd name="connsiteX2" fmla="*/ 0 w 171628"/>
                  <a:gd name="connsiteY2" fmla="*/ 387224 h 39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628" h="392797">
                    <a:moveTo>
                      <a:pt x="22351" y="7311"/>
                    </a:moveTo>
                    <a:cubicBezTo>
                      <a:pt x="143732" y="-35686"/>
                      <a:pt x="229641" y="121353"/>
                      <a:pt x="123804" y="207774"/>
                    </a:cubicBezTo>
                    <a:cubicBezTo>
                      <a:pt x="209114" y="329233"/>
                      <a:pt x="69288" y="416104"/>
                      <a:pt x="0" y="387224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8" name="Free-form: Shape 27">
                <a:extLst>
                  <a:ext uri="{FF2B5EF4-FFF2-40B4-BE49-F238E27FC236}">
                    <a16:creationId xmlns:a16="http://schemas.microsoft.com/office/drawing/2014/main" id="{CE936E37-7D40-356C-FA52-D697D6EA057E}"/>
                  </a:ext>
                </a:extLst>
              </p:cNvPr>
              <p:cNvSpPr/>
              <p:nvPr/>
            </p:nvSpPr>
            <p:spPr>
              <a:xfrm>
                <a:off x="4150697" y="2628523"/>
                <a:ext cx="252871" cy="8426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86145"/>
                  <a:gd name="connsiteY0" fmla="*/ 117002 h 117002"/>
                  <a:gd name="connsiteX1" fmla="*/ 285967 w 286145"/>
                  <a:gd name="connsiteY1" fmla="*/ 63605 h 117002"/>
                  <a:gd name="connsiteX0" fmla="*/ 0 w 285967"/>
                  <a:gd name="connsiteY0" fmla="*/ 102558 h 102558"/>
                  <a:gd name="connsiteX1" fmla="*/ 285967 w 285967"/>
                  <a:gd name="connsiteY1" fmla="*/ 49161 h 1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67" h="102558">
                    <a:moveTo>
                      <a:pt x="0" y="102558"/>
                    </a:moveTo>
                    <a:cubicBezTo>
                      <a:pt x="34925" y="-62541"/>
                      <a:pt x="236504" y="12539"/>
                      <a:pt x="285967" y="49161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43884C1C-7D6D-4324-DB05-D0ACAB801277}"/>
                  </a:ext>
                </a:extLst>
              </p:cNvPr>
              <p:cNvSpPr/>
              <p:nvPr/>
            </p:nvSpPr>
            <p:spPr>
              <a:xfrm rot="8820013">
                <a:off x="4423920" y="3165779"/>
                <a:ext cx="364402" cy="9160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70703"/>
                  <a:gd name="connsiteY0" fmla="*/ 84209 h 110209"/>
                  <a:gd name="connsiteX1" fmla="*/ 370568 w 370703"/>
                  <a:gd name="connsiteY1" fmla="*/ 110209 h 110209"/>
                  <a:gd name="connsiteX0" fmla="*/ 0 w 370718"/>
                  <a:gd name="connsiteY0" fmla="*/ 141680 h 167680"/>
                  <a:gd name="connsiteX1" fmla="*/ 168758 w 370718"/>
                  <a:gd name="connsiteY1" fmla="*/ 25276 h 167680"/>
                  <a:gd name="connsiteX2" fmla="*/ 370568 w 370718"/>
                  <a:gd name="connsiteY2" fmla="*/ 167680 h 167680"/>
                  <a:gd name="connsiteX0" fmla="*/ 0 w 371593"/>
                  <a:gd name="connsiteY0" fmla="*/ 145616 h 171616"/>
                  <a:gd name="connsiteX1" fmla="*/ 168758 w 371593"/>
                  <a:gd name="connsiteY1" fmla="*/ 29212 h 171616"/>
                  <a:gd name="connsiteX2" fmla="*/ 370568 w 371593"/>
                  <a:gd name="connsiteY2" fmla="*/ 171616 h 171616"/>
                  <a:gd name="connsiteX0" fmla="*/ 0 w 372815"/>
                  <a:gd name="connsiteY0" fmla="*/ 127035 h 153035"/>
                  <a:gd name="connsiteX1" fmla="*/ 168758 w 372815"/>
                  <a:gd name="connsiteY1" fmla="*/ 10631 h 153035"/>
                  <a:gd name="connsiteX2" fmla="*/ 370568 w 372815"/>
                  <a:gd name="connsiteY2" fmla="*/ 153035 h 153035"/>
                  <a:gd name="connsiteX0" fmla="*/ 0 w 372348"/>
                  <a:gd name="connsiteY0" fmla="*/ 118951 h 144951"/>
                  <a:gd name="connsiteX1" fmla="*/ 168758 w 372348"/>
                  <a:gd name="connsiteY1" fmla="*/ 2547 h 144951"/>
                  <a:gd name="connsiteX2" fmla="*/ 370568 w 372348"/>
                  <a:gd name="connsiteY2" fmla="*/ 144951 h 144951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35115 h 161115"/>
                  <a:gd name="connsiteX1" fmla="*/ 143450 w 370568"/>
                  <a:gd name="connsiteY1" fmla="*/ 2277 h 161115"/>
                  <a:gd name="connsiteX2" fmla="*/ 370568 w 370568"/>
                  <a:gd name="connsiteY2" fmla="*/ 161115 h 161115"/>
                  <a:gd name="connsiteX0" fmla="*/ 0 w 370568"/>
                  <a:gd name="connsiteY0" fmla="*/ 135115 h 161115"/>
                  <a:gd name="connsiteX1" fmla="*/ 143450 w 370568"/>
                  <a:gd name="connsiteY1" fmla="*/ 2277 h 161115"/>
                  <a:gd name="connsiteX2" fmla="*/ 370568 w 370568"/>
                  <a:gd name="connsiteY2" fmla="*/ 161115 h 161115"/>
                  <a:gd name="connsiteX0" fmla="*/ 0 w 350307"/>
                  <a:gd name="connsiteY0" fmla="*/ 141163 h 141163"/>
                  <a:gd name="connsiteX1" fmla="*/ 143450 w 350307"/>
                  <a:gd name="connsiteY1" fmla="*/ 8325 h 141163"/>
                  <a:gd name="connsiteX2" fmla="*/ 350307 w 350307"/>
                  <a:gd name="connsiteY2" fmla="*/ 102816 h 141163"/>
                  <a:gd name="connsiteX0" fmla="*/ 0 w 350307"/>
                  <a:gd name="connsiteY0" fmla="*/ 136074 h 136074"/>
                  <a:gd name="connsiteX1" fmla="*/ 143450 w 350307"/>
                  <a:gd name="connsiteY1" fmla="*/ 3236 h 136074"/>
                  <a:gd name="connsiteX2" fmla="*/ 350307 w 350307"/>
                  <a:gd name="connsiteY2" fmla="*/ 97727 h 136074"/>
                  <a:gd name="connsiteX0" fmla="*/ 0 w 350307"/>
                  <a:gd name="connsiteY0" fmla="*/ 121195 h 121195"/>
                  <a:gd name="connsiteX1" fmla="*/ 146893 w 350307"/>
                  <a:gd name="connsiteY1" fmla="*/ 4553 h 121195"/>
                  <a:gd name="connsiteX2" fmla="*/ 350307 w 350307"/>
                  <a:gd name="connsiteY2" fmla="*/ 82848 h 12119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86219"/>
                  <a:gd name="connsiteY0" fmla="*/ 104487 h 104487"/>
                  <a:gd name="connsiteX1" fmla="*/ 182805 w 386219"/>
                  <a:gd name="connsiteY1" fmla="*/ 4553 h 104487"/>
                  <a:gd name="connsiteX2" fmla="*/ 386219 w 386219"/>
                  <a:gd name="connsiteY2" fmla="*/ 82848 h 104487"/>
                  <a:gd name="connsiteX0" fmla="*/ 0 w 386219"/>
                  <a:gd name="connsiteY0" fmla="*/ 104487 h 104487"/>
                  <a:gd name="connsiteX1" fmla="*/ 182805 w 386219"/>
                  <a:gd name="connsiteY1" fmla="*/ 4553 h 104487"/>
                  <a:gd name="connsiteX2" fmla="*/ 386219 w 386219"/>
                  <a:gd name="connsiteY2" fmla="*/ 82848 h 10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6219" h="104487">
                    <a:moveTo>
                      <a:pt x="0" y="104487"/>
                    </a:moveTo>
                    <a:cubicBezTo>
                      <a:pt x="144996" y="93518"/>
                      <a:pt x="118173" y="26578"/>
                      <a:pt x="182805" y="4553"/>
                    </a:cubicBezTo>
                    <a:cubicBezTo>
                      <a:pt x="228374" y="-9977"/>
                      <a:pt x="346326" y="8747"/>
                      <a:pt x="386219" y="8284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2A0978F1-2924-CBB0-637C-D091CE09797F}"/>
                  </a:ext>
                </a:extLst>
              </p:cNvPr>
              <p:cNvSpPr/>
              <p:nvPr/>
            </p:nvSpPr>
            <p:spPr>
              <a:xfrm rot="11700000">
                <a:off x="4181211" y="3224646"/>
                <a:ext cx="244508" cy="13698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4671"/>
                  <a:gd name="connsiteY0" fmla="*/ 129649 h 129649"/>
                  <a:gd name="connsiteX1" fmla="*/ 324516 w 324671"/>
                  <a:gd name="connsiteY1" fmla="*/ 53795 h 129649"/>
                  <a:gd name="connsiteX0" fmla="*/ 0 w 324516"/>
                  <a:gd name="connsiteY0" fmla="*/ 155112 h 155112"/>
                  <a:gd name="connsiteX1" fmla="*/ 324516 w 324516"/>
                  <a:gd name="connsiteY1" fmla="*/ 79258 h 155112"/>
                  <a:gd name="connsiteX0" fmla="*/ 0 w 324516"/>
                  <a:gd name="connsiteY0" fmla="*/ 158680 h 158680"/>
                  <a:gd name="connsiteX1" fmla="*/ 324516 w 324516"/>
                  <a:gd name="connsiteY1" fmla="*/ 82826 h 158680"/>
                  <a:gd name="connsiteX0" fmla="*/ 0 w 312707"/>
                  <a:gd name="connsiteY0" fmla="*/ 203243 h 203243"/>
                  <a:gd name="connsiteX1" fmla="*/ 312707 w 312707"/>
                  <a:gd name="connsiteY1" fmla="*/ 63211 h 203243"/>
                  <a:gd name="connsiteX0" fmla="*/ 4819 w 317526"/>
                  <a:gd name="connsiteY0" fmla="*/ 229920 h 229920"/>
                  <a:gd name="connsiteX1" fmla="*/ 317526 w 317526"/>
                  <a:gd name="connsiteY1" fmla="*/ 89888 h 229920"/>
                  <a:gd name="connsiteX0" fmla="*/ 5228 w 287504"/>
                  <a:gd name="connsiteY0" fmla="*/ 251615 h 251615"/>
                  <a:gd name="connsiteX1" fmla="*/ 287504 w 287504"/>
                  <a:gd name="connsiteY1" fmla="*/ 78434 h 251615"/>
                  <a:gd name="connsiteX0" fmla="*/ 6146 w 288422"/>
                  <a:gd name="connsiteY0" fmla="*/ 230204 h 230204"/>
                  <a:gd name="connsiteX1" fmla="*/ 288422 w 288422"/>
                  <a:gd name="connsiteY1" fmla="*/ 57023 h 230204"/>
                  <a:gd name="connsiteX0" fmla="*/ 6442 w 274624"/>
                  <a:gd name="connsiteY0" fmla="*/ 238612 h 238612"/>
                  <a:gd name="connsiteX1" fmla="*/ 274624 w 274624"/>
                  <a:gd name="connsiteY1" fmla="*/ 53045 h 238612"/>
                  <a:gd name="connsiteX0" fmla="*/ 6538 w 270415"/>
                  <a:gd name="connsiteY0" fmla="*/ 210103 h 210103"/>
                  <a:gd name="connsiteX1" fmla="*/ 270415 w 270415"/>
                  <a:gd name="connsiteY1" fmla="*/ 68788 h 210103"/>
                  <a:gd name="connsiteX0" fmla="*/ 3172 w 267049"/>
                  <a:gd name="connsiteY0" fmla="*/ 199935 h 199935"/>
                  <a:gd name="connsiteX1" fmla="*/ 267049 w 267049"/>
                  <a:gd name="connsiteY1" fmla="*/ 58620 h 199935"/>
                  <a:gd name="connsiteX0" fmla="*/ 3233 w 262216"/>
                  <a:gd name="connsiteY0" fmla="*/ 219100 h 219100"/>
                  <a:gd name="connsiteX1" fmla="*/ 262216 w 262216"/>
                  <a:gd name="connsiteY1" fmla="*/ 49466 h 219100"/>
                  <a:gd name="connsiteX0" fmla="*/ 3043 w 277875"/>
                  <a:gd name="connsiteY0" fmla="*/ 170213 h 170213"/>
                  <a:gd name="connsiteX1" fmla="*/ 277875 w 277875"/>
                  <a:gd name="connsiteY1" fmla="*/ 79836 h 170213"/>
                  <a:gd name="connsiteX0" fmla="*/ 217 w 275049"/>
                  <a:gd name="connsiteY0" fmla="*/ 140273 h 140273"/>
                  <a:gd name="connsiteX1" fmla="*/ 275049 w 275049"/>
                  <a:gd name="connsiteY1" fmla="*/ 49896 h 140273"/>
                  <a:gd name="connsiteX0" fmla="*/ 235 w 257607"/>
                  <a:gd name="connsiteY0" fmla="*/ 157966 h 157966"/>
                  <a:gd name="connsiteX1" fmla="*/ 257607 w 257607"/>
                  <a:gd name="connsiteY1" fmla="*/ 42636 h 157966"/>
                  <a:gd name="connsiteX0" fmla="*/ 1406 w 258778"/>
                  <a:gd name="connsiteY0" fmla="*/ 151343 h 151343"/>
                  <a:gd name="connsiteX1" fmla="*/ 258778 w 258778"/>
                  <a:gd name="connsiteY1" fmla="*/ 36013 h 151343"/>
                  <a:gd name="connsiteX0" fmla="*/ 1773 w 259145"/>
                  <a:gd name="connsiteY0" fmla="*/ 156248 h 156248"/>
                  <a:gd name="connsiteX1" fmla="*/ 259145 w 259145"/>
                  <a:gd name="connsiteY1" fmla="*/ 40918 h 156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9145" h="156248">
                    <a:moveTo>
                      <a:pt x="1773" y="156248"/>
                    </a:moveTo>
                    <a:cubicBezTo>
                      <a:pt x="-18989" y="35496"/>
                      <a:pt x="147132" y="-56567"/>
                      <a:pt x="259145" y="4091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7B270E8F-AC23-16CA-3E54-905EAA1419B9}"/>
                  </a:ext>
                </a:extLst>
              </p:cNvPr>
              <p:cNvSpPr/>
              <p:nvPr/>
            </p:nvSpPr>
            <p:spPr>
              <a:xfrm rot="2540842">
                <a:off x="4146989" y="2677159"/>
                <a:ext cx="121096" cy="39801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02910 h 1063575"/>
                  <a:gd name="connsiteX1" fmla="*/ 178219 w 497994"/>
                  <a:gd name="connsiteY1" fmla="*/ 852167 h 1063575"/>
                  <a:gd name="connsiteX2" fmla="*/ 109748 w 497994"/>
                  <a:gd name="connsiteY2" fmla="*/ 651739 h 1063575"/>
                  <a:gd name="connsiteX3" fmla="*/ 62821 w 497994"/>
                  <a:gd name="connsiteY3" fmla="*/ 512087 h 1063575"/>
                  <a:gd name="connsiteX4" fmla="*/ 106780 w 497994"/>
                  <a:gd name="connsiteY4" fmla="*/ 274341 h 1063575"/>
                  <a:gd name="connsiteX5" fmla="*/ 497994 w 497994"/>
                  <a:gd name="connsiteY5" fmla="*/ 0 h 1063575"/>
                  <a:gd name="connsiteX0" fmla="*/ 497466 w 497466"/>
                  <a:gd name="connsiteY0" fmla="*/ 628569 h 789234"/>
                  <a:gd name="connsiteX1" fmla="*/ 178219 w 497466"/>
                  <a:gd name="connsiteY1" fmla="*/ 577826 h 789234"/>
                  <a:gd name="connsiteX2" fmla="*/ 109748 w 497466"/>
                  <a:gd name="connsiteY2" fmla="*/ 377398 h 789234"/>
                  <a:gd name="connsiteX3" fmla="*/ 62821 w 497466"/>
                  <a:gd name="connsiteY3" fmla="*/ 237746 h 789234"/>
                  <a:gd name="connsiteX4" fmla="*/ 106780 w 497466"/>
                  <a:gd name="connsiteY4" fmla="*/ 0 h 789234"/>
                  <a:gd name="connsiteX0" fmla="*/ 178219 w 178219"/>
                  <a:gd name="connsiteY0" fmla="*/ 577826 h 577826"/>
                  <a:gd name="connsiteX1" fmla="*/ 109748 w 178219"/>
                  <a:gd name="connsiteY1" fmla="*/ 377398 h 577826"/>
                  <a:gd name="connsiteX2" fmla="*/ 62821 w 178219"/>
                  <a:gd name="connsiteY2" fmla="*/ 237746 h 577826"/>
                  <a:gd name="connsiteX3" fmla="*/ 106780 w 178219"/>
                  <a:gd name="connsiteY3" fmla="*/ 0 h 577826"/>
                  <a:gd name="connsiteX0" fmla="*/ 109748 w 109748"/>
                  <a:gd name="connsiteY0" fmla="*/ 377398 h 377398"/>
                  <a:gd name="connsiteX1" fmla="*/ 62821 w 109748"/>
                  <a:gd name="connsiteY1" fmla="*/ 237746 h 377398"/>
                  <a:gd name="connsiteX2" fmla="*/ 106780 w 109748"/>
                  <a:gd name="connsiteY2" fmla="*/ 0 h 377398"/>
                  <a:gd name="connsiteX0" fmla="*/ 100942 w 106780"/>
                  <a:gd name="connsiteY0" fmla="*/ 388649 h 388649"/>
                  <a:gd name="connsiteX1" fmla="*/ 62821 w 106780"/>
                  <a:gd name="connsiteY1" fmla="*/ 237746 h 388649"/>
                  <a:gd name="connsiteX2" fmla="*/ 106780 w 106780"/>
                  <a:gd name="connsiteY2" fmla="*/ 0 h 388649"/>
                  <a:gd name="connsiteX0" fmla="*/ 137874 w 137874"/>
                  <a:gd name="connsiteY0" fmla="*/ 399413 h 399413"/>
                  <a:gd name="connsiteX1" fmla="*/ 62821 w 137874"/>
                  <a:gd name="connsiteY1" fmla="*/ 237746 h 399413"/>
                  <a:gd name="connsiteX2" fmla="*/ 106780 w 137874"/>
                  <a:gd name="connsiteY2" fmla="*/ 0 h 399413"/>
                  <a:gd name="connsiteX0" fmla="*/ 137874 w 137874"/>
                  <a:gd name="connsiteY0" fmla="*/ 399413 h 399413"/>
                  <a:gd name="connsiteX1" fmla="*/ 62821 w 137874"/>
                  <a:gd name="connsiteY1" fmla="*/ 237746 h 399413"/>
                  <a:gd name="connsiteX2" fmla="*/ 106780 w 137874"/>
                  <a:gd name="connsiteY2" fmla="*/ 0 h 399413"/>
                  <a:gd name="connsiteX0" fmla="*/ 155265 w 155265"/>
                  <a:gd name="connsiteY0" fmla="*/ 427454 h 427454"/>
                  <a:gd name="connsiteX1" fmla="*/ 80212 w 155265"/>
                  <a:gd name="connsiteY1" fmla="*/ 265787 h 427454"/>
                  <a:gd name="connsiteX2" fmla="*/ 80491 w 155265"/>
                  <a:gd name="connsiteY2" fmla="*/ 0 h 427454"/>
                  <a:gd name="connsiteX0" fmla="*/ 141526 w 141526"/>
                  <a:gd name="connsiteY0" fmla="*/ 427454 h 427454"/>
                  <a:gd name="connsiteX1" fmla="*/ 66473 w 141526"/>
                  <a:gd name="connsiteY1" fmla="*/ 265787 h 427454"/>
                  <a:gd name="connsiteX2" fmla="*/ 66752 w 141526"/>
                  <a:gd name="connsiteY2" fmla="*/ 0 h 427454"/>
                  <a:gd name="connsiteX0" fmla="*/ 164225 w 164225"/>
                  <a:gd name="connsiteY0" fmla="*/ 456024 h 456024"/>
                  <a:gd name="connsiteX1" fmla="*/ 66473 w 164225"/>
                  <a:gd name="connsiteY1" fmla="*/ 265787 h 456024"/>
                  <a:gd name="connsiteX2" fmla="*/ 66752 w 164225"/>
                  <a:gd name="connsiteY2" fmla="*/ 0 h 456024"/>
                  <a:gd name="connsiteX0" fmla="*/ 164225 w 164225"/>
                  <a:gd name="connsiteY0" fmla="*/ 456024 h 456024"/>
                  <a:gd name="connsiteX1" fmla="*/ 66473 w 164225"/>
                  <a:gd name="connsiteY1" fmla="*/ 265787 h 456024"/>
                  <a:gd name="connsiteX2" fmla="*/ 66752 w 164225"/>
                  <a:gd name="connsiteY2" fmla="*/ 0 h 456024"/>
                  <a:gd name="connsiteX0" fmla="*/ 167643 w 167643"/>
                  <a:gd name="connsiteY0" fmla="*/ 456024 h 456024"/>
                  <a:gd name="connsiteX1" fmla="*/ 64428 w 167643"/>
                  <a:gd name="connsiteY1" fmla="*/ 215545 h 456024"/>
                  <a:gd name="connsiteX2" fmla="*/ 70170 w 167643"/>
                  <a:gd name="connsiteY2" fmla="*/ 0 h 456024"/>
                  <a:gd name="connsiteX0" fmla="*/ 152778 w 152778"/>
                  <a:gd name="connsiteY0" fmla="*/ 456024 h 456024"/>
                  <a:gd name="connsiteX1" fmla="*/ 49563 w 152778"/>
                  <a:gd name="connsiteY1" fmla="*/ 215545 h 456024"/>
                  <a:gd name="connsiteX2" fmla="*/ 55305 w 152778"/>
                  <a:gd name="connsiteY2" fmla="*/ 0 h 456024"/>
                  <a:gd name="connsiteX0" fmla="*/ 143883 w 143883"/>
                  <a:gd name="connsiteY0" fmla="*/ 456024 h 456024"/>
                  <a:gd name="connsiteX1" fmla="*/ 40668 w 143883"/>
                  <a:gd name="connsiteY1" fmla="*/ 215545 h 456024"/>
                  <a:gd name="connsiteX2" fmla="*/ 46410 w 143883"/>
                  <a:gd name="connsiteY2" fmla="*/ 0 h 456024"/>
                  <a:gd name="connsiteX0" fmla="*/ 152777 w 152777"/>
                  <a:gd name="connsiteY0" fmla="*/ 456024 h 456024"/>
                  <a:gd name="connsiteX1" fmla="*/ 49562 w 152777"/>
                  <a:gd name="connsiteY1" fmla="*/ 215545 h 456024"/>
                  <a:gd name="connsiteX2" fmla="*/ 55304 w 152777"/>
                  <a:gd name="connsiteY2" fmla="*/ 0 h 456024"/>
                  <a:gd name="connsiteX0" fmla="*/ 152777 w 152777"/>
                  <a:gd name="connsiteY0" fmla="*/ 456024 h 456024"/>
                  <a:gd name="connsiteX1" fmla="*/ 49562 w 152777"/>
                  <a:gd name="connsiteY1" fmla="*/ 215545 h 456024"/>
                  <a:gd name="connsiteX2" fmla="*/ 55304 w 152777"/>
                  <a:gd name="connsiteY2" fmla="*/ 0 h 456024"/>
                  <a:gd name="connsiteX0" fmla="*/ 155482 w 155482"/>
                  <a:gd name="connsiteY0" fmla="*/ 475653 h 475653"/>
                  <a:gd name="connsiteX1" fmla="*/ 52267 w 155482"/>
                  <a:gd name="connsiteY1" fmla="*/ 235174 h 475653"/>
                  <a:gd name="connsiteX2" fmla="*/ 51668 w 155482"/>
                  <a:gd name="connsiteY2" fmla="*/ 0 h 475653"/>
                  <a:gd name="connsiteX0" fmla="*/ 146080 w 146080"/>
                  <a:gd name="connsiteY0" fmla="*/ 475653 h 475653"/>
                  <a:gd name="connsiteX1" fmla="*/ 42865 w 146080"/>
                  <a:gd name="connsiteY1" fmla="*/ 235174 h 475653"/>
                  <a:gd name="connsiteX2" fmla="*/ 42266 w 146080"/>
                  <a:gd name="connsiteY2" fmla="*/ 0 h 475653"/>
                  <a:gd name="connsiteX0" fmla="*/ 149111 w 149111"/>
                  <a:gd name="connsiteY0" fmla="*/ 475653 h 475653"/>
                  <a:gd name="connsiteX1" fmla="*/ 45896 w 149111"/>
                  <a:gd name="connsiteY1" fmla="*/ 235174 h 475653"/>
                  <a:gd name="connsiteX2" fmla="*/ 45297 w 149111"/>
                  <a:gd name="connsiteY2" fmla="*/ 0 h 475653"/>
                  <a:gd name="connsiteX0" fmla="*/ 155946 w 155946"/>
                  <a:gd name="connsiteY0" fmla="*/ 475653 h 475653"/>
                  <a:gd name="connsiteX1" fmla="*/ 52731 w 155946"/>
                  <a:gd name="connsiteY1" fmla="*/ 235174 h 475653"/>
                  <a:gd name="connsiteX2" fmla="*/ 52132 w 155946"/>
                  <a:gd name="connsiteY2" fmla="*/ 0 h 475653"/>
                  <a:gd name="connsiteX0" fmla="*/ 162163 w 162163"/>
                  <a:gd name="connsiteY0" fmla="*/ 475653 h 475653"/>
                  <a:gd name="connsiteX1" fmla="*/ 58948 w 162163"/>
                  <a:gd name="connsiteY1" fmla="*/ 235174 h 475653"/>
                  <a:gd name="connsiteX2" fmla="*/ 58349 w 162163"/>
                  <a:gd name="connsiteY2" fmla="*/ 0 h 475653"/>
                  <a:gd name="connsiteX0" fmla="*/ 158029 w 158029"/>
                  <a:gd name="connsiteY0" fmla="*/ 475653 h 475653"/>
                  <a:gd name="connsiteX1" fmla="*/ 54814 w 158029"/>
                  <a:gd name="connsiteY1" fmla="*/ 235174 h 475653"/>
                  <a:gd name="connsiteX2" fmla="*/ 54215 w 158029"/>
                  <a:gd name="connsiteY2" fmla="*/ 0 h 475653"/>
                  <a:gd name="connsiteX0" fmla="*/ 148233 w 148233"/>
                  <a:gd name="connsiteY0" fmla="*/ 475653 h 475653"/>
                  <a:gd name="connsiteX1" fmla="*/ 45018 w 148233"/>
                  <a:gd name="connsiteY1" fmla="*/ 235174 h 475653"/>
                  <a:gd name="connsiteX2" fmla="*/ 44419 w 148233"/>
                  <a:gd name="connsiteY2" fmla="*/ 0 h 475653"/>
                  <a:gd name="connsiteX0" fmla="*/ 156891 w 156891"/>
                  <a:gd name="connsiteY0" fmla="*/ 482630 h 482630"/>
                  <a:gd name="connsiteX1" fmla="*/ 53676 w 156891"/>
                  <a:gd name="connsiteY1" fmla="*/ 242151 h 482630"/>
                  <a:gd name="connsiteX2" fmla="*/ 32857 w 156891"/>
                  <a:gd name="connsiteY2" fmla="*/ 0 h 482630"/>
                  <a:gd name="connsiteX0" fmla="*/ 150696 w 150696"/>
                  <a:gd name="connsiteY0" fmla="*/ 495280 h 495280"/>
                  <a:gd name="connsiteX1" fmla="*/ 47481 w 150696"/>
                  <a:gd name="connsiteY1" fmla="*/ 254801 h 495280"/>
                  <a:gd name="connsiteX2" fmla="*/ 40541 w 150696"/>
                  <a:gd name="connsiteY2" fmla="*/ 0 h 495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696" h="495280">
                    <a:moveTo>
                      <a:pt x="150696" y="495280"/>
                    </a:moveTo>
                    <a:cubicBezTo>
                      <a:pt x="21030" y="467953"/>
                      <a:pt x="-23341" y="308328"/>
                      <a:pt x="47481" y="254801"/>
                    </a:cubicBezTo>
                    <a:cubicBezTo>
                      <a:pt x="-32697" y="200767"/>
                      <a:pt x="5366" y="54314"/>
                      <a:pt x="40541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08C1A109-278F-2648-D591-DB7884B99C60}"/>
                  </a:ext>
                </a:extLst>
              </p:cNvPr>
              <p:cNvSpPr/>
              <p:nvPr/>
            </p:nvSpPr>
            <p:spPr>
              <a:xfrm rot="3116987">
                <a:off x="3930526" y="3120597"/>
                <a:ext cx="242529" cy="21377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20 w 306720"/>
                  <a:gd name="connsiteY0" fmla="*/ 84194 h 234514"/>
                  <a:gd name="connsiteX1" fmla="*/ 18610 w 306720"/>
                  <a:gd name="connsiteY1" fmla="*/ 0 h 234514"/>
                  <a:gd name="connsiteX0" fmla="*/ 327167 w 327167"/>
                  <a:gd name="connsiteY0" fmla="*/ 56534 h 215322"/>
                  <a:gd name="connsiteX1" fmla="*/ 17408 w 327167"/>
                  <a:gd name="connsiteY1" fmla="*/ 0 h 215322"/>
                  <a:gd name="connsiteX0" fmla="*/ 313906 w 313906"/>
                  <a:gd name="connsiteY0" fmla="*/ 56534 h 208891"/>
                  <a:gd name="connsiteX1" fmla="*/ 4147 w 313906"/>
                  <a:gd name="connsiteY1" fmla="*/ 0 h 208891"/>
                  <a:gd name="connsiteX0" fmla="*/ 300859 w 300859"/>
                  <a:gd name="connsiteY0" fmla="*/ 0 h 192880"/>
                  <a:gd name="connsiteX1" fmla="*/ 4387 w 300859"/>
                  <a:gd name="connsiteY1" fmla="*/ 53159 h 192880"/>
                  <a:gd name="connsiteX0" fmla="*/ 299192 w 299253"/>
                  <a:gd name="connsiteY0" fmla="*/ 0 h 232604"/>
                  <a:gd name="connsiteX1" fmla="*/ 2720 w 299253"/>
                  <a:gd name="connsiteY1" fmla="*/ 53159 h 232604"/>
                  <a:gd name="connsiteX0" fmla="*/ 308788 w 308847"/>
                  <a:gd name="connsiteY0" fmla="*/ 0 h 238230"/>
                  <a:gd name="connsiteX1" fmla="*/ 2649 w 308847"/>
                  <a:gd name="connsiteY1" fmla="*/ 67049 h 238230"/>
                  <a:gd name="connsiteX0" fmla="*/ 306139 w 306221"/>
                  <a:gd name="connsiteY0" fmla="*/ 0 h 265475"/>
                  <a:gd name="connsiteX1" fmla="*/ 0 w 306221"/>
                  <a:gd name="connsiteY1" fmla="*/ 67049 h 265475"/>
                  <a:gd name="connsiteX0" fmla="*/ 316311 w 316389"/>
                  <a:gd name="connsiteY0" fmla="*/ 0 h 285869"/>
                  <a:gd name="connsiteX1" fmla="*/ 0 w 316389"/>
                  <a:gd name="connsiteY1" fmla="*/ 108495 h 285869"/>
                  <a:gd name="connsiteX0" fmla="*/ 316311 w 326163"/>
                  <a:gd name="connsiteY0" fmla="*/ 0 h 258730"/>
                  <a:gd name="connsiteX1" fmla="*/ 0 w 326163"/>
                  <a:gd name="connsiteY1" fmla="*/ 108495 h 258730"/>
                  <a:gd name="connsiteX0" fmla="*/ 316311 w 326690"/>
                  <a:gd name="connsiteY0" fmla="*/ 0 h 286870"/>
                  <a:gd name="connsiteX1" fmla="*/ 0 w 326690"/>
                  <a:gd name="connsiteY1" fmla="*/ 108495 h 286870"/>
                  <a:gd name="connsiteX0" fmla="*/ 272006 w 283839"/>
                  <a:gd name="connsiteY0" fmla="*/ 0 h 300585"/>
                  <a:gd name="connsiteX1" fmla="*/ 0 w 283839"/>
                  <a:gd name="connsiteY1" fmla="*/ 130693 h 300585"/>
                  <a:gd name="connsiteX0" fmla="*/ 272006 w 283103"/>
                  <a:gd name="connsiteY0" fmla="*/ 0 h 288816"/>
                  <a:gd name="connsiteX1" fmla="*/ 0 w 283103"/>
                  <a:gd name="connsiteY1" fmla="*/ 130693 h 288816"/>
                  <a:gd name="connsiteX0" fmla="*/ 263247 w 274641"/>
                  <a:gd name="connsiteY0" fmla="*/ 0 h 291003"/>
                  <a:gd name="connsiteX1" fmla="*/ 0 w 274641"/>
                  <a:gd name="connsiteY1" fmla="*/ 134204 h 291003"/>
                  <a:gd name="connsiteX0" fmla="*/ 263247 w 284279"/>
                  <a:gd name="connsiteY0" fmla="*/ 0 h 278665"/>
                  <a:gd name="connsiteX1" fmla="*/ 0 w 284279"/>
                  <a:gd name="connsiteY1" fmla="*/ 134204 h 278665"/>
                  <a:gd name="connsiteX0" fmla="*/ 263247 w 297192"/>
                  <a:gd name="connsiteY0" fmla="*/ 0 h 287337"/>
                  <a:gd name="connsiteX1" fmla="*/ 0 w 297192"/>
                  <a:gd name="connsiteY1" fmla="*/ 134204 h 287337"/>
                  <a:gd name="connsiteX0" fmla="*/ 263247 w 287260"/>
                  <a:gd name="connsiteY0" fmla="*/ 0 h 270601"/>
                  <a:gd name="connsiteX1" fmla="*/ 0 w 287260"/>
                  <a:gd name="connsiteY1" fmla="*/ 134204 h 270601"/>
                  <a:gd name="connsiteX0" fmla="*/ 271001 w 294559"/>
                  <a:gd name="connsiteY0" fmla="*/ 0 h 274560"/>
                  <a:gd name="connsiteX1" fmla="*/ 0 w 294559"/>
                  <a:gd name="connsiteY1" fmla="*/ 139979 h 274560"/>
                  <a:gd name="connsiteX0" fmla="*/ 271001 w 298328"/>
                  <a:gd name="connsiteY0" fmla="*/ 0 h 264697"/>
                  <a:gd name="connsiteX1" fmla="*/ 0 w 298328"/>
                  <a:gd name="connsiteY1" fmla="*/ 139979 h 264697"/>
                  <a:gd name="connsiteX0" fmla="*/ 271001 w 297449"/>
                  <a:gd name="connsiteY0" fmla="*/ 0 h 272717"/>
                  <a:gd name="connsiteX1" fmla="*/ 0 w 297449"/>
                  <a:gd name="connsiteY1" fmla="*/ 139979 h 272717"/>
                  <a:gd name="connsiteX0" fmla="*/ 287352 w 312678"/>
                  <a:gd name="connsiteY0" fmla="*/ 0 h 288003"/>
                  <a:gd name="connsiteX1" fmla="*/ 0 w 312678"/>
                  <a:gd name="connsiteY1" fmla="*/ 161810 h 28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2678" h="288003">
                    <a:moveTo>
                      <a:pt x="287352" y="0"/>
                    </a:moveTo>
                    <a:cubicBezTo>
                      <a:pt x="400081" y="254058"/>
                      <a:pt x="106171" y="412195"/>
                      <a:pt x="0" y="16181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60A23D78-5C89-05C1-925F-9AB3FB06F801}"/>
                  </a:ext>
                </a:extLst>
              </p:cNvPr>
              <p:cNvSpPr/>
              <p:nvPr/>
            </p:nvSpPr>
            <p:spPr>
              <a:xfrm rot="2066024">
                <a:off x="4063860" y="2960654"/>
                <a:ext cx="16730" cy="8207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1778"/>
                  <a:gd name="connsiteY0" fmla="*/ 10000 h 10000"/>
                  <a:gd name="connsiteX1" fmla="*/ 3057 w 11778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78" h="10000">
                    <a:moveTo>
                      <a:pt x="0" y="10000"/>
                    </a:moveTo>
                    <a:cubicBezTo>
                      <a:pt x="20479" y="5025"/>
                      <a:pt x="9338" y="5053"/>
                      <a:pt x="3057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36" name="Free-form: Shape 35">
                <a:extLst>
                  <a:ext uri="{FF2B5EF4-FFF2-40B4-BE49-F238E27FC236}">
                    <a16:creationId xmlns:a16="http://schemas.microsoft.com/office/drawing/2014/main" id="{D543899C-57DE-8597-A45F-550BED0A5D37}"/>
                  </a:ext>
                </a:extLst>
              </p:cNvPr>
              <p:cNvSpPr/>
              <p:nvPr/>
            </p:nvSpPr>
            <p:spPr>
              <a:xfrm rot="20480051">
                <a:off x="4634235" y="3065540"/>
                <a:ext cx="33932" cy="12178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7026"/>
                  <a:gd name="connsiteY0" fmla="*/ 11670 h 11670"/>
                  <a:gd name="connsiteX1" fmla="*/ 16699 w 17026"/>
                  <a:gd name="connsiteY1" fmla="*/ 0 h 11670"/>
                  <a:gd name="connsiteX0" fmla="*/ 0 w 16699"/>
                  <a:gd name="connsiteY0" fmla="*/ 11670 h 11670"/>
                  <a:gd name="connsiteX1" fmla="*/ 16699 w 16699"/>
                  <a:gd name="connsiteY1" fmla="*/ 0 h 11670"/>
                  <a:gd name="connsiteX0" fmla="*/ 0 w 16789"/>
                  <a:gd name="connsiteY0" fmla="*/ 11670 h 11670"/>
                  <a:gd name="connsiteX1" fmla="*/ 16699 w 16789"/>
                  <a:gd name="connsiteY1" fmla="*/ 0 h 11670"/>
                  <a:gd name="connsiteX0" fmla="*/ 0 w 21485"/>
                  <a:gd name="connsiteY0" fmla="*/ 13787 h 13787"/>
                  <a:gd name="connsiteX1" fmla="*/ 21485 w 21485"/>
                  <a:gd name="connsiteY1" fmla="*/ 0 h 13787"/>
                  <a:gd name="connsiteX0" fmla="*/ 0 w 22431"/>
                  <a:gd name="connsiteY0" fmla="*/ 13787 h 13787"/>
                  <a:gd name="connsiteX1" fmla="*/ 21485 w 22431"/>
                  <a:gd name="connsiteY1" fmla="*/ 0 h 13787"/>
                  <a:gd name="connsiteX0" fmla="*/ 0 w 25709"/>
                  <a:gd name="connsiteY0" fmla="*/ 13787 h 13787"/>
                  <a:gd name="connsiteX1" fmla="*/ 21485 w 25709"/>
                  <a:gd name="connsiteY1" fmla="*/ 0 h 1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09" h="13787">
                    <a:moveTo>
                      <a:pt x="0" y="13787"/>
                    </a:moveTo>
                    <a:cubicBezTo>
                      <a:pt x="47190" y="4853"/>
                      <a:pt x="13350" y="6500"/>
                      <a:pt x="21485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D88F8BAC-0086-8AD6-4D3A-CBE368D62990}"/>
                  </a:ext>
                </a:extLst>
              </p:cNvPr>
              <p:cNvSpPr/>
              <p:nvPr/>
            </p:nvSpPr>
            <p:spPr>
              <a:xfrm rot="15403240">
                <a:off x="3947898" y="3146848"/>
                <a:ext cx="78931" cy="3221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8249"/>
                  <a:gd name="connsiteY0" fmla="*/ 110640 h 110640"/>
                  <a:gd name="connsiteX1" fmla="*/ 328095 w 328249"/>
                  <a:gd name="connsiteY1" fmla="*/ 69789 h 110640"/>
                  <a:gd name="connsiteX0" fmla="*/ 0 w 328095"/>
                  <a:gd name="connsiteY0" fmla="*/ 107755 h 107755"/>
                  <a:gd name="connsiteX1" fmla="*/ 328095 w 328095"/>
                  <a:gd name="connsiteY1" fmla="*/ 66904 h 107755"/>
                  <a:gd name="connsiteX0" fmla="*/ 0 w 328095"/>
                  <a:gd name="connsiteY0" fmla="*/ 88408 h 88408"/>
                  <a:gd name="connsiteX1" fmla="*/ 328095 w 328095"/>
                  <a:gd name="connsiteY1" fmla="*/ 47557 h 8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8095" h="88408">
                    <a:moveTo>
                      <a:pt x="0" y="88408"/>
                    </a:moveTo>
                    <a:cubicBezTo>
                      <a:pt x="74417" y="-23398"/>
                      <a:pt x="258053" y="-19953"/>
                      <a:pt x="328095" y="47557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C2F33C15-B974-6B73-8E3E-A05A2256348B}"/>
                  </a:ext>
                </a:extLst>
              </p:cNvPr>
              <p:cNvSpPr/>
              <p:nvPr/>
            </p:nvSpPr>
            <p:spPr>
              <a:xfrm rot="14389962" flipH="1">
                <a:off x="4279961" y="3023922"/>
                <a:ext cx="148781" cy="1589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462239"/>
                  <a:gd name="connsiteY0" fmla="*/ 24680 h 649453"/>
                  <a:gd name="connsiteX1" fmla="*/ 462132 w 462239"/>
                  <a:gd name="connsiteY1" fmla="*/ 649452 h 649453"/>
                  <a:gd name="connsiteX0" fmla="*/ 0 w 462246"/>
                  <a:gd name="connsiteY0" fmla="*/ 1 h 624774"/>
                  <a:gd name="connsiteX1" fmla="*/ 462132 w 462246"/>
                  <a:gd name="connsiteY1" fmla="*/ 624773 h 624774"/>
                  <a:gd name="connsiteX0" fmla="*/ 0 w 461719"/>
                  <a:gd name="connsiteY0" fmla="*/ 1 h 661905"/>
                  <a:gd name="connsiteX1" fmla="*/ 461605 w 461719"/>
                  <a:gd name="connsiteY1" fmla="*/ 661906 h 661905"/>
                  <a:gd name="connsiteX0" fmla="*/ 0 w 464279"/>
                  <a:gd name="connsiteY0" fmla="*/ 1 h 661905"/>
                  <a:gd name="connsiteX1" fmla="*/ 461605 w 464279"/>
                  <a:gd name="connsiteY1" fmla="*/ 661906 h 661905"/>
                  <a:gd name="connsiteX0" fmla="*/ -1 w 457944"/>
                  <a:gd name="connsiteY0" fmla="*/ -1 h 611718"/>
                  <a:gd name="connsiteX1" fmla="*/ 455232 w 457944"/>
                  <a:gd name="connsiteY1" fmla="*/ 611719 h 611718"/>
                  <a:gd name="connsiteX0" fmla="*/ 1 w 489878"/>
                  <a:gd name="connsiteY0" fmla="*/ -1 h 768430"/>
                  <a:gd name="connsiteX1" fmla="*/ 487343 w 489878"/>
                  <a:gd name="connsiteY1" fmla="*/ 768431 h 768430"/>
                  <a:gd name="connsiteX0" fmla="*/ 1 w 490127"/>
                  <a:gd name="connsiteY0" fmla="*/ -1 h 768430"/>
                  <a:gd name="connsiteX1" fmla="*/ 487343 w 490127"/>
                  <a:gd name="connsiteY1" fmla="*/ 768431 h 768430"/>
                  <a:gd name="connsiteX0" fmla="*/ 1 w 525740"/>
                  <a:gd name="connsiteY0" fmla="*/ -1 h 748214"/>
                  <a:gd name="connsiteX1" fmla="*/ 523159 w 525740"/>
                  <a:gd name="connsiteY1" fmla="*/ 748215 h 748214"/>
                  <a:gd name="connsiteX0" fmla="*/ 1 w 523159"/>
                  <a:gd name="connsiteY0" fmla="*/ -1 h 748214"/>
                  <a:gd name="connsiteX1" fmla="*/ 523159 w 523159"/>
                  <a:gd name="connsiteY1" fmla="*/ 748215 h 748214"/>
                  <a:gd name="connsiteX0" fmla="*/ 1 w 554904"/>
                  <a:gd name="connsiteY0" fmla="*/ -1 h 642241"/>
                  <a:gd name="connsiteX1" fmla="*/ 554904 w 554904"/>
                  <a:gd name="connsiteY1" fmla="*/ 642242 h 642241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3452" h="628846">
                    <a:moveTo>
                      <a:pt x="1" y="-1"/>
                    </a:moveTo>
                    <a:cubicBezTo>
                      <a:pt x="105822" y="674803"/>
                      <a:pt x="463651" y="297884"/>
                      <a:pt x="543453" y="628847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FED1B426-FA36-9578-F10D-38B2EA1E76AE}"/>
                  </a:ext>
                </a:extLst>
              </p:cNvPr>
              <p:cNvSpPr/>
              <p:nvPr/>
            </p:nvSpPr>
            <p:spPr>
              <a:xfrm rot="3738022">
                <a:off x="4494748" y="2876408"/>
                <a:ext cx="148324" cy="4640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404" h="110392">
                    <a:moveTo>
                      <a:pt x="0" y="110392"/>
                    </a:moveTo>
                    <a:cubicBezTo>
                      <a:pt x="34925" y="-54707"/>
                      <a:pt x="315323" y="-3757"/>
                      <a:pt x="325405" y="65099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0" name="Free-form: Shape 39">
                <a:extLst>
                  <a:ext uri="{FF2B5EF4-FFF2-40B4-BE49-F238E27FC236}">
                    <a16:creationId xmlns:a16="http://schemas.microsoft.com/office/drawing/2014/main" id="{0BE727E6-1207-E113-C7C4-8EA1BCDD0C43}"/>
                  </a:ext>
                </a:extLst>
              </p:cNvPr>
              <p:cNvSpPr/>
              <p:nvPr/>
            </p:nvSpPr>
            <p:spPr>
              <a:xfrm rot="5007063">
                <a:off x="4634358" y="2857655"/>
                <a:ext cx="71079" cy="2356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1" name="Free-form: Shape 40">
                <a:extLst>
                  <a:ext uri="{FF2B5EF4-FFF2-40B4-BE49-F238E27FC236}">
                    <a16:creationId xmlns:a16="http://schemas.microsoft.com/office/drawing/2014/main" id="{DECE8C29-D86D-547E-CE02-8B0CDDF469D2}"/>
                  </a:ext>
                </a:extLst>
              </p:cNvPr>
              <p:cNvSpPr/>
              <p:nvPr/>
            </p:nvSpPr>
            <p:spPr>
              <a:xfrm rot="6009787">
                <a:off x="4460197" y="2837890"/>
                <a:ext cx="77923" cy="119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7207"/>
                  <a:gd name="connsiteY0" fmla="*/ 113025 h 113025"/>
                  <a:gd name="connsiteX1" fmla="*/ 297036 w 297207"/>
                  <a:gd name="connsiteY1" fmla="*/ 67357 h 113025"/>
                  <a:gd name="connsiteX0" fmla="*/ 0 w 297036"/>
                  <a:gd name="connsiteY0" fmla="*/ 108930 h 108930"/>
                  <a:gd name="connsiteX1" fmla="*/ 297036 w 297036"/>
                  <a:gd name="connsiteY1" fmla="*/ 63262 h 108930"/>
                  <a:gd name="connsiteX0" fmla="*/ 0 w 264404"/>
                  <a:gd name="connsiteY0" fmla="*/ 87443 h 94429"/>
                  <a:gd name="connsiteX1" fmla="*/ 264404 w 264404"/>
                  <a:gd name="connsiteY1" fmla="*/ 94429 h 94429"/>
                  <a:gd name="connsiteX0" fmla="*/ 0 w 264404"/>
                  <a:gd name="connsiteY0" fmla="*/ 46217 h 53203"/>
                  <a:gd name="connsiteX1" fmla="*/ 264404 w 264404"/>
                  <a:gd name="connsiteY1" fmla="*/ 53203 h 53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404" h="53203">
                    <a:moveTo>
                      <a:pt x="0" y="46217"/>
                    </a:moveTo>
                    <a:cubicBezTo>
                      <a:pt x="110216" y="-21390"/>
                      <a:pt x="206898" y="-11194"/>
                      <a:pt x="264404" y="53203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2" name="Free-form: Shape 41">
                <a:extLst>
                  <a:ext uri="{FF2B5EF4-FFF2-40B4-BE49-F238E27FC236}">
                    <a16:creationId xmlns:a16="http://schemas.microsoft.com/office/drawing/2014/main" id="{819B9F2A-CAE5-6254-2824-D448D6F28739}"/>
                  </a:ext>
                </a:extLst>
              </p:cNvPr>
              <p:cNvSpPr/>
              <p:nvPr/>
            </p:nvSpPr>
            <p:spPr>
              <a:xfrm rot="17515688">
                <a:off x="3948732" y="2850952"/>
                <a:ext cx="87072" cy="2356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3" name="Free-form: Shape 42">
                <a:extLst>
                  <a:ext uri="{FF2B5EF4-FFF2-40B4-BE49-F238E27FC236}">
                    <a16:creationId xmlns:a16="http://schemas.microsoft.com/office/drawing/2014/main" id="{B1E757CF-4CDB-0F31-2D54-6AD941A278CF}"/>
                  </a:ext>
                </a:extLst>
              </p:cNvPr>
              <p:cNvSpPr/>
              <p:nvPr/>
            </p:nvSpPr>
            <p:spPr>
              <a:xfrm rot="9888594" flipH="1">
                <a:off x="4354286" y="3044584"/>
                <a:ext cx="145950" cy="2979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85548"/>
                  <a:gd name="connsiteY0" fmla="*/ 102466 h 102466"/>
                  <a:gd name="connsiteX1" fmla="*/ 385419 w 385548"/>
                  <a:gd name="connsiteY1" fmla="*/ 79347 h 102466"/>
                  <a:gd name="connsiteX0" fmla="*/ 0 w 385585"/>
                  <a:gd name="connsiteY0" fmla="*/ 84231 h 84231"/>
                  <a:gd name="connsiteX1" fmla="*/ 385419 w 385585"/>
                  <a:gd name="connsiteY1" fmla="*/ 61112 h 84231"/>
                  <a:gd name="connsiteX0" fmla="*/ 0 w 375879"/>
                  <a:gd name="connsiteY0" fmla="*/ 98267 h 98267"/>
                  <a:gd name="connsiteX1" fmla="*/ 375707 w 375879"/>
                  <a:gd name="connsiteY1" fmla="*/ 49888 h 98267"/>
                  <a:gd name="connsiteX0" fmla="*/ 0 w 349701"/>
                  <a:gd name="connsiteY0" fmla="*/ 77554 h 77554"/>
                  <a:gd name="connsiteX1" fmla="*/ 349511 w 349701"/>
                  <a:gd name="connsiteY1" fmla="*/ 68352 h 77554"/>
                  <a:gd name="connsiteX0" fmla="*/ 0 w 347736"/>
                  <a:gd name="connsiteY0" fmla="*/ 69931 h 78847"/>
                  <a:gd name="connsiteX1" fmla="*/ 347543 w 347736"/>
                  <a:gd name="connsiteY1" fmla="*/ 78846 h 78847"/>
                  <a:gd name="connsiteX0" fmla="*/ 0 w 337725"/>
                  <a:gd name="connsiteY0" fmla="*/ 70167 h 78477"/>
                  <a:gd name="connsiteX1" fmla="*/ 337526 w 337725"/>
                  <a:gd name="connsiteY1" fmla="*/ 78478 h 78477"/>
                  <a:gd name="connsiteX0" fmla="*/ 0 w 337526"/>
                  <a:gd name="connsiteY0" fmla="*/ 70841 h 79153"/>
                  <a:gd name="connsiteX1" fmla="*/ 337526 w 337526"/>
                  <a:gd name="connsiteY1" fmla="*/ 79152 h 7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526" h="79153">
                    <a:moveTo>
                      <a:pt x="0" y="70841"/>
                    </a:moveTo>
                    <a:cubicBezTo>
                      <a:pt x="115844" y="-47528"/>
                      <a:pt x="292319" y="1603"/>
                      <a:pt x="337526" y="79152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4" name="Free-form: Shape 43">
                <a:extLst>
                  <a:ext uri="{FF2B5EF4-FFF2-40B4-BE49-F238E27FC236}">
                    <a16:creationId xmlns:a16="http://schemas.microsoft.com/office/drawing/2014/main" id="{8DF029C3-FEBB-0F77-F4DA-F3315F287028}"/>
                  </a:ext>
                </a:extLst>
              </p:cNvPr>
              <p:cNvSpPr/>
              <p:nvPr/>
            </p:nvSpPr>
            <p:spPr>
              <a:xfrm rot="900000">
                <a:off x="3853807" y="2983247"/>
                <a:ext cx="58339" cy="2633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220775"/>
                  <a:gd name="connsiteY0" fmla="*/ 154685 h 154685"/>
                  <a:gd name="connsiteX1" fmla="*/ 220775 w 220775"/>
                  <a:gd name="connsiteY1" fmla="*/ 36768 h 154685"/>
                  <a:gd name="connsiteX0" fmla="*/ 0 w 220775"/>
                  <a:gd name="connsiteY0" fmla="*/ 130370 h 130370"/>
                  <a:gd name="connsiteX1" fmla="*/ 220775 w 220775"/>
                  <a:gd name="connsiteY1" fmla="*/ 12453 h 130370"/>
                  <a:gd name="connsiteX0" fmla="*/ 0 w 227432"/>
                  <a:gd name="connsiteY0" fmla="*/ 120178 h 120178"/>
                  <a:gd name="connsiteX1" fmla="*/ 227432 w 227432"/>
                  <a:gd name="connsiteY1" fmla="*/ 17519 h 120178"/>
                  <a:gd name="connsiteX0" fmla="*/ 1 w 277011"/>
                  <a:gd name="connsiteY0" fmla="*/ 120212 h 120212"/>
                  <a:gd name="connsiteX1" fmla="*/ 277011 w 277011"/>
                  <a:gd name="connsiteY1" fmla="*/ 17500 h 120212"/>
                  <a:gd name="connsiteX0" fmla="*/ -1 w 277009"/>
                  <a:gd name="connsiteY0" fmla="*/ 115204 h 115204"/>
                  <a:gd name="connsiteX1" fmla="*/ 277009 w 277009"/>
                  <a:gd name="connsiteY1" fmla="*/ 12492 h 115204"/>
                  <a:gd name="connsiteX0" fmla="*/ 0 w 243166"/>
                  <a:gd name="connsiteY0" fmla="*/ 99019 h 99019"/>
                  <a:gd name="connsiteX1" fmla="*/ 243166 w 243166"/>
                  <a:gd name="connsiteY1" fmla="*/ 22387 h 99019"/>
                  <a:gd name="connsiteX0" fmla="*/ 0 w 243166"/>
                  <a:gd name="connsiteY0" fmla="*/ 86152 h 86152"/>
                  <a:gd name="connsiteX1" fmla="*/ 243166 w 243166"/>
                  <a:gd name="connsiteY1" fmla="*/ 9520 h 8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166" h="86152">
                    <a:moveTo>
                      <a:pt x="0" y="86152"/>
                    </a:moveTo>
                    <a:cubicBezTo>
                      <a:pt x="111131" y="-17969"/>
                      <a:pt x="198650" y="-4522"/>
                      <a:pt x="243166" y="952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5" name="Free-form: Shape 44">
                <a:extLst>
                  <a:ext uri="{FF2B5EF4-FFF2-40B4-BE49-F238E27FC236}">
                    <a16:creationId xmlns:a16="http://schemas.microsoft.com/office/drawing/2014/main" id="{E3AD2222-BBBF-D88C-470B-9A6D31BDCA63}"/>
                  </a:ext>
                </a:extLst>
              </p:cNvPr>
              <p:cNvSpPr/>
              <p:nvPr/>
            </p:nvSpPr>
            <p:spPr>
              <a:xfrm rot="2945226">
                <a:off x="4342866" y="2740997"/>
                <a:ext cx="31740" cy="7630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0923"/>
                  <a:gd name="connsiteY0" fmla="*/ 10469 h 10469"/>
                  <a:gd name="connsiteX1" fmla="*/ 5780 w 10923"/>
                  <a:gd name="connsiteY1" fmla="*/ 0 h 10469"/>
                  <a:gd name="connsiteX0" fmla="*/ 0 w 13797"/>
                  <a:gd name="connsiteY0" fmla="*/ 10469 h 10469"/>
                  <a:gd name="connsiteX1" fmla="*/ 5780 w 13797"/>
                  <a:gd name="connsiteY1" fmla="*/ 0 h 10469"/>
                  <a:gd name="connsiteX0" fmla="*/ 0 w 12427"/>
                  <a:gd name="connsiteY0" fmla="*/ 12089 h 12089"/>
                  <a:gd name="connsiteX1" fmla="*/ 2795 w 12427"/>
                  <a:gd name="connsiteY1" fmla="*/ 0 h 12089"/>
                  <a:gd name="connsiteX0" fmla="*/ 223 w 5918"/>
                  <a:gd name="connsiteY0" fmla="*/ 12089 h 12089"/>
                  <a:gd name="connsiteX1" fmla="*/ 3018 w 5918"/>
                  <a:gd name="connsiteY1" fmla="*/ 0 h 12089"/>
                  <a:gd name="connsiteX0" fmla="*/ 266 w 19050"/>
                  <a:gd name="connsiteY0" fmla="*/ 10874 h 10874"/>
                  <a:gd name="connsiteX1" fmla="*/ 15341 w 19050"/>
                  <a:gd name="connsiteY1" fmla="*/ 0 h 10874"/>
                  <a:gd name="connsiteX0" fmla="*/ 759 w 15833"/>
                  <a:gd name="connsiteY0" fmla="*/ 10874 h 10874"/>
                  <a:gd name="connsiteX1" fmla="*/ 15834 w 15833"/>
                  <a:gd name="connsiteY1" fmla="*/ 0 h 10874"/>
                  <a:gd name="connsiteX0" fmla="*/ 8306 w 23381"/>
                  <a:gd name="connsiteY0" fmla="*/ 10874 h 10874"/>
                  <a:gd name="connsiteX1" fmla="*/ 23381 w 23381"/>
                  <a:gd name="connsiteY1" fmla="*/ 0 h 10874"/>
                  <a:gd name="connsiteX0" fmla="*/ 6751 w 32317"/>
                  <a:gd name="connsiteY0" fmla="*/ 12812 h 12812"/>
                  <a:gd name="connsiteX1" fmla="*/ 32317 w 32317"/>
                  <a:gd name="connsiteY1" fmla="*/ 0 h 12812"/>
                  <a:gd name="connsiteX0" fmla="*/ 0 w 25566"/>
                  <a:gd name="connsiteY0" fmla="*/ 12812 h 12812"/>
                  <a:gd name="connsiteX1" fmla="*/ 25566 w 25566"/>
                  <a:gd name="connsiteY1" fmla="*/ 0 h 12812"/>
                  <a:gd name="connsiteX0" fmla="*/ 2609 w 28175"/>
                  <a:gd name="connsiteY0" fmla="*/ 12812 h 12812"/>
                  <a:gd name="connsiteX1" fmla="*/ 28175 w 28175"/>
                  <a:gd name="connsiteY1" fmla="*/ 0 h 1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75" h="12812">
                    <a:moveTo>
                      <a:pt x="2609" y="12812"/>
                    </a:moveTo>
                    <a:cubicBezTo>
                      <a:pt x="-8523" y="7352"/>
                      <a:pt x="19002" y="4011"/>
                      <a:pt x="28175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6" name="Free-form: Shape 45">
                <a:extLst>
                  <a:ext uri="{FF2B5EF4-FFF2-40B4-BE49-F238E27FC236}">
                    <a16:creationId xmlns:a16="http://schemas.microsoft.com/office/drawing/2014/main" id="{13E4711B-7F0B-87CB-970C-E7623A5F6453}"/>
                  </a:ext>
                </a:extLst>
              </p:cNvPr>
              <p:cNvSpPr/>
              <p:nvPr/>
            </p:nvSpPr>
            <p:spPr>
              <a:xfrm rot="2945226">
                <a:off x="4215164" y="3165155"/>
                <a:ext cx="19036" cy="12150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0923"/>
                  <a:gd name="connsiteY0" fmla="*/ 10469 h 10469"/>
                  <a:gd name="connsiteX1" fmla="*/ 5780 w 10923"/>
                  <a:gd name="connsiteY1" fmla="*/ 0 h 10469"/>
                  <a:gd name="connsiteX0" fmla="*/ 0 w 13797"/>
                  <a:gd name="connsiteY0" fmla="*/ 10469 h 10469"/>
                  <a:gd name="connsiteX1" fmla="*/ 5780 w 13797"/>
                  <a:gd name="connsiteY1" fmla="*/ 0 h 10469"/>
                  <a:gd name="connsiteX0" fmla="*/ 0 w 12427"/>
                  <a:gd name="connsiteY0" fmla="*/ 12089 h 12089"/>
                  <a:gd name="connsiteX1" fmla="*/ 2795 w 12427"/>
                  <a:gd name="connsiteY1" fmla="*/ 0 h 12089"/>
                  <a:gd name="connsiteX0" fmla="*/ 223 w 5918"/>
                  <a:gd name="connsiteY0" fmla="*/ 12089 h 12089"/>
                  <a:gd name="connsiteX1" fmla="*/ 3018 w 5918"/>
                  <a:gd name="connsiteY1" fmla="*/ 0 h 12089"/>
                  <a:gd name="connsiteX0" fmla="*/ 266 w 19050"/>
                  <a:gd name="connsiteY0" fmla="*/ 10874 h 10874"/>
                  <a:gd name="connsiteX1" fmla="*/ 15341 w 19050"/>
                  <a:gd name="connsiteY1" fmla="*/ 0 h 10874"/>
                  <a:gd name="connsiteX0" fmla="*/ 759 w 15833"/>
                  <a:gd name="connsiteY0" fmla="*/ 10874 h 10874"/>
                  <a:gd name="connsiteX1" fmla="*/ 15834 w 15833"/>
                  <a:gd name="connsiteY1" fmla="*/ 0 h 10874"/>
                  <a:gd name="connsiteX0" fmla="*/ 8306 w 23381"/>
                  <a:gd name="connsiteY0" fmla="*/ 10874 h 10874"/>
                  <a:gd name="connsiteX1" fmla="*/ 23381 w 23381"/>
                  <a:gd name="connsiteY1" fmla="*/ 0 h 10874"/>
                  <a:gd name="connsiteX0" fmla="*/ 10024 w 17136"/>
                  <a:gd name="connsiteY0" fmla="*/ 11379 h 11379"/>
                  <a:gd name="connsiteX1" fmla="*/ 17136 w 17136"/>
                  <a:gd name="connsiteY1" fmla="*/ 0 h 11379"/>
                  <a:gd name="connsiteX0" fmla="*/ 17258 w 24370"/>
                  <a:gd name="connsiteY0" fmla="*/ 11379 h 11379"/>
                  <a:gd name="connsiteX1" fmla="*/ 24370 w 24370"/>
                  <a:gd name="connsiteY1" fmla="*/ 0 h 11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70" h="11379">
                    <a:moveTo>
                      <a:pt x="17258" y="11379"/>
                    </a:moveTo>
                    <a:cubicBezTo>
                      <a:pt x="-21136" y="5186"/>
                      <a:pt x="15197" y="4011"/>
                      <a:pt x="24370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7" name="Free-form: Shape 46">
                <a:extLst>
                  <a:ext uri="{FF2B5EF4-FFF2-40B4-BE49-F238E27FC236}">
                    <a16:creationId xmlns:a16="http://schemas.microsoft.com/office/drawing/2014/main" id="{BA992CD7-7E29-B4AB-B1B1-A58127ADAE69}"/>
                  </a:ext>
                </a:extLst>
              </p:cNvPr>
              <p:cNvSpPr/>
              <p:nvPr/>
            </p:nvSpPr>
            <p:spPr>
              <a:xfrm rot="1568665">
                <a:off x="4518311" y="3079976"/>
                <a:ext cx="43652" cy="3552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8" name="Free-form: Shape 47">
                <a:extLst>
                  <a:ext uri="{FF2B5EF4-FFF2-40B4-BE49-F238E27FC236}">
                    <a16:creationId xmlns:a16="http://schemas.microsoft.com/office/drawing/2014/main" id="{E8445F2D-9543-2330-EEBD-CDD66B378405}"/>
                  </a:ext>
                </a:extLst>
              </p:cNvPr>
              <p:cNvSpPr/>
              <p:nvPr/>
            </p:nvSpPr>
            <p:spPr>
              <a:xfrm rot="5920943" flipH="1">
                <a:off x="4506678" y="2905558"/>
                <a:ext cx="266105" cy="16836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432388"/>
                  <a:gd name="connsiteY0" fmla="*/ 48694 h 48694"/>
                  <a:gd name="connsiteX1" fmla="*/ 432388 w 432388"/>
                  <a:gd name="connsiteY1" fmla="*/ 19328 h 48694"/>
                  <a:gd name="connsiteX0" fmla="*/ 0 w 432388"/>
                  <a:gd name="connsiteY0" fmla="*/ 46152 h 46152"/>
                  <a:gd name="connsiteX1" fmla="*/ 432388 w 432388"/>
                  <a:gd name="connsiteY1" fmla="*/ 16786 h 46152"/>
                  <a:gd name="connsiteX0" fmla="*/ 0 w 432388"/>
                  <a:gd name="connsiteY0" fmla="*/ 52228 h 52228"/>
                  <a:gd name="connsiteX1" fmla="*/ 432388 w 432388"/>
                  <a:gd name="connsiteY1" fmla="*/ 22862 h 52228"/>
                  <a:gd name="connsiteX0" fmla="*/ 0 w 406944"/>
                  <a:gd name="connsiteY0" fmla="*/ 213812 h 213812"/>
                  <a:gd name="connsiteX1" fmla="*/ 406944 w 406944"/>
                  <a:gd name="connsiteY1" fmla="*/ 5773 h 213812"/>
                  <a:gd name="connsiteX0" fmla="*/ 0 w 406944"/>
                  <a:gd name="connsiteY0" fmla="*/ 214794 h 214794"/>
                  <a:gd name="connsiteX1" fmla="*/ 406944 w 406944"/>
                  <a:gd name="connsiteY1" fmla="*/ 6755 h 214794"/>
                  <a:gd name="connsiteX0" fmla="*/ 0 w 406944"/>
                  <a:gd name="connsiteY0" fmla="*/ 214469 h 214469"/>
                  <a:gd name="connsiteX1" fmla="*/ 406944 w 406944"/>
                  <a:gd name="connsiteY1" fmla="*/ 6430 h 214469"/>
                  <a:gd name="connsiteX0" fmla="*/ 0 w 406944"/>
                  <a:gd name="connsiteY0" fmla="*/ 220523 h 220523"/>
                  <a:gd name="connsiteX1" fmla="*/ 406944 w 406944"/>
                  <a:gd name="connsiteY1" fmla="*/ 12484 h 220523"/>
                  <a:gd name="connsiteX0" fmla="*/ 0 w 406944"/>
                  <a:gd name="connsiteY0" fmla="*/ 222156 h 222156"/>
                  <a:gd name="connsiteX1" fmla="*/ 406944 w 406944"/>
                  <a:gd name="connsiteY1" fmla="*/ 14117 h 222156"/>
                  <a:gd name="connsiteX0" fmla="*/ 0 w 375232"/>
                  <a:gd name="connsiteY0" fmla="*/ 238895 h 238895"/>
                  <a:gd name="connsiteX1" fmla="*/ 375232 w 375232"/>
                  <a:gd name="connsiteY1" fmla="*/ 11999 h 238895"/>
                  <a:gd name="connsiteX0" fmla="*/ 0 w 375232"/>
                  <a:gd name="connsiteY0" fmla="*/ 244073 h 244073"/>
                  <a:gd name="connsiteX1" fmla="*/ 375232 w 375232"/>
                  <a:gd name="connsiteY1" fmla="*/ 17177 h 244073"/>
                  <a:gd name="connsiteX0" fmla="*/ 0 w 375232"/>
                  <a:gd name="connsiteY0" fmla="*/ 238745 h 238745"/>
                  <a:gd name="connsiteX1" fmla="*/ 375232 w 375232"/>
                  <a:gd name="connsiteY1" fmla="*/ 11849 h 238745"/>
                  <a:gd name="connsiteX0" fmla="*/ 0 w 375232"/>
                  <a:gd name="connsiteY0" fmla="*/ 226896 h 226896"/>
                  <a:gd name="connsiteX1" fmla="*/ 375232 w 375232"/>
                  <a:gd name="connsiteY1" fmla="*/ 0 h 226896"/>
                  <a:gd name="connsiteX0" fmla="*/ 0 w 396263"/>
                  <a:gd name="connsiteY0" fmla="*/ 244302 h 244302"/>
                  <a:gd name="connsiteX1" fmla="*/ 396263 w 396263"/>
                  <a:gd name="connsiteY1" fmla="*/ 0 h 244302"/>
                  <a:gd name="connsiteX0" fmla="*/ 0 w 396263"/>
                  <a:gd name="connsiteY0" fmla="*/ 244302 h 244302"/>
                  <a:gd name="connsiteX1" fmla="*/ 396263 w 396263"/>
                  <a:gd name="connsiteY1" fmla="*/ 0 h 244302"/>
                  <a:gd name="connsiteX0" fmla="*/ 0 w 396263"/>
                  <a:gd name="connsiteY0" fmla="*/ 244302 h 244302"/>
                  <a:gd name="connsiteX1" fmla="*/ 396263 w 396263"/>
                  <a:gd name="connsiteY1" fmla="*/ 0 h 244302"/>
                  <a:gd name="connsiteX0" fmla="*/ 0 w 396263"/>
                  <a:gd name="connsiteY0" fmla="*/ 244302 h 244302"/>
                  <a:gd name="connsiteX1" fmla="*/ 396263 w 396263"/>
                  <a:gd name="connsiteY1" fmla="*/ 0 h 244302"/>
                  <a:gd name="connsiteX0" fmla="*/ 0 w 396263"/>
                  <a:gd name="connsiteY0" fmla="*/ 247370 h 247370"/>
                  <a:gd name="connsiteX1" fmla="*/ 396263 w 396263"/>
                  <a:gd name="connsiteY1" fmla="*/ 3068 h 247370"/>
                  <a:gd name="connsiteX0" fmla="*/ 0 w 396263"/>
                  <a:gd name="connsiteY0" fmla="*/ 246432 h 246432"/>
                  <a:gd name="connsiteX1" fmla="*/ 396263 w 396263"/>
                  <a:gd name="connsiteY1" fmla="*/ 2130 h 246432"/>
                  <a:gd name="connsiteX0" fmla="*/ 0 w 544067"/>
                  <a:gd name="connsiteY0" fmla="*/ 214207 h 214207"/>
                  <a:gd name="connsiteX1" fmla="*/ 544067 w 544067"/>
                  <a:gd name="connsiteY1" fmla="*/ 3733 h 214207"/>
                  <a:gd name="connsiteX0" fmla="*/ 0 w 544067"/>
                  <a:gd name="connsiteY0" fmla="*/ 228456 h 228456"/>
                  <a:gd name="connsiteX1" fmla="*/ 544067 w 544067"/>
                  <a:gd name="connsiteY1" fmla="*/ 17982 h 228456"/>
                  <a:gd name="connsiteX0" fmla="*/ 0 w 550182"/>
                  <a:gd name="connsiteY0" fmla="*/ 242584 h 242584"/>
                  <a:gd name="connsiteX1" fmla="*/ 550182 w 550182"/>
                  <a:gd name="connsiteY1" fmla="*/ 15945 h 242584"/>
                  <a:gd name="connsiteX0" fmla="*/ 0 w 550182"/>
                  <a:gd name="connsiteY0" fmla="*/ 291039 h 291039"/>
                  <a:gd name="connsiteX1" fmla="*/ 550182 w 550182"/>
                  <a:gd name="connsiteY1" fmla="*/ 64400 h 291039"/>
                  <a:gd name="connsiteX0" fmla="*/ 0 w 550182"/>
                  <a:gd name="connsiteY0" fmla="*/ 287941 h 287941"/>
                  <a:gd name="connsiteX1" fmla="*/ 550182 w 550182"/>
                  <a:gd name="connsiteY1" fmla="*/ 61302 h 287941"/>
                  <a:gd name="connsiteX0" fmla="*/ 0 w 547736"/>
                  <a:gd name="connsiteY0" fmla="*/ 297982 h 297982"/>
                  <a:gd name="connsiteX1" fmla="*/ 547736 w 547736"/>
                  <a:gd name="connsiteY1" fmla="*/ 59177 h 297982"/>
                  <a:gd name="connsiteX0" fmla="*/ 0 w 547736"/>
                  <a:gd name="connsiteY0" fmla="*/ 308837 h 308837"/>
                  <a:gd name="connsiteX1" fmla="*/ 547736 w 547736"/>
                  <a:gd name="connsiteY1" fmla="*/ 70032 h 308837"/>
                  <a:gd name="connsiteX0" fmla="*/ 0 w 547736"/>
                  <a:gd name="connsiteY0" fmla="*/ 297563 h 297563"/>
                  <a:gd name="connsiteX1" fmla="*/ 547736 w 547736"/>
                  <a:gd name="connsiteY1" fmla="*/ 58758 h 297563"/>
                  <a:gd name="connsiteX0" fmla="*/ 0 w 547736"/>
                  <a:gd name="connsiteY0" fmla="*/ 258794 h 258794"/>
                  <a:gd name="connsiteX1" fmla="*/ 547736 w 547736"/>
                  <a:gd name="connsiteY1" fmla="*/ 19989 h 258794"/>
                  <a:gd name="connsiteX0" fmla="*/ 0 w 547736"/>
                  <a:gd name="connsiteY0" fmla="*/ 241211 h 241211"/>
                  <a:gd name="connsiteX1" fmla="*/ 547736 w 547736"/>
                  <a:gd name="connsiteY1" fmla="*/ 2406 h 241211"/>
                  <a:gd name="connsiteX0" fmla="*/ 0 w 547736"/>
                  <a:gd name="connsiteY0" fmla="*/ 242015 h 242015"/>
                  <a:gd name="connsiteX1" fmla="*/ 547736 w 547736"/>
                  <a:gd name="connsiteY1" fmla="*/ 3210 h 242015"/>
                  <a:gd name="connsiteX0" fmla="*/ 0 w 547736"/>
                  <a:gd name="connsiteY0" fmla="*/ 245368 h 245368"/>
                  <a:gd name="connsiteX1" fmla="*/ 547736 w 547736"/>
                  <a:gd name="connsiteY1" fmla="*/ 6563 h 245368"/>
                  <a:gd name="connsiteX0" fmla="*/ 0 w 528791"/>
                  <a:gd name="connsiteY0" fmla="*/ 213847 h 213847"/>
                  <a:gd name="connsiteX1" fmla="*/ 528791 w 528791"/>
                  <a:gd name="connsiteY1" fmla="*/ 13026 h 213847"/>
                  <a:gd name="connsiteX0" fmla="*/ 0 w 528791"/>
                  <a:gd name="connsiteY0" fmla="*/ 205813 h 205813"/>
                  <a:gd name="connsiteX1" fmla="*/ 528791 w 528791"/>
                  <a:gd name="connsiteY1" fmla="*/ 4992 h 205813"/>
                  <a:gd name="connsiteX0" fmla="*/ 0 w 528791"/>
                  <a:gd name="connsiteY0" fmla="*/ 205268 h 205268"/>
                  <a:gd name="connsiteX1" fmla="*/ 528791 w 528791"/>
                  <a:gd name="connsiteY1" fmla="*/ 4447 h 205268"/>
                  <a:gd name="connsiteX0" fmla="*/ 0 w 528791"/>
                  <a:gd name="connsiteY0" fmla="*/ 209624 h 209624"/>
                  <a:gd name="connsiteX1" fmla="*/ 528791 w 528791"/>
                  <a:gd name="connsiteY1" fmla="*/ 8803 h 209624"/>
                  <a:gd name="connsiteX0" fmla="*/ 0 w 528791"/>
                  <a:gd name="connsiteY0" fmla="*/ 218590 h 218590"/>
                  <a:gd name="connsiteX1" fmla="*/ 528791 w 528791"/>
                  <a:gd name="connsiteY1" fmla="*/ 17769 h 218590"/>
                  <a:gd name="connsiteX0" fmla="*/ 0 w 528791"/>
                  <a:gd name="connsiteY0" fmla="*/ 231957 h 231957"/>
                  <a:gd name="connsiteX1" fmla="*/ 528791 w 528791"/>
                  <a:gd name="connsiteY1" fmla="*/ 31136 h 231957"/>
                  <a:gd name="connsiteX0" fmla="*/ 0 w 528791"/>
                  <a:gd name="connsiteY0" fmla="*/ 214013 h 214013"/>
                  <a:gd name="connsiteX1" fmla="*/ 528791 w 528791"/>
                  <a:gd name="connsiteY1" fmla="*/ 13192 h 214013"/>
                  <a:gd name="connsiteX0" fmla="*/ 0 w 420209"/>
                  <a:gd name="connsiteY0" fmla="*/ 203183 h 203183"/>
                  <a:gd name="connsiteX1" fmla="*/ 420209 w 420209"/>
                  <a:gd name="connsiteY1" fmla="*/ 17035 h 203183"/>
                  <a:gd name="connsiteX0" fmla="*/ 0 w 345930"/>
                  <a:gd name="connsiteY0" fmla="*/ 237515 h 237515"/>
                  <a:gd name="connsiteX1" fmla="*/ 345930 w 345930"/>
                  <a:gd name="connsiteY1" fmla="*/ 7812 h 237515"/>
                  <a:gd name="connsiteX0" fmla="*/ 0 w 345930"/>
                  <a:gd name="connsiteY0" fmla="*/ 229703 h 229703"/>
                  <a:gd name="connsiteX1" fmla="*/ 345930 w 345930"/>
                  <a:gd name="connsiteY1" fmla="*/ 0 h 22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5930" h="229703">
                    <a:moveTo>
                      <a:pt x="0" y="229703"/>
                    </a:moveTo>
                    <a:cubicBezTo>
                      <a:pt x="222034" y="-29229"/>
                      <a:pt x="77571" y="21717"/>
                      <a:pt x="34593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D92B737-26FA-0A58-FD70-7DA8B8762632}"/>
                  </a:ext>
                </a:extLst>
              </p:cNvPr>
              <p:cNvGrpSpPr/>
              <p:nvPr/>
            </p:nvGrpSpPr>
            <p:grpSpPr>
              <a:xfrm rot="7073282">
                <a:off x="4710469" y="2798252"/>
                <a:ext cx="101042" cy="49012"/>
                <a:chOff x="4858090" y="2938129"/>
                <a:chExt cx="101042" cy="49012"/>
              </a:xfrm>
            </p:grpSpPr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5C2C7FAB-C9C9-25DB-26BE-1CCAEE447665}"/>
                    </a:ext>
                  </a:extLst>
                </p:cNvPr>
                <p:cNvSpPr/>
                <p:nvPr/>
              </p:nvSpPr>
              <p:spPr>
                <a:xfrm rot="10480198">
                  <a:off x="4858090" y="2958098"/>
                  <a:ext cx="75999" cy="5244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295275"/>
                    <a:gd name="connsiteY0" fmla="*/ 76795 h 76795"/>
                    <a:gd name="connsiteX1" fmla="*/ 295275 w 295275"/>
                    <a:gd name="connsiteY1" fmla="*/ 48220 h 76795"/>
                    <a:gd name="connsiteX0" fmla="*/ 0 w 295275"/>
                    <a:gd name="connsiteY0" fmla="*/ 28574 h 28574"/>
                    <a:gd name="connsiteX1" fmla="*/ 295275 w 295275"/>
                    <a:gd name="connsiteY1" fmla="*/ -1 h 28574"/>
                    <a:gd name="connsiteX0" fmla="*/ 0 w 214411"/>
                    <a:gd name="connsiteY0" fmla="*/ 20875 h 20875"/>
                    <a:gd name="connsiteX1" fmla="*/ 214412 w 214411"/>
                    <a:gd name="connsiteY1" fmla="*/ 0 h 20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4411" h="20875">
                      <a:moveTo>
                        <a:pt x="0" y="20875"/>
                      </a:moveTo>
                      <a:cubicBezTo>
                        <a:pt x="121898" y="3961"/>
                        <a:pt x="171414" y="18876"/>
                        <a:pt x="214412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ptos Light" panose="020B0004020202020204" pitchFamily="34" charset="0"/>
                  </a:endParaRPr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D73011EE-6A1D-A582-9E8F-9EC8732ED24F}"/>
                    </a:ext>
                  </a:extLst>
                </p:cNvPr>
                <p:cNvSpPr/>
                <p:nvPr/>
              </p:nvSpPr>
              <p:spPr>
                <a:xfrm rot="9587683">
                  <a:off x="4872612" y="2975833"/>
                  <a:ext cx="67361" cy="10188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295275"/>
                    <a:gd name="connsiteY0" fmla="*/ 76795 h 76795"/>
                    <a:gd name="connsiteX1" fmla="*/ 295275 w 295275"/>
                    <a:gd name="connsiteY1" fmla="*/ 48220 h 76795"/>
                    <a:gd name="connsiteX0" fmla="*/ 0 w 295275"/>
                    <a:gd name="connsiteY0" fmla="*/ 28574 h 28574"/>
                    <a:gd name="connsiteX1" fmla="*/ 295275 w 295275"/>
                    <a:gd name="connsiteY1" fmla="*/ -1 h 28574"/>
                    <a:gd name="connsiteX0" fmla="*/ 0 w 239983"/>
                    <a:gd name="connsiteY0" fmla="*/ 89705 h 89705"/>
                    <a:gd name="connsiteX1" fmla="*/ 239983 w 239983"/>
                    <a:gd name="connsiteY1" fmla="*/ 1 h 89705"/>
                    <a:gd name="connsiteX0" fmla="*/ 0 w 262243"/>
                    <a:gd name="connsiteY0" fmla="*/ 62313 h 62313"/>
                    <a:gd name="connsiteX1" fmla="*/ 262243 w 262243"/>
                    <a:gd name="connsiteY1" fmla="*/ -1 h 62313"/>
                    <a:gd name="connsiteX0" fmla="*/ 0 w 215722"/>
                    <a:gd name="connsiteY0" fmla="*/ 50433 h 50433"/>
                    <a:gd name="connsiteX1" fmla="*/ 215722 w 215722"/>
                    <a:gd name="connsiteY1" fmla="*/ -1 h 50433"/>
                    <a:gd name="connsiteX0" fmla="*/ 0 w 190038"/>
                    <a:gd name="connsiteY0" fmla="*/ 40568 h 40568"/>
                    <a:gd name="connsiteX1" fmla="*/ 190037 w 190038"/>
                    <a:gd name="connsiteY1" fmla="*/ 1 h 4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038" h="40568">
                      <a:moveTo>
                        <a:pt x="0" y="40568"/>
                      </a:moveTo>
                      <a:cubicBezTo>
                        <a:pt x="121898" y="23654"/>
                        <a:pt x="147039" y="18877"/>
                        <a:pt x="190037" y="1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ptos Light" panose="020B0004020202020204" pitchFamily="34" charset="0"/>
                  </a:endParaRPr>
                </a:p>
              </p:txBody>
            </p:sp>
            <p:sp>
              <p:nvSpPr>
                <p:cNvPr id="51" name="Free-form: Shape 50">
                  <a:extLst>
                    <a:ext uri="{FF2B5EF4-FFF2-40B4-BE49-F238E27FC236}">
                      <a16:creationId xmlns:a16="http://schemas.microsoft.com/office/drawing/2014/main" id="{566E4409-F82E-AE3D-BBC7-672780CA72FF}"/>
                    </a:ext>
                  </a:extLst>
                </p:cNvPr>
                <p:cNvSpPr/>
                <p:nvPr/>
              </p:nvSpPr>
              <p:spPr>
                <a:xfrm rot="8390334">
                  <a:off x="4897964" y="2975479"/>
                  <a:ext cx="61168" cy="11662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295275"/>
                    <a:gd name="connsiteY0" fmla="*/ 76795 h 76795"/>
                    <a:gd name="connsiteX1" fmla="*/ 295275 w 295275"/>
                    <a:gd name="connsiteY1" fmla="*/ 48220 h 76795"/>
                    <a:gd name="connsiteX0" fmla="*/ 0 w 295275"/>
                    <a:gd name="connsiteY0" fmla="*/ 28574 h 28574"/>
                    <a:gd name="connsiteX1" fmla="*/ 295275 w 295275"/>
                    <a:gd name="connsiteY1" fmla="*/ -1 h 28574"/>
                    <a:gd name="connsiteX0" fmla="*/ 0 w 256127"/>
                    <a:gd name="connsiteY0" fmla="*/ 1776 h 78246"/>
                    <a:gd name="connsiteX1" fmla="*/ 256127 w 256127"/>
                    <a:gd name="connsiteY1" fmla="*/ 76062 h 78246"/>
                    <a:gd name="connsiteX0" fmla="*/ 0 w 218476"/>
                    <a:gd name="connsiteY0" fmla="*/ 54316 h 54315"/>
                    <a:gd name="connsiteX1" fmla="*/ 218476 w 218476"/>
                    <a:gd name="connsiteY1" fmla="*/ 0 h 54315"/>
                    <a:gd name="connsiteX0" fmla="*/ 0 w 218476"/>
                    <a:gd name="connsiteY0" fmla="*/ 60228 h 60227"/>
                    <a:gd name="connsiteX1" fmla="*/ 218476 w 218476"/>
                    <a:gd name="connsiteY1" fmla="*/ 5912 h 60227"/>
                    <a:gd name="connsiteX0" fmla="*/ 0 w 193388"/>
                    <a:gd name="connsiteY0" fmla="*/ 65062 h 65061"/>
                    <a:gd name="connsiteX1" fmla="*/ 193389 w 193388"/>
                    <a:gd name="connsiteY1" fmla="*/ 571 h 65061"/>
                    <a:gd name="connsiteX0" fmla="*/ -1 w 184732"/>
                    <a:gd name="connsiteY0" fmla="*/ 48867 h 48868"/>
                    <a:gd name="connsiteX1" fmla="*/ 184733 w 184732"/>
                    <a:gd name="connsiteY1" fmla="*/ 26865 h 48868"/>
                    <a:gd name="connsiteX0" fmla="*/ -1 w 184732"/>
                    <a:gd name="connsiteY0" fmla="*/ 39451 h 39452"/>
                    <a:gd name="connsiteX1" fmla="*/ 184733 w 184732"/>
                    <a:gd name="connsiteY1" fmla="*/ 17449 h 39452"/>
                    <a:gd name="connsiteX0" fmla="*/ -1 w 172564"/>
                    <a:gd name="connsiteY0" fmla="*/ 46438 h 46439"/>
                    <a:gd name="connsiteX1" fmla="*/ 172564 w 172564"/>
                    <a:gd name="connsiteY1" fmla="*/ 4162 h 46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564" h="46439">
                      <a:moveTo>
                        <a:pt x="-1" y="46438"/>
                      </a:moveTo>
                      <a:cubicBezTo>
                        <a:pt x="78530" y="-38660"/>
                        <a:pt x="129566" y="23038"/>
                        <a:pt x="172564" y="4162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>
                    <a:latin typeface="Aptos Light" panose="020B0004020202020204" pitchFamily="34" charset="0"/>
                  </a:endParaRPr>
                </a:p>
              </p:txBody>
            </p:sp>
            <p:sp>
              <p:nvSpPr>
                <p:cNvPr id="52" name="Free-form: Shape 51">
                  <a:extLst>
                    <a:ext uri="{FF2B5EF4-FFF2-40B4-BE49-F238E27FC236}">
                      <a16:creationId xmlns:a16="http://schemas.microsoft.com/office/drawing/2014/main" id="{E9F6E41B-6289-7109-92DA-188C336D9CD9}"/>
                    </a:ext>
                  </a:extLst>
                </p:cNvPr>
                <p:cNvSpPr/>
                <p:nvPr/>
              </p:nvSpPr>
              <p:spPr>
                <a:xfrm rot="340814">
                  <a:off x="4884613" y="2938129"/>
                  <a:ext cx="66909" cy="10907"/>
                </a:xfrm>
                <a:custGeom>
                  <a:avLst/>
                  <a:gdLst>
                    <a:gd name="connsiteX0" fmla="*/ 0 w 226219"/>
                    <a:gd name="connsiteY0" fmla="*/ 223837 h 223837"/>
                    <a:gd name="connsiteX1" fmla="*/ 226219 w 226219"/>
                    <a:gd name="connsiteY1" fmla="*/ 0 h 223837"/>
                    <a:gd name="connsiteX0" fmla="*/ 18713 w 244932"/>
                    <a:gd name="connsiteY0" fmla="*/ 223837 h 223837"/>
                    <a:gd name="connsiteX1" fmla="*/ 244932 w 244932"/>
                    <a:gd name="connsiteY1" fmla="*/ 0 h 223837"/>
                    <a:gd name="connsiteX0" fmla="*/ 17920 w 244139"/>
                    <a:gd name="connsiteY0" fmla="*/ 241366 h 241366"/>
                    <a:gd name="connsiteX1" fmla="*/ 244139 w 244139"/>
                    <a:gd name="connsiteY1" fmla="*/ 17529 h 241366"/>
                    <a:gd name="connsiteX0" fmla="*/ 15380 w 293986"/>
                    <a:gd name="connsiteY0" fmla="*/ 136630 h 136630"/>
                    <a:gd name="connsiteX1" fmla="*/ 293986 w 293986"/>
                    <a:gd name="connsiteY1" fmla="*/ 98530 h 136630"/>
                    <a:gd name="connsiteX0" fmla="*/ 14714 w 309989"/>
                    <a:gd name="connsiteY0" fmla="*/ 133383 h 133383"/>
                    <a:gd name="connsiteX1" fmla="*/ 309989 w 309989"/>
                    <a:gd name="connsiteY1" fmla="*/ 104808 h 133383"/>
                    <a:gd name="connsiteX0" fmla="*/ 0 w 295275"/>
                    <a:gd name="connsiteY0" fmla="*/ 92321 h 92321"/>
                    <a:gd name="connsiteX1" fmla="*/ 295275 w 295275"/>
                    <a:gd name="connsiteY1" fmla="*/ 63746 h 92321"/>
                    <a:gd name="connsiteX0" fmla="*/ 0 w 295447"/>
                    <a:gd name="connsiteY0" fmla="*/ 104881 h 104881"/>
                    <a:gd name="connsiteX1" fmla="*/ 295275 w 295447"/>
                    <a:gd name="connsiteY1" fmla="*/ 76306 h 104881"/>
                    <a:gd name="connsiteX0" fmla="*/ 0 w 295275"/>
                    <a:gd name="connsiteY0" fmla="*/ 76795 h 76795"/>
                    <a:gd name="connsiteX1" fmla="*/ 295275 w 295275"/>
                    <a:gd name="connsiteY1" fmla="*/ 48220 h 76795"/>
                    <a:gd name="connsiteX0" fmla="*/ 0 w 295275"/>
                    <a:gd name="connsiteY0" fmla="*/ 28574 h 28574"/>
                    <a:gd name="connsiteX1" fmla="*/ 295275 w 295275"/>
                    <a:gd name="connsiteY1" fmla="*/ -1 h 28574"/>
                    <a:gd name="connsiteX0" fmla="*/ 0 w 256127"/>
                    <a:gd name="connsiteY0" fmla="*/ 1776 h 78246"/>
                    <a:gd name="connsiteX1" fmla="*/ 256127 w 256127"/>
                    <a:gd name="connsiteY1" fmla="*/ 76062 h 78246"/>
                    <a:gd name="connsiteX0" fmla="*/ 0 w 218476"/>
                    <a:gd name="connsiteY0" fmla="*/ 54316 h 54315"/>
                    <a:gd name="connsiteX1" fmla="*/ 218476 w 218476"/>
                    <a:gd name="connsiteY1" fmla="*/ 0 h 54315"/>
                    <a:gd name="connsiteX0" fmla="*/ 0 w 218476"/>
                    <a:gd name="connsiteY0" fmla="*/ 60228 h 60227"/>
                    <a:gd name="connsiteX1" fmla="*/ 218476 w 218476"/>
                    <a:gd name="connsiteY1" fmla="*/ 5912 h 60227"/>
                    <a:gd name="connsiteX0" fmla="*/ 0 w 220815"/>
                    <a:gd name="connsiteY0" fmla="*/ 40300 h 56781"/>
                    <a:gd name="connsiteX1" fmla="*/ 220815 w 220815"/>
                    <a:gd name="connsiteY1" fmla="*/ 55002 h 56781"/>
                    <a:gd name="connsiteX0" fmla="*/ 0 w 220815"/>
                    <a:gd name="connsiteY0" fmla="*/ 50774 h 65475"/>
                    <a:gd name="connsiteX1" fmla="*/ 220815 w 220815"/>
                    <a:gd name="connsiteY1" fmla="*/ 65476 h 65475"/>
                    <a:gd name="connsiteX0" fmla="*/ 0 w 226407"/>
                    <a:gd name="connsiteY0" fmla="*/ 45510 h 80585"/>
                    <a:gd name="connsiteX1" fmla="*/ 226407 w 226407"/>
                    <a:gd name="connsiteY1" fmla="*/ 80586 h 80585"/>
                    <a:gd name="connsiteX0" fmla="*/ 0 w 226407"/>
                    <a:gd name="connsiteY0" fmla="*/ 19655 h 54730"/>
                    <a:gd name="connsiteX1" fmla="*/ 226407 w 226407"/>
                    <a:gd name="connsiteY1" fmla="*/ 54731 h 54730"/>
                    <a:gd name="connsiteX0" fmla="*/ 0 w 219730"/>
                    <a:gd name="connsiteY0" fmla="*/ 20561 h 51475"/>
                    <a:gd name="connsiteX1" fmla="*/ 219731 w 219730"/>
                    <a:gd name="connsiteY1" fmla="*/ 51474 h 51475"/>
                    <a:gd name="connsiteX0" fmla="*/ 0 w 220512"/>
                    <a:gd name="connsiteY0" fmla="*/ 16329 h 70249"/>
                    <a:gd name="connsiteX1" fmla="*/ 220511 w 220512"/>
                    <a:gd name="connsiteY1" fmla="*/ 70250 h 70249"/>
                    <a:gd name="connsiteX0" fmla="*/ 0 w 188758"/>
                    <a:gd name="connsiteY0" fmla="*/ 23291 h 43435"/>
                    <a:gd name="connsiteX1" fmla="*/ 188757 w 188758"/>
                    <a:gd name="connsiteY1" fmla="*/ 43436 h 4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8758" h="43435">
                      <a:moveTo>
                        <a:pt x="0" y="23291"/>
                      </a:moveTo>
                      <a:cubicBezTo>
                        <a:pt x="104444" y="-24557"/>
                        <a:pt x="153823" y="11040"/>
                        <a:pt x="188757" y="43436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ptos Light" panose="020B0004020202020204" pitchFamily="34" charset="0"/>
                  </a:endParaRPr>
                </a:p>
              </p:txBody>
            </p:sp>
          </p:grpSp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41E7D503-810C-6369-E27C-95021A774A36}"/>
                  </a:ext>
                </a:extLst>
              </p:cNvPr>
              <p:cNvSpPr/>
              <p:nvPr/>
            </p:nvSpPr>
            <p:spPr>
              <a:xfrm rot="20538538">
                <a:off x="3863824" y="2439655"/>
                <a:ext cx="197709" cy="18191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7726 w 247414"/>
                  <a:gd name="connsiteY0" fmla="*/ 237146 h 237146"/>
                  <a:gd name="connsiteX1" fmla="*/ 247414 w 247414"/>
                  <a:gd name="connsiteY1" fmla="*/ 18513 h 237146"/>
                  <a:gd name="connsiteX0" fmla="*/ 18118 w 240867"/>
                  <a:gd name="connsiteY0" fmla="*/ 237146 h 237146"/>
                  <a:gd name="connsiteX1" fmla="*/ 240867 w 240867"/>
                  <a:gd name="connsiteY1" fmla="*/ 18513 h 237146"/>
                  <a:gd name="connsiteX0" fmla="*/ 18423 w 235968"/>
                  <a:gd name="connsiteY0" fmla="*/ 241367 h 241367"/>
                  <a:gd name="connsiteX1" fmla="*/ 235968 w 235968"/>
                  <a:gd name="connsiteY1" fmla="*/ 17530 h 241367"/>
                  <a:gd name="connsiteX0" fmla="*/ 23491 w 173921"/>
                  <a:gd name="connsiteY0" fmla="*/ 308395 h 308394"/>
                  <a:gd name="connsiteX1" fmla="*/ 173921 w 173921"/>
                  <a:gd name="connsiteY1" fmla="*/ 8889 h 308394"/>
                  <a:gd name="connsiteX0" fmla="*/ 37452 w 187882"/>
                  <a:gd name="connsiteY0" fmla="*/ 316944 h 316944"/>
                  <a:gd name="connsiteX1" fmla="*/ 16595 w 187882"/>
                  <a:gd name="connsiteY1" fmla="*/ 92562 h 316944"/>
                  <a:gd name="connsiteX2" fmla="*/ 187882 w 187882"/>
                  <a:gd name="connsiteY2" fmla="*/ 17438 h 316944"/>
                  <a:gd name="connsiteX0" fmla="*/ 36612 w 199826"/>
                  <a:gd name="connsiteY0" fmla="*/ 271884 h 271884"/>
                  <a:gd name="connsiteX1" fmla="*/ 15755 w 199826"/>
                  <a:gd name="connsiteY1" fmla="*/ 47502 h 271884"/>
                  <a:gd name="connsiteX2" fmla="*/ 199826 w 199826"/>
                  <a:gd name="connsiteY2" fmla="*/ 54925 h 271884"/>
                  <a:gd name="connsiteX0" fmla="*/ 20857 w 184071"/>
                  <a:gd name="connsiteY0" fmla="*/ 266200 h 266200"/>
                  <a:gd name="connsiteX1" fmla="*/ 0 w 184071"/>
                  <a:gd name="connsiteY1" fmla="*/ 41818 h 266200"/>
                  <a:gd name="connsiteX2" fmla="*/ 124643 w 184071"/>
                  <a:gd name="connsiteY2" fmla="*/ 544 h 266200"/>
                  <a:gd name="connsiteX3" fmla="*/ 184071 w 184071"/>
                  <a:gd name="connsiteY3" fmla="*/ 49241 h 266200"/>
                  <a:gd name="connsiteX0" fmla="*/ 20857 w 203247"/>
                  <a:gd name="connsiteY0" fmla="*/ 266200 h 266200"/>
                  <a:gd name="connsiteX1" fmla="*/ 0 w 203247"/>
                  <a:gd name="connsiteY1" fmla="*/ 41818 h 266200"/>
                  <a:gd name="connsiteX2" fmla="*/ 124643 w 203247"/>
                  <a:gd name="connsiteY2" fmla="*/ 544 h 266200"/>
                  <a:gd name="connsiteX3" fmla="*/ 203247 w 203247"/>
                  <a:gd name="connsiteY3" fmla="*/ 56120 h 266200"/>
                  <a:gd name="connsiteX0" fmla="*/ 103952 w 203247"/>
                  <a:gd name="connsiteY0" fmla="*/ 273079 h 273079"/>
                  <a:gd name="connsiteX1" fmla="*/ 0 w 203247"/>
                  <a:gd name="connsiteY1" fmla="*/ 41818 h 273079"/>
                  <a:gd name="connsiteX2" fmla="*/ 124643 w 203247"/>
                  <a:gd name="connsiteY2" fmla="*/ 544 h 273079"/>
                  <a:gd name="connsiteX3" fmla="*/ 203247 w 203247"/>
                  <a:gd name="connsiteY3" fmla="*/ 56120 h 273079"/>
                  <a:gd name="connsiteX0" fmla="*/ 103952 w 203247"/>
                  <a:gd name="connsiteY0" fmla="*/ 246972 h 246972"/>
                  <a:gd name="connsiteX1" fmla="*/ 0 w 203247"/>
                  <a:gd name="connsiteY1" fmla="*/ 15711 h 246972"/>
                  <a:gd name="connsiteX2" fmla="*/ 124643 w 203247"/>
                  <a:gd name="connsiteY2" fmla="*/ 38928 h 246972"/>
                  <a:gd name="connsiteX3" fmla="*/ 203247 w 203247"/>
                  <a:gd name="connsiteY3" fmla="*/ 30013 h 246972"/>
                  <a:gd name="connsiteX0" fmla="*/ 103952 w 203247"/>
                  <a:gd name="connsiteY0" fmla="*/ 252012 h 252012"/>
                  <a:gd name="connsiteX1" fmla="*/ 0 w 203247"/>
                  <a:gd name="connsiteY1" fmla="*/ 20751 h 252012"/>
                  <a:gd name="connsiteX2" fmla="*/ 124643 w 203247"/>
                  <a:gd name="connsiteY2" fmla="*/ 43968 h 252012"/>
                  <a:gd name="connsiteX3" fmla="*/ 203247 w 203247"/>
                  <a:gd name="connsiteY3" fmla="*/ 35053 h 252012"/>
                  <a:gd name="connsiteX0" fmla="*/ 103952 w 203247"/>
                  <a:gd name="connsiteY0" fmla="*/ 252012 h 252012"/>
                  <a:gd name="connsiteX1" fmla="*/ 0 w 203247"/>
                  <a:gd name="connsiteY1" fmla="*/ 20751 h 252012"/>
                  <a:gd name="connsiteX2" fmla="*/ 124643 w 203247"/>
                  <a:gd name="connsiteY2" fmla="*/ 43968 h 252012"/>
                  <a:gd name="connsiteX3" fmla="*/ 203247 w 203247"/>
                  <a:gd name="connsiteY3" fmla="*/ 35053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39201"/>
                  <a:gd name="connsiteY0" fmla="*/ 252012 h 252012"/>
                  <a:gd name="connsiteX1" fmla="*/ 0 w 239201"/>
                  <a:gd name="connsiteY1" fmla="*/ 20751 h 252012"/>
                  <a:gd name="connsiteX2" fmla="*/ 124643 w 239201"/>
                  <a:gd name="connsiteY2" fmla="*/ 43968 h 252012"/>
                  <a:gd name="connsiteX3" fmla="*/ 239201 w 239201"/>
                  <a:gd name="connsiteY3" fmla="*/ 16995 h 252012"/>
                  <a:gd name="connsiteX4" fmla="*/ 103952 w 239201"/>
                  <a:gd name="connsiteY4" fmla="*/ 252012 h 252012"/>
                  <a:gd name="connsiteX0" fmla="*/ 103952 w 241774"/>
                  <a:gd name="connsiteY0" fmla="*/ 252012 h 252012"/>
                  <a:gd name="connsiteX1" fmla="*/ 0 w 241774"/>
                  <a:gd name="connsiteY1" fmla="*/ 20751 h 252012"/>
                  <a:gd name="connsiteX2" fmla="*/ 124643 w 241774"/>
                  <a:gd name="connsiteY2" fmla="*/ 43968 h 252012"/>
                  <a:gd name="connsiteX3" fmla="*/ 239201 w 241774"/>
                  <a:gd name="connsiteY3" fmla="*/ 16995 h 252012"/>
                  <a:gd name="connsiteX4" fmla="*/ 103952 w 241774"/>
                  <a:gd name="connsiteY4" fmla="*/ 252012 h 252012"/>
                  <a:gd name="connsiteX0" fmla="*/ 109157 w 246979"/>
                  <a:gd name="connsiteY0" fmla="*/ 256677 h 256677"/>
                  <a:gd name="connsiteX1" fmla="*/ 5205 w 246979"/>
                  <a:gd name="connsiteY1" fmla="*/ 25416 h 256677"/>
                  <a:gd name="connsiteX2" fmla="*/ 129848 w 246979"/>
                  <a:gd name="connsiteY2" fmla="*/ 48633 h 256677"/>
                  <a:gd name="connsiteX3" fmla="*/ 244406 w 246979"/>
                  <a:gd name="connsiteY3" fmla="*/ 21660 h 256677"/>
                  <a:gd name="connsiteX4" fmla="*/ 109157 w 246979"/>
                  <a:gd name="connsiteY4" fmla="*/ 256677 h 256677"/>
                  <a:gd name="connsiteX0" fmla="*/ 109157 w 246979"/>
                  <a:gd name="connsiteY0" fmla="*/ 252690 h 252690"/>
                  <a:gd name="connsiteX1" fmla="*/ 5205 w 246979"/>
                  <a:gd name="connsiteY1" fmla="*/ 21429 h 252690"/>
                  <a:gd name="connsiteX2" fmla="*/ 129848 w 246979"/>
                  <a:gd name="connsiteY2" fmla="*/ 44646 h 252690"/>
                  <a:gd name="connsiteX3" fmla="*/ 244406 w 246979"/>
                  <a:gd name="connsiteY3" fmla="*/ 17673 h 252690"/>
                  <a:gd name="connsiteX4" fmla="*/ 109157 w 246979"/>
                  <a:gd name="connsiteY4" fmla="*/ 252690 h 252690"/>
                  <a:gd name="connsiteX0" fmla="*/ 109157 w 246979"/>
                  <a:gd name="connsiteY0" fmla="*/ 252690 h 252690"/>
                  <a:gd name="connsiteX1" fmla="*/ 5205 w 246979"/>
                  <a:gd name="connsiteY1" fmla="*/ 21429 h 252690"/>
                  <a:gd name="connsiteX2" fmla="*/ 129848 w 246979"/>
                  <a:gd name="connsiteY2" fmla="*/ 44646 h 252690"/>
                  <a:gd name="connsiteX3" fmla="*/ 244406 w 246979"/>
                  <a:gd name="connsiteY3" fmla="*/ 17673 h 252690"/>
                  <a:gd name="connsiteX4" fmla="*/ 109157 w 246979"/>
                  <a:gd name="connsiteY4" fmla="*/ 252690 h 252690"/>
                  <a:gd name="connsiteX0" fmla="*/ 109157 w 254106"/>
                  <a:gd name="connsiteY0" fmla="*/ 253585 h 253585"/>
                  <a:gd name="connsiteX1" fmla="*/ 5205 w 254106"/>
                  <a:gd name="connsiteY1" fmla="*/ 22324 h 253585"/>
                  <a:gd name="connsiteX2" fmla="*/ 129848 w 254106"/>
                  <a:gd name="connsiteY2" fmla="*/ 45541 h 253585"/>
                  <a:gd name="connsiteX3" fmla="*/ 244406 w 254106"/>
                  <a:gd name="connsiteY3" fmla="*/ 18568 h 253585"/>
                  <a:gd name="connsiteX4" fmla="*/ 109157 w 254106"/>
                  <a:gd name="connsiteY4" fmla="*/ 253585 h 253585"/>
                  <a:gd name="connsiteX0" fmla="*/ 111855 w 257745"/>
                  <a:gd name="connsiteY0" fmla="*/ 253585 h 283675"/>
                  <a:gd name="connsiteX1" fmla="*/ 7903 w 257745"/>
                  <a:gd name="connsiteY1" fmla="*/ 22324 h 283675"/>
                  <a:gd name="connsiteX2" fmla="*/ 132546 w 257745"/>
                  <a:gd name="connsiteY2" fmla="*/ 45541 h 283675"/>
                  <a:gd name="connsiteX3" fmla="*/ 247104 w 257745"/>
                  <a:gd name="connsiteY3" fmla="*/ 18568 h 283675"/>
                  <a:gd name="connsiteX4" fmla="*/ 111855 w 257745"/>
                  <a:gd name="connsiteY4" fmla="*/ 253585 h 283675"/>
                  <a:gd name="connsiteX0" fmla="*/ 110203 w 256093"/>
                  <a:gd name="connsiteY0" fmla="*/ 253585 h 253585"/>
                  <a:gd name="connsiteX1" fmla="*/ 6251 w 256093"/>
                  <a:gd name="connsiteY1" fmla="*/ 22324 h 253585"/>
                  <a:gd name="connsiteX2" fmla="*/ 130894 w 256093"/>
                  <a:gd name="connsiteY2" fmla="*/ 45541 h 253585"/>
                  <a:gd name="connsiteX3" fmla="*/ 245452 w 256093"/>
                  <a:gd name="connsiteY3" fmla="*/ 18568 h 253585"/>
                  <a:gd name="connsiteX4" fmla="*/ 110203 w 256093"/>
                  <a:gd name="connsiteY4" fmla="*/ 253585 h 25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093" h="253585">
                    <a:moveTo>
                      <a:pt x="110203" y="253585"/>
                    </a:moveTo>
                    <a:cubicBezTo>
                      <a:pt x="64645" y="146322"/>
                      <a:pt x="-24292" y="78242"/>
                      <a:pt x="6251" y="22324"/>
                    </a:cubicBezTo>
                    <a:cubicBezTo>
                      <a:pt x="36794" y="-33594"/>
                      <a:pt x="107407" y="36565"/>
                      <a:pt x="130894" y="45541"/>
                    </a:cubicBezTo>
                    <a:cubicBezTo>
                      <a:pt x="159176" y="41618"/>
                      <a:pt x="200276" y="-34107"/>
                      <a:pt x="245452" y="18568"/>
                    </a:cubicBezTo>
                    <a:cubicBezTo>
                      <a:pt x="290628" y="71243"/>
                      <a:pt x="181768" y="128794"/>
                      <a:pt x="110203" y="253585"/>
                    </a:cubicBezTo>
                    <a:close/>
                  </a:path>
                </a:pathLst>
              </a:custGeom>
              <a:solidFill>
                <a:srgbClr val="FF8B8B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FF112D91-200F-0725-D1D3-495825A70476}"/>
                  </a:ext>
                </a:extLst>
              </p:cNvPr>
              <p:cNvSpPr/>
              <p:nvPr/>
            </p:nvSpPr>
            <p:spPr>
              <a:xfrm rot="680881" flipH="1">
                <a:off x="4326482" y="2362537"/>
                <a:ext cx="191918" cy="18187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7726 w 247414"/>
                  <a:gd name="connsiteY0" fmla="*/ 237146 h 237146"/>
                  <a:gd name="connsiteX1" fmla="*/ 247414 w 247414"/>
                  <a:gd name="connsiteY1" fmla="*/ 18513 h 237146"/>
                  <a:gd name="connsiteX0" fmla="*/ 18118 w 240867"/>
                  <a:gd name="connsiteY0" fmla="*/ 237146 h 237146"/>
                  <a:gd name="connsiteX1" fmla="*/ 240867 w 240867"/>
                  <a:gd name="connsiteY1" fmla="*/ 18513 h 237146"/>
                  <a:gd name="connsiteX0" fmla="*/ 18423 w 235968"/>
                  <a:gd name="connsiteY0" fmla="*/ 241367 h 241367"/>
                  <a:gd name="connsiteX1" fmla="*/ 235968 w 235968"/>
                  <a:gd name="connsiteY1" fmla="*/ 17530 h 241367"/>
                  <a:gd name="connsiteX0" fmla="*/ 23491 w 173921"/>
                  <a:gd name="connsiteY0" fmla="*/ 308395 h 308394"/>
                  <a:gd name="connsiteX1" fmla="*/ 173921 w 173921"/>
                  <a:gd name="connsiteY1" fmla="*/ 8889 h 308394"/>
                  <a:gd name="connsiteX0" fmla="*/ 37452 w 187882"/>
                  <a:gd name="connsiteY0" fmla="*/ 316944 h 316944"/>
                  <a:gd name="connsiteX1" fmla="*/ 16595 w 187882"/>
                  <a:gd name="connsiteY1" fmla="*/ 92562 h 316944"/>
                  <a:gd name="connsiteX2" fmla="*/ 187882 w 187882"/>
                  <a:gd name="connsiteY2" fmla="*/ 17438 h 316944"/>
                  <a:gd name="connsiteX0" fmla="*/ 36612 w 199826"/>
                  <a:gd name="connsiteY0" fmla="*/ 271884 h 271884"/>
                  <a:gd name="connsiteX1" fmla="*/ 15755 w 199826"/>
                  <a:gd name="connsiteY1" fmla="*/ 47502 h 271884"/>
                  <a:gd name="connsiteX2" fmla="*/ 199826 w 199826"/>
                  <a:gd name="connsiteY2" fmla="*/ 54925 h 271884"/>
                  <a:gd name="connsiteX0" fmla="*/ 20857 w 184071"/>
                  <a:gd name="connsiteY0" fmla="*/ 266200 h 266200"/>
                  <a:gd name="connsiteX1" fmla="*/ 0 w 184071"/>
                  <a:gd name="connsiteY1" fmla="*/ 41818 h 266200"/>
                  <a:gd name="connsiteX2" fmla="*/ 124643 w 184071"/>
                  <a:gd name="connsiteY2" fmla="*/ 544 h 266200"/>
                  <a:gd name="connsiteX3" fmla="*/ 184071 w 184071"/>
                  <a:gd name="connsiteY3" fmla="*/ 49241 h 266200"/>
                  <a:gd name="connsiteX0" fmla="*/ 20857 w 203247"/>
                  <a:gd name="connsiteY0" fmla="*/ 266200 h 266200"/>
                  <a:gd name="connsiteX1" fmla="*/ 0 w 203247"/>
                  <a:gd name="connsiteY1" fmla="*/ 41818 h 266200"/>
                  <a:gd name="connsiteX2" fmla="*/ 124643 w 203247"/>
                  <a:gd name="connsiteY2" fmla="*/ 544 h 266200"/>
                  <a:gd name="connsiteX3" fmla="*/ 203247 w 203247"/>
                  <a:gd name="connsiteY3" fmla="*/ 56120 h 266200"/>
                  <a:gd name="connsiteX0" fmla="*/ 103952 w 203247"/>
                  <a:gd name="connsiteY0" fmla="*/ 273079 h 273079"/>
                  <a:gd name="connsiteX1" fmla="*/ 0 w 203247"/>
                  <a:gd name="connsiteY1" fmla="*/ 41818 h 273079"/>
                  <a:gd name="connsiteX2" fmla="*/ 124643 w 203247"/>
                  <a:gd name="connsiteY2" fmla="*/ 544 h 273079"/>
                  <a:gd name="connsiteX3" fmla="*/ 203247 w 203247"/>
                  <a:gd name="connsiteY3" fmla="*/ 56120 h 273079"/>
                  <a:gd name="connsiteX0" fmla="*/ 103952 w 203247"/>
                  <a:gd name="connsiteY0" fmla="*/ 246972 h 246972"/>
                  <a:gd name="connsiteX1" fmla="*/ 0 w 203247"/>
                  <a:gd name="connsiteY1" fmla="*/ 15711 h 246972"/>
                  <a:gd name="connsiteX2" fmla="*/ 124643 w 203247"/>
                  <a:gd name="connsiteY2" fmla="*/ 38928 h 246972"/>
                  <a:gd name="connsiteX3" fmla="*/ 203247 w 203247"/>
                  <a:gd name="connsiteY3" fmla="*/ 30013 h 246972"/>
                  <a:gd name="connsiteX0" fmla="*/ 103952 w 203247"/>
                  <a:gd name="connsiteY0" fmla="*/ 252012 h 252012"/>
                  <a:gd name="connsiteX1" fmla="*/ 0 w 203247"/>
                  <a:gd name="connsiteY1" fmla="*/ 20751 h 252012"/>
                  <a:gd name="connsiteX2" fmla="*/ 124643 w 203247"/>
                  <a:gd name="connsiteY2" fmla="*/ 43968 h 252012"/>
                  <a:gd name="connsiteX3" fmla="*/ 203247 w 203247"/>
                  <a:gd name="connsiteY3" fmla="*/ 35053 h 252012"/>
                  <a:gd name="connsiteX0" fmla="*/ 103952 w 203247"/>
                  <a:gd name="connsiteY0" fmla="*/ 252012 h 252012"/>
                  <a:gd name="connsiteX1" fmla="*/ 0 w 203247"/>
                  <a:gd name="connsiteY1" fmla="*/ 20751 h 252012"/>
                  <a:gd name="connsiteX2" fmla="*/ 124643 w 203247"/>
                  <a:gd name="connsiteY2" fmla="*/ 43968 h 252012"/>
                  <a:gd name="connsiteX3" fmla="*/ 203247 w 203247"/>
                  <a:gd name="connsiteY3" fmla="*/ 35053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39201"/>
                  <a:gd name="connsiteY0" fmla="*/ 252012 h 252012"/>
                  <a:gd name="connsiteX1" fmla="*/ 0 w 239201"/>
                  <a:gd name="connsiteY1" fmla="*/ 20751 h 252012"/>
                  <a:gd name="connsiteX2" fmla="*/ 124643 w 239201"/>
                  <a:gd name="connsiteY2" fmla="*/ 43968 h 252012"/>
                  <a:gd name="connsiteX3" fmla="*/ 239201 w 239201"/>
                  <a:gd name="connsiteY3" fmla="*/ 16995 h 252012"/>
                  <a:gd name="connsiteX4" fmla="*/ 103952 w 239201"/>
                  <a:gd name="connsiteY4" fmla="*/ 252012 h 252012"/>
                  <a:gd name="connsiteX0" fmla="*/ 103952 w 241774"/>
                  <a:gd name="connsiteY0" fmla="*/ 252012 h 252012"/>
                  <a:gd name="connsiteX1" fmla="*/ 0 w 241774"/>
                  <a:gd name="connsiteY1" fmla="*/ 20751 h 252012"/>
                  <a:gd name="connsiteX2" fmla="*/ 124643 w 241774"/>
                  <a:gd name="connsiteY2" fmla="*/ 43968 h 252012"/>
                  <a:gd name="connsiteX3" fmla="*/ 239201 w 241774"/>
                  <a:gd name="connsiteY3" fmla="*/ 16995 h 252012"/>
                  <a:gd name="connsiteX4" fmla="*/ 103952 w 241774"/>
                  <a:gd name="connsiteY4" fmla="*/ 252012 h 252012"/>
                  <a:gd name="connsiteX0" fmla="*/ 109157 w 246979"/>
                  <a:gd name="connsiteY0" fmla="*/ 256677 h 256677"/>
                  <a:gd name="connsiteX1" fmla="*/ 5205 w 246979"/>
                  <a:gd name="connsiteY1" fmla="*/ 25416 h 256677"/>
                  <a:gd name="connsiteX2" fmla="*/ 129848 w 246979"/>
                  <a:gd name="connsiteY2" fmla="*/ 48633 h 256677"/>
                  <a:gd name="connsiteX3" fmla="*/ 244406 w 246979"/>
                  <a:gd name="connsiteY3" fmla="*/ 21660 h 256677"/>
                  <a:gd name="connsiteX4" fmla="*/ 109157 w 246979"/>
                  <a:gd name="connsiteY4" fmla="*/ 256677 h 256677"/>
                  <a:gd name="connsiteX0" fmla="*/ 109157 w 246979"/>
                  <a:gd name="connsiteY0" fmla="*/ 252690 h 252690"/>
                  <a:gd name="connsiteX1" fmla="*/ 5205 w 246979"/>
                  <a:gd name="connsiteY1" fmla="*/ 21429 h 252690"/>
                  <a:gd name="connsiteX2" fmla="*/ 129848 w 246979"/>
                  <a:gd name="connsiteY2" fmla="*/ 44646 h 252690"/>
                  <a:gd name="connsiteX3" fmla="*/ 244406 w 246979"/>
                  <a:gd name="connsiteY3" fmla="*/ 17673 h 252690"/>
                  <a:gd name="connsiteX4" fmla="*/ 109157 w 246979"/>
                  <a:gd name="connsiteY4" fmla="*/ 252690 h 252690"/>
                  <a:gd name="connsiteX0" fmla="*/ 109157 w 246979"/>
                  <a:gd name="connsiteY0" fmla="*/ 252690 h 252690"/>
                  <a:gd name="connsiteX1" fmla="*/ 5205 w 246979"/>
                  <a:gd name="connsiteY1" fmla="*/ 21429 h 252690"/>
                  <a:gd name="connsiteX2" fmla="*/ 129848 w 246979"/>
                  <a:gd name="connsiteY2" fmla="*/ 44646 h 252690"/>
                  <a:gd name="connsiteX3" fmla="*/ 244406 w 246979"/>
                  <a:gd name="connsiteY3" fmla="*/ 17673 h 252690"/>
                  <a:gd name="connsiteX4" fmla="*/ 109157 w 246979"/>
                  <a:gd name="connsiteY4" fmla="*/ 252690 h 252690"/>
                  <a:gd name="connsiteX0" fmla="*/ 109157 w 248434"/>
                  <a:gd name="connsiteY0" fmla="*/ 253496 h 253496"/>
                  <a:gd name="connsiteX1" fmla="*/ 5205 w 248434"/>
                  <a:gd name="connsiteY1" fmla="*/ 22235 h 253496"/>
                  <a:gd name="connsiteX2" fmla="*/ 129848 w 248434"/>
                  <a:gd name="connsiteY2" fmla="*/ 45452 h 253496"/>
                  <a:gd name="connsiteX3" fmla="*/ 244406 w 248434"/>
                  <a:gd name="connsiteY3" fmla="*/ 18479 h 253496"/>
                  <a:gd name="connsiteX4" fmla="*/ 109157 w 248434"/>
                  <a:gd name="connsiteY4" fmla="*/ 253496 h 253496"/>
                  <a:gd name="connsiteX0" fmla="*/ 109279 w 248556"/>
                  <a:gd name="connsiteY0" fmla="*/ 253496 h 253496"/>
                  <a:gd name="connsiteX1" fmla="*/ 5327 w 248556"/>
                  <a:gd name="connsiteY1" fmla="*/ 22235 h 253496"/>
                  <a:gd name="connsiteX2" fmla="*/ 129970 w 248556"/>
                  <a:gd name="connsiteY2" fmla="*/ 45452 h 253496"/>
                  <a:gd name="connsiteX3" fmla="*/ 244528 w 248556"/>
                  <a:gd name="connsiteY3" fmla="*/ 18479 h 253496"/>
                  <a:gd name="connsiteX4" fmla="*/ 109279 w 248556"/>
                  <a:gd name="connsiteY4" fmla="*/ 253496 h 253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556" h="253496">
                    <a:moveTo>
                      <a:pt x="109279" y="253496"/>
                    </a:moveTo>
                    <a:cubicBezTo>
                      <a:pt x="84440" y="164063"/>
                      <a:pt x="-25216" y="78153"/>
                      <a:pt x="5327" y="22235"/>
                    </a:cubicBezTo>
                    <a:cubicBezTo>
                      <a:pt x="35870" y="-33683"/>
                      <a:pt x="106483" y="36476"/>
                      <a:pt x="129970" y="45452"/>
                    </a:cubicBezTo>
                    <a:cubicBezTo>
                      <a:pt x="158252" y="41529"/>
                      <a:pt x="218678" y="-33987"/>
                      <a:pt x="244528" y="18479"/>
                    </a:cubicBezTo>
                    <a:cubicBezTo>
                      <a:pt x="270378" y="70945"/>
                      <a:pt x="165548" y="180317"/>
                      <a:pt x="109279" y="253496"/>
                    </a:cubicBezTo>
                    <a:close/>
                  </a:path>
                </a:pathLst>
              </a:custGeom>
              <a:solidFill>
                <a:srgbClr val="FF8B8B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55" name="Free-form: Shape 54">
                <a:extLst>
                  <a:ext uri="{FF2B5EF4-FFF2-40B4-BE49-F238E27FC236}">
                    <a16:creationId xmlns:a16="http://schemas.microsoft.com/office/drawing/2014/main" id="{31D8655A-D47D-E991-7D33-01897E895254}"/>
                  </a:ext>
                </a:extLst>
              </p:cNvPr>
              <p:cNvSpPr/>
              <p:nvPr/>
            </p:nvSpPr>
            <p:spPr>
              <a:xfrm rot="680881" flipH="1">
                <a:off x="4801550" y="2601365"/>
                <a:ext cx="152349" cy="1399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7726 w 247414"/>
                  <a:gd name="connsiteY0" fmla="*/ 237146 h 237146"/>
                  <a:gd name="connsiteX1" fmla="*/ 247414 w 247414"/>
                  <a:gd name="connsiteY1" fmla="*/ 18513 h 237146"/>
                  <a:gd name="connsiteX0" fmla="*/ 18118 w 240867"/>
                  <a:gd name="connsiteY0" fmla="*/ 237146 h 237146"/>
                  <a:gd name="connsiteX1" fmla="*/ 240867 w 240867"/>
                  <a:gd name="connsiteY1" fmla="*/ 18513 h 237146"/>
                  <a:gd name="connsiteX0" fmla="*/ 18423 w 235968"/>
                  <a:gd name="connsiteY0" fmla="*/ 241367 h 241367"/>
                  <a:gd name="connsiteX1" fmla="*/ 235968 w 235968"/>
                  <a:gd name="connsiteY1" fmla="*/ 17530 h 241367"/>
                  <a:gd name="connsiteX0" fmla="*/ 23491 w 173921"/>
                  <a:gd name="connsiteY0" fmla="*/ 308395 h 308394"/>
                  <a:gd name="connsiteX1" fmla="*/ 173921 w 173921"/>
                  <a:gd name="connsiteY1" fmla="*/ 8889 h 308394"/>
                  <a:gd name="connsiteX0" fmla="*/ 37452 w 187882"/>
                  <a:gd name="connsiteY0" fmla="*/ 316944 h 316944"/>
                  <a:gd name="connsiteX1" fmla="*/ 16595 w 187882"/>
                  <a:gd name="connsiteY1" fmla="*/ 92562 h 316944"/>
                  <a:gd name="connsiteX2" fmla="*/ 187882 w 187882"/>
                  <a:gd name="connsiteY2" fmla="*/ 17438 h 316944"/>
                  <a:gd name="connsiteX0" fmla="*/ 36612 w 199826"/>
                  <a:gd name="connsiteY0" fmla="*/ 271884 h 271884"/>
                  <a:gd name="connsiteX1" fmla="*/ 15755 w 199826"/>
                  <a:gd name="connsiteY1" fmla="*/ 47502 h 271884"/>
                  <a:gd name="connsiteX2" fmla="*/ 199826 w 199826"/>
                  <a:gd name="connsiteY2" fmla="*/ 54925 h 271884"/>
                  <a:gd name="connsiteX0" fmla="*/ 20857 w 184071"/>
                  <a:gd name="connsiteY0" fmla="*/ 266200 h 266200"/>
                  <a:gd name="connsiteX1" fmla="*/ 0 w 184071"/>
                  <a:gd name="connsiteY1" fmla="*/ 41818 h 266200"/>
                  <a:gd name="connsiteX2" fmla="*/ 124643 w 184071"/>
                  <a:gd name="connsiteY2" fmla="*/ 544 h 266200"/>
                  <a:gd name="connsiteX3" fmla="*/ 184071 w 184071"/>
                  <a:gd name="connsiteY3" fmla="*/ 49241 h 266200"/>
                  <a:gd name="connsiteX0" fmla="*/ 20857 w 203247"/>
                  <a:gd name="connsiteY0" fmla="*/ 266200 h 266200"/>
                  <a:gd name="connsiteX1" fmla="*/ 0 w 203247"/>
                  <a:gd name="connsiteY1" fmla="*/ 41818 h 266200"/>
                  <a:gd name="connsiteX2" fmla="*/ 124643 w 203247"/>
                  <a:gd name="connsiteY2" fmla="*/ 544 h 266200"/>
                  <a:gd name="connsiteX3" fmla="*/ 203247 w 203247"/>
                  <a:gd name="connsiteY3" fmla="*/ 56120 h 266200"/>
                  <a:gd name="connsiteX0" fmla="*/ 103952 w 203247"/>
                  <a:gd name="connsiteY0" fmla="*/ 273079 h 273079"/>
                  <a:gd name="connsiteX1" fmla="*/ 0 w 203247"/>
                  <a:gd name="connsiteY1" fmla="*/ 41818 h 273079"/>
                  <a:gd name="connsiteX2" fmla="*/ 124643 w 203247"/>
                  <a:gd name="connsiteY2" fmla="*/ 544 h 273079"/>
                  <a:gd name="connsiteX3" fmla="*/ 203247 w 203247"/>
                  <a:gd name="connsiteY3" fmla="*/ 56120 h 273079"/>
                  <a:gd name="connsiteX0" fmla="*/ 103952 w 203247"/>
                  <a:gd name="connsiteY0" fmla="*/ 246972 h 246972"/>
                  <a:gd name="connsiteX1" fmla="*/ 0 w 203247"/>
                  <a:gd name="connsiteY1" fmla="*/ 15711 h 246972"/>
                  <a:gd name="connsiteX2" fmla="*/ 124643 w 203247"/>
                  <a:gd name="connsiteY2" fmla="*/ 38928 h 246972"/>
                  <a:gd name="connsiteX3" fmla="*/ 203247 w 203247"/>
                  <a:gd name="connsiteY3" fmla="*/ 30013 h 246972"/>
                  <a:gd name="connsiteX0" fmla="*/ 103952 w 203247"/>
                  <a:gd name="connsiteY0" fmla="*/ 252012 h 252012"/>
                  <a:gd name="connsiteX1" fmla="*/ 0 w 203247"/>
                  <a:gd name="connsiteY1" fmla="*/ 20751 h 252012"/>
                  <a:gd name="connsiteX2" fmla="*/ 124643 w 203247"/>
                  <a:gd name="connsiteY2" fmla="*/ 43968 h 252012"/>
                  <a:gd name="connsiteX3" fmla="*/ 203247 w 203247"/>
                  <a:gd name="connsiteY3" fmla="*/ 35053 h 252012"/>
                  <a:gd name="connsiteX0" fmla="*/ 103952 w 203247"/>
                  <a:gd name="connsiteY0" fmla="*/ 252012 h 252012"/>
                  <a:gd name="connsiteX1" fmla="*/ 0 w 203247"/>
                  <a:gd name="connsiteY1" fmla="*/ 20751 h 252012"/>
                  <a:gd name="connsiteX2" fmla="*/ 124643 w 203247"/>
                  <a:gd name="connsiteY2" fmla="*/ 43968 h 252012"/>
                  <a:gd name="connsiteX3" fmla="*/ 203247 w 203247"/>
                  <a:gd name="connsiteY3" fmla="*/ 35053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15232"/>
                  <a:gd name="connsiteY0" fmla="*/ 252012 h 252012"/>
                  <a:gd name="connsiteX1" fmla="*/ 0 w 215232"/>
                  <a:gd name="connsiteY1" fmla="*/ 20751 h 252012"/>
                  <a:gd name="connsiteX2" fmla="*/ 124643 w 215232"/>
                  <a:gd name="connsiteY2" fmla="*/ 43968 h 252012"/>
                  <a:gd name="connsiteX3" fmla="*/ 215232 w 215232"/>
                  <a:gd name="connsiteY3" fmla="*/ 9257 h 252012"/>
                  <a:gd name="connsiteX4" fmla="*/ 103952 w 215232"/>
                  <a:gd name="connsiteY4" fmla="*/ 252012 h 252012"/>
                  <a:gd name="connsiteX0" fmla="*/ 103952 w 239201"/>
                  <a:gd name="connsiteY0" fmla="*/ 252012 h 252012"/>
                  <a:gd name="connsiteX1" fmla="*/ 0 w 239201"/>
                  <a:gd name="connsiteY1" fmla="*/ 20751 h 252012"/>
                  <a:gd name="connsiteX2" fmla="*/ 124643 w 239201"/>
                  <a:gd name="connsiteY2" fmla="*/ 43968 h 252012"/>
                  <a:gd name="connsiteX3" fmla="*/ 239201 w 239201"/>
                  <a:gd name="connsiteY3" fmla="*/ 16995 h 252012"/>
                  <a:gd name="connsiteX4" fmla="*/ 103952 w 239201"/>
                  <a:gd name="connsiteY4" fmla="*/ 252012 h 252012"/>
                  <a:gd name="connsiteX0" fmla="*/ 103952 w 241774"/>
                  <a:gd name="connsiteY0" fmla="*/ 252012 h 252012"/>
                  <a:gd name="connsiteX1" fmla="*/ 0 w 241774"/>
                  <a:gd name="connsiteY1" fmla="*/ 20751 h 252012"/>
                  <a:gd name="connsiteX2" fmla="*/ 124643 w 241774"/>
                  <a:gd name="connsiteY2" fmla="*/ 43968 h 252012"/>
                  <a:gd name="connsiteX3" fmla="*/ 239201 w 241774"/>
                  <a:gd name="connsiteY3" fmla="*/ 16995 h 252012"/>
                  <a:gd name="connsiteX4" fmla="*/ 103952 w 241774"/>
                  <a:gd name="connsiteY4" fmla="*/ 252012 h 252012"/>
                  <a:gd name="connsiteX0" fmla="*/ 109157 w 246979"/>
                  <a:gd name="connsiteY0" fmla="*/ 256677 h 256677"/>
                  <a:gd name="connsiteX1" fmla="*/ 5205 w 246979"/>
                  <a:gd name="connsiteY1" fmla="*/ 25416 h 256677"/>
                  <a:gd name="connsiteX2" fmla="*/ 129848 w 246979"/>
                  <a:gd name="connsiteY2" fmla="*/ 48633 h 256677"/>
                  <a:gd name="connsiteX3" fmla="*/ 244406 w 246979"/>
                  <a:gd name="connsiteY3" fmla="*/ 21660 h 256677"/>
                  <a:gd name="connsiteX4" fmla="*/ 109157 w 246979"/>
                  <a:gd name="connsiteY4" fmla="*/ 256677 h 256677"/>
                  <a:gd name="connsiteX0" fmla="*/ 109157 w 246979"/>
                  <a:gd name="connsiteY0" fmla="*/ 252690 h 252690"/>
                  <a:gd name="connsiteX1" fmla="*/ 5205 w 246979"/>
                  <a:gd name="connsiteY1" fmla="*/ 21429 h 252690"/>
                  <a:gd name="connsiteX2" fmla="*/ 129848 w 246979"/>
                  <a:gd name="connsiteY2" fmla="*/ 44646 h 252690"/>
                  <a:gd name="connsiteX3" fmla="*/ 244406 w 246979"/>
                  <a:gd name="connsiteY3" fmla="*/ 17673 h 252690"/>
                  <a:gd name="connsiteX4" fmla="*/ 109157 w 246979"/>
                  <a:gd name="connsiteY4" fmla="*/ 252690 h 252690"/>
                  <a:gd name="connsiteX0" fmla="*/ 109157 w 246979"/>
                  <a:gd name="connsiteY0" fmla="*/ 252690 h 252690"/>
                  <a:gd name="connsiteX1" fmla="*/ 5205 w 246979"/>
                  <a:gd name="connsiteY1" fmla="*/ 21429 h 252690"/>
                  <a:gd name="connsiteX2" fmla="*/ 129848 w 246979"/>
                  <a:gd name="connsiteY2" fmla="*/ 44646 h 252690"/>
                  <a:gd name="connsiteX3" fmla="*/ 244406 w 246979"/>
                  <a:gd name="connsiteY3" fmla="*/ 17673 h 252690"/>
                  <a:gd name="connsiteX4" fmla="*/ 109157 w 246979"/>
                  <a:gd name="connsiteY4" fmla="*/ 252690 h 252690"/>
                  <a:gd name="connsiteX0" fmla="*/ 109157 w 246807"/>
                  <a:gd name="connsiteY0" fmla="*/ 252690 h 252690"/>
                  <a:gd name="connsiteX1" fmla="*/ 5205 w 246807"/>
                  <a:gd name="connsiteY1" fmla="*/ 21429 h 252690"/>
                  <a:gd name="connsiteX2" fmla="*/ 129848 w 246807"/>
                  <a:gd name="connsiteY2" fmla="*/ 44646 h 252690"/>
                  <a:gd name="connsiteX3" fmla="*/ 244406 w 246807"/>
                  <a:gd name="connsiteY3" fmla="*/ 17673 h 252690"/>
                  <a:gd name="connsiteX4" fmla="*/ 109157 w 246807"/>
                  <a:gd name="connsiteY4" fmla="*/ 252690 h 252690"/>
                  <a:gd name="connsiteX0" fmla="*/ 110279 w 247929"/>
                  <a:gd name="connsiteY0" fmla="*/ 252690 h 252690"/>
                  <a:gd name="connsiteX1" fmla="*/ 6327 w 247929"/>
                  <a:gd name="connsiteY1" fmla="*/ 21429 h 252690"/>
                  <a:gd name="connsiteX2" fmla="*/ 130970 w 247929"/>
                  <a:gd name="connsiteY2" fmla="*/ 44646 h 252690"/>
                  <a:gd name="connsiteX3" fmla="*/ 245528 w 247929"/>
                  <a:gd name="connsiteY3" fmla="*/ 17673 h 252690"/>
                  <a:gd name="connsiteX4" fmla="*/ 110279 w 247929"/>
                  <a:gd name="connsiteY4" fmla="*/ 252690 h 252690"/>
                  <a:gd name="connsiteX0" fmla="*/ 109418 w 247068"/>
                  <a:gd name="connsiteY0" fmla="*/ 252690 h 252690"/>
                  <a:gd name="connsiteX1" fmla="*/ 5466 w 247068"/>
                  <a:gd name="connsiteY1" fmla="*/ 21429 h 252690"/>
                  <a:gd name="connsiteX2" fmla="*/ 130109 w 247068"/>
                  <a:gd name="connsiteY2" fmla="*/ 44646 h 252690"/>
                  <a:gd name="connsiteX3" fmla="*/ 244667 w 247068"/>
                  <a:gd name="connsiteY3" fmla="*/ 17673 h 252690"/>
                  <a:gd name="connsiteX4" fmla="*/ 109418 w 247068"/>
                  <a:gd name="connsiteY4" fmla="*/ 252690 h 252690"/>
                  <a:gd name="connsiteX0" fmla="*/ 109418 w 252106"/>
                  <a:gd name="connsiteY0" fmla="*/ 252690 h 252690"/>
                  <a:gd name="connsiteX1" fmla="*/ 5466 w 252106"/>
                  <a:gd name="connsiteY1" fmla="*/ 21429 h 252690"/>
                  <a:gd name="connsiteX2" fmla="*/ 130109 w 252106"/>
                  <a:gd name="connsiteY2" fmla="*/ 44646 h 252690"/>
                  <a:gd name="connsiteX3" fmla="*/ 244667 w 252106"/>
                  <a:gd name="connsiteY3" fmla="*/ 17673 h 252690"/>
                  <a:gd name="connsiteX4" fmla="*/ 109418 w 252106"/>
                  <a:gd name="connsiteY4" fmla="*/ 252690 h 252690"/>
                  <a:gd name="connsiteX0" fmla="*/ 109418 w 247270"/>
                  <a:gd name="connsiteY0" fmla="*/ 263506 h 263506"/>
                  <a:gd name="connsiteX1" fmla="*/ 5466 w 247270"/>
                  <a:gd name="connsiteY1" fmla="*/ 32245 h 263506"/>
                  <a:gd name="connsiteX2" fmla="*/ 130109 w 247270"/>
                  <a:gd name="connsiteY2" fmla="*/ 55462 h 263506"/>
                  <a:gd name="connsiteX3" fmla="*/ 239585 w 247270"/>
                  <a:gd name="connsiteY3" fmla="*/ 8378 h 263506"/>
                  <a:gd name="connsiteX4" fmla="*/ 109418 w 247270"/>
                  <a:gd name="connsiteY4" fmla="*/ 263506 h 263506"/>
                  <a:gd name="connsiteX0" fmla="*/ 109418 w 256971"/>
                  <a:gd name="connsiteY0" fmla="*/ 252690 h 252690"/>
                  <a:gd name="connsiteX1" fmla="*/ 5466 w 256971"/>
                  <a:gd name="connsiteY1" fmla="*/ 21429 h 252690"/>
                  <a:gd name="connsiteX2" fmla="*/ 130109 w 256971"/>
                  <a:gd name="connsiteY2" fmla="*/ 44646 h 252690"/>
                  <a:gd name="connsiteX3" fmla="*/ 249764 w 256971"/>
                  <a:gd name="connsiteY3" fmla="*/ 14020 h 252690"/>
                  <a:gd name="connsiteX4" fmla="*/ 109418 w 256971"/>
                  <a:gd name="connsiteY4" fmla="*/ 252690 h 252690"/>
                  <a:gd name="connsiteX0" fmla="*/ 119826 w 267379"/>
                  <a:gd name="connsiteY0" fmla="*/ 264289 h 264289"/>
                  <a:gd name="connsiteX1" fmla="*/ 15874 w 267379"/>
                  <a:gd name="connsiteY1" fmla="*/ 33028 h 264289"/>
                  <a:gd name="connsiteX2" fmla="*/ 140517 w 267379"/>
                  <a:gd name="connsiteY2" fmla="*/ 56245 h 264289"/>
                  <a:gd name="connsiteX3" fmla="*/ 260172 w 267379"/>
                  <a:gd name="connsiteY3" fmla="*/ 25619 h 264289"/>
                  <a:gd name="connsiteX4" fmla="*/ 119826 w 267379"/>
                  <a:gd name="connsiteY4" fmla="*/ 264289 h 26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79" h="264289">
                    <a:moveTo>
                      <a:pt x="119826" y="264289"/>
                    </a:moveTo>
                    <a:cubicBezTo>
                      <a:pt x="91468" y="201328"/>
                      <a:pt x="-46108" y="115428"/>
                      <a:pt x="15874" y="33028"/>
                    </a:cubicBezTo>
                    <a:cubicBezTo>
                      <a:pt x="77856" y="-49372"/>
                      <a:pt x="117030" y="47269"/>
                      <a:pt x="140517" y="56245"/>
                    </a:cubicBezTo>
                    <a:cubicBezTo>
                      <a:pt x="168799" y="52322"/>
                      <a:pt x="220889" y="-7687"/>
                      <a:pt x="260172" y="25619"/>
                    </a:cubicBezTo>
                    <a:cubicBezTo>
                      <a:pt x="299455" y="58925"/>
                      <a:pt x="167577" y="236803"/>
                      <a:pt x="119826" y="264289"/>
                    </a:cubicBezTo>
                    <a:close/>
                  </a:path>
                </a:pathLst>
              </a:custGeom>
              <a:solidFill>
                <a:srgbClr val="FF8B8B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045BDD0E-2EF0-A174-39BA-47767CEFF8E9}"/>
                </a:ext>
              </a:extLst>
            </p:cNvPr>
            <p:cNvSpPr/>
            <p:nvPr/>
          </p:nvSpPr>
          <p:spPr>
            <a:xfrm rot="2170716">
              <a:off x="3762375" y="2837961"/>
              <a:ext cx="294299" cy="407001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375324 w 375324"/>
                <a:gd name="connsiteY0" fmla="*/ 415931 h 469589"/>
                <a:gd name="connsiteX1" fmla="*/ 198325 w 375324"/>
                <a:gd name="connsiteY1" fmla="*/ 411080 h 469589"/>
                <a:gd name="connsiteX2" fmla="*/ 78243 w 375324"/>
                <a:gd name="connsiteY2" fmla="*/ 218641 h 469589"/>
                <a:gd name="connsiteX3" fmla="*/ 126394 w 375324"/>
                <a:gd name="connsiteY3" fmla="*/ 5282 h 469589"/>
                <a:gd name="connsiteX0" fmla="*/ 375324 w 375324"/>
                <a:gd name="connsiteY0" fmla="*/ 415931 h 481219"/>
                <a:gd name="connsiteX1" fmla="*/ 198325 w 375324"/>
                <a:gd name="connsiteY1" fmla="*/ 411080 h 481219"/>
                <a:gd name="connsiteX2" fmla="*/ 78243 w 375324"/>
                <a:gd name="connsiteY2" fmla="*/ 218641 h 481219"/>
                <a:gd name="connsiteX3" fmla="*/ 126394 w 375324"/>
                <a:gd name="connsiteY3" fmla="*/ 5282 h 481219"/>
                <a:gd name="connsiteX0" fmla="*/ 352922 w 352922"/>
                <a:gd name="connsiteY0" fmla="*/ 390916 h 467538"/>
                <a:gd name="connsiteX1" fmla="*/ 198325 w 352922"/>
                <a:gd name="connsiteY1" fmla="*/ 411080 h 467538"/>
                <a:gd name="connsiteX2" fmla="*/ 78243 w 352922"/>
                <a:gd name="connsiteY2" fmla="*/ 218641 h 467538"/>
                <a:gd name="connsiteX3" fmla="*/ 126394 w 352922"/>
                <a:gd name="connsiteY3" fmla="*/ 5282 h 467538"/>
                <a:gd name="connsiteX0" fmla="*/ 346823 w 346823"/>
                <a:gd name="connsiteY0" fmla="*/ 391054 h 467676"/>
                <a:gd name="connsiteX1" fmla="*/ 192226 w 346823"/>
                <a:gd name="connsiteY1" fmla="*/ 411218 h 467676"/>
                <a:gd name="connsiteX2" fmla="*/ 81218 w 346823"/>
                <a:gd name="connsiteY2" fmla="*/ 213577 h 467676"/>
                <a:gd name="connsiteX3" fmla="*/ 120295 w 346823"/>
                <a:gd name="connsiteY3" fmla="*/ 5420 h 467676"/>
                <a:gd name="connsiteX0" fmla="*/ 320797 w 320797"/>
                <a:gd name="connsiteY0" fmla="*/ 390396 h 467018"/>
                <a:gd name="connsiteX1" fmla="*/ 166200 w 320797"/>
                <a:gd name="connsiteY1" fmla="*/ 410560 h 467018"/>
                <a:gd name="connsiteX2" fmla="*/ 55192 w 320797"/>
                <a:gd name="connsiteY2" fmla="*/ 212919 h 467018"/>
                <a:gd name="connsiteX3" fmla="*/ 94269 w 320797"/>
                <a:gd name="connsiteY3" fmla="*/ 4762 h 467018"/>
                <a:gd name="connsiteX0" fmla="*/ 311775 w 311775"/>
                <a:gd name="connsiteY0" fmla="*/ 387175 h 463797"/>
                <a:gd name="connsiteX1" fmla="*/ 157178 w 311775"/>
                <a:gd name="connsiteY1" fmla="*/ 407339 h 463797"/>
                <a:gd name="connsiteX2" fmla="*/ 46170 w 311775"/>
                <a:gd name="connsiteY2" fmla="*/ 209698 h 463797"/>
                <a:gd name="connsiteX3" fmla="*/ 85247 w 311775"/>
                <a:gd name="connsiteY3" fmla="*/ 1541 h 463797"/>
                <a:gd name="connsiteX0" fmla="*/ 311775 w 311775"/>
                <a:gd name="connsiteY0" fmla="*/ 387175 h 449304"/>
                <a:gd name="connsiteX1" fmla="*/ 159876 w 311775"/>
                <a:gd name="connsiteY1" fmla="*/ 374200 h 449304"/>
                <a:gd name="connsiteX2" fmla="*/ 46170 w 311775"/>
                <a:gd name="connsiteY2" fmla="*/ 209698 h 449304"/>
                <a:gd name="connsiteX3" fmla="*/ 85247 w 311775"/>
                <a:gd name="connsiteY3" fmla="*/ 1541 h 449304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292005 w 292005"/>
                <a:gd name="connsiteY0" fmla="*/ 387233 h 464541"/>
                <a:gd name="connsiteX1" fmla="*/ 140106 w 292005"/>
                <a:gd name="connsiteY1" fmla="*/ 374258 h 464541"/>
                <a:gd name="connsiteX2" fmla="*/ 57596 w 292005"/>
                <a:gd name="connsiteY2" fmla="*/ 202650 h 464541"/>
                <a:gd name="connsiteX3" fmla="*/ 65477 w 292005"/>
                <a:gd name="connsiteY3" fmla="*/ 1599 h 464541"/>
                <a:gd name="connsiteX0" fmla="*/ 326096 w 326096"/>
                <a:gd name="connsiteY0" fmla="*/ 386876 h 464184"/>
                <a:gd name="connsiteX1" fmla="*/ 174197 w 326096"/>
                <a:gd name="connsiteY1" fmla="*/ 373901 h 464184"/>
                <a:gd name="connsiteX2" fmla="*/ 91687 w 326096"/>
                <a:gd name="connsiteY2" fmla="*/ 202293 h 464184"/>
                <a:gd name="connsiteX3" fmla="*/ 99568 w 326096"/>
                <a:gd name="connsiteY3" fmla="*/ 1242 h 464184"/>
                <a:gd name="connsiteX0" fmla="*/ 319438 w 319438"/>
                <a:gd name="connsiteY0" fmla="*/ 387037 h 464345"/>
                <a:gd name="connsiteX1" fmla="*/ 167539 w 319438"/>
                <a:gd name="connsiteY1" fmla="*/ 374062 h 464345"/>
                <a:gd name="connsiteX2" fmla="*/ 85029 w 319438"/>
                <a:gd name="connsiteY2" fmla="*/ 202454 h 464345"/>
                <a:gd name="connsiteX3" fmla="*/ 92910 w 319438"/>
                <a:gd name="connsiteY3" fmla="*/ 1403 h 464345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918" h="464236">
                  <a:moveTo>
                    <a:pt x="311918" y="386928"/>
                  </a:moveTo>
                  <a:cubicBezTo>
                    <a:pt x="306306" y="494736"/>
                    <a:pt x="142212" y="489217"/>
                    <a:pt x="160019" y="373953"/>
                  </a:cubicBezTo>
                  <a:cubicBezTo>
                    <a:pt x="69665" y="397162"/>
                    <a:pt x="52135" y="254554"/>
                    <a:pt x="89525" y="220028"/>
                  </a:cubicBezTo>
                  <a:cubicBezTo>
                    <a:pt x="-64619" y="193759"/>
                    <a:pt x="11768" y="-18444"/>
                    <a:pt x="85390" y="129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B1B103D-6CF0-FB9B-0D87-661E353E3EC6}"/>
              </a:ext>
            </a:extLst>
          </p:cNvPr>
          <p:cNvSpPr txBox="1"/>
          <p:nvPr/>
        </p:nvSpPr>
        <p:spPr>
          <a:xfrm>
            <a:off x="1647234" y="2642254"/>
            <a:ext cx="2174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F2817F"/>
                </a:solidFill>
              </a:rPr>
              <a:t>Maintenance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F939F9-C53A-FFCD-1E67-91EEBAC7B1B9}"/>
              </a:ext>
            </a:extLst>
          </p:cNvPr>
          <p:cNvSpPr txBox="1"/>
          <p:nvPr/>
        </p:nvSpPr>
        <p:spPr>
          <a:xfrm>
            <a:off x="1546431" y="3049655"/>
            <a:ext cx="2375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Feeling like they’ve made a good decision</a:t>
            </a:r>
            <a:endParaRPr lang="en-GB" spc="-100" dirty="0">
              <a:solidFill>
                <a:schemeClr val="bg1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C22E8-7630-FF43-FBC9-EE03DE84BA95}"/>
              </a:ext>
            </a:extLst>
          </p:cNvPr>
          <p:cNvSpPr txBox="1"/>
          <p:nvPr/>
        </p:nvSpPr>
        <p:spPr>
          <a:xfrm>
            <a:off x="8014556" y="3063241"/>
            <a:ext cx="2434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Weighing up whether to engage you</a:t>
            </a:r>
            <a:endParaRPr lang="en-GB" spc="-100" dirty="0">
              <a:solidFill>
                <a:srgbClr val="80939C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B70E31-1CB2-74D0-D16A-0CBAB5BDE83E}"/>
              </a:ext>
            </a:extLst>
          </p:cNvPr>
          <p:cNvSpPr txBox="1"/>
          <p:nvPr/>
        </p:nvSpPr>
        <p:spPr>
          <a:xfrm>
            <a:off x="7190007" y="5444072"/>
            <a:ext cx="1776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Planning to become a client</a:t>
            </a:r>
            <a:endParaRPr lang="en-GB" spc="-100" dirty="0">
              <a:solidFill>
                <a:srgbClr val="80939C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2D38A-F4E3-8EDD-37CB-1E548505E1BB}"/>
              </a:ext>
            </a:extLst>
          </p:cNvPr>
          <p:cNvSpPr txBox="1"/>
          <p:nvPr/>
        </p:nvSpPr>
        <p:spPr>
          <a:xfrm>
            <a:off x="2752164" y="5202971"/>
            <a:ext cx="2174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Taking advice</a:t>
            </a:r>
            <a:endParaRPr lang="en-GB" spc="-100" dirty="0">
              <a:solidFill>
                <a:srgbClr val="80939C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96719-B9E7-6CDC-2AA5-75D1F7FFC05C}"/>
              </a:ext>
            </a:extLst>
          </p:cNvPr>
          <p:cNvSpPr/>
          <p:nvPr/>
        </p:nvSpPr>
        <p:spPr>
          <a:xfrm>
            <a:off x="481850" y="375449"/>
            <a:ext cx="2871288" cy="1429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95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F14E0-1FE4-43B8-A1A5-FF637A9D21E2}"/>
              </a:ext>
            </a:extLst>
          </p:cNvPr>
          <p:cNvSpPr txBox="1"/>
          <p:nvPr/>
        </p:nvSpPr>
        <p:spPr>
          <a:xfrm>
            <a:off x="2928670" y="2135019"/>
            <a:ext cx="4886151" cy="1605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Client psychology</a:t>
            </a:r>
            <a:b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</a:br>
            <a:r>
              <a:rPr lang="en-GB" sz="32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The competitive edge for modern advisers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3892BC-5F42-03F8-5511-4439C2F10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50" y="375449"/>
            <a:ext cx="1568913" cy="734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DA44C4-2A9E-B489-9FD3-300AB201123D}"/>
              </a:ext>
            </a:extLst>
          </p:cNvPr>
          <p:cNvSpPr txBox="1"/>
          <p:nvPr/>
        </p:nvSpPr>
        <p:spPr>
          <a:xfrm>
            <a:off x="2928669" y="4141088"/>
            <a:ext cx="6334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spc="-100" dirty="0">
                <a:solidFill>
                  <a:schemeClr val="bg1"/>
                </a:solidFill>
                <a:effectLst/>
                <a:latin typeface="Raleway" panose="020B0003030101060003" pitchFamily="34" charset="0"/>
                <a:ea typeface="Calibri" panose="020F0502020204030204" pitchFamily="34" charset="0"/>
                <a:cs typeface="Roboto Serif 20pt" pitchFamily="2" charset="0"/>
              </a:rPr>
              <a:t>Dr Philip Courtenay</a:t>
            </a:r>
          </a:p>
        </p:txBody>
      </p:sp>
    </p:spTree>
    <p:extLst>
      <p:ext uri="{BB962C8B-B14F-4D97-AF65-F5344CB8AC3E}">
        <p14:creationId xmlns:p14="http://schemas.microsoft.com/office/powerpoint/2010/main" val="261055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aylor Swift breaks Wembley record and sings So Long, London as UK tour  ends - BBC News">
            <a:extLst>
              <a:ext uri="{FF2B5EF4-FFF2-40B4-BE49-F238E27FC236}">
                <a16:creationId xmlns:a16="http://schemas.microsoft.com/office/drawing/2014/main" id="{A88F9A6C-9DFA-5A27-A011-8A51F5F19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6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1650A-D802-891E-94E3-44F315FC1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80A997-FB06-6B1E-E870-A0D45BE6325A}"/>
              </a:ext>
            </a:extLst>
          </p:cNvPr>
          <p:cNvSpPr txBox="1"/>
          <p:nvPr/>
        </p:nvSpPr>
        <p:spPr>
          <a:xfrm>
            <a:off x="2358334" y="2413337"/>
            <a:ext cx="589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Spot the psychological factors that cause clients to procrastinate, avoid, or undervalue advice.</a:t>
            </a:r>
            <a:endParaRPr lang="en-GB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6AC58-4832-27C3-CCF8-9CE2AB4BB98A}"/>
              </a:ext>
            </a:extLst>
          </p:cNvPr>
          <p:cNvSpPr txBox="1"/>
          <p:nvPr/>
        </p:nvSpPr>
        <p:spPr>
          <a:xfrm>
            <a:off x="676443" y="701497"/>
            <a:ext cx="6219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00" dirty="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Learning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F6A61-4033-904F-92C4-6D29D5F7CFD9}"/>
              </a:ext>
            </a:extLst>
          </p:cNvPr>
          <p:cNvSpPr txBox="1"/>
          <p:nvPr/>
        </p:nvSpPr>
        <p:spPr>
          <a:xfrm>
            <a:off x="2358334" y="3429000"/>
            <a:ext cx="589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Pinpoint the friction points in the advice journey that silently cost conversion, retention, and referrals.</a:t>
            </a:r>
            <a:endParaRPr lang="en-GB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1E4D6-A053-9EE2-643C-C867A6B8270B}"/>
              </a:ext>
            </a:extLst>
          </p:cNvPr>
          <p:cNvSpPr txBox="1"/>
          <p:nvPr/>
        </p:nvSpPr>
        <p:spPr>
          <a:xfrm>
            <a:off x="2358334" y="4444663"/>
            <a:ext cx="589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Use behavioural science techniques to make advice easier to act on - and show your value more clearly.</a:t>
            </a:r>
            <a:endParaRPr lang="en-GB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B42424-9274-85AE-40C5-E8867AEBE105}"/>
              </a:ext>
            </a:extLst>
          </p:cNvPr>
          <p:cNvGrpSpPr/>
          <p:nvPr/>
        </p:nvGrpSpPr>
        <p:grpSpPr>
          <a:xfrm>
            <a:off x="953071" y="2456484"/>
            <a:ext cx="1476332" cy="603184"/>
            <a:chOff x="5185631" y="2626800"/>
            <a:chExt cx="1820738" cy="7438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717A29-3A99-CA84-F949-87C0A42BA5F5}"/>
                </a:ext>
              </a:extLst>
            </p:cNvPr>
            <p:cNvSpPr/>
            <p:nvPr/>
          </p:nvSpPr>
          <p:spPr>
            <a:xfrm>
              <a:off x="5724048" y="2626800"/>
              <a:ext cx="743904" cy="743898"/>
            </a:xfrm>
            <a:prstGeom prst="ellipse">
              <a:avLst/>
            </a:prstGeom>
            <a:solidFill>
              <a:srgbClr val="F281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00F26E-32D1-A8ED-815F-F7ADD73A3E4C}"/>
                </a:ext>
              </a:extLst>
            </p:cNvPr>
            <p:cNvSpPr txBox="1"/>
            <p:nvPr/>
          </p:nvSpPr>
          <p:spPr>
            <a:xfrm>
              <a:off x="5185631" y="2709180"/>
              <a:ext cx="1820738" cy="461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spc="-100" dirty="0">
                  <a:latin typeface="Roboto Serif 20pt" pitchFamily="2" charset="0"/>
                  <a:ea typeface="Calibri" panose="020F0502020204030204" pitchFamily="34" charset="0"/>
                  <a:cs typeface="Roboto Serif 20pt" pitchFamily="2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2775AD-8E79-3503-299A-5BCDD0B937C2}"/>
              </a:ext>
            </a:extLst>
          </p:cNvPr>
          <p:cNvGrpSpPr/>
          <p:nvPr/>
        </p:nvGrpSpPr>
        <p:grpSpPr>
          <a:xfrm>
            <a:off x="953071" y="3471736"/>
            <a:ext cx="1476332" cy="603184"/>
            <a:chOff x="5185631" y="2626800"/>
            <a:chExt cx="1820738" cy="7438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9F9A7A-AAB3-A0AE-2ACA-1CC0874DF69A}"/>
                </a:ext>
              </a:extLst>
            </p:cNvPr>
            <p:cNvSpPr/>
            <p:nvPr/>
          </p:nvSpPr>
          <p:spPr>
            <a:xfrm>
              <a:off x="5724048" y="2626800"/>
              <a:ext cx="743904" cy="743898"/>
            </a:xfrm>
            <a:prstGeom prst="ellipse">
              <a:avLst/>
            </a:prstGeom>
            <a:solidFill>
              <a:srgbClr val="F281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AC9F6-6135-E65D-5B0B-802E9FBD5EEE}"/>
                </a:ext>
              </a:extLst>
            </p:cNvPr>
            <p:cNvSpPr txBox="1"/>
            <p:nvPr/>
          </p:nvSpPr>
          <p:spPr>
            <a:xfrm>
              <a:off x="5185631" y="2709180"/>
              <a:ext cx="1820738" cy="56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spc="-100" dirty="0">
                  <a:latin typeface="Roboto Serif 20pt" pitchFamily="2" charset="0"/>
                  <a:ea typeface="Calibri" panose="020F0502020204030204" pitchFamily="34" charset="0"/>
                  <a:cs typeface="Roboto Serif 20pt" pitchFamily="2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3A1B1D-63EF-91E2-FD43-D605A067FE80}"/>
              </a:ext>
            </a:extLst>
          </p:cNvPr>
          <p:cNvGrpSpPr/>
          <p:nvPr/>
        </p:nvGrpSpPr>
        <p:grpSpPr>
          <a:xfrm>
            <a:off x="953071" y="4487810"/>
            <a:ext cx="1476332" cy="603184"/>
            <a:chOff x="5185631" y="2626800"/>
            <a:chExt cx="1820738" cy="7438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96B1AE-B6EA-FCE5-4A71-DDE692523B73}"/>
                </a:ext>
              </a:extLst>
            </p:cNvPr>
            <p:cNvSpPr/>
            <p:nvPr/>
          </p:nvSpPr>
          <p:spPr>
            <a:xfrm>
              <a:off x="5724048" y="2626800"/>
              <a:ext cx="743904" cy="743898"/>
            </a:xfrm>
            <a:prstGeom prst="ellipse">
              <a:avLst/>
            </a:prstGeom>
            <a:solidFill>
              <a:srgbClr val="F281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1862F3-89A8-D6B1-935E-90924020DD66}"/>
                </a:ext>
              </a:extLst>
            </p:cNvPr>
            <p:cNvSpPr txBox="1"/>
            <p:nvPr/>
          </p:nvSpPr>
          <p:spPr>
            <a:xfrm>
              <a:off x="5185631" y="2709180"/>
              <a:ext cx="1820738" cy="56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spc="-100" dirty="0">
                  <a:latin typeface="Roboto Serif 20pt" pitchFamily="2" charset="0"/>
                  <a:ea typeface="Calibri" panose="020F0502020204030204" pitchFamily="34" charset="0"/>
                  <a:cs typeface="Roboto Serif 20pt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0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1588C-2D96-6E96-7014-06ED05F70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546722-90F7-6E3D-4B49-5981A3A9BFC3}"/>
              </a:ext>
            </a:extLst>
          </p:cNvPr>
          <p:cNvSpPr/>
          <p:nvPr/>
        </p:nvSpPr>
        <p:spPr>
          <a:xfrm>
            <a:off x="481850" y="375449"/>
            <a:ext cx="2871288" cy="1429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95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97A26-80AA-1364-96FC-FA2AB3916150}"/>
              </a:ext>
            </a:extLst>
          </p:cNvPr>
          <p:cNvSpPr txBox="1"/>
          <p:nvPr/>
        </p:nvSpPr>
        <p:spPr>
          <a:xfrm>
            <a:off x="2928670" y="2194191"/>
            <a:ext cx="6334659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318B0-68A6-8ED9-7BD3-6A929EED10AB}"/>
              </a:ext>
            </a:extLst>
          </p:cNvPr>
          <p:cNvSpPr txBox="1"/>
          <p:nvPr/>
        </p:nvSpPr>
        <p:spPr>
          <a:xfrm>
            <a:off x="4022239" y="3392486"/>
            <a:ext cx="6334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spc="-100" dirty="0">
                <a:solidFill>
                  <a:schemeClr val="bg1"/>
                </a:solidFill>
                <a:effectLst/>
                <a:latin typeface="Raleway" panose="020B0003030101060003" pitchFamily="34" charset="0"/>
                <a:ea typeface="Calibri" panose="020F0502020204030204" pitchFamily="34" charset="0"/>
                <a:cs typeface="Roboto Serif 20pt" pitchFamily="2" charset="0"/>
              </a:rPr>
              <a:t>Dr Philip Courtenay</a:t>
            </a:r>
          </a:p>
        </p:txBody>
      </p:sp>
      <p:pic>
        <p:nvPicPr>
          <p:cNvPr id="2052" name="Picture 4" descr="Linkedin - Free social media icons">
            <a:extLst>
              <a:ext uri="{FF2B5EF4-FFF2-40B4-BE49-F238E27FC236}">
                <a16:creationId xmlns:a16="http://schemas.microsoft.com/office/drawing/2014/main" id="{AD6DEAC2-CC7F-2D77-A7C6-94A66B134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7613" r="7085" b="2643"/>
          <a:stretch>
            <a:fillRect/>
          </a:stretch>
        </p:blipFill>
        <p:spPr bwMode="auto">
          <a:xfrm>
            <a:off x="2840535" y="3214389"/>
            <a:ext cx="907855" cy="9078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2B685-7BD4-3407-6B8C-C790720C2D84}"/>
              </a:ext>
            </a:extLst>
          </p:cNvPr>
          <p:cNvSpPr txBox="1"/>
          <p:nvPr/>
        </p:nvSpPr>
        <p:spPr>
          <a:xfrm>
            <a:off x="3981514" y="4303612"/>
            <a:ext cx="6334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spc="-100" dirty="0">
                <a:solidFill>
                  <a:schemeClr val="bg1"/>
                </a:solidFill>
                <a:effectLst/>
                <a:latin typeface="Raleway" panose="020B0003030101060003" pitchFamily="34" charset="0"/>
                <a:ea typeface="Calibri" panose="020F0502020204030204" pitchFamily="34" charset="0"/>
                <a:cs typeface="Roboto Serif 20pt" pitchFamily="2" charset="0"/>
              </a:rPr>
              <a:t>www.HumansAndMoney.com</a:t>
            </a:r>
          </a:p>
        </p:txBody>
      </p:sp>
      <p:pic>
        <p:nvPicPr>
          <p:cNvPr id="7" name="Graphic 6" descr="Internet with solid fill">
            <a:extLst>
              <a:ext uri="{FF2B5EF4-FFF2-40B4-BE49-F238E27FC236}">
                <a16:creationId xmlns:a16="http://schemas.microsoft.com/office/drawing/2014/main" id="{3CA9FEF3-6733-D130-7503-3A7557B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990" y="413880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CE143-DFD8-C7E6-CC2D-5828B3AD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50" y="375449"/>
            <a:ext cx="1568913" cy="73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494D04-73A5-74D9-2D05-365CD09672D1}"/>
              </a:ext>
            </a:extLst>
          </p:cNvPr>
          <p:cNvSpPr txBox="1"/>
          <p:nvPr/>
        </p:nvSpPr>
        <p:spPr>
          <a:xfrm>
            <a:off x="2358334" y="2413337"/>
            <a:ext cx="589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Spot the psychological factors that cause clients to procrastinate, avoid, or undervalue advice.</a:t>
            </a:r>
            <a:endParaRPr lang="en-GB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A789A-8525-95E4-8728-598FE287320C}"/>
              </a:ext>
            </a:extLst>
          </p:cNvPr>
          <p:cNvSpPr txBox="1"/>
          <p:nvPr/>
        </p:nvSpPr>
        <p:spPr>
          <a:xfrm>
            <a:off x="676443" y="701497"/>
            <a:ext cx="6219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00" dirty="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Learning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042-33BC-2865-EE65-7D532B507398}"/>
              </a:ext>
            </a:extLst>
          </p:cNvPr>
          <p:cNvSpPr txBox="1"/>
          <p:nvPr/>
        </p:nvSpPr>
        <p:spPr>
          <a:xfrm>
            <a:off x="2358334" y="3429000"/>
            <a:ext cx="589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Pinpoint the friction points in the advice journey that silently cost conversion, retention, and referrals.</a:t>
            </a:r>
            <a:endParaRPr lang="en-GB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ADD46-BC42-7C58-B428-6F8FC527BF5A}"/>
              </a:ext>
            </a:extLst>
          </p:cNvPr>
          <p:cNvSpPr txBox="1"/>
          <p:nvPr/>
        </p:nvSpPr>
        <p:spPr>
          <a:xfrm>
            <a:off x="2358334" y="4444663"/>
            <a:ext cx="589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Use behavioural science techniques to make advice easier to act on - and show your value more clearly.</a:t>
            </a:r>
            <a:endParaRPr lang="en-GB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AD05E4-CDFF-53FE-48FD-5693008C1B39}"/>
              </a:ext>
            </a:extLst>
          </p:cNvPr>
          <p:cNvGrpSpPr/>
          <p:nvPr/>
        </p:nvGrpSpPr>
        <p:grpSpPr>
          <a:xfrm>
            <a:off x="953071" y="2456484"/>
            <a:ext cx="1476332" cy="603184"/>
            <a:chOff x="5185631" y="2626800"/>
            <a:chExt cx="1820738" cy="7438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8A546A-6356-CE56-8E6B-0DCEA4494791}"/>
                </a:ext>
              </a:extLst>
            </p:cNvPr>
            <p:cNvSpPr/>
            <p:nvPr/>
          </p:nvSpPr>
          <p:spPr>
            <a:xfrm>
              <a:off x="5724048" y="2626800"/>
              <a:ext cx="743904" cy="743898"/>
            </a:xfrm>
            <a:prstGeom prst="ellipse">
              <a:avLst/>
            </a:prstGeom>
            <a:solidFill>
              <a:srgbClr val="F281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C9430D-C7E5-08D5-2F7B-7D198833C2FC}"/>
                </a:ext>
              </a:extLst>
            </p:cNvPr>
            <p:cNvSpPr txBox="1"/>
            <p:nvPr/>
          </p:nvSpPr>
          <p:spPr>
            <a:xfrm>
              <a:off x="5185631" y="2709180"/>
              <a:ext cx="1820738" cy="461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spc="-100" dirty="0">
                  <a:latin typeface="Roboto Serif 20pt" pitchFamily="2" charset="0"/>
                  <a:ea typeface="Calibri" panose="020F0502020204030204" pitchFamily="34" charset="0"/>
                  <a:cs typeface="Roboto Serif 20pt" pitchFamily="2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C26CB79-CF5D-28A5-DA18-2F704FD4E702}"/>
              </a:ext>
            </a:extLst>
          </p:cNvPr>
          <p:cNvGrpSpPr/>
          <p:nvPr/>
        </p:nvGrpSpPr>
        <p:grpSpPr>
          <a:xfrm>
            <a:off x="953071" y="3471736"/>
            <a:ext cx="1476332" cy="603184"/>
            <a:chOff x="5185631" y="2626800"/>
            <a:chExt cx="1820738" cy="7438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A6A19B-82BF-C1BA-5333-7BFBFB7E36BB}"/>
                </a:ext>
              </a:extLst>
            </p:cNvPr>
            <p:cNvSpPr/>
            <p:nvPr/>
          </p:nvSpPr>
          <p:spPr>
            <a:xfrm>
              <a:off x="5724048" y="2626800"/>
              <a:ext cx="743904" cy="743898"/>
            </a:xfrm>
            <a:prstGeom prst="ellipse">
              <a:avLst/>
            </a:prstGeom>
            <a:solidFill>
              <a:srgbClr val="F281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2B7A80-1559-9F0F-C1E3-7A8276672510}"/>
                </a:ext>
              </a:extLst>
            </p:cNvPr>
            <p:cNvSpPr txBox="1"/>
            <p:nvPr/>
          </p:nvSpPr>
          <p:spPr>
            <a:xfrm>
              <a:off x="5185631" y="2709180"/>
              <a:ext cx="1820738" cy="56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spc="-100" dirty="0">
                  <a:latin typeface="Roboto Serif 20pt" pitchFamily="2" charset="0"/>
                  <a:ea typeface="Calibri" panose="020F0502020204030204" pitchFamily="34" charset="0"/>
                  <a:cs typeface="Roboto Serif 20pt" pitchFamily="2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76BC7-A172-9A9F-95BB-419A959C3A69}"/>
              </a:ext>
            </a:extLst>
          </p:cNvPr>
          <p:cNvGrpSpPr/>
          <p:nvPr/>
        </p:nvGrpSpPr>
        <p:grpSpPr>
          <a:xfrm>
            <a:off x="953071" y="4487810"/>
            <a:ext cx="1476332" cy="603184"/>
            <a:chOff x="5185631" y="2626800"/>
            <a:chExt cx="1820738" cy="7438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9F62BE4-CD52-8777-D6F9-6E2294825C7F}"/>
                </a:ext>
              </a:extLst>
            </p:cNvPr>
            <p:cNvSpPr/>
            <p:nvPr/>
          </p:nvSpPr>
          <p:spPr>
            <a:xfrm>
              <a:off x="5724048" y="2626800"/>
              <a:ext cx="743904" cy="743898"/>
            </a:xfrm>
            <a:prstGeom prst="ellipse">
              <a:avLst/>
            </a:prstGeom>
            <a:solidFill>
              <a:srgbClr val="F281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72D5DB-A423-C299-B502-F799486720BF}"/>
                </a:ext>
              </a:extLst>
            </p:cNvPr>
            <p:cNvSpPr txBox="1"/>
            <p:nvPr/>
          </p:nvSpPr>
          <p:spPr>
            <a:xfrm>
              <a:off x="5185631" y="2709180"/>
              <a:ext cx="1820738" cy="56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spc="-100" dirty="0">
                  <a:latin typeface="Roboto Serif 20pt" pitchFamily="2" charset="0"/>
                  <a:ea typeface="Calibri" panose="020F0502020204030204" pitchFamily="34" charset="0"/>
                  <a:cs typeface="Roboto Serif 20pt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16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A25629-53E5-C0EB-B5A6-28AB8A191D3D}"/>
              </a:ext>
            </a:extLst>
          </p:cNvPr>
          <p:cNvSpPr txBox="1"/>
          <p:nvPr/>
        </p:nvSpPr>
        <p:spPr>
          <a:xfrm>
            <a:off x="6629482" y="2752843"/>
            <a:ext cx="4525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2817F"/>
                </a:solidFill>
                <a:latin typeface="Roboto Serif 20pt" pitchFamily="2" charset="0"/>
                <a:cs typeface="Roboto Serif 20pt" pitchFamily="2" charset="0"/>
              </a:rPr>
              <a:t>Procrastinate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229807-93DE-A2AB-A1F7-AC7365675A8A}"/>
              </a:ext>
            </a:extLst>
          </p:cNvPr>
          <p:cNvSpPr txBox="1"/>
          <p:nvPr/>
        </p:nvSpPr>
        <p:spPr>
          <a:xfrm>
            <a:off x="5371508" y="4124662"/>
            <a:ext cx="41967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Roboto Serif 20pt" pitchFamily="2" charset="0"/>
                <a:cs typeface="Roboto Serif 20pt" pitchFamily="2" charset="0"/>
              </a:rPr>
              <a:t>Don’t see your true </a:t>
            </a:r>
            <a:r>
              <a:rPr lang="en-GB" sz="4000" b="1" dirty="0">
                <a:solidFill>
                  <a:srgbClr val="F2817F"/>
                </a:solidFill>
                <a:latin typeface="Roboto Serif 20pt" pitchFamily="2" charset="0"/>
                <a:cs typeface="Roboto Serif 20pt" pitchFamily="2" charset="0"/>
              </a:rPr>
              <a:t>value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C93AB4-F23D-C7E7-A6C0-B706960A525B}"/>
              </a:ext>
            </a:extLst>
          </p:cNvPr>
          <p:cNvSpPr txBox="1"/>
          <p:nvPr/>
        </p:nvSpPr>
        <p:spPr>
          <a:xfrm>
            <a:off x="4823460" y="1306120"/>
            <a:ext cx="3483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2817F"/>
                </a:solidFill>
                <a:latin typeface="Roboto Serif 20pt" pitchFamily="2" charset="0"/>
                <a:cs typeface="Roboto Serif 20pt" pitchFamily="2" charset="0"/>
              </a:rPr>
              <a:t>Avoid</a:t>
            </a:r>
            <a:r>
              <a:rPr lang="en-GB" sz="4000" b="1" dirty="0">
                <a:solidFill>
                  <a:schemeClr val="bg1"/>
                </a:solidFill>
                <a:latin typeface="Roboto Serif 20pt" pitchFamily="2" charset="0"/>
                <a:cs typeface="Roboto Serif 20pt" pitchFamily="2" charset="0"/>
              </a:rPr>
              <a:t> advice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01D62D9-6CE9-F518-6C27-ED9EF38A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8" b="5842"/>
          <a:stretch>
            <a:fillRect/>
          </a:stretch>
        </p:blipFill>
        <p:spPr>
          <a:xfrm>
            <a:off x="0" y="928175"/>
            <a:ext cx="5073036" cy="59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9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494D04-73A5-74D9-2D05-365CD09672D1}"/>
              </a:ext>
            </a:extLst>
          </p:cNvPr>
          <p:cNvSpPr txBox="1"/>
          <p:nvPr/>
        </p:nvSpPr>
        <p:spPr>
          <a:xfrm>
            <a:off x="3833467" y="2557730"/>
            <a:ext cx="452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2817F"/>
                </a:solidFill>
                <a:latin typeface="Roboto Serif 20pt" pitchFamily="2" charset="0"/>
                <a:cs typeface="Roboto Serif 20pt" pitchFamily="2" charset="0"/>
              </a:rPr>
              <a:t>Motivation</a:t>
            </a:r>
            <a:r>
              <a:rPr lang="en-GB" sz="4000" b="1" dirty="0">
                <a:solidFill>
                  <a:schemeClr val="bg1"/>
                </a:solidFill>
                <a:latin typeface="Roboto Serif 20pt" pitchFamily="2" charset="0"/>
                <a:cs typeface="Roboto Serif 20pt" pitchFamily="2" charset="0"/>
              </a:rPr>
              <a:t> is rarely the issue.</a:t>
            </a:r>
          </a:p>
        </p:txBody>
      </p:sp>
    </p:spTree>
    <p:extLst>
      <p:ext uri="{BB962C8B-B14F-4D97-AF65-F5344CB8AC3E}">
        <p14:creationId xmlns:p14="http://schemas.microsoft.com/office/powerpoint/2010/main" val="2353018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DA2F76A-D48F-F9C7-9D4F-7DC7DF841B06}"/>
              </a:ext>
            </a:extLst>
          </p:cNvPr>
          <p:cNvSpPr txBox="1"/>
          <p:nvPr/>
        </p:nvSpPr>
        <p:spPr>
          <a:xfrm>
            <a:off x="1470359" y="2745297"/>
            <a:ext cx="3110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spc="-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Motivation</a:t>
            </a:r>
          </a:p>
        </p:txBody>
      </p:sp>
      <p:sp>
        <p:nvSpPr>
          <p:cNvPr id="77" name="Free-form: Shape 76">
            <a:extLst>
              <a:ext uri="{FF2B5EF4-FFF2-40B4-BE49-F238E27FC236}">
                <a16:creationId xmlns:a16="http://schemas.microsoft.com/office/drawing/2014/main" id="{75469030-B72A-9388-3E7D-A241DCD169A9}"/>
              </a:ext>
            </a:extLst>
          </p:cNvPr>
          <p:cNvSpPr/>
          <p:nvPr/>
        </p:nvSpPr>
        <p:spPr>
          <a:xfrm>
            <a:off x="4762570" y="4637797"/>
            <a:ext cx="689998" cy="1028011"/>
          </a:xfrm>
          <a:custGeom>
            <a:avLst/>
            <a:gdLst>
              <a:gd name="connsiteX0" fmla="*/ 736600 w 736600"/>
              <a:gd name="connsiteY0" fmla="*/ 0 h 1143000"/>
              <a:gd name="connsiteX1" fmla="*/ 0 w 736600"/>
              <a:gd name="connsiteY1" fmla="*/ 1143000 h 1143000"/>
              <a:gd name="connsiteX0" fmla="*/ 749263 w 749263"/>
              <a:gd name="connsiteY0" fmla="*/ 0 h 1143000"/>
              <a:gd name="connsiteX1" fmla="*/ 12663 w 749263"/>
              <a:gd name="connsiteY1" fmla="*/ 1143000 h 1143000"/>
              <a:gd name="connsiteX0" fmla="*/ 767179 w 767179"/>
              <a:gd name="connsiteY0" fmla="*/ 0 h 1143000"/>
              <a:gd name="connsiteX1" fmla="*/ 30579 w 767179"/>
              <a:gd name="connsiteY1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7179" h="1143000">
                <a:moveTo>
                  <a:pt x="767179" y="0"/>
                </a:moveTo>
                <a:cubicBezTo>
                  <a:pt x="80321" y="1146175"/>
                  <a:pt x="-76313" y="993775"/>
                  <a:pt x="30579" y="1143000"/>
                </a:cubicBezTo>
              </a:path>
            </a:pathLst>
          </a:custGeom>
          <a:noFill/>
          <a:ln w="19050">
            <a:solidFill>
              <a:srgbClr val="F281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F09FBE-7643-389F-BC66-D92305774552}"/>
              </a:ext>
            </a:extLst>
          </p:cNvPr>
          <p:cNvGrpSpPr/>
          <p:nvPr/>
        </p:nvGrpSpPr>
        <p:grpSpPr>
          <a:xfrm>
            <a:off x="4502386" y="343370"/>
            <a:ext cx="2809945" cy="4897807"/>
            <a:chOff x="4407136" y="467195"/>
            <a:chExt cx="2809945" cy="4897807"/>
          </a:xfrm>
        </p:grpSpPr>
        <p:sp>
          <p:nvSpPr>
            <p:cNvPr id="2" name="Free-form: Shape 1">
              <a:extLst>
                <a:ext uri="{FF2B5EF4-FFF2-40B4-BE49-F238E27FC236}">
                  <a16:creationId xmlns:a16="http://schemas.microsoft.com/office/drawing/2014/main" id="{43DB88AB-530E-5429-37A7-F821D9954487}"/>
                </a:ext>
              </a:extLst>
            </p:cNvPr>
            <p:cNvSpPr/>
            <p:nvPr/>
          </p:nvSpPr>
          <p:spPr>
            <a:xfrm>
              <a:off x="4413512" y="467195"/>
              <a:ext cx="2803569" cy="3415653"/>
            </a:xfrm>
            <a:custGeom>
              <a:avLst/>
              <a:gdLst>
                <a:gd name="connsiteX0" fmla="*/ 0 w 740568"/>
                <a:gd name="connsiteY0" fmla="*/ 80962 h 140493"/>
                <a:gd name="connsiteX1" fmla="*/ 0 w 740568"/>
                <a:gd name="connsiteY1" fmla="*/ 0 h 140493"/>
                <a:gd name="connsiteX2" fmla="*/ 740568 w 740568"/>
                <a:gd name="connsiteY2" fmla="*/ 14287 h 140493"/>
                <a:gd name="connsiteX3" fmla="*/ 740568 w 740568"/>
                <a:gd name="connsiteY3" fmla="*/ 88106 h 140493"/>
                <a:gd name="connsiteX4" fmla="*/ 361950 w 740568"/>
                <a:gd name="connsiteY4" fmla="*/ 140493 h 140493"/>
                <a:gd name="connsiteX5" fmla="*/ 0 w 740568"/>
                <a:gd name="connsiteY5" fmla="*/ 80962 h 140493"/>
                <a:gd name="connsiteX0" fmla="*/ 0 w 740568"/>
                <a:gd name="connsiteY0" fmla="*/ 80962 h 140775"/>
                <a:gd name="connsiteX1" fmla="*/ 0 w 740568"/>
                <a:gd name="connsiteY1" fmla="*/ 0 h 140775"/>
                <a:gd name="connsiteX2" fmla="*/ 740568 w 740568"/>
                <a:gd name="connsiteY2" fmla="*/ 14287 h 140775"/>
                <a:gd name="connsiteX3" fmla="*/ 740568 w 740568"/>
                <a:gd name="connsiteY3" fmla="*/ 88106 h 140775"/>
                <a:gd name="connsiteX4" fmla="*/ 361950 w 740568"/>
                <a:gd name="connsiteY4" fmla="*/ 140493 h 140775"/>
                <a:gd name="connsiteX5" fmla="*/ 0 w 740568"/>
                <a:gd name="connsiteY5" fmla="*/ 80962 h 140775"/>
                <a:gd name="connsiteX0" fmla="*/ 0 w 740568"/>
                <a:gd name="connsiteY0" fmla="*/ 80962 h 140775"/>
                <a:gd name="connsiteX1" fmla="*/ 0 w 740568"/>
                <a:gd name="connsiteY1" fmla="*/ 0 h 140775"/>
                <a:gd name="connsiteX2" fmla="*/ 740568 w 740568"/>
                <a:gd name="connsiteY2" fmla="*/ 14287 h 140775"/>
                <a:gd name="connsiteX3" fmla="*/ 740568 w 740568"/>
                <a:gd name="connsiteY3" fmla="*/ 88106 h 140775"/>
                <a:gd name="connsiteX4" fmla="*/ 361950 w 740568"/>
                <a:gd name="connsiteY4" fmla="*/ 140493 h 140775"/>
                <a:gd name="connsiteX5" fmla="*/ 0 w 740568"/>
                <a:gd name="connsiteY5" fmla="*/ 80962 h 140775"/>
                <a:gd name="connsiteX0" fmla="*/ 7055 w 747623"/>
                <a:gd name="connsiteY0" fmla="*/ 80962 h 140775"/>
                <a:gd name="connsiteX1" fmla="*/ 7055 w 747623"/>
                <a:gd name="connsiteY1" fmla="*/ 0 h 140775"/>
                <a:gd name="connsiteX2" fmla="*/ 747623 w 747623"/>
                <a:gd name="connsiteY2" fmla="*/ 14287 h 140775"/>
                <a:gd name="connsiteX3" fmla="*/ 747623 w 747623"/>
                <a:gd name="connsiteY3" fmla="*/ 88106 h 140775"/>
                <a:gd name="connsiteX4" fmla="*/ 369005 w 747623"/>
                <a:gd name="connsiteY4" fmla="*/ 140493 h 140775"/>
                <a:gd name="connsiteX5" fmla="*/ 7055 w 747623"/>
                <a:gd name="connsiteY5" fmla="*/ 80962 h 140775"/>
                <a:gd name="connsiteX0" fmla="*/ 7055 w 747623"/>
                <a:gd name="connsiteY0" fmla="*/ 80962 h 140775"/>
                <a:gd name="connsiteX1" fmla="*/ 7055 w 747623"/>
                <a:gd name="connsiteY1" fmla="*/ 0 h 140775"/>
                <a:gd name="connsiteX2" fmla="*/ 747623 w 747623"/>
                <a:gd name="connsiteY2" fmla="*/ 14287 h 140775"/>
                <a:gd name="connsiteX3" fmla="*/ 747623 w 747623"/>
                <a:gd name="connsiteY3" fmla="*/ 88106 h 140775"/>
                <a:gd name="connsiteX4" fmla="*/ 369005 w 747623"/>
                <a:gd name="connsiteY4" fmla="*/ 140493 h 140775"/>
                <a:gd name="connsiteX5" fmla="*/ 7055 w 747623"/>
                <a:gd name="connsiteY5" fmla="*/ 80962 h 140775"/>
                <a:gd name="connsiteX0" fmla="*/ 10198 w 750766"/>
                <a:gd name="connsiteY0" fmla="*/ 88441 h 148254"/>
                <a:gd name="connsiteX1" fmla="*/ 10198 w 750766"/>
                <a:gd name="connsiteY1" fmla="*/ 7479 h 148254"/>
                <a:gd name="connsiteX2" fmla="*/ 750766 w 750766"/>
                <a:gd name="connsiteY2" fmla="*/ 21766 h 148254"/>
                <a:gd name="connsiteX3" fmla="*/ 750766 w 750766"/>
                <a:gd name="connsiteY3" fmla="*/ 95585 h 148254"/>
                <a:gd name="connsiteX4" fmla="*/ 372148 w 750766"/>
                <a:gd name="connsiteY4" fmla="*/ 147972 h 148254"/>
                <a:gd name="connsiteX5" fmla="*/ 10198 w 750766"/>
                <a:gd name="connsiteY5" fmla="*/ 88441 h 148254"/>
                <a:gd name="connsiteX0" fmla="*/ 30873 w 771441"/>
                <a:gd name="connsiteY0" fmla="*/ 119250 h 179063"/>
                <a:gd name="connsiteX1" fmla="*/ 30873 w 771441"/>
                <a:gd name="connsiteY1" fmla="*/ 38288 h 179063"/>
                <a:gd name="connsiteX2" fmla="*/ 395205 w 771441"/>
                <a:gd name="connsiteY2" fmla="*/ 188 h 179063"/>
                <a:gd name="connsiteX3" fmla="*/ 771441 w 771441"/>
                <a:gd name="connsiteY3" fmla="*/ 52575 h 179063"/>
                <a:gd name="connsiteX4" fmla="*/ 771441 w 771441"/>
                <a:gd name="connsiteY4" fmla="*/ 126394 h 179063"/>
                <a:gd name="connsiteX5" fmla="*/ 392823 w 771441"/>
                <a:gd name="connsiteY5" fmla="*/ 178781 h 179063"/>
                <a:gd name="connsiteX6" fmla="*/ 30873 w 771441"/>
                <a:gd name="connsiteY6" fmla="*/ 119250 h 179063"/>
                <a:gd name="connsiteX0" fmla="*/ 15517 w 756085"/>
                <a:gd name="connsiteY0" fmla="*/ 119206 h 179019"/>
                <a:gd name="connsiteX1" fmla="*/ 15517 w 756085"/>
                <a:gd name="connsiteY1" fmla="*/ 38244 h 179019"/>
                <a:gd name="connsiteX2" fmla="*/ 379849 w 756085"/>
                <a:gd name="connsiteY2" fmla="*/ 144 h 179019"/>
                <a:gd name="connsiteX3" fmla="*/ 756085 w 756085"/>
                <a:gd name="connsiteY3" fmla="*/ 52531 h 179019"/>
                <a:gd name="connsiteX4" fmla="*/ 756085 w 756085"/>
                <a:gd name="connsiteY4" fmla="*/ 126350 h 179019"/>
                <a:gd name="connsiteX5" fmla="*/ 377467 w 756085"/>
                <a:gd name="connsiteY5" fmla="*/ 178737 h 179019"/>
                <a:gd name="connsiteX6" fmla="*/ 15517 w 756085"/>
                <a:gd name="connsiteY6" fmla="*/ 119206 h 179019"/>
                <a:gd name="connsiteX0" fmla="*/ 11820 w 752388"/>
                <a:gd name="connsiteY0" fmla="*/ 119196 h 179009"/>
                <a:gd name="connsiteX1" fmla="*/ 18964 w 752388"/>
                <a:gd name="connsiteY1" fmla="*/ 40616 h 179009"/>
                <a:gd name="connsiteX2" fmla="*/ 376152 w 752388"/>
                <a:gd name="connsiteY2" fmla="*/ 134 h 179009"/>
                <a:gd name="connsiteX3" fmla="*/ 752388 w 752388"/>
                <a:gd name="connsiteY3" fmla="*/ 52521 h 179009"/>
                <a:gd name="connsiteX4" fmla="*/ 752388 w 752388"/>
                <a:gd name="connsiteY4" fmla="*/ 126340 h 179009"/>
                <a:gd name="connsiteX5" fmla="*/ 373770 w 752388"/>
                <a:gd name="connsiteY5" fmla="*/ 178727 h 179009"/>
                <a:gd name="connsiteX6" fmla="*/ 11820 w 752388"/>
                <a:gd name="connsiteY6" fmla="*/ 119196 h 179009"/>
                <a:gd name="connsiteX0" fmla="*/ 10227 w 750795"/>
                <a:gd name="connsiteY0" fmla="*/ 119249 h 179062"/>
                <a:gd name="connsiteX1" fmla="*/ 17371 w 750795"/>
                <a:gd name="connsiteY1" fmla="*/ 40669 h 179062"/>
                <a:gd name="connsiteX2" fmla="*/ 374559 w 750795"/>
                <a:gd name="connsiteY2" fmla="*/ 187 h 179062"/>
                <a:gd name="connsiteX3" fmla="*/ 750795 w 750795"/>
                <a:gd name="connsiteY3" fmla="*/ 52574 h 179062"/>
                <a:gd name="connsiteX4" fmla="*/ 750795 w 750795"/>
                <a:gd name="connsiteY4" fmla="*/ 126393 h 179062"/>
                <a:gd name="connsiteX5" fmla="*/ 372177 w 750795"/>
                <a:gd name="connsiteY5" fmla="*/ 178780 h 179062"/>
                <a:gd name="connsiteX6" fmla="*/ 10227 w 750795"/>
                <a:gd name="connsiteY6" fmla="*/ 119249 h 179062"/>
                <a:gd name="connsiteX0" fmla="*/ 7592 w 748160"/>
                <a:gd name="connsiteY0" fmla="*/ 119296 h 179109"/>
                <a:gd name="connsiteX1" fmla="*/ 14736 w 748160"/>
                <a:gd name="connsiteY1" fmla="*/ 40716 h 179109"/>
                <a:gd name="connsiteX2" fmla="*/ 371924 w 748160"/>
                <a:gd name="connsiteY2" fmla="*/ 234 h 179109"/>
                <a:gd name="connsiteX3" fmla="*/ 748160 w 748160"/>
                <a:gd name="connsiteY3" fmla="*/ 52621 h 179109"/>
                <a:gd name="connsiteX4" fmla="*/ 748160 w 748160"/>
                <a:gd name="connsiteY4" fmla="*/ 126440 h 179109"/>
                <a:gd name="connsiteX5" fmla="*/ 369542 w 748160"/>
                <a:gd name="connsiteY5" fmla="*/ 178827 h 179109"/>
                <a:gd name="connsiteX6" fmla="*/ 7592 w 748160"/>
                <a:gd name="connsiteY6" fmla="*/ 119296 h 179109"/>
                <a:gd name="connsiteX0" fmla="*/ 7592 w 750276"/>
                <a:gd name="connsiteY0" fmla="*/ 119296 h 179109"/>
                <a:gd name="connsiteX1" fmla="*/ 14736 w 750276"/>
                <a:gd name="connsiteY1" fmla="*/ 40716 h 179109"/>
                <a:gd name="connsiteX2" fmla="*/ 371924 w 750276"/>
                <a:gd name="connsiteY2" fmla="*/ 234 h 179109"/>
                <a:gd name="connsiteX3" fmla="*/ 748160 w 750276"/>
                <a:gd name="connsiteY3" fmla="*/ 52621 h 179109"/>
                <a:gd name="connsiteX4" fmla="*/ 748160 w 750276"/>
                <a:gd name="connsiteY4" fmla="*/ 126440 h 179109"/>
                <a:gd name="connsiteX5" fmla="*/ 369542 w 750276"/>
                <a:gd name="connsiteY5" fmla="*/ 178827 h 179109"/>
                <a:gd name="connsiteX6" fmla="*/ 7592 w 750276"/>
                <a:gd name="connsiteY6" fmla="*/ 119296 h 179109"/>
                <a:gd name="connsiteX0" fmla="*/ 7592 w 751731"/>
                <a:gd name="connsiteY0" fmla="*/ 119296 h 179125"/>
                <a:gd name="connsiteX1" fmla="*/ 14736 w 751731"/>
                <a:gd name="connsiteY1" fmla="*/ 40716 h 179125"/>
                <a:gd name="connsiteX2" fmla="*/ 371924 w 751731"/>
                <a:gd name="connsiteY2" fmla="*/ 234 h 179125"/>
                <a:gd name="connsiteX3" fmla="*/ 748160 w 751731"/>
                <a:gd name="connsiteY3" fmla="*/ 52621 h 179125"/>
                <a:gd name="connsiteX4" fmla="*/ 748160 w 751731"/>
                <a:gd name="connsiteY4" fmla="*/ 126440 h 179125"/>
                <a:gd name="connsiteX5" fmla="*/ 369542 w 751731"/>
                <a:gd name="connsiteY5" fmla="*/ 178827 h 179125"/>
                <a:gd name="connsiteX6" fmla="*/ 7592 w 751731"/>
                <a:gd name="connsiteY6" fmla="*/ 119296 h 179125"/>
                <a:gd name="connsiteX0" fmla="*/ 6985 w 751124"/>
                <a:gd name="connsiteY0" fmla="*/ 119218 h 179047"/>
                <a:gd name="connsiteX1" fmla="*/ 16510 w 751124"/>
                <a:gd name="connsiteY1" fmla="*/ 50163 h 179047"/>
                <a:gd name="connsiteX2" fmla="*/ 371317 w 751124"/>
                <a:gd name="connsiteY2" fmla="*/ 156 h 179047"/>
                <a:gd name="connsiteX3" fmla="*/ 747553 w 751124"/>
                <a:gd name="connsiteY3" fmla="*/ 52543 h 179047"/>
                <a:gd name="connsiteX4" fmla="*/ 747553 w 751124"/>
                <a:gd name="connsiteY4" fmla="*/ 126362 h 179047"/>
                <a:gd name="connsiteX5" fmla="*/ 368935 w 751124"/>
                <a:gd name="connsiteY5" fmla="*/ 178749 h 179047"/>
                <a:gd name="connsiteX6" fmla="*/ 6985 w 751124"/>
                <a:gd name="connsiteY6" fmla="*/ 119218 h 179047"/>
                <a:gd name="connsiteX0" fmla="*/ 33113 w 762965"/>
                <a:gd name="connsiteY0" fmla="*/ 119186 h 178747"/>
                <a:gd name="connsiteX1" fmla="*/ 28351 w 762965"/>
                <a:gd name="connsiteY1" fmla="*/ 50131 h 178747"/>
                <a:gd name="connsiteX2" fmla="*/ 383158 w 762965"/>
                <a:gd name="connsiteY2" fmla="*/ 124 h 178747"/>
                <a:gd name="connsiteX3" fmla="*/ 759394 w 762965"/>
                <a:gd name="connsiteY3" fmla="*/ 52511 h 178747"/>
                <a:gd name="connsiteX4" fmla="*/ 759394 w 762965"/>
                <a:gd name="connsiteY4" fmla="*/ 126330 h 178747"/>
                <a:gd name="connsiteX5" fmla="*/ 380776 w 762965"/>
                <a:gd name="connsiteY5" fmla="*/ 178717 h 178747"/>
                <a:gd name="connsiteX6" fmla="*/ 33113 w 762965"/>
                <a:gd name="connsiteY6" fmla="*/ 119186 h 178747"/>
                <a:gd name="connsiteX0" fmla="*/ 31406 w 761258"/>
                <a:gd name="connsiteY0" fmla="*/ 119186 h 178747"/>
                <a:gd name="connsiteX1" fmla="*/ 26644 w 761258"/>
                <a:gd name="connsiteY1" fmla="*/ 50131 h 178747"/>
                <a:gd name="connsiteX2" fmla="*/ 381451 w 761258"/>
                <a:gd name="connsiteY2" fmla="*/ 124 h 178747"/>
                <a:gd name="connsiteX3" fmla="*/ 757687 w 761258"/>
                <a:gd name="connsiteY3" fmla="*/ 52511 h 178747"/>
                <a:gd name="connsiteX4" fmla="*/ 757687 w 761258"/>
                <a:gd name="connsiteY4" fmla="*/ 126330 h 178747"/>
                <a:gd name="connsiteX5" fmla="*/ 379069 w 761258"/>
                <a:gd name="connsiteY5" fmla="*/ 178717 h 178747"/>
                <a:gd name="connsiteX6" fmla="*/ 31406 w 761258"/>
                <a:gd name="connsiteY6" fmla="*/ 119186 h 178747"/>
                <a:gd name="connsiteX0" fmla="*/ 11322 w 741174"/>
                <a:gd name="connsiteY0" fmla="*/ 119186 h 178747"/>
                <a:gd name="connsiteX1" fmla="*/ 6560 w 741174"/>
                <a:gd name="connsiteY1" fmla="*/ 50131 h 178747"/>
                <a:gd name="connsiteX2" fmla="*/ 361367 w 741174"/>
                <a:gd name="connsiteY2" fmla="*/ 124 h 178747"/>
                <a:gd name="connsiteX3" fmla="*/ 737603 w 741174"/>
                <a:gd name="connsiteY3" fmla="*/ 52511 h 178747"/>
                <a:gd name="connsiteX4" fmla="*/ 737603 w 741174"/>
                <a:gd name="connsiteY4" fmla="*/ 126330 h 178747"/>
                <a:gd name="connsiteX5" fmla="*/ 358985 w 741174"/>
                <a:gd name="connsiteY5" fmla="*/ 178717 h 178747"/>
                <a:gd name="connsiteX6" fmla="*/ 11322 w 741174"/>
                <a:gd name="connsiteY6" fmla="*/ 119186 h 178747"/>
                <a:gd name="connsiteX0" fmla="*/ 11322 w 766561"/>
                <a:gd name="connsiteY0" fmla="*/ 119186 h 178717"/>
                <a:gd name="connsiteX1" fmla="*/ 6560 w 766561"/>
                <a:gd name="connsiteY1" fmla="*/ 50131 h 178717"/>
                <a:gd name="connsiteX2" fmla="*/ 361367 w 766561"/>
                <a:gd name="connsiteY2" fmla="*/ 124 h 178717"/>
                <a:gd name="connsiteX3" fmla="*/ 737603 w 766561"/>
                <a:gd name="connsiteY3" fmla="*/ 52511 h 178717"/>
                <a:gd name="connsiteX4" fmla="*/ 737603 w 766561"/>
                <a:gd name="connsiteY4" fmla="*/ 119187 h 178717"/>
                <a:gd name="connsiteX5" fmla="*/ 358985 w 766561"/>
                <a:gd name="connsiteY5" fmla="*/ 178717 h 178717"/>
                <a:gd name="connsiteX6" fmla="*/ 11322 w 766561"/>
                <a:gd name="connsiteY6" fmla="*/ 119186 h 178717"/>
                <a:gd name="connsiteX0" fmla="*/ 11322 w 742437"/>
                <a:gd name="connsiteY0" fmla="*/ 119186 h 178717"/>
                <a:gd name="connsiteX1" fmla="*/ 6560 w 742437"/>
                <a:gd name="connsiteY1" fmla="*/ 50131 h 178717"/>
                <a:gd name="connsiteX2" fmla="*/ 361367 w 742437"/>
                <a:gd name="connsiteY2" fmla="*/ 124 h 178717"/>
                <a:gd name="connsiteX3" fmla="*/ 737603 w 742437"/>
                <a:gd name="connsiteY3" fmla="*/ 52511 h 178717"/>
                <a:gd name="connsiteX4" fmla="*/ 737603 w 742437"/>
                <a:gd name="connsiteY4" fmla="*/ 119187 h 178717"/>
                <a:gd name="connsiteX5" fmla="*/ 358985 w 742437"/>
                <a:gd name="connsiteY5" fmla="*/ 178717 h 178717"/>
                <a:gd name="connsiteX6" fmla="*/ 11322 w 742437"/>
                <a:gd name="connsiteY6" fmla="*/ 119186 h 178717"/>
                <a:gd name="connsiteX0" fmla="*/ 0 w 731115"/>
                <a:gd name="connsiteY0" fmla="*/ 120701 h 180232"/>
                <a:gd name="connsiteX1" fmla="*/ 350045 w 731115"/>
                <a:gd name="connsiteY1" fmla="*/ 1639 h 180232"/>
                <a:gd name="connsiteX2" fmla="*/ 726281 w 731115"/>
                <a:gd name="connsiteY2" fmla="*/ 54026 h 180232"/>
                <a:gd name="connsiteX3" fmla="*/ 726281 w 731115"/>
                <a:gd name="connsiteY3" fmla="*/ 120702 h 180232"/>
                <a:gd name="connsiteX4" fmla="*/ 347663 w 731115"/>
                <a:gd name="connsiteY4" fmla="*/ 180232 h 180232"/>
                <a:gd name="connsiteX5" fmla="*/ 0 w 731115"/>
                <a:gd name="connsiteY5" fmla="*/ 120701 h 180232"/>
                <a:gd name="connsiteX0" fmla="*/ 0 w 726281"/>
                <a:gd name="connsiteY0" fmla="*/ 119062 h 178593"/>
                <a:gd name="connsiteX1" fmla="*/ 350045 w 726281"/>
                <a:gd name="connsiteY1" fmla="*/ 0 h 178593"/>
                <a:gd name="connsiteX2" fmla="*/ 726281 w 726281"/>
                <a:gd name="connsiteY2" fmla="*/ 119063 h 178593"/>
                <a:gd name="connsiteX3" fmla="*/ 347663 w 726281"/>
                <a:gd name="connsiteY3" fmla="*/ 178593 h 178593"/>
                <a:gd name="connsiteX4" fmla="*/ 0 w 726281"/>
                <a:gd name="connsiteY4" fmla="*/ 119062 h 178593"/>
                <a:gd name="connsiteX0" fmla="*/ 0 w 735060"/>
                <a:gd name="connsiteY0" fmla="*/ 119062 h 178593"/>
                <a:gd name="connsiteX1" fmla="*/ 350045 w 735060"/>
                <a:gd name="connsiteY1" fmla="*/ 0 h 178593"/>
                <a:gd name="connsiteX2" fmla="*/ 735060 w 735060"/>
                <a:gd name="connsiteY2" fmla="*/ 119064 h 178593"/>
                <a:gd name="connsiteX3" fmla="*/ 347663 w 735060"/>
                <a:gd name="connsiteY3" fmla="*/ 178593 h 178593"/>
                <a:gd name="connsiteX4" fmla="*/ 0 w 735060"/>
                <a:gd name="connsiteY4" fmla="*/ 119062 h 178593"/>
                <a:gd name="connsiteX0" fmla="*/ 0 w 755543"/>
                <a:gd name="connsiteY0" fmla="*/ 107497 h 178676"/>
                <a:gd name="connsiteX1" fmla="*/ 370528 w 755543"/>
                <a:gd name="connsiteY1" fmla="*/ 0 h 178676"/>
                <a:gd name="connsiteX2" fmla="*/ 755543 w 755543"/>
                <a:gd name="connsiteY2" fmla="*/ 119064 h 178676"/>
                <a:gd name="connsiteX3" fmla="*/ 368146 w 755543"/>
                <a:gd name="connsiteY3" fmla="*/ 178593 h 178676"/>
                <a:gd name="connsiteX4" fmla="*/ 0 w 755543"/>
                <a:gd name="connsiteY4" fmla="*/ 107497 h 178676"/>
                <a:gd name="connsiteX0" fmla="*/ 25 w 755590"/>
                <a:gd name="connsiteY0" fmla="*/ 107497 h 196000"/>
                <a:gd name="connsiteX1" fmla="*/ 370553 w 755590"/>
                <a:gd name="connsiteY1" fmla="*/ 0 h 196000"/>
                <a:gd name="connsiteX2" fmla="*/ 755568 w 755590"/>
                <a:gd name="connsiteY2" fmla="*/ 119064 h 196000"/>
                <a:gd name="connsiteX3" fmla="*/ 353540 w 755590"/>
                <a:gd name="connsiteY3" fmla="*/ 195942 h 196000"/>
                <a:gd name="connsiteX4" fmla="*/ 25 w 755590"/>
                <a:gd name="connsiteY4" fmla="*/ 107497 h 196000"/>
                <a:gd name="connsiteX0" fmla="*/ 39 w 1228870"/>
                <a:gd name="connsiteY0" fmla="*/ 144136 h 236550"/>
                <a:gd name="connsiteX1" fmla="*/ 370567 w 1228870"/>
                <a:gd name="connsiteY1" fmla="*/ 36639 h 236550"/>
                <a:gd name="connsiteX2" fmla="*/ 1228862 w 1228870"/>
                <a:gd name="connsiteY2" fmla="*/ 9790 h 236550"/>
                <a:gd name="connsiteX3" fmla="*/ 353554 w 1228870"/>
                <a:gd name="connsiteY3" fmla="*/ 232581 h 236550"/>
                <a:gd name="connsiteX4" fmla="*/ 39 w 1228870"/>
                <a:gd name="connsiteY4" fmla="*/ 144136 h 236550"/>
                <a:gd name="connsiteX0" fmla="*/ 10 w 1748865"/>
                <a:gd name="connsiteY0" fmla="*/ 25689 h 232610"/>
                <a:gd name="connsiteX1" fmla="*/ 890562 w 1748865"/>
                <a:gd name="connsiteY1" fmla="*/ 36639 h 232610"/>
                <a:gd name="connsiteX2" fmla="*/ 1748857 w 1748865"/>
                <a:gd name="connsiteY2" fmla="*/ 9790 h 232610"/>
                <a:gd name="connsiteX3" fmla="*/ 873549 w 1748865"/>
                <a:gd name="connsiteY3" fmla="*/ 232581 h 232610"/>
                <a:gd name="connsiteX4" fmla="*/ 10 w 1748865"/>
                <a:gd name="connsiteY4" fmla="*/ 25689 h 232610"/>
                <a:gd name="connsiteX0" fmla="*/ 10 w 1748865"/>
                <a:gd name="connsiteY0" fmla="*/ 26420 h 233348"/>
                <a:gd name="connsiteX1" fmla="*/ 890562 w 1748865"/>
                <a:gd name="connsiteY1" fmla="*/ 37370 h 233348"/>
                <a:gd name="connsiteX2" fmla="*/ 1748857 w 1748865"/>
                <a:gd name="connsiteY2" fmla="*/ 10521 h 233348"/>
                <a:gd name="connsiteX3" fmla="*/ 873549 w 1748865"/>
                <a:gd name="connsiteY3" fmla="*/ 233312 h 233348"/>
                <a:gd name="connsiteX4" fmla="*/ 10 w 1748865"/>
                <a:gd name="connsiteY4" fmla="*/ 26420 h 233348"/>
                <a:gd name="connsiteX0" fmla="*/ 10 w 1748865"/>
                <a:gd name="connsiteY0" fmla="*/ 44445 h 251373"/>
                <a:gd name="connsiteX1" fmla="*/ 890562 w 1748865"/>
                <a:gd name="connsiteY1" fmla="*/ 55395 h 251373"/>
                <a:gd name="connsiteX2" fmla="*/ 1748857 w 1748865"/>
                <a:gd name="connsiteY2" fmla="*/ 28546 h 251373"/>
                <a:gd name="connsiteX3" fmla="*/ 873549 w 1748865"/>
                <a:gd name="connsiteY3" fmla="*/ 251337 h 251373"/>
                <a:gd name="connsiteX4" fmla="*/ 10 w 1748865"/>
                <a:gd name="connsiteY4" fmla="*/ 44445 h 251373"/>
                <a:gd name="connsiteX0" fmla="*/ 49 w 1748955"/>
                <a:gd name="connsiteY0" fmla="*/ 272293 h 479224"/>
                <a:gd name="connsiteX1" fmla="*/ 832171 w 1748955"/>
                <a:gd name="connsiteY1" fmla="*/ 0 h 479224"/>
                <a:gd name="connsiteX2" fmla="*/ 1748896 w 1748955"/>
                <a:gd name="connsiteY2" fmla="*/ 256394 h 479224"/>
                <a:gd name="connsiteX3" fmla="*/ 873588 w 1748955"/>
                <a:gd name="connsiteY3" fmla="*/ 479185 h 479224"/>
                <a:gd name="connsiteX4" fmla="*/ 49 w 1748955"/>
                <a:gd name="connsiteY4" fmla="*/ 272293 h 479224"/>
                <a:gd name="connsiteX0" fmla="*/ 230 w 1749136"/>
                <a:gd name="connsiteY0" fmla="*/ 272293 h 479224"/>
                <a:gd name="connsiteX1" fmla="*/ 832352 w 1749136"/>
                <a:gd name="connsiteY1" fmla="*/ 0 h 479224"/>
                <a:gd name="connsiteX2" fmla="*/ 1749077 w 1749136"/>
                <a:gd name="connsiteY2" fmla="*/ 256394 h 479224"/>
                <a:gd name="connsiteX3" fmla="*/ 873769 w 1749136"/>
                <a:gd name="connsiteY3" fmla="*/ 479185 h 479224"/>
                <a:gd name="connsiteX4" fmla="*/ 230 w 1749136"/>
                <a:gd name="connsiteY4" fmla="*/ 272293 h 479224"/>
                <a:gd name="connsiteX0" fmla="*/ 19 w 1748930"/>
                <a:gd name="connsiteY0" fmla="*/ 328942 h 535877"/>
                <a:gd name="connsiteX1" fmla="*/ 896414 w 1748930"/>
                <a:gd name="connsiteY1" fmla="*/ 0 h 535877"/>
                <a:gd name="connsiteX2" fmla="*/ 1748866 w 1748930"/>
                <a:gd name="connsiteY2" fmla="*/ 313043 h 535877"/>
                <a:gd name="connsiteX3" fmla="*/ 873558 w 1748930"/>
                <a:gd name="connsiteY3" fmla="*/ 535834 h 535877"/>
                <a:gd name="connsiteX4" fmla="*/ 19 w 1748930"/>
                <a:gd name="connsiteY4" fmla="*/ 328942 h 535877"/>
                <a:gd name="connsiteX0" fmla="*/ 211 w 1749122"/>
                <a:gd name="connsiteY0" fmla="*/ 328942 h 535869"/>
                <a:gd name="connsiteX1" fmla="*/ 896606 w 1749122"/>
                <a:gd name="connsiteY1" fmla="*/ 0 h 535869"/>
                <a:gd name="connsiteX2" fmla="*/ 1749058 w 1749122"/>
                <a:gd name="connsiteY2" fmla="*/ 313043 h 535869"/>
                <a:gd name="connsiteX3" fmla="*/ 873750 w 1749122"/>
                <a:gd name="connsiteY3" fmla="*/ 535834 h 535869"/>
                <a:gd name="connsiteX4" fmla="*/ 211 w 1749122"/>
                <a:gd name="connsiteY4" fmla="*/ 328942 h 535869"/>
                <a:gd name="connsiteX0" fmla="*/ 35429 w 1784340"/>
                <a:gd name="connsiteY0" fmla="*/ 328942 h 535869"/>
                <a:gd name="connsiteX1" fmla="*/ 931824 w 1784340"/>
                <a:gd name="connsiteY1" fmla="*/ 0 h 535869"/>
                <a:gd name="connsiteX2" fmla="*/ 1784276 w 1784340"/>
                <a:gd name="connsiteY2" fmla="*/ 313043 h 535869"/>
                <a:gd name="connsiteX3" fmla="*/ 908968 w 1784340"/>
                <a:gd name="connsiteY3" fmla="*/ 535834 h 535869"/>
                <a:gd name="connsiteX4" fmla="*/ 35429 w 1784340"/>
                <a:gd name="connsiteY4" fmla="*/ 328942 h 535869"/>
                <a:gd name="connsiteX0" fmla="*/ 35429 w 1784340"/>
                <a:gd name="connsiteY0" fmla="*/ 328942 h 535837"/>
                <a:gd name="connsiteX1" fmla="*/ 931824 w 1784340"/>
                <a:gd name="connsiteY1" fmla="*/ 0 h 535837"/>
                <a:gd name="connsiteX2" fmla="*/ 1784276 w 1784340"/>
                <a:gd name="connsiteY2" fmla="*/ 313043 h 535837"/>
                <a:gd name="connsiteX3" fmla="*/ 908968 w 1784340"/>
                <a:gd name="connsiteY3" fmla="*/ 535834 h 535837"/>
                <a:gd name="connsiteX4" fmla="*/ 35429 w 1784340"/>
                <a:gd name="connsiteY4" fmla="*/ 328942 h 535837"/>
                <a:gd name="connsiteX0" fmla="*/ 35429 w 1815379"/>
                <a:gd name="connsiteY0" fmla="*/ 328942 h 535837"/>
                <a:gd name="connsiteX1" fmla="*/ 931824 w 1815379"/>
                <a:gd name="connsiteY1" fmla="*/ 0 h 535837"/>
                <a:gd name="connsiteX2" fmla="*/ 1784276 w 1815379"/>
                <a:gd name="connsiteY2" fmla="*/ 313043 h 535837"/>
                <a:gd name="connsiteX3" fmla="*/ 908968 w 1815379"/>
                <a:gd name="connsiteY3" fmla="*/ 535834 h 535837"/>
                <a:gd name="connsiteX4" fmla="*/ 35429 w 1815379"/>
                <a:gd name="connsiteY4" fmla="*/ 328942 h 535837"/>
                <a:gd name="connsiteX0" fmla="*/ 20506 w 1780098"/>
                <a:gd name="connsiteY0" fmla="*/ 318644 h 535840"/>
                <a:gd name="connsiteX1" fmla="*/ 911058 w 1780098"/>
                <a:gd name="connsiteY1" fmla="*/ 2 h 535840"/>
                <a:gd name="connsiteX2" fmla="*/ 1763510 w 1780098"/>
                <a:gd name="connsiteY2" fmla="*/ 313045 h 535840"/>
                <a:gd name="connsiteX3" fmla="*/ 888202 w 1780098"/>
                <a:gd name="connsiteY3" fmla="*/ 535836 h 535840"/>
                <a:gd name="connsiteX4" fmla="*/ 20506 w 1780098"/>
                <a:gd name="connsiteY4" fmla="*/ 318644 h 535840"/>
                <a:gd name="connsiteX0" fmla="*/ 124480 w 1994624"/>
                <a:gd name="connsiteY0" fmla="*/ 318692 h 535888"/>
                <a:gd name="connsiteX1" fmla="*/ 1015032 w 1994624"/>
                <a:gd name="connsiteY1" fmla="*/ 50 h 535888"/>
                <a:gd name="connsiteX2" fmla="*/ 1867484 w 1994624"/>
                <a:gd name="connsiteY2" fmla="*/ 313093 h 535888"/>
                <a:gd name="connsiteX3" fmla="*/ 992176 w 1994624"/>
                <a:gd name="connsiteY3" fmla="*/ 535884 h 535888"/>
                <a:gd name="connsiteX4" fmla="*/ 124480 w 1994624"/>
                <a:gd name="connsiteY4" fmla="*/ 318692 h 535888"/>
                <a:gd name="connsiteX0" fmla="*/ 61367 w 1869146"/>
                <a:gd name="connsiteY0" fmla="*/ 387352 h 604549"/>
                <a:gd name="connsiteX1" fmla="*/ 936338 w 1869146"/>
                <a:gd name="connsiteY1" fmla="*/ 45 h 604549"/>
                <a:gd name="connsiteX2" fmla="*/ 1804371 w 1869146"/>
                <a:gd name="connsiteY2" fmla="*/ 381753 h 604549"/>
                <a:gd name="connsiteX3" fmla="*/ 929063 w 1869146"/>
                <a:gd name="connsiteY3" fmla="*/ 604544 h 604549"/>
                <a:gd name="connsiteX4" fmla="*/ 61367 w 1869146"/>
                <a:gd name="connsiteY4" fmla="*/ 387352 h 604549"/>
                <a:gd name="connsiteX0" fmla="*/ 74743 w 1896056"/>
                <a:gd name="connsiteY0" fmla="*/ 387413 h 604610"/>
                <a:gd name="connsiteX1" fmla="*/ 949714 w 1896056"/>
                <a:gd name="connsiteY1" fmla="*/ 106 h 604610"/>
                <a:gd name="connsiteX2" fmla="*/ 1817747 w 1896056"/>
                <a:gd name="connsiteY2" fmla="*/ 381814 h 604610"/>
                <a:gd name="connsiteX3" fmla="*/ 942439 w 1896056"/>
                <a:gd name="connsiteY3" fmla="*/ 604605 h 604610"/>
                <a:gd name="connsiteX4" fmla="*/ 74743 w 1896056"/>
                <a:gd name="connsiteY4" fmla="*/ 387413 h 604610"/>
                <a:gd name="connsiteX0" fmla="*/ 74743 w 1932945"/>
                <a:gd name="connsiteY0" fmla="*/ 387413 h 604610"/>
                <a:gd name="connsiteX1" fmla="*/ 949714 w 1932945"/>
                <a:gd name="connsiteY1" fmla="*/ 106 h 604610"/>
                <a:gd name="connsiteX2" fmla="*/ 1817747 w 1932945"/>
                <a:gd name="connsiteY2" fmla="*/ 381814 h 604610"/>
                <a:gd name="connsiteX3" fmla="*/ 942439 w 1932945"/>
                <a:gd name="connsiteY3" fmla="*/ 604605 h 604610"/>
                <a:gd name="connsiteX4" fmla="*/ 74743 w 1932945"/>
                <a:gd name="connsiteY4" fmla="*/ 387413 h 604610"/>
                <a:gd name="connsiteX0" fmla="*/ 125260 w 1983462"/>
                <a:gd name="connsiteY0" fmla="*/ 387417 h 604615"/>
                <a:gd name="connsiteX1" fmla="*/ 1000231 w 1983462"/>
                <a:gd name="connsiteY1" fmla="*/ 110 h 604615"/>
                <a:gd name="connsiteX2" fmla="*/ 1868264 w 1983462"/>
                <a:gd name="connsiteY2" fmla="*/ 381818 h 604615"/>
                <a:gd name="connsiteX3" fmla="*/ 992956 w 1983462"/>
                <a:gd name="connsiteY3" fmla="*/ 604609 h 604615"/>
                <a:gd name="connsiteX4" fmla="*/ 125260 w 1983462"/>
                <a:gd name="connsiteY4" fmla="*/ 387417 h 604615"/>
                <a:gd name="connsiteX0" fmla="*/ 125260 w 1983462"/>
                <a:gd name="connsiteY0" fmla="*/ 387417 h 604615"/>
                <a:gd name="connsiteX1" fmla="*/ 1000231 w 1983462"/>
                <a:gd name="connsiteY1" fmla="*/ 110 h 604615"/>
                <a:gd name="connsiteX2" fmla="*/ 1868264 w 1983462"/>
                <a:gd name="connsiteY2" fmla="*/ 381818 h 604615"/>
                <a:gd name="connsiteX3" fmla="*/ 992956 w 1983462"/>
                <a:gd name="connsiteY3" fmla="*/ 604609 h 604615"/>
                <a:gd name="connsiteX4" fmla="*/ 125260 w 1983462"/>
                <a:gd name="connsiteY4" fmla="*/ 387417 h 604615"/>
                <a:gd name="connsiteX0" fmla="*/ 74744 w 1896057"/>
                <a:gd name="connsiteY0" fmla="*/ 387417 h 661833"/>
                <a:gd name="connsiteX1" fmla="*/ 949715 w 1896057"/>
                <a:gd name="connsiteY1" fmla="*/ 110 h 661833"/>
                <a:gd name="connsiteX2" fmla="*/ 1817748 w 1896057"/>
                <a:gd name="connsiteY2" fmla="*/ 381818 h 661833"/>
                <a:gd name="connsiteX3" fmla="*/ 942440 w 1896057"/>
                <a:gd name="connsiteY3" fmla="*/ 661830 h 661833"/>
                <a:gd name="connsiteX4" fmla="*/ 74744 w 1896057"/>
                <a:gd name="connsiteY4" fmla="*/ 387417 h 661833"/>
                <a:gd name="connsiteX0" fmla="*/ 74744 w 1896057"/>
                <a:gd name="connsiteY0" fmla="*/ 387417 h 668977"/>
                <a:gd name="connsiteX1" fmla="*/ 949715 w 1896057"/>
                <a:gd name="connsiteY1" fmla="*/ 110 h 668977"/>
                <a:gd name="connsiteX2" fmla="*/ 1817748 w 1896057"/>
                <a:gd name="connsiteY2" fmla="*/ 381818 h 668977"/>
                <a:gd name="connsiteX3" fmla="*/ 942440 w 1896057"/>
                <a:gd name="connsiteY3" fmla="*/ 661830 h 668977"/>
                <a:gd name="connsiteX4" fmla="*/ 74744 w 1896057"/>
                <a:gd name="connsiteY4" fmla="*/ 387417 h 668977"/>
                <a:gd name="connsiteX0" fmla="*/ 1 w 1929982"/>
                <a:gd name="connsiteY0" fmla="*/ 307726 h 662851"/>
                <a:gd name="connsiteX1" fmla="*/ 1061947 w 1929982"/>
                <a:gd name="connsiteY1" fmla="*/ 528 h 662851"/>
                <a:gd name="connsiteX2" fmla="*/ 1929980 w 1929982"/>
                <a:gd name="connsiteY2" fmla="*/ 382236 h 662851"/>
                <a:gd name="connsiteX3" fmla="*/ 1054672 w 1929982"/>
                <a:gd name="connsiteY3" fmla="*/ 662248 h 662851"/>
                <a:gd name="connsiteX4" fmla="*/ 1 w 1929982"/>
                <a:gd name="connsiteY4" fmla="*/ 307726 h 662851"/>
                <a:gd name="connsiteX0" fmla="*/ 1 w 2140328"/>
                <a:gd name="connsiteY0" fmla="*/ 307421 h 662087"/>
                <a:gd name="connsiteX1" fmla="*/ 1061947 w 2140328"/>
                <a:gd name="connsiteY1" fmla="*/ 223 h 662087"/>
                <a:gd name="connsiteX2" fmla="*/ 2140327 w 2140328"/>
                <a:gd name="connsiteY2" fmla="*/ 265200 h 662087"/>
                <a:gd name="connsiteX3" fmla="*/ 1054672 w 2140328"/>
                <a:gd name="connsiteY3" fmla="*/ 661943 h 662087"/>
                <a:gd name="connsiteX4" fmla="*/ 1 w 2140328"/>
                <a:gd name="connsiteY4" fmla="*/ 307421 h 662087"/>
                <a:gd name="connsiteX0" fmla="*/ 1 w 2140329"/>
                <a:gd name="connsiteY0" fmla="*/ 307199 h 661865"/>
                <a:gd name="connsiteX1" fmla="*/ 1061947 w 2140329"/>
                <a:gd name="connsiteY1" fmla="*/ 1 h 661865"/>
                <a:gd name="connsiteX2" fmla="*/ 2140327 w 2140329"/>
                <a:gd name="connsiteY2" fmla="*/ 264978 h 661865"/>
                <a:gd name="connsiteX3" fmla="*/ 1054672 w 2140329"/>
                <a:gd name="connsiteY3" fmla="*/ 661721 h 661865"/>
                <a:gd name="connsiteX4" fmla="*/ 1 w 2140329"/>
                <a:gd name="connsiteY4" fmla="*/ 307199 h 661865"/>
                <a:gd name="connsiteX0" fmla="*/ 1 w 2140329"/>
                <a:gd name="connsiteY0" fmla="*/ 307199 h 661898"/>
                <a:gd name="connsiteX1" fmla="*/ 1061947 w 2140329"/>
                <a:gd name="connsiteY1" fmla="*/ 1 h 661898"/>
                <a:gd name="connsiteX2" fmla="*/ 2140327 w 2140329"/>
                <a:gd name="connsiteY2" fmla="*/ 264978 h 661898"/>
                <a:gd name="connsiteX3" fmla="*/ 1054672 w 2140329"/>
                <a:gd name="connsiteY3" fmla="*/ 661721 h 661898"/>
                <a:gd name="connsiteX4" fmla="*/ 1 w 2140329"/>
                <a:gd name="connsiteY4" fmla="*/ 307199 h 661898"/>
                <a:gd name="connsiteX0" fmla="*/ 1 w 2141188"/>
                <a:gd name="connsiteY0" fmla="*/ 307199 h 661898"/>
                <a:gd name="connsiteX1" fmla="*/ 1061947 w 2141188"/>
                <a:gd name="connsiteY1" fmla="*/ 1 h 661898"/>
                <a:gd name="connsiteX2" fmla="*/ 2140327 w 2141188"/>
                <a:gd name="connsiteY2" fmla="*/ 264978 h 661898"/>
                <a:gd name="connsiteX3" fmla="*/ 1054672 w 2141188"/>
                <a:gd name="connsiteY3" fmla="*/ 661721 h 661898"/>
                <a:gd name="connsiteX4" fmla="*/ 1 w 2141188"/>
                <a:gd name="connsiteY4" fmla="*/ 307199 h 661898"/>
                <a:gd name="connsiteX0" fmla="*/ 1 w 2141373"/>
                <a:gd name="connsiteY0" fmla="*/ 307199 h 661743"/>
                <a:gd name="connsiteX1" fmla="*/ 1061947 w 2141373"/>
                <a:gd name="connsiteY1" fmla="*/ 1 h 661743"/>
                <a:gd name="connsiteX2" fmla="*/ 2140327 w 2141373"/>
                <a:gd name="connsiteY2" fmla="*/ 264978 h 661743"/>
                <a:gd name="connsiteX3" fmla="*/ 1054672 w 2141373"/>
                <a:gd name="connsiteY3" fmla="*/ 661721 h 661743"/>
                <a:gd name="connsiteX4" fmla="*/ 1 w 2141373"/>
                <a:gd name="connsiteY4" fmla="*/ 307199 h 661743"/>
                <a:gd name="connsiteX0" fmla="*/ 1 w 2141083"/>
                <a:gd name="connsiteY0" fmla="*/ 307199 h 661743"/>
                <a:gd name="connsiteX1" fmla="*/ 1061947 w 2141083"/>
                <a:gd name="connsiteY1" fmla="*/ 1 h 661743"/>
                <a:gd name="connsiteX2" fmla="*/ 2140327 w 2141083"/>
                <a:gd name="connsiteY2" fmla="*/ 264978 h 661743"/>
                <a:gd name="connsiteX3" fmla="*/ 1054672 w 2141083"/>
                <a:gd name="connsiteY3" fmla="*/ 661721 h 661743"/>
                <a:gd name="connsiteX4" fmla="*/ 1 w 2141083"/>
                <a:gd name="connsiteY4" fmla="*/ 307199 h 661743"/>
                <a:gd name="connsiteX0" fmla="*/ 1 w 2140990"/>
                <a:gd name="connsiteY0" fmla="*/ 307199 h 661743"/>
                <a:gd name="connsiteX1" fmla="*/ 1061947 w 2140990"/>
                <a:gd name="connsiteY1" fmla="*/ 1 h 661743"/>
                <a:gd name="connsiteX2" fmla="*/ 2140327 w 2140990"/>
                <a:gd name="connsiteY2" fmla="*/ 264978 h 661743"/>
                <a:gd name="connsiteX3" fmla="*/ 1054672 w 2140990"/>
                <a:gd name="connsiteY3" fmla="*/ 661721 h 661743"/>
                <a:gd name="connsiteX4" fmla="*/ 1 w 2140990"/>
                <a:gd name="connsiteY4" fmla="*/ 307199 h 661743"/>
                <a:gd name="connsiteX0" fmla="*/ 1 w 2141147"/>
                <a:gd name="connsiteY0" fmla="*/ 307199 h 661735"/>
                <a:gd name="connsiteX1" fmla="*/ 1061947 w 2141147"/>
                <a:gd name="connsiteY1" fmla="*/ 1 h 661735"/>
                <a:gd name="connsiteX2" fmla="*/ 2140327 w 2141147"/>
                <a:gd name="connsiteY2" fmla="*/ 264978 h 661735"/>
                <a:gd name="connsiteX3" fmla="*/ 1054672 w 2141147"/>
                <a:gd name="connsiteY3" fmla="*/ 661721 h 661735"/>
                <a:gd name="connsiteX4" fmla="*/ 1 w 2141147"/>
                <a:gd name="connsiteY4" fmla="*/ 307199 h 661735"/>
                <a:gd name="connsiteX0" fmla="*/ 19457 w 2160573"/>
                <a:gd name="connsiteY0" fmla="*/ 307199 h 672174"/>
                <a:gd name="connsiteX1" fmla="*/ 1081403 w 2160573"/>
                <a:gd name="connsiteY1" fmla="*/ 1 h 672174"/>
                <a:gd name="connsiteX2" fmla="*/ 2159783 w 2160573"/>
                <a:gd name="connsiteY2" fmla="*/ 264978 h 672174"/>
                <a:gd name="connsiteX3" fmla="*/ 1074128 w 2160573"/>
                <a:gd name="connsiteY3" fmla="*/ 661721 h 672174"/>
                <a:gd name="connsiteX4" fmla="*/ 444133 w 2160573"/>
                <a:gd name="connsiteY4" fmla="*/ 535749 h 672174"/>
                <a:gd name="connsiteX5" fmla="*/ 19457 w 2160573"/>
                <a:gd name="connsiteY5" fmla="*/ 307199 h 672174"/>
                <a:gd name="connsiteX0" fmla="*/ 19457 w 2187298"/>
                <a:gd name="connsiteY0" fmla="*/ 307199 h 661868"/>
                <a:gd name="connsiteX1" fmla="*/ 1081403 w 2187298"/>
                <a:gd name="connsiteY1" fmla="*/ 1 h 661868"/>
                <a:gd name="connsiteX2" fmla="*/ 2159783 w 2187298"/>
                <a:gd name="connsiteY2" fmla="*/ 264978 h 661868"/>
                <a:gd name="connsiteX3" fmla="*/ 1799701 w 2187298"/>
                <a:gd name="connsiteY3" fmla="*/ 512861 h 661868"/>
                <a:gd name="connsiteX4" fmla="*/ 1074128 w 2187298"/>
                <a:gd name="connsiteY4" fmla="*/ 661721 h 661868"/>
                <a:gd name="connsiteX5" fmla="*/ 444133 w 2187298"/>
                <a:gd name="connsiteY5" fmla="*/ 535749 h 661868"/>
                <a:gd name="connsiteX6" fmla="*/ 19457 w 2187298"/>
                <a:gd name="connsiteY6" fmla="*/ 307199 h 661868"/>
                <a:gd name="connsiteX0" fmla="*/ 16 w 2167857"/>
                <a:gd name="connsiteY0" fmla="*/ 307199 h 661868"/>
                <a:gd name="connsiteX1" fmla="*/ 1061962 w 2167857"/>
                <a:gd name="connsiteY1" fmla="*/ 1 h 661868"/>
                <a:gd name="connsiteX2" fmla="*/ 2140342 w 2167857"/>
                <a:gd name="connsiteY2" fmla="*/ 264978 h 661868"/>
                <a:gd name="connsiteX3" fmla="*/ 1780260 w 2167857"/>
                <a:gd name="connsiteY3" fmla="*/ 512861 h 661868"/>
                <a:gd name="connsiteX4" fmla="*/ 1054687 w 2167857"/>
                <a:gd name="connsiteY4" fmla="*/ 661721 h 661868"/>
                <a:gd name="connsiteX5" fmla="*/ 424692 w 2167857"/>
                <a:gd name="connsiteY5" fmla="*/ 535749 h 661868"/>
                <a:gd name="connsiteX6" fmla="*/ 16 w 2167857"/>
                <a:gd name="connsiteY6" fmla="*/ 307199 h 661868"/>
                <a:gd name="connsiteX0" fmla="*/ 16 w 2167857"/>
                <a:gd name="connsiteY0" fmla="*/ 307199 h 661868"/>
                <a:gd name="connsiteX1" fmla="*/ 1061962 w 2167857"/>
                <a:gd name="connsiteY1" fmla="*/ 1 h 661868"/>
                <a:gd name="connsiteX2" fmla="*/ 2140342 w 2167857"/>
                <a:gd name="connsiteY2" fmla="*/ 264978 h 661868"/>
                <a:gd name="connsiteX3" fmla="*/ 1780260 w 2167857"/>
                <a:gd name="connsiteY3" fmla="*/ 512861 h 661868"/>
                <a:gd name="connsiteX4" fmla="*/ 1054687 w 2167857"/>
                <a:gd name="connsiteY4" fmla="*/ 661721 h 661868"/>
                <a:gd name="connsiteX5" fmla="*/ 424692 w 2167857"/>
                <a:gd name="connsiteY5" fmla="*/ 535749 h 661868"/>
                <a:gd name="connsiteX6" fmla="*/ 16 w 2167857"/>
                <a:gd name="connsiteY6" fmla="*/ 307199 h 661868"/>
                <a:gd name="connsiteX0" fmla="*/ 9 w 2175121"/>
                <a:gd name="connsiteY0" fmla="*/ 307226 h 661895"/>
                <a:gd name="connsiteX1" fmla="*/ 1061955 w 2175121"/>
                <a:gd name="connsiteY1" fmla="*/ 28 h 661895"/>
                <a:gd name="connsiteX2" fmla="*/ 2148126 w 2175121"/>
                <a:gd name="connsiteY2" fmla="*/ 290182 h 661895"/>
                <a:gd name="connsiteX3" fmla="*/ 1780253 w 2175121"/>
                <a:gd name="connsiteY3" fmla="*/ 512888 h 661895"/>
                <a:gd name="connsiteX4" fmla="*/ 1054680 w 2175121"/>
                <a:gd name="connsiteY4" fmla="*/ 661748 h 661895"/>
                <a:gd name="connsiteX5" fmla="*/ 424685 w 2175121"/>
                <a:gd name="connsiteY5" fmla="*/ 535776 h 661895"/>
                <a:gd name="connsiteX6" fmla="*/ 9 w 2175121"/>
                <a:gd name="connsiteY6" fmla="*/ 307226 h 661895"/>
                <a:gd name="connsiteX0" fmla="*/ 9 w 2175121"/>
                <a:gd name="connsiteY0" fmla="*/ 307201 h 661870"/>
                <a:gd name="connsiteX1" fmla="*/ 1061955 w 2175121"/>
                <a:gd name="connsiteY1" fmla="*/ 3 h 661870"/>
                <a:gd name="connsiteX2" fmla="*/ 2148126 w 2175121"/>
                <a:gd name="connsiteY2" fmla="*/ 301601 h 661870"/>
                <a:gd name="connsiteX3" fmla="*/ 1780253 w 2175121"/>
                <a:gd name="connsiteY3" fmla="*/ 512863 h 661870"/>
                <a:gd name="connsiteX4" fmla="*/ 1054680 w 2175121"/>
                <a:gd name="connsiteY4" fmla="*/ 661723 h 661870"/>
                <a:gd name="connsiteX5" fmla="*/ 424685 w 2175121"/>
                <a:gd name="connsiteY5" fmla="*/ 535751 h 661870"/>
                <a:gd name="connsiteX6" fmla="*/ 9 w 2175121"/>
                <a:gd name="connsiteY6" fmla="*/ 307201 h 661870"/>
                <a:gd name="connsiteX0" fmla="*/ 9 w 2148157"/>
                <a:gd name="connsiteY0" fmla="*/ 307202 h 661871"/>
                <a:gd name="connsiteX1" fmla="*/ 1061955 w 2148157"/>
                <a:gd name="connsiteY1" fmla="*/ 4 h 661871"/>
                <a:gd name="connsiteX2" fmla="*/ 2148126 w 2148157"/>
                <a:gd name="connsiteY2" fmla="*/ 301602 h 661871"/>
                <a:gd name="connsiteX3" fmla="*/ 1780253 w 2148157"/>
                <a:gd name="connsiteY3" fmla="*/ 512864 h 661871"/>
                <a:gd name="connsiteX4" fmla="*/ 1054680 w 2148157"/>
                <a:gd name="connsiteY4" fmla="*/ 661724 h 661871"/>
                <a:gd name="connsiteX5" fmla="*/ 424685 w 2148157"/>
                <a:gd name="connsiteY5" fmla="*/ 535752 h 661871"/>
                <a:gd name="connsiteX6" fmla="*/ 9 w 2148157"/>
                <a:gd name="connsiteY6" fmla="*/ 307202 h 661871"/>
                <a:gd name="connsiteX0" fmla="*/ 9 w 2148157"/>
                <a:gd name="connsiteY0" fmla="*/ 307202 h 661871"/>
                <a:gd name="connsiteX1" fmla="*/ 1061955 w 2148157"/>
                <a:gd name="connsiteY1" fmla="*/ 4 h 661871"/>
                <a:gd name="connsiteX2" fmla="*/ 2148126 w 2148157"/>
                <a:gd name="connsiteY2" fmla="*/ 301602 h 661871"/>
                <a:gd name="connsiteX3" fmla="*/ 1780253 w 2148157"/>
                <a:gd name="connsiteY3" fmla="*/ 512864 h 661871"/>
                <a:gd name="connsiteX4" fmla="*/ 1054680 w 2148157"/>
                <a:gd name="connsiteY4" fmla="*/ 661724 h 661871"/>
                <a:gd name="connsiteX5" fmla="*/ 424685 w 2148157"/>
                <a:gd name="connsiteY5" fmla="*/ 535752 h 661871"/>
                <a:gd name="connsiteX6" fmla="*/ 9 w 2148157"/>
                <a:gd name="connsiteY6" fmla="*/ 307202 h 661871"/>
                <a:gd name="connsiteX0" fmla="*/ 21 w 2148169"/>
                <a:gd name="connsiteY0" fmla="*/ 307659 h 662328"/>
                <a:gd name="connsiteX1" fmla="*/ 1061967 w 2148169"/>
                <a:gd name="connsiteY1" fmla="*/ 461 h 662328"/>
                <a:gd name="connsiteX2" fmla="*/ 2148138 w 2148169"/>
                <a:gd name="connsiteY2" fmla="*/ 302059 h 662328"/>
                <a:gd name="connsiteX3" fmla="*/ 1780265 w 2148169"/>
                <a:gd name="connsiteY3" fmla="*/ 513321 h 662328"/>
                <a:gd name="connsiteX4" fmla="*/ 1054692 w 2148169"/>
                <a:gd name="connsiteY4" fmla="*/ 662181 h 662328"/>
                <a:gd name="connsiteX5" fmla="*/ 424697 w 2148169"/>
                <a:gd name="connsiteY5" fmla="*/ 536209 h 662328"/>
                <a:gd name="connsiteX6" fmla="*/ 21 w 2148169"/>
                <a:gd name="connsiteY6" fmla="*/ 307659 h 662328"/>
                <a:gd name="connsiteX0" fmla="*/ 21 w 2148141"/>
                <a:gd name="connsiteY0" fmla="*/ 307659 h 670606"/>
                <a:gd name="connsiteX1" fmla="*/ 1061967 w 2148141"/>
                <a:gd name="connsiteY1" fmla="*/ 461 h 670606"/>
                <a:gd name="connsiteX2" fmla="*/ 2148138 w 2148141"/>
                <a:gd name="connsiteY2" fmla="*/ 302059 h 670606"/>
                <a:gd name="connsiteX3" fmla="*/ 1054692 w 2148141"/>
                <a:gd name="connsiteY3" fmla="*/ 662181 h 670606"/>
                <a:gd name="connsiteX4" fmla="*/ 424697 w 2148141"/>
                <a:gd name="connsiteY4" fmla="*/ 536209 h 670606"/>
                <a:gd name="connsiteX5" fmla="*/ 21 w 2148141"/>
                <a:gd name="connsiteY5" fmla="*/ 307659 h 670606"/>
                <a:gd name="connsiteX0" fmla="*/ 2 w 2148122"/>
                <a:gd name="connsiteY0" fmla="*/ 307583 h 662107"/>
                <a:gd name="connsiteX1" fmla="*/ 1061948 w 2148122"/>
                <a:gd name="connsiteY1" fmla="*/ 385 h 662107"/>
                <a:gd name="connsiteX2" fmla="*/ 2148119 w 2148122"/>
                <a:gd name="connsiteY2" fmla="*/ 301983 h 662107"/>
                <a:gd name="connsiteX3" fmla="*/ 1054673 w 2148122"/>
                <a:gd name="connsiteY3" fmla="*/ 662105 h 662107"/>
                <a:gd name="connsiteX4" fmla="*/ 2 w 2148122"/>
                <a:gd name="connsiteY4" fmla="*/ 307583 h 662107"/>
                <a:gd name="connsiteX0" fmla="*/ 2 w 2148122"/>
                <a:gd name="connsiteY0" fmla="*/ 307583 h 662105"/>
                <a:gd name="connsiteX1" fmla="*/ 1061948 w 2148122"/>
                <a:gd name="connsiteY1" fmla="*/ 385 h 662105"/>
                <a:gd name="connsiteX2" fmla="*/ 2148119 w 2148122"/>
                <a:gd name="connsiteY2" fmla="*/ 301983 h 662105"/>
                <a:gd name="connsiteX3" fmla="*/ 1054673 w 2148122"/>
                <a:gd name="connsiteY3" fmla="*/ 662105 h 662105"/>
                <a:gd name="connsiteX4" fmla="*/ 2 w 2148122"/>
                <a:gd name="connsiteY4" fmla="*/ 307583 h 662105"/>
                <a:gd name="connsiteX0" fmla="*/ 2 w 2148122"/>
                <a:gd name="connsiteY0" fmla="*/ 307583 h 662105"/>
                <a:gd name="connsiteX1" fmla="*/ 1061948 w 2148122"/>
                <a:gd name="connsiteY1" fmla="*/ 385 h 662105"/>
                <a:gd name="connsiteX2" fmla="*/ 2148119 w 2148122"/>
                <a:gd name="connsiteY2" fmla="*/ 301983 h 662105"/>
                <a:gd name="connsiteX3" fmla="*/ 1054673 w 2148122"/>
                <a:gd name="connsiteY3" fmla="*/ 662105 h 662105"/>
                <a:gd name="connsiteX4" fmla="*/ 2 w 2148122"/>
                <a:gd name="connsiteY4" fmla="*/ 307583 h 662105"/>
                <a:gd name="connsiteX0" fmla="*/ 2 w 2148122"/>
                <a:gd name="connsiteY0" fmla="*/ 307461 h 307667"/>
                <a:gd name="connsiteX1" fmla="*/ 1061948 w 2148122"/>
                <a:gd name="connsiteY1" fmla="*/ 263 h 307667"/>
                <a:gd name="connsiteX2" fmla="*/ 2148119 w 2148122"/>
                <a:gd name="connsiteY2" fmla="*/ 301861 h 307667"/>
                <a:gd name="connsiteX3" fmla="*/ 1054673 w 2148122"/>
                <a:gd name="connsiteY3" fmla="*/ 57731 h 307667"/>
                <a:gd name="connsiteX4" fmla="*/ 2 w 2148122"/>
                <a:gd name="connsiteY4" fmla="*/ 307461 h 307667"/>
                <a:gd name="connsiteX0" fmla="*/ 112 w 2148271"/>
                <a:gd name="connsiteY0" fmla="*/ 307579 h 650657"/>
                <a:gd name="connsiteX1" fmla="*/ 1062058 w 2148271"/>
                <a:gd name="connsiteY1" fmla="*/ 381 h 650657"/>
                <a:gd name="connsiteX2" fmla="*/ 2148229 w 2148271"/>
                <a:gd name="connsiteY2" fmla="*/ 301979 h 650657"/>
                <a:gd name="connsiteX3" fmla="*/ 1101527 w 2148271"/>
                <a:gd name="connsiteY3" fmla="*/ 650657 h 650657"/>
                <a:gd name="connsiteX4" fmla="*/ 112 w 2148271"/>
                <a:gd name="connsiteY4" fmla="*/ 307579 h 650657"/>
                <a:gd name="connsiteX0" fmla="*/ 46 w 2183261"/>
                <a:gd name="connsiteY0" fmla="*/ 307285 h 650363"/>
                <a:gd name="connsiteX1" fmla="*/ 1061992 w 2183261"/>
                <a:gd name="connsiteY1" fmla="*/ 87 h 650363"/>
                <a:gd name="connsiteX2" fmla="*/ 2183221 w 2183261"/>
                <a:gd name="connsiteY2" fmla="*/ 279941 h 650363"/>
                <a:gd name="connsiteX3" fmla="*/ 1101461 w 2183261"/>
                <a:gd name="connsiteY3" fmla="*/ 650363 h 650363"/>
                <a:gd name="connsiteX4" fmla="*/ 46 w 2183261"/>
                <a:gd name="connsiteY4" fmla="*/ 307285 h 650363"/>
                <a:gd name="connsiteX0" fmla="*/ 50 w 2117045"/>
                <a:gd name="connsiteY0" fmla="*/ 250100 h 650399"/>
                <a:gd name="connsiteX1" fmla="*/ 995776 w 2117045"/>
                <a:gd name="connsiteY1" fmla="*/ 123 h 650399"/>
                <a:gd name="connsiteX2" fmla="*/ 2117005 w 2117045"/>
                <a:gd name="connsiteY2" fmla="*/ 279977 h 650399"/>
                <a:gd name="connsiteX3" fmla="*/ 1035245 w 2117045"/>
                <a:gd name="connsiteY3" fmla="*/ 650399 h 650399"/>
                <a:gd name="connsiteX4" fmla="*/ 50 w 2117045"/>
                <a:gd name="connsiteY4" fmla="*/ 250100 h 650399"/>
                <a:gd name="connsiteX0" fmla="*/ 70 w 2117088"/>
                <a:gd name="connsiteY0" fmla="*/ 242096 h 642395"/>
                <a:gd name="connsiteX1" fmla="*/ 1081493 w 2117088"/>
                <a:gd name="connsiteY1" fmla="*/ 130 h 642395"/>
                <a:gd name="connsiteX2" fmla="*/ 2117025 w 2117088"/>
                <a:gd name="connsiteY2" fmla="*/ 271973 h 642395"/>
                <a:gd name="connsiteX3" fmla="*/ 1035265 w 2117088"/>
                <a:gd name="connsiteY3" fmla="*/ 642395 h 642395"/>
                <a:gd name="connsiteX4" fmla="*/ 70 w 2117088"/>
                <a:gd name="connsiteY4" fmla="*/ 242096 h 642395"/>
                <a:gd name="connsiteX0" fmla="*/ 70 w 2117165"/>
                <a:gd name="connsiteY0" fmla="*/ 242158 h 642457"/>
                <a:gd name="connsiteX1" fmla="*/ 1081493 w 2117165"/>
                <a:gd name="connsiteY1" fmla="*/ 192 h 642457"/>
                <a:gd name="connsiteX2" fmla="*/ 2117025 w 2117165"/>
                <a:gd name="connsiteY2" fmla="*/ 272035 h 642457"/>
                <a:gd name="connsiteX3" fmla="*/ 1035265 w 2117165"/>
                <a:gd name="connsiteY3" fmla="*/ 642457 h 642457"/>
                <a:gd name="connsiteX4" fmla="*/ 70 w 2117165"/>
                <a:gd name="connsiteY4" fmla="*/ 242158 h 642457"/>
                <a:gd name="connsiteX0" fmla="*/ 70 w 2117165"/>
                <a:gd name="connsiteY0" fmla="*/ 242169 h 688245"/>
                <a:gd name="connsiteX1" fmla="*/ 1081493 w 2117165"/>
                <a:gd name="connsiteY1" fmla="*/ 203 h 688245"/>
                <a:gd name="connsiteX2" fmla="*/ 2117025 w 2117165"/>
                <a:gd name="connsiteY2" fmla="*/ 272046 h 688245"/>
                <a:gd name="connsiteX3" fmla="*/ 1035265 w 2117165"/>
                <a:gd name="connsiteY3" fmla="*/ 688245 h 688245"/>
                <a:gd name="connsiteX4" fmla="*/ 70 w 2117165"/>
                <a:gd name="connsiteY4" fmla="*/ 242169 h 688245"/>
                <a:gd name="connsiteX0" fmla="*/ 239 w 2117334"/>
                <a:gd name="connsiteY0" fmla="*/ 242169 h 688245"/>
                <a:gd name="connsiteX1" fmla="*/ 1081662 w 2117334"/>
                <a:gd name="connsiteY1" fmla="*/ 203 h 688245"/>
                <a:gd name="connsiteX2" fmla="*/ 2117194 w 2117334"/>
                <a:gd name="connsiteY2" fmla="*/ 272046 h 688245"/>
                <a:gd name="connsiteX3" fmla="*/ 1035434 w 2117334"/>
                <a:gd name="connsiteY3" fmla="*/ 688245 h 688245"/>
                <a:gd name="connsiteX4" fmla="*/ 239 w 2117334"/>
                <a:gd name="connsiteY4" fmla="*/ 242169 h 688245"/>
                <a:gd name="connsiteX0" fmla="*/ 239 w 2117334"/>
                <a:gd name="connsiteY0" fmla="*/ 242169 h 688245"/>
                <a:gd name="connsiteX1" fmla="*/ 1081662 w 2117334"/>
                <a:gd name="connsiteY1" fmla="*/ 203 h 688245"/>
                <a:gd name="connsiteX2" fmla="*/ 2117194 w 2117334"/>
                <a:gd name="connsiteY2" fmla="*/ 272046 h 688245"/>
                <a:gd name="connsiteX3" fmla="*/ 1035434 w 2117334"/>
                <a:gd name="connsiteY3" fmla="*/ 688245 h 688245"/>
                <a:gd name="connsiteX4" fmla="*/ 239 w 2117334"/>
                <a:gd name="connsiteY4" fmla="*/ 242169 h 688245"/>
                <a:gd name="connsiteX0" fmla="*/ 239 w 2117334"/>
                <a:gd name="connsiteY0" fmla="*/ 242169 h 688245"/>
                <a:gd name="connsiteX1" fmla="*/ 1081662 w 2117334"/>
                <a:gd name="connsiteY1" fmla="*/ 203 h 688245"/>
                <a:gd name="connsiteX2" fmla="*/ 2117194 w 2117334"/>
                <a:gd name="connsiteY2" fmla="*/ 272046 h 688245"/>
                <a:gd name="connsiteX3" fmla="*/ 1035434 w 2117334"/>
                <a:gd name="connsiteY3" fmla="*/ 688245 h 688245"/>
                <a:gd name="connsiteX4" fmla="*/ 239 w 2117334"/>
                <a:gd name="connsiteY4" fmla="*/ 242169 h 688245"/>
                <a:gd name="connsiteX0" fmla="*/ 239 w 2117229"/>
                <a:gd name="connsiteY0" fmla="*/ 242169 h 688245"/>
                <a:gd name="connsiteX1" fmla="*/ 1081662 w 2117229"/>
                <a:gd name="connsiteY1" fmla="*/ 203 h 688245"/>
                <a:gd name="connsiteX2" fmla="*/ 2117194 w 2117229"/>
                <a:gd name="connsiteY2" fmla="*/ 272046 h 688245"/>
                <a:gd name="connsiteX3" fmla="*/ 1035434 w 2117229"/>
                <a:gd name="connsiteY3" fmla="*/ 688245 h 688245"/>
                <a:gd name="connsiteX4" fmla="*/ 239 w 2117229"/>
                <a:gd name="connsiteY4" fmla="*/ 242169 h 688245"/>
                <a:gd name="connsiteX0" fmla="*/ 55 w 2117045"/>
                <a:gd name="connsiteY0" fmla="*/ 242169 h 688245"/>
                <a:gd name="connsiteX1" fmla="*/ 1081478 w 2117045"/>
                <a:gd name="connsiteY1" fmla="*/ 203 h 688245"/>
                <a:gd name="connsiteX2" fmla="*/ 2117010 w 2117045"/>
                <a:gd name="connsiteY2" fmla="*/ 272046 h 688245"/>
                <a:gd name="connsiteX3" fmla="*/ 1058622 w 2117045"/>
                <a:gd name="connsiteY3" fmla="*/ 688245 h 688245"/>
                <a:gd name="connsiteX4" fmla="*/ 55 w 2117045"/>
                <a:gd name="connsiteY4" fmla="*/ 242169 h 688245"/>
                <a:gd name="connsiteX0" fmla="*/ 2273 w 2119263"/>
                <a:gd name="connsiteY0" fmla="*/ 242157 h 716969"/>
                <a:gd name="connsiteX1" fmla="*/ 1083696 w 2119263"/>
                <a:gd name="connsiteY1" fmla="*/ 191 h 716969"/>
                <a:gd name="connsiteX2" fmla="*/ 2119228 w 2119263"/>
                <a:gd name="connsiteY2" fmla="*/ 272034 h 716969"/>
                <a:gd name="connsiteX3" fmla="*/ 1060840 w 2119263"/>
                <a:gd name="connsiteY3" fmla="*/ 688233 h 716969"/>
                <a:gd name="connsiteX4" fmla="*/ 806005 w 2119263"/>
                <a:gd name="connsiteY4" fmla="*/ 632390 h 716969"/>
                <a:gd name="connsiteX5" fmla="*/ 2273 w 2119263"/>
                <a:gd name="connsiteY5" fmla="*/ 242157 h 716969"/>
                <a:gd name="connsiteX0" fmla="*/ 2273 w 2120458"/>
                <a:gd name="connsiteY0" fmla="*/ 242157 h 678749"/>
                <a:gd name="connsiteX1" fmla="*/ 1083696 w 2120458"/>
                <a:gd name="connsiteY1" fmla="*/ 191 h 678749"/>
                <a:gd name="connsiteX2" fmla="*/ 2119228 w 2120458"/>
                <a:gd name="connsiteY2" fmla="*/ 272034 h 678749"/>
                <a:gd name="connsiteX3" fmla="*/ 1283673 w 2120458"/>
                <a:gd name="connsiteY3" fmla="*/ 622766 h 678749"/>
                <a:gd name="connsiteX4" fmla="*/ 806005 w 2120458"/>
                <a:gd name="connsiteY4" fmla="*/ 632390 h 678749"/>
                <a:gd name="connsiteX5" fmla="*/ 2273 w 2120458"/>
                <a:gd name="connsiteY5" fmla="*/ 242157 h 678749"/>
                <a:gd name="connsiteX0" fmla="*/ 2273 w 2120458"/>
                <a:gd name="connsiteY0" fmla="*/ 242157 h 664062"/>
                <a:gd name="connsiteX1" fmla="*/ 1083696 w 2120458"/>
                <a:gd name="connsiteY1" fmla="*/ 191 h 664062"/>
                <a:gd name="connsiteX2" fmla="*/ 2119228 w 2120458"/>
                <a:gd name="connsiteY2" fmla="*/ 272034 h 664062"/>
                <a:gd name="connsiteX3" fmla="*/ 1283673 w 2120458"/>
                <a:gd name="connsiteY3" fmla="*/ 622766 h 664062"/>
                <a:gd name="connsiteX4" fmla="*/ 806005 w 2120458"/>
                <a:gd name="connsiteY4" fmla="*/ 632390 h 664062"/>
                <a:gd name="connsiteX5" fmla="*/ 2273 w 2120458"/>
                <a:gd name="connsiteY5" fmla="*/ 242157 h 664062"/>
                <a:gd name="connsiteX0" fmla="*/ 2273 w 2120458"/>
                <a:gd name="connsiteY0" fmla="*/ 242157 h 634395"/>
                <a:gd name="connsiteX1" fmla="*/ 1083696 w 2120458"/>
                <a:gd name="connsiteY1" fmla="*/ 191 h 634395"/>
                <a:gd name="connsiteX2" fmla="*/ 2119228 w 2120458"/>
                <a:gd name="connsiteY2" fmla="*/ 272034 h 634395"/>
                <a:gd name="connsiteX3" fmla="*/ 1283673 w 2120458"/>
                <a:gd name="connsiteY3" fmla="*/ 622766 h 634395"/>
                <a:gd name="connsiteX4" fmla="*/ 806005 w 2120458"/>
                <a:gd name="connsiteY4" fmla="*/ 632390 h 634395"/>
                <a:gd name="connsiteX5" fmla="*/ 2273 w 2120458"/>
                <a:gd name="connsiteY5" fmla="*/ 242157 h 634395"/>
                <a:gd name="connsiteX0" fmla="*/ 2495 w 2120680"/>
                <a:gd name="connsiteY0" fmla="*/ 242157 h 634395"/>
                <a:gd name="connsiteX1" fmla="*/ 1083918 w 2120680"/>
                <a:gd name="connsiteY1" fmla="*/ 191 h 634395"/>
                <a:gd name="connsiteX2" fmla="*/ 2119450 w 2120680"/>
                <a:gd name="connsiteY2" fmla="*/ 272034 h 634395"/>
                <a:gd name="connsiteX3" fmla="*/ 1283895 w 2120680"/>
                <a:gd name="connsiteY3" fmla="*/ 622766 h 634395"/>
                <a:gd name="connsiteX4" fmla="*/ 794701 w 2120680"/>
                <a:gd name="connsiteY4" fmla="*/ 632390 h 634395"/>
                <a:gd name="connsiteX5" fmla="*/ 2495 w 2120680"/>
                <a:gd name="connsiteY5" fmla="*/ 242157 h 634395"/>
                <a:gd name="connsiteX0" fmla="*/ 2495 w 2120958"/>
                <a:gd name="connsiteY0" fmla="*/ 242157 h 634395"/>
                <a:gd name="connsiteX1" fmla="*/ 1083918 w 2120958"/>
                <a:gd name="connsiteY1" fmla="*/ 191 h 634395"/>
                <a:gd name="connsiteX2" fmla="*/ 2119450 w 2120958"/>
                <a:gd name="connsiteY2" fmla="*/ 272034 h 634395"/>
                <a:gd name="connsiteX3" fmla="*/ 1303105 w 2120958"/>
                <a:gd name="connsiteY3" fmla="*/ 622766 h 634395"/>
                <a:gd name="connsiteX4" fmla="*/ 794701 w 2120958"/>
                <a:gd name="connsiteY4" fmla="*/ 632390 h 634395"/>
                <a:gd name="connsiteX5" fmla="*/ 2495 w 2120958"/>
                <a:gd name="connsiteY5" fmla="*/ 242157 h 634395"/>
                <a:gd name="connsiteX0" fmla="*/ 2495 w 2121524"/>
                <a:gd name="connsiteY0" fmla="*/ 242157 h 634395"/>
                <a:gd name="connsiteX1" fmla="*/ 1083918 w 2121524"/>
                <a:gd name="connsiteY1" fmla="*/ 191 h 634395"/>
                <a:gd name="connsiteX2" fmla="*/ 2119450 w 2121524"/>
                <a:gd name="connsiteY2" fmla="*/ 272034 h 634395"/>
                <a:gd name="connsiteX3" fmla="*/ 1303105 w 2121524"/>
                <a:gd name="connsiteY3" fmla="*/ 622766 h 634395"/>
                <a:gd name="connsiteX4" fmla="*/ 794701 w 2121524"/>
                <a:gd name="connsiteY4" fmla="*/ 632390 h 634395"/>
                <a:gd name="connsiteX5" fmla="*/ 2495 w 2121524"/>
                <a:gd name="connsiteY5" fmla="*/ 242157 h 634395"/>
                <a:gd name="connsiteX0" fmla="*/ 3544 w 2122573"/>
                <a:gd name="connsiteY0" fmla="*/ 242157 h 634395"/>
                <a:gd name="connsiteX1" fmla="*/ 1084967 w 2122573"/>
                <a:gd name="connsiteY1" fmla="*/ 191 h 634395"/>
                <a:gd name="connsiteX2" fmla="*/ 2120499 w 2122573"/>
                <a:gd name="connsiteY2" fmla="*/ 272034 h 634395"/>
                <a:gd name="connsiteX3" fmla="*/ 1304154 w 2122573"/>
                <a:gd name="connsiteY3" fmla="*/ 622766 h 634395"/>
                <a:gd name="connsiteX4" fmla="*/ 795750 w 2122573"/>
                <a:gd name="connsiteY4" fmla="*/ 632390 h 634395"/>
                <a:gd name="connsiteX5" fmla="*/ 3544 w 2122573"/>
                <a:gd name="connsiteY5" fmla="*/ 242157 h 634395"/>
                <a:gd name="connsiteX0" fmla="*/ 5331 w 2124360"/>
                <a:gd name="connsiteY0" fmla="*/ 242157 h 634395"/>
                <a:gd name="connsiteX1" fmla="*/ 1086754 w 2124360"/>
                <a:gd name="connsiteY1" fmla="*/ 191 h 634395"/>
                <a:gd name="connsiteX2" fmla="*/ 2122286 w 2124360"/>
                <a:gd name="connsiteY2" fmla="*/ 272034 h 634395"/>
                <a:gd name="connsiteX3" fmla="*/ 1305941 w 2124360"/>
                <a:gd name="connsiteY3" fmla="*/ 622766 h 634395"/>
                <a:gd name="connsiteX4" fmla="*/ 797537 w 2124360"/>
                <a:gd name="connsiteY4" fmla="*/ 632390 h 634395"/>
                <a:gd name="connsiteX5" fmla="*/ 5331 w 2124360"/>
                <a:gd name="connsiteY5" fmla="*/ 242157 h 634395"/>
                <a:gd name="connsiteX0" fmla="*/ 5331 w 2124360"/>
                <a:gd name="connsiteY0" fmla="*/ 242157 h 637145"/>
                <a:gd name="connsiteX1" fmla="*/ 1086754 w 2124360"/>
                <a:gd name="connsiteY1" fmla="*/ 191 h 637145"/>
                <a:gd name="connsiteX2" fmla="*/ 2122286 w 2124360"/>
                <a:gd name="connsiteY2" fmla="*/ 272034 h 637145"/>
                <a:gd name="connsiteX3" fmla="*/ 1305941 w 2124360"/>
                <a:gd name="connsiteY3" fmla="*/ 622766 h 637145"/>
                <a:gd name="connsiteX4" fmla="*/ 797537 w 2124360"/>
                <a:gd name="connsiteY4" fmla="*/ 632390 h 637145"/>
                <a:gd name="connsiteX5" fmla="*/ 5331 w 2124360"/>
                <a:gd name="connsiteY5" fmla="*/ 242157 h 637145"/>
                <a:gd name="connsiteX0" fmla="*/ 5331 w 2122286"/>
                <a:gd name="connsiteY0" fmla="*/ 242157 h 637145"/>
                <a:gd name="connsiteX1" fmla="*/ 1086754 w 2122286"/>
                <a:gd name="connsiteY1" fmla="*/ 191 h 637145"/>
                <a:gd name="connsiteX2" fmla="*/ 2122286 w 2122286"/>
                <a:gd name="connsiteY2" fmla="*/ 272034 h 637145"/>
                <a:gd name="connsiteX3" fmla="*/ 1305941 w 2122286"/>
                <a:gd name="connsiteY3" fmla="*/ 622766 h 637145"/>
                <a:gd name="connsiteX4" fmla="*/ 797537 w 2122286"/>
                <a:gd name="connsiteY4" fmla="*/ 632390 h 637145"/>
                <a:gd name="connsiteX5" fmla="*/ 5331 w 2122286"/>
                <a:gd name="connsiteY5" fmla="*/ 242157 h 637145"/>
                <a:gd name="connsiteX0" fmla="*/ 190 w 2117145"/>
                <a:gd name="connsiteY0" fmla="*/ 242157 h 637145"/>
                <a:gd name="connsiteX1" fmla="*/ 1081613 w 2117145"/>
                <a:gd name="connsiteY1" fmla="*/ 191 h 637145"/>
                <a:gd name="connsiteX2" fmla="*/ 2117145 w 2117145"/>
                <a:gd name="connsiteY2" fmla="*/ 272034 h 637145"/>
                <a:gd name="connsiteX3" fmla="*/ 1300800 w 2117145"/>
                <a:gd name="connsiteY3" fmla="*/ 622766 h 637145"/>
                <a:gd name="connsiteX4" fmla="*/ 792396 w 2117145"/>
                <a:gd name="connsiteY4" fmla="*/ 632390 h 637145"/>
                <a:gd name="connsiteX5" fmla="*/ 190 w 2117145"/>
                <a:gd name="connsiteY5" fmla="*/ 242157 h 637145"/>
                <a:gd name="connsiteX0" fmla="*/ 190 w 2117145"/>
                <a:gd name="connsiteY0" fmla="*/ 242004 h 636992"/>
                <a:gd name="connsiteX1" fmla="*/ 1081613 w 2117145"/>
                <a:gd name="connsiteY1" fmla="*/ 38 h 636992"/>
                <a:gd name="connsiteX2" fmla="*/ 2117145 w 2117145"/>
                <a:gd name="connsiteY2" fmla="*/ 257888 h 636992"/>
                <a:gd name="connsiteX3" fmla="*/ 1300800 w 2117145"/>
                <a:gd name="connsiteY3" fmla="*/ 622613 h 636992"/>
                <a:gd name="connsiteX4" fmla="*/ 792396 w 2117145"/>
                <a:gd name="connsiteY4" fmla="*/ 632237 h 636992"/>
                <a:gd name="connsiteX5" fmla="*/ 190 w 2117145"/>
                <a:gd name="connsiteY5" fmla="*/ 242004 h 636992"/>
                <a:gd name="connsiteX0" fmla="*/ 190 w 2117145"/>
                <a:gd name="connsiteY0" fmla="*/ 241968 h 636956"/>
                <a:gd name="connsiteX1" fmla="*/ 1081613 w 2117145"/>
                <a:gd name="connsiteY1" fmla="*/ 2 h 636956"/>
                <a:gd name="connsiteX2" fmla="*/ 2117145 w 2117145"/>
                <a:gd name="connsiteY2" fmla="*/ 257852 h 636956"/>
                <a:gd name="connsiteX3" fmla="*/ 1300800 w 2117145"/>
                <a:gd name="connsiteY3" fmla="*/ 622577 h 636956"/>
                <a:gd name="connsiteX4" fmla="*/ 792396 w 2117145"/>
                <a:gd name="connsiteY4" fmla="*/ 632201 h 636956"/>
                <a:gd name="connsiteX5" fmla="*/ 190 w 2117145"/>
                <a:gd name="connsiteY5" fmla="*/ 241968 h 636956"/>
                <a:gd name="connsiteX0" fmla="*/ 190 w 2139127"/>
                <a:gd name="connsiteY0" fmla="*/ 242010 h 636998"/>
                <a:gd name="connsiteX1" fmla="*/ 1081613 w 2139127"/>
                <a:gd name="connsiteY1" fmla="*/ 44 h 636998"/>
                <a:gd name="connsiteX2" fmla="*/ 2139127 w 2139127"/>
                <a:gd name="connsiteY2" fmla="*/ 225603 h 636998"/>
                <a:gd name="connsiteX3" fmla="*/ 1300800 w 2139127"/>
                <a:gd name="connsiteY3" fmla="*/ 622619 h 636998"/>
                <a:gd name="connsiteX4" fmla="*/ 792396 w 2139127"/>
                <a:gd name="connsiteY4" fmla="*/ 632243 h 636998"/>
                <a:gd name="connsiteX5" fmla="*/ 190 w 2139127"/>
                <a:gd name="connsiteY5" fmla="*/ 242010 h 636998"/>
                <a:gd name="connsiteX0" fmla="*/ 198 w 2128144"/>
                <a:gd name="connsiteY0" fmla="*/ 220981 h 636958"/>
                <a:gd name="connsiteX1" fmla="*/ 1070630 w 2128144"/>
                <a:gd name="connsiteY1" fmla="*/ 4 h 636958"/>
                <a:gd name="connsiteX2" fmla="*/ 2128144 w 2128144"/>
                <a:gd name="connsiteY2" fmla="*/ 225563 h 636958"/>
                <a:gd name="connsiteX3" fmla="*/ 1289817 w 2128144"/>
                <a:gd name="connsiteY3" fmla="*/ 622579 h 636958"/>
                <a:gd name="connsiteX4" fmla="*/ 781413 w 2128144"/>
                <a:gd name="connsiteY4" fmla="*/ 632203 h 636958"/>
                <a:gd name="connsiteX5" fmla="*/ 198 w 2128144"/>
                <a:gd name="connsiteY5" fmla="*/ 220981 h 636958"/>
                <a:gd name="connsiteX0" fmla="*/ 198 w 2128192"/>
                <a:gd name="connsiteY0" fmla="*/ 220981 h 636958"/>
                <a:gd name="connsiteX1" fmla="*/ 1070630 w 2128192"/>
                <a:gd name="connsiteY1" fmla="*/ 4 h 636958"/>
                <a:gd name="connsiteX2" fmla="*/ 2128144 w 2128192"/>
                <a:gd name="connsiteY2" fmla="*/ 225563 h 636958"/>
                <a:gd name="connsiteX3" fmla="*/ 1289817 w 2128192"/>
                <a:gd name="connsiteY3" fmla="*/ 622579 h 636958"/>
                <a:gd name="connsiteX4" fmla="*/ 781413 w 2128192"/>
                <a:gd name="connsiteY4" fmla="*/ 632203 h 636958"/>
                <a:gd name="connsiteX5" fmla="*/ 198 w 2128192"/>
                <a:gd name="connsiteY5" fmla="*/ 220981 h 636958"/>
                <a:gd name="connsiteX0" fmla="*/ 198 w 2128192"/>
                <a:gd name="connsiteY0" fmla="*/ 220981 h 636958"/>
                <a:gd name="connsiteX1" fmla="*/ 1070630 w 2128192"/>
                <a:gd name="connsiteY1" fmla="*/ 4 h 636958"/>
                <a:gd name="connsiteX2" fmla="*/ 2128144 w 2128192"/>
                <a:gd name="connsiteY2" fmla="*/ 225563 h 636958"/>
                <a:gd name="connsiteX3" fmla="*/ 1289817 w 2128192"/>
                <a:gd name="connsiteY3" fmla="*/ 622579 h 636958"/>
                <a:gd name="connsiteX4" fmla="*/ 781413 w 2128192"/>
                <a:gd name="connsiteY4" fmla="*/ 632203 h 636958"/>
                <a:gd name="connsiteX5" fmla="*/ 198 w 2128192"/>
                <a:gd name="connsiteY5" fmla="*/ 220981 h 636958"/>
                <a:gd name="connsiteX0" fmla="*/ 198 w 2128192"/>
                <a:gd name="connsiteY0" fmla="*/ 221116 h 637093"/>
                <a:gd name="connsiteX1" fmla="*/ 1070630 w 2128192"/>
                <a:gd name="connsiteY1" fmla="*/ 139 h 637093"/>
                <a:gd name="connsiteX2" fmla="*/ 2128144 w 2128192"/>
                <a:gd name="connsiteY2" fmla="*/ 225698 h 637093"/>
                <a:gd name="connsiteX3" fmla="*/ 1289817 w 2128192"/>
                <a:gd name="connsiteY3" fmla="*/ 622714 h 637093"/>
                <a:gd name="connsiteX4" fmla="*/ 781413 w 2128192"/>
                <a:gd name="connsiteY4" fmla="*/ 632338 h 637093"/>
                <a:gd name="connsiteX5" fmla="*/ 198 w 2128192"/>
                <a:gd name="connsiteY5" fmla="*/ 221116 h 637093"/>
                <a:gd name="connsiteX0" fmla="*/ 198 w 2128192"/>
                <a:gd name="connsiteY0" fmla="*/ 221023 h 637000"/>
                <a:gd name="connsiteX1" fmla="*/ 1070630 w 2128192"/>
                <a:gd name="connsiteY1" fmla="*/ 46 h 637000"/>
                <a:gd name="connsiteX2" fmla="*/ 2128144 w 2128192"/>
                <a:gd name="connsiteY2" fmla="*/ 225605 h 637000"/>
                <a:gd name="connsiteX3" fmla="*/ 1289817 w 2128192"/>
                <a:gd name="connsiteY3" fmla="*/ 622621 h 637000"/>
                <a:gd name="connsiteX4" fmla="*/ 781413 w 2128192"/>
                <a:gd name="connsiteY4" fmla="*/ 632245 h 637000"/>
                <a:gd name="connsiteX5" fmla="*/ 198 w 2128192"/>
                <a:gd name="connsiteY5" fmla="*/ 221023 h 637000"/>
                <a:gd name="connsiteX0" fmla="*/ 198 w 2128192"/>
                <a:gd name="connsiteY0" fmla="*/ 220982 h 636959"/>
                <a:gd name="connsiteX1" fmla="*/ 1070630 w 2128192"/>
                <a:gd name="connsiteY1" fmla="*/ 5 h 636959"/>
                <a:gd name="connsiteX2" fmla="*/ 2128144 w 2128192"/>
                <a:gd name="connsiteY2" fmla="*/ 225564 h 636959"/>
                <a:gd name="connsiteX3" fmla="*/ 1289817 w 2128192"/>
                <a:gd name="connsiteY3" fmla="*/ 622580 h 636959"/>
                <a:gd name="connsiteX4" fmla="*/ 781413 w 2128192"/>
                <a:gd name="connsiteY4" fmla="*/ 632204 h 636959"/>
                <a:gd name="connsiteX5" fmla="*/ 198 w 2128192"/>
                <a:gd name="connsiteY5" fmla="*/ 220982 h 636959"/>
                <a:gd name="connsiteX0" fmla="*/ 198 w 2128191"/>
                <a:gd name="connsiteY0" fmla="*/ 220982 h 636959"/>
                <a:gd name="connsiteX1" fmla="*/ 1070630 w 2128191"/>
                <a:gd name="connsiteY1" fmla="*/ 5 h 636959"/>
                <a:gd name="connsiteX2" fmla="*/ 2128144 w 2128191"/>
                <a:gd name="connsiteY2" fmla="*/ 225564 h 636959"/>
                <a:gd name="connsiteX3" fmla="*/ 1289817 w 2128191"/>
                <a:gd name="connsiteY3" fmla="*/ 622580 h 636959"/>
                <a:gd name="connsiteX4" fmla="*/ 781413 w 2128191"/>
                <a:gd name="connsiteY4" fmla="*/ 632204 h 636959"/>
                <a:gd name="connsiteX5" fmla="*/ 198 w 2128191"/>
                <a:gd name="connsiteY5" fmla="*/ 220982 h 636959"/>
                <a:gd name="connsiteX0" fmla="*/ 198 w 2133985"/>
                <a:gd name="connsiteY0" fmla="*/ 220982 h 636959"/>
                <a:gd name="connsiteX1" fmla="*/ 1070630 w 2133985"/>
                <a:gd name="connsiteY1" fmla="*/ 5 h 636959"/>
                <a:gd name="connsiteX2" fmla="*/ 2128144 w 2133985"/>
                <a:gd name="connsiteY2" fmla="*/ 225564 h 636959"/>
                <a:gd name="connsiteX3" fmla="*/ 1289817 w 2133985"/>
                <a:gd name="connsiteY3" fmla="*/ 622580 h 636959"/>
                <a:gd name="connsiteX4" fmla="*/ 781413 w 2133985"/>
                <a:gd name="connsiteY4" fmla="*/ 632204 h 636959"/>
                <a:gd name="connsiteX5" fmla="*/ 198 w 2133985"/>
                <a:gd name="connsiteY5" fmla="*/ 220982 h 636959"/>
                <a:gd name="connsiteX0" fmla="*/ 198 w 2129295"/>
                <a:gd name="connsiteY0" fmla="*/ 220982 h 636959"/>
                <a:gd name="connsiteX1" fmla="*/ 1070630 w 2129295"/>
                <a:gd name="connsiteY1" fmla="*/ 5 h 636959"/>
                <a:gd name="connsiteX2" fmla="*/ 2128144 w 2129295"/>
                <a:gd name="connsiteY2" fmla="*/ 225564 h 636959"/>
                <a:gd name="connsiteX3" fmla="*/ 1289817 w 2129295"/>
                <a:gd name="connsiteY3" fmla="*/ 622580 h 636959"/>
                <a:gd name="connsiteX4" fmla="*/ 781413 w 2129295"/>
                <a:gd name="connsiteY4" fmla="*/ 632204 h 636959"/>
                <a:gd name="connsiteX5" fmla="*/ 198 w 2129295"/>
                <a:gd name="connsiteY5" fmla="*/ 220982 h 636959"/>
                <a:gd name="connsiteX0" fmla="*/ 198 w 2128895"/>
                <a:gd name="connsiteY0" fmla="*/ 220982 h 636959"/>
                <a:gd name="connsiteX1" fmla="*/ 1070630 w 2128895"/>
                <a:gd name="connsiteY1" fmla="*/ 5 h 636959"/>
                <a:gd name="connsiteX2" fmla="*/ 2128144 w 2128895"/>
                <a:gd name="connsiteY2" fmla="*/ 225564 h 636959"/>
                <a:gd name="connsiteX3" fmla="*/ 1289817 w 2128895"/>
                <a:gd name="connsiteY3" fmla="*/ 622580 h 636959"/>
                <a:gd name="connsiteX4" fmla="*/ 781413 w 2128895"/>
                <a:gd name="connsiteY4" fmla="*/ 632204 h 636959"/>
                <a:gd name="connsiteX5" fmla="*/ 198 w 2128895"/>
                <a:gd name="connsiteY5" fmla="*/ 220982 h 636959"/>
                <a:gd name="connsiteX0" fmla="*/ 9883 w 2138580"/>
                <a:gd name="connsiteY0" fmla="*/ 220982 h 636959"/>
                <a:gd name="connsiteX1" fmla="*/ 1080315 w 2138580"/>
                <a:gd name="connsiteY1" fmla="*/ 5 h 636959"/>
                <a:gd name="connsiteX2" fmla="*/ 2137829 w 2138580"/>
                <a:gd name="connsiteY2" fmla="*/ 225564 h 636959"/>
                <a:gd name="connsiteX3" fmla="*/ 1299502 w 2138580"/>
                <a:gd name="connsiteY3" fmla="*/ 622580 h 636959"/>
                <a:gd name="connsiteX4" fmla="*/ 791098 w 2138580"/>
                <a:gd name="connsiteY4" fmla="*/ 632204 h 636959"/>
                <a:gd name="connsiteX5" fmla="*/ 9883 w 2138580"/>
                <a:gd name="connsiteY5" fmla="*/ 220982 h 636959"/>
                <a:gd name="connsiteX0" fmla="*/ 2385 w 2131082"/>
                <a:gd name="connsiteY0" fmla="*/ 220982 h 636959"/>
                <a:gd name="connsiteX1" fmla="*/ 1072817 w 2131082"/>
                <a:gd name="connsiteY1" fmla="*/ 5 h 636959"/>
                <a:gd name="connsiteX2" fmla="*/ 2130331 w 2131082"/>
                <a:gd name="connsiteY2" fmla="*/ 225564 h 636959"/>
                <a:gd name="connsiteX3" fmla="*/ 1292004 w 2131082"/>
                <a:gd name="connsiteY3" fmla="*/ 622580 h 636959"/>
                <a:gd name="connsiteX4" fmla="*/ 783600 w 2131082"/>
                <a:gd name="connsiteY4" fmla="*/ 632204 h 636959"/>
                <a:gd name="connsiteX5" fmla="*/ 2385 w 2131082"/>
                <a:gd name="connsiteY5" fmla="*/ 220982 h 636959"/>
                <a:gd name="connsiteX0" fmla="*/ 1523 w 2130220"/>
                <a:gd name="connsiteY0" fmla="*/ 220982 h 636959"/>
                <a:gd name="connsiteX1" fmla="*/ 1071955 w 2130220"/>
                <a:gd name="connsiteY1" fmla="*/ 5 h 636959"/>
                <a:gd name="connsiteX2" fmla="*/ 2129469 w 2130220"/>
                <a:gd name="connsiteY2" fmla="*/ 225564 h 636959"/>
                <a:gd name="connsiteX3" fmla="*/ 1291142 w 2130220"/>
                <a:gd name="connsiteY3" fmla="*/ 622580 h 636959"/>
                <a:gd name="connsiteX4" fmla="*/ 782738 w 2130220"/>
                <a:gd name="connsiteY4" fmla="*/ 632204 h 636959"/>
                <a:gd name="connsiteX5" fmla="*/ 1523 w 2130220"/>
                <a:gd name="connsiteY5" fmla="*/ 220982 h 636959"/>
                <a:gd name="connsiteX0" fmla="*/ 1523 w 2130075"/>
                <a:gd name="connsiteY0" fmla="*/ 220982 h 636959"/>
                <a:gd name="connsiteX1" fmla="*/ 1071955 w 2130075"/>
                <a:gd name="connsiteY1" fmla="*/ 5 h 636959"/>
                <a:gd name="connsiteX2" fmla="*/ 2129469 w 2130075"/>
                <a:gd name="connsiteY2" fmla="*/ 225564 h 636959"/>
                <a:gd name="connsiteX3" fmla="*/ 1291142 w 2130075"/>
                <a:gd name="connsiteY3" fmla="*/ 622580 h 636959"/>
                <a:gd name="connsiteX4" fmla="*/ 782738 w 2130075"/>
                <a:gd name="connsiteY4" fmla="*/ 632204 h 636959"/>
                <a:gd name="connsiteX5" fmla="*/ 1523 w 2130075"/>
                <a:gd name="connsiteY5" fmla="*/ 220982 h 636959"/>
                <a:gd name="connsiteX0" fmla="*/ 1537 w 2126014"/>
                <a:gd name="connsiteY0" fmla="*/ 264367 h 637244"/>
                <a:gd name="connsiteX1" fmla="*/ 1067894 w 2126014"/>
                <a:gd name="connsiteY1" fmla="*/ 290 h 637244"/>
                <a:gd name="connsiteX2" fmla="*/ 2125408 w 2126014"/>
                <a:gd name="connsiteY2" fmla="*/ 225849 h 637244"/>
                <a:gd name="connsiteX3" fmla="*/ 1287081 w 2126014"/>
                <a:gd name="connsiteY3" fmla="*/ 622865 h 637244"/>
                <a:gd name="connsiteX4" fmla="*/ 778677 w 2126014"/>
                <a:gd name="connsiteY4" fmla="*/ 632489 h 637244"/>
                <a:gd name="connsiteX5" fmla="*/ 1537 w 2126014"/>
                <a:gd name="connsiteY5" fmla="*/ 264367 h 637244"/>
                <a:gd name="connsiteX0" fmla="*/ 122 w 2124599"/>
                <a:gd name="connsiteY0" fmla="*/ 264367 h 637244"/>
                <a:gd name="connsiteX1" fmla="*/ 1066479 w 2124599"/>
                <a:gd name="connsiteY1" fmla="*/ 290 h 637244"/>
                <a:gd name="connsiteX2" fmla="*/ 2123993 w 2124599"/>
                <a:gd name="connsiteY2" fmla="*/ 225849 h 637244"/>
                <a:gd name="connsiteX3" fmla="*/ 1285666 w 2124599"/>
                <a:gd name="connsiteY3" fmla="*/ 622865 h 637244"/>
                <a:gd name="connsiteX4" fmla="*/ 777262 w 2124599"/>
                <a:gd name="connsiteY4" fmla="*/ 632489 h 637244"/>
                <a:gd name="connsiteX5" fmla="*/ 122 w 2124599"/>
                <a:gd name="connsiteY5" fmla="*/ 264367 h 637244"/>
                <a:gd name="connsiteX0" fmla="*/ 121 w 2104244"/>
                <a:gd name="connsiteY0" fmla="*/ 264084 h 636961"/>
                <a:gd name="connsiteX1" fmla="*/ 1066478 w 2104244"/>
                <a:gd name="connsiteY1" fmla="*/ 7 h 636961"/>
                <a:gd name="connsiteX2" fmla="*/ 2103617 w 2104244"/>
                <a:gd name="connsiteY2" fmla="*/ 269864 h 636961"/>
                <a:gd name="connsiteX3" fmla="*/ 1285665 w 2104244"/>
                <a:gd name="connsiteY3" fmla="*/ 622582 h 636961"/>
                <a:gd name="connsiteX4" fmla="*/ 777261 w 2104244"/>
                <a:gd name="connsiteY4" fmla="*/ 632206 h 636961"/>
                <a:gd name="connsiteX5" fmla="*/ 121 w 2104244"/>
                <a:gd name="connsiteY5" fmla="*/ 264084 h 636961"/>
                <a:gd name="connsiteX0" fmla="*/ 121 w 2103624"/>
                <a:gd name="connsiteY0" fmla="*/ 264084 h 636961"/>
                <a:gd name="connsiteX1" fmla="*/ 1066478 w 2103624"/>
                <a:gd name="connsiteY1" fmla="*/ 7 h 636961"/>
                <a:gd name="connsiteX2" fmla="*/ 2103617 w 2103624"/>
                <a:gd name="connsiteY2" fmla="*/ 269864 h 636961"/>
                <a:gd name="connsiteX3" fmla="*/ 1285665 w 2103624"/>
                <a:gd name="connsiteY3" fmla="*/ 622582 h 636961"/>
                <a:gd name="connsiteX4" fmla="*/ 777261 w 2103624"/>
                <a:gd name="connsiteY4" fmla="*/ 632206 h 636961"/>
                <a:gd name="connsiteX5" fmla="*/ 121 w 2103624"/>
                <a:gd name="connsiteY5" fmla="*/ 264084 h 636961"/>
                <a:gd name="connsiteX0" fmla="*/ 125 w 2103628"/>
                <a:gd name="connsiteY0" fmla="*/ 264084 h 636961"/>
                <a:gd name="connsiteX1" fmla="*/ 1066482 w 2103628"/>
                <a:gd name="connsiteY1" fmla="*/ 7 h 636961"/>
                <a:gd name="connsiteX2" fmla="*/ 2103621 w 2103628"/>
                <a:gd name="connsiteY2" fmla="*/ 269864 h 636961"/>
                <a:gd name="connsiteX3" fmla="*/ 1285669 w 2103628"/>
                <a:gd name="connsiteY3" fmla="*/ 622582 h 636961"/>
                <a:gd name="connsiteX4" fmla="*/ 777265 w 2103628"/>
                <a:gd name="connsiteY4" fmla="*/ 632206 h 636961"/>
                <a:gd name="connsiteX5" fmla="*/ 125 w 2103628"/>
                <a:gd name="connsiteY5" fmla="*/ 264084 h 636961"/>
                <a:gd name="connsiteX0" fmla="*/ 125 w 2104527"/>
                <a:gd name="connsiteY0" fmla="*/ 264084 h 640494"/>
                <a:gd name="connsiteX1" fmla="*/ 1066482 w 2104527"/>
                <a:gd name="connsiteY1" fmla="*/ 7 h 640494"/>
                <a:gd name="connsiteX2" fmla="*/ 2103621 w 2104527"/>
                <a:gd name="connsiteY2" fmla="*/ 269864 h 640494"/>
                <a:gd name="connsiteX3" fmla="*/ 1232693 w 2104527"/>
                <a:gd name="connsiteY3" fmla="*/ 629765 h 640494"/>
                <a:gd name="connsiteX4" fmla="*/ 777265 w 2104527"/>
                <a:gd name="connsiteY4" fmla="*/ 632206 h 640494"/>
                <a:gd name="connsiteX5" fmla="*/ 125 w 2104527"/>
                <a:gd name="connsiteY5" fmla="*/ 264084 h 640494"/>
                <a:gd name="connsiteX0" fmla="*/ 125 w 2103648"/>
                <a:gd name="connsiteY0" fmla="*/ 264084 h 640494"/>
                <a:gd name="connsiteX1" fmla="*/ 1066482 w 2103648"/>
                <a:gd name="connsiteY1" fmla="*/ 7 h 640494"/>
                <a:gd name="connsiteX2" fmla="*/ 2103621 w 2103648"/>
                <a:gd name="connsiteY2" fmla="*/ 269864 h 640494"/>
                <a:gd name="connsiteX3" fmla="*/ 1232693 w 2103648"/>
                <a:gd name="connsiteY3" fmla="*/ 629765 h 640494"/>
                <a:gd name="connsiteX4" fmla="*/ 777265 w 2103648"/>
                <a:gd name="connsiteY4" fmla="*/ 632206 h 640494"/>
                <a:gd name="connsiteX5" fmla="*/ 125 w 2103648"/>
                <a:gd name="connsiteY5" fmla="*/ 264084 h 640494"/>
                <a:gd name="connsiteX0" fmla="*/ 255 w 2103809"/>
                <a:gd name="connsiteY0" fmla="*/ 264160 h 640570"/>
                <a:gd name="connsiteX1" fmla="*/ 1066612 w 2103809"/>
                <a:gd name="connsiteY1" fmla="*/ 83 h 640570"/>
                <a:gd name="connsiteX2" fmla="*/ 2103751 w 2103809"/>
                <a:gd name="connsiteY2" fmla="*/ 269940 h 640570"/>
                <a:gd name="connsiteX3" fmla="*/ 1232823 w 2103809"/>
                <a:gd name="connsiteY3" fmla="*/ 629841 h 640570"/>
                <a:gd name="connsiteX4" fmla="*/ 777395 w 2103809"/>
                <a:gd name="connsiteY4" fmla="*/ 632282 h 640570"/>
                <a:gd name="connsiteX5" fmla="*/ 255 w 2103809"/>
                <a:gd name="connsiteY5" fmla="*/ 264160 h 640570"/>
                <a:gd name="connsiteX0" fmla="*/ 17 w 2103571"/>
                <a:gd name="connsiteY0" fmla="*/ 264160 h 640570"/>
                <a:gd name="connsiteX1" fmla="*/ 1066374 w 2103571"/>
                <a:gd name="connsiteY1" fmla="*/ 83 h 640570"/>
                <a:gd name="connsiteX2" fmla="*/ 2103513 w 2103571"/>
                <a:gd name="connsiteY2" fmla="*/ 269940 h 640570"/>
                <a:gd name="connsiteX3" fmla="*/ 1232585 w 2103571"/>
                <a:gd name="connsiteY3" fmla="*/ 629841 h 640570"/>
                <a:gd name="connsiteX4" fmla="*/ 777157 w 2103571"/>
                <a:gd name="connsiteY4" fmla="*/ 632282 h 640570"/>
                <a:gd name="connsiteX5" fmla="*/ 17 w 2103571"/>
                <a:gd name="connsiteY5" fmla="*/ 264160 h 640570"/>
                <a:gd name="connsiteX0" fmla="*/ 17 w 2104508"/>
                <a:gd name="connsiteY0" fmla="*/ 264134 h 640544"/>
                <a:gd name="connsiteX1" fmla="*/ 1066374 w 2104508"/>
                <a:gd name="connsiteY1" fmla="*/ 57 h 640544"/>
                <a:gd name="connsiteX2" fmla="*/ 2103513 w 2104508"/>
                <a:gd name="connsiteY2" fmla="*/ 269914 h 640544"/>
                <a:gd name="connsiteX3" fmla="*/ 1232585 w 2104508"/>
                <a:gd name="connsiteY3" fmla="*/ 629815 h 640544"/>
                <a:gd name="connsiteX4" fmla="*/ 777157 w 2104508"/>
                <a:gd name="connsiteY4" fmla="*/ 632256 h 640544"/>
                <a:gd name="connsiteX5" fmla="*/ 17 w 2104508"/>
                <a:gd name="connsiteY5" fmla="*/ 264134 h 640544"/>
                <a:gd name="connsiteX0" fmla="*/ 17 w 2103975"/>
                <a:gd name="connsiteY0" fmla="*/ 264138 h 640548"/>
                <a:gd name="connsiteX1" fmla="*/ 1066374 w 2103975"/>
                <a:gd name="connsiteY1" fmla="*/ 61 h 640548"/>
                <a:gd name="connsiteX2" fmla="*/ 2103513 w 2103975"/>
                <a:gd name="connsiteY2" fmla="*/ 269918 h 640548"/>
                <a:gd name="connsiteX3" fmla="*/ 1232585 w 2103975"/>
                <a:gd name="connsiteY3" fmla="*/ 629819 h 640548"/>
                <a:gd name="connsiteX4" fmla="*/ 777157 w 2103975"/>
                <a:gd name="connsiteY4" fmla="*/ 632260 h 640548"/>
                <a:gd name="connsiteX5" fmla="*/ 17 w 2103975"/>
                <a:gd name="connsiteY5" fmla="*/ 264138 h 640548"/>
                <a:gd name="connsiteX0" fmla="*/ 17 w 2103514"/>
                <a:gd name="connsiteY0" fmla="*/ 264138 h 640548"/>
                <a:gd name="connsiteX1" fmla="*/ 1066374 w 2103514"/>
                <a:gd name="connsiteY1" fmla="*/ 61 h 640548"/>
                <a:gd name="connsiteX2" fmla="*/ 2103513 w 2103514"/>
                <a:gd name="connsiteY2" fmla="*/ 269918 h 640548"/>
                <a:gd name="connsiteX3" fmla="*/ 1232585 w 2103514"/>
                <a:gd name="connsiteY3" fmla="*/ 629819 h 640548"/>
                <a:gd name="connsiteX4" fmla="*/ 777157 w 2103514"/>
                <a:gd name="connsiteY4" fmla="*/ 632260 h 640548"/>
                <a:gd name="connsiteX5" fmla="*/ 17 w 2103514"/>
                <a:gd name="connsiteY5" fmla="*/ 264138 h 640548"/>
                <a:gd name="connsiteX0" fmla="*/ 17 w 2103514"/>
                <a:gd name="connsiteY0" fmla="*/ 264138 h 697242"/>
                <a:gd name="connsiteX1" fmla="*/ 1066374 w 2103514"/>
                <a:gd name="connsiteY1" fmla="*/ 61 h 697242"/>
                <a:gd name="connsiteX2" fmla="*/ 2103513 w 2103514"/>
                <a:gd name="connsiteY2" fmla="*/ 269918 h 697242"/>
                <a:gd name="connsiteX3" fmla="*/ 1232585 w 2103514"/>
                <a:gd name="connsiteY3" fmla="*/ 629819 h 697242"/>
                <a:gd name="connsiteX4" fmla="*/ 777157 w 2103514"/>
                <a:gd name="connsiteY4" fmla="*/ 632260 h 697242"/>
                <a:gd name="connsiteX5" fmla="*/ 17 w 2103514"/>
                <a:gd name="connsiteY5" fmla="*/ 264138 h 697242"/>
                <a:gd name="connsiteX0" fmla="*/ 17 w 2103514"/>
                <a:gd name="connsiteY0" fmla="*/ 264138 h 639743"/>
                <a:gd name="connsiteX1" fmla="*/ 1066374 w 2103514"/>
                <a:gd name="connsiteY1" fmla="*/ 61 h 639743"/>
                <a:gd name="connsiteX2" fmla="*/ 2103513 w 2103514"/>
                <a:gd name="connsiteY2" fmla="*/ 269918 h 639743"/>
                <a:gd name="connsiteX3" fmla="*/ 1232585 w 2103514"/>
                <a:gd name="connsiteY3" fmla="*/ 629819 h 639743"/>
                <a:gd name="connsiteX4" fmla="*/ 777157 w 2103514"/>
                <a:gd name="connsiteY4" fmla="*/ 632260 h 639743"/>
                <a:gd name="connsiteX5" fmla="*/ 17 w 2103514"/>
                <a:gd name="connsiteY5" fmla="*/ 264138 h 639743"/>
                <a:gd name="connsiteX0" fmla="*/ 8 w 2046453"/>
                <a:gd name="connsiteY0" fmla="*/ 264081 h 639686"/>
                <a:gd name="connsiteX1" fmla="*/ 1066365 w 2046453"/>
                <a:gd name="connsiteY1" fmla="*/ 4 h 639686"/>
                <a:gd name="connsiteX2" fmla="*/ 2046453 w 2046453"/>
                <a:gd name="connsiteY2" fmla="*/ 268664 h 639686"/>
                <a:gd name="connsiteX3" fmla="*/ 1232576 w 2046453"/>
                <a:gd name="connsiteY3" fmla="*/ 629762 h 639686"/>
                <a:gd name="connsiteX4" fmla="*/ 777148 w 2046453"/>
                <a:gd name="connsiteY4" fmla="*/ 632203 h 639686"/>
                <a:gd name="connsiteX5" fmla="*/ 8 w 2046453"/>
                <a:gd name="connsiteY5" fmla="*/ 264081 h 639686"/>
                <a:gd name="connsiteX0" fmla="*/ 13 w 2046459"/>
                <a:gd name="connsiteY0" fmla="*/ 264081 h 639686"/>
                <a:gd name="connsiteX1" fmla="*/ 1066370 w 2046459"/>
                <a:gd name="connsiteY1" fmla="*/ 4 h 639686"/>
                <a:gd name="connsiteX2" fmla="*/ 2046458 w 2046459"/>
                <a:gd name="connsiteY2" fmla="*/ 268664 h 639686"/>
                <a:gd name="connsiteX3" fmla="*/ 1232581 w 2046459"/>
                <a:gd name="connsiteY3" fmla="*/ 629762 h 639686"/>
                <a:gd name="connsiteX4" fmla="*/ 777153 w 2046459"/>
                <a:gd name="connsiteY4" fmla="*/ 632203 h 639686"/>
                <a:gd name="connsiteX5" fmla="*/ 13 w 2046459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6511" h="639686">
                  <a:moveTo>
                    <a:pt x="13" y="264081"/>
                  </a:moveTo>
                  <a:cubicBezTo>
                    <a:pt x="-2703" y="116537"/>
                    <a:pt x="411514" y="-760"/>
                    <a:pt x="1066370" y="4"/>
                  </a:cubicBezTo>
                  <a:cubicBezTo>
                    <a:pt x="1721226" y="768"/>
                    <a:pt x="2051357" y="134970"/>
                    <a:pt x="2046458" y="268664"/>
                  </a:cubicBezTo>
                  <a:cubicBezTo>
                    <a:pt x="2045634" y="366441"/>
                    <a:pt x="1647659" y="485315"/>
                    <a:pt x="1232581" y="629762"/>
                  </a:cubicBezTo>
                  <a:cubicBezTo>
                    <a:pt x="1086459" y="646105"/>
                    <a:pt x="957423" y="638825"/>
                    <a:pt x="777153" y="632203"/>
                  </a:cubicBezTo>
                  <a:cubicBezTo>
                    <a:pt x="381399" y="498034"/>
                    <a:pt x="2729" y="386483"/>
                    <a:pt x="13" y="26408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EF487E6-C154-D1A9-EF2A-DD94541A6213}"/>
                </a:ext>
              </a:extLst>
            </p:cNvPr>
            <p:cNvGrpSpPr/>
            <p:nvPr/>
          </p:nvGrpSpPr>
          <p:grpSpPr>
            <a:xfrm>
              <a:off x="5870084" y="3876211"/>
              <a:ext cx="131076" cy="747002"/>
              <a:chOff x="6741888" y="820594"/>
              <a:chExt cx="365455" cy="1300491"/>
            </a:xfrm>
          </p:grpSpPr>
          <p:sp>
            <p:nvSpPr>
              <p:cNvPr id="4" name="Free-form: Shape 3">
                <a:extLst>
                  <a:ext uri="{FF2B5EF4-FFF2-40B4-BE49-F238E27FC236}">
                    <a16:creationId xmlns:a16="http://schemas.microsoft.com/office/drawing/2014/main" id="{2136B0B8-9DCC-CBBC-23A8-E8998A821C18}"/>
                  </a:ext>
                </a:extLst>
              </p:cNvPr>
              <p:cNvSpPr/>
              <p:nvPr/>
            </p:nvSpPr>
            <p:spPr>
              <a:xfrm flipH="1">
                <a:off x="6741888" y="820594"/>
                <a:ext cx="365455" cy="1300491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1339850">
                    <a:moveTo>
                      <a:pt x="0" y="0"/>
                    </a:moveTo>
                    <a:cubicBezTo>
                      <a:pt x="240646" y="691382"/>
                      <a:pt x="222250" y="879475"/>
                      <a:pt x="314325" y="1314450"/>
                    </a:cubicBezTo>
                    <a:lnTo>
                      <a:pt x="390525" y="1339850"/>
                    </a:lnTo>
                    <a:cubicBezTo>
                      <a:pt x="282326" y="845898"/>
                      <a:pt x="309313" y="591512"/>
                      <a:pt x="92075" y="539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85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" name="Free-form: Shape 4">
                <a:extLst>
                  <a:ext uri="{FF2B5EF4-FFF2-40B4-BE49-F238E27FC236}">
                    <a16:creationId xmlns:a16="http://schemas.microsoft.com/office/drawing/2014/main" id="{DD91CE1C-F4F6-000E-5DD8-CD51C662DAA1}"/>
                  </a:ext>
                </a:extLst>
              </p:cNvPr>
              <p:cNvSpPr/>
              <p:nvPr/>
            </p:nvSpPr>
            <p:spPr>
              <a:xfrm flipH="1">
                <a:off x="6778935" y="848614"/>
                <a:ext cx="309846" cy="1260086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1075 w 390525"/>
                  <a:gd name="connsiteY1" fmla="*/ 1317218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71019"/>
                  <a:gd name="connsiteY0" fmla="*/ 0 h 1339850"/>
                  <a:gd name="connsiteX1" fmla="*/ 311075 w 371019"/>
                  <a:gd name="connsiteY1" fmla="*/ 1317218 h 1339850"/>
                  <a:gd name="connsiteX2" fmla="*/ 371019 w 371019"/>
                  <a:gd name="connsiteY2" fmla="*/ 1339850 h 1339850"/>
                  <a:gd name="connsiteX3" fmla="*/ 92075 w 371019"/>
                  <a:gd name="connsiteY3" fmla="*/ 53975 h 1339850"/>
                  <a:gd name="connsiteX4" fmla="*/ 0 w 371019"/>
                  <a:gd name="connsiteY4" fmla="*/ 0 h 1339850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157098 w 436042"/>
                  <a:gd name="connsiteY3" fmla="*/ 181271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85527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85527 w 423037"/>
                  <a:gd name="connsiteY1" fmla="*/ 1447280 h 1464378"/>
                  <a:gd name="connsiteX2" fmla="*/ 423037 w 423037"/>
                  <a:gd name="connsiteY2" fmla="*/ 1464378 h 1464378"/>
                  <a:gd name="connsiteX3" fmla="*/ 37348 w 423037"/>
                  <a:gd name="connsiteY3" fmla="*/ 15231 h 1464378"/>
                  <a:gd name="connsiteX4" fmla="*/ 0 w 423037"/>
                  <a:gd name="connsiteY4" fmla="*/ 0 h 146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037" h="1464378">
                    <a:moveTo>
                      <a:pt x="0" y="0"/>
                    </a:moveTo>
                    <a:cubicBezTo>
                      <a:pt x="263405" y="696917"/>
                      <a:pt x="277194" y="901613"/>
                      <a:pt x="385527" y="1447280"/>
                    </a:cubicBezTo>
                    <a:lnTo>
                      <a:pt x="423037" y="1464378"/>
                    </a:lnTo>
                    <a:cubicBezTo>
                      <a:pt x="308336" y="809922"/>
                      <a:pt x="231829" y="522329"/>
                      <a:pt x="37348" y="152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9D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94E0EE-0885-2439-E075-474F2039A49F}"/>
                </a:ext>
              </a:extLst>
            </p:cNvPr>
            <p:cNvGrpSpPr/>
            <p:nvPr/>
          </p:nvGrpSpPr>
          <p:grpSpPr>
            <a:xfrm flipH="1">
              <a:off x="5570616" y="3849468"/>
              <a:ext cx="132013" cy="773745"/>
              <a:chOff x="6741888" y="820594"/>
              <a:chExt cx="365455" cy="1300491"/>
            </a:xfrm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04D253FA-8F6A-3A05-9189-9D02EF8D99D3}"/>
                  </a:ext>
                </a:extLst>
              </p:cNvPr>
              <p:cNvSpPr/>
              <p:nvPr/>
            </p:nvSpPr>
            <p:spPr>
              <a:xfrm flipH="1">
                <a:off x="6741888" y="820594"/>
                <a:ext cx="365455" cy="1300491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1339850">
                    <a:moveTo>
                      <a:pt x="0" y="0"/>
                    </a:moveTo>
                    <a:cubicBezTo>
                      <a:pt x="240646" y="691382"/>
                      <a:pt x="222250" y="879475"/>
                      <a:pt x="314325" y="1314450"/>
                    </a:cubicBezTo>
                    <a:lnTo>
                      <a:pt x="390525" y="1339850"/>
                    </a:lnTo>
                    <a:cubicBezTo>
                      <a:pt x="282326" y="845898"/>
                      <a:pt x="309313" y="591512"/>
                      <a:pt x="92075" y="539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85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A75B32DB-F790-3209-92A8-D275200405A9}"/>
                  </a:ext>
                </a:extLst>
              </p:cNvPr>
              <p:cNvSpPr/>
              <p:nvPr/>
            </p:nvSpPr>
            <p:spPr>
              <a:xfrm flipH="1">
                <a:off x="6778935" y="848614"/>
                <a:ext cx="309846" cy="1260086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1075 w 390525"/>
                  <a:gd name="connsiteY1" fmla="*/ 1317218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71019"/>
                  <a:gd name="connsiteY0" fmla="*/ 0 h 1339850"/>
                  <a:gd name="connsiteX1" fmla="*/ 311075 w 371019"/>
                  <a:gd name="connsiteY1" fmla="*/ 1317218 h 1339850"/>
                  <a:gd name="connsiteX2" fmla="*/ 371019 w 371019"/>
                  <a:gd name="connsiteY2" fmla="*/ 1339850 h 1339850"/>
                  <a:gd name="connsiteX3" fmla="*/ 92075 w 371019"/>
                  <a:gd name="connsiteY3" fmla="*/ 53975 h 1339850"/>
                  <a:gd name="connsiteX4" fmla="*/ 0 w 371019"/>
                  <a:gd name="connsiteY4" fmla="*/ 0 h 1339850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157098 w 436042"/>
                  <a:gd name="connsiteY3" fmla="*/ 181271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85527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85527 w 423037"/>
                  <a:gd name="connsiteY1" fmla="*/ 1447280 h 1464378"/>
                  <a:gd name="connsiteX2" fmla="*/ 423037 w 423037"/>
                  <a:gd name="connsiteY2" fmla="*/ 1464378 h 1464378"/>
                  <a:gd name="connsiteX3" fmla="*/ 37348 w 423037"/>
                  <a:gd name="connsiteY3" fmla="*/ 15231 h 1464378"/>
                  <a:gd name="connsiteX4" fmla="*/ 0 w 423037"/>
                  <a:gd name="connsiteY4" fmla="*/ 0 h 146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037" h="1464378">
                    <a:moveTo>
                      <a:pt x="0" y="0"/>
                    </a:moveTo>
                    <a:cubicBezTo>
                      <a:pt x="263405" y="696917"/>
                      <a:pt x="277194" y="901613"/>
                      <a:pt x="385527" y="1447280"/>
                    </a:cubicBezTo>
                    <a:lnTo>
                      <a:pt x="423037" y="1464378"/>
                    </a:lnTo>
                    <a:cubicBezTo>
                      <a:pt x="308336" y="809922"/>
                      <a:pt x="231829" y="522329"/>
                      <a:pt x="37348" y="152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9D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7A6740B9-DA6D-0411-941A-6E968E8846EC}"/>
                </a:ext>
              </a:extLst>
            </p:cNvPr>
            <p:cNvSpPr/>
            <p:nvPr/>
          </p:nvSpPr>
          <p:spPr>
            <a:xfrm>
              <a:off x="5199864" y="4645122"/>
              <a:ext cx="1198640" cy="148599"/>
            </a:xfrm>
            <a:custGeom>
              <a:avLst/>
              <a:gdLst>
                <a:gd name="connsiteX0" fmla="*/ 0 w 1271588"/>
                <a:gd name="connsiteY0" fmla="*/ 73819 h 164306"/>
                <a:gd name="connsiteX1" fmla="*/ 642938 w 1271588"/>
                <a:gd name="connsiteY1" fmla="*/ 164306 h 164306"/>
                <a:gd name="connsiteX2" fmla="*/ 1271588 w 1271588"/>
                <a:gd name="connsiteY2" fmla="*/ 80962 h 164306"/>
                <a:gd name="connsiteX3" fmla="*/ 707232 w 1271588"/>
                <a:gd name="connsiteY3" fmla="*/ 0 h 164306"/>
                <a:gd name="connsiteX4" fmla="*/ 0 w 1271588"/>
                <a:gd name="connsiteY4" fmla="*/ 73819 h 164306"/>
                <a:gd name="connsiteX0" fmla="*/ 0 w 1271588"/>
                <a:gd name="connsiteY0" fmla="*/ 73819 h 164481"/>
                <a:gd name="connsiteX1" fmla="*/ 642938 w 1271588"/>
                <a:gd name="connsiteY1" fmla="*/ 164306 h 164481"/>
                <a:gd name="connsiteX2" fmla="*/ 1271588 w 1271588"/>
                <a:gd name="connsiteY2" fmla="*/ 80962 h 164481"/>
                <a:gd name="connsiteX3" fmla="*/ 707232 w 1271588"/>
                <a:gd name="connsiteY3" fmla="*/ 0 h 164481"/>
                <a:gd name="connsiteX4" fmla="*/ 0 w 1271588"/>
                <a:gd name="connsiteY4" fmla="*/ 73819 h 164481"/>
                <a:gd name="connsiteX0" fmla="*/ 0 w 1273396"/>
                <a:gd name="connsiteY0" fmla="*/ 73819 h 164481"/>
                <a:gd name="connsiteX1" fmla="*/ 642938 w 1273396"/>
                <a:gd name="connsiteY1" fmla="*/ 164306 h 164481"/>
                <a:gd name="connsiteX2" fmla="*/ 1271588 w 1273396"/>
                <a:gd name="connsiteY2" fmla="*/ 80962 h 164481"/>
                <a:gd name="connsiteX3" fmla="*/ 707232 w 1273396"/>
                <a:gd name="connsiteY3" fmla="*/ 0 h 164481"/>
                <a:gd name="connsiteX4" fmla="*/ 0 w 1273396"/>
                <a:gd name="connsiteY4" fmla="*/ 73819 h 164481"/>
                <a:gd name="connsiteX0" fmla="*/ 3814 w 1277210"/>
                <a:gd name="connsiteY0" fmla="*/ 73819 h 164445"/>
                <a:gd name="connsiteX1" fmla="*/ 646752 w 1277210"/>
                <a:gd name="connsiteY1" fmla="*/ 164306 h 164445"/>
                <a:gd name="connsiteX2" fmla="*/ 1275402 w 1277210"/>
                <a:gd name="connsiteY2" fmla="*/ 80962 h 164445"/>
                <a:gd name="connsiteX3" fmla="*/ 711046 w 1277210"/>
                <a:gd name="connsiteY3" fmla="*/ 0 h 164445"/>
                <a:gd name="connsiteX4" fmla="*/ 3814 w 1277210"/>
                <a:gd name="connsiteY4" fmla="*/ 73819 h 164445"/>
                <a:gd name="connsiteX0" fmla="*/ 3814 w 1277210"/>
                <a:gd name="connsiteY0" fmla="*/ 73845 h 164471"/>
                <a:gd name="connsiteX1" fmla="*/ 646752 w 1277210"/>
                <a:gd name="connsiteY1" fmla="*/ 164332 h 164471"/>
                <a:gd name="connsiteX2" fmla="*/ 1275402 w 1277210"/>
                <a:gd name="connsiteY2" fmla="*/ 80988 h 164471"/>
                <a:gd name="connsiteX3" fmla="*/ 711046 w 1277210"/>
                <a:gd name="connsiteY3" fmla="*/ 26 h 164471"/>
                <a:gd name="connsiteX4" fmla="*/ 3814 w 1277210"/>
                <a:gd name="connsiteY4" fmla="*/ 73845 h 164471"/>
                <a:gd name="connsiteX0" fmla="*/ 551 w 1272341"/>
                <a:gd name="connsiteY0" fmla="*/ 57195 h 147844"/>
                <a:gd name="connsiteX1" fmla="*/ 643489 w 1272341"/>
                <a:gd name="connsiteY1" fmla="*/ 147682 h 147844"/>
                <a:gd name="connsiteX2" fmla="*/ 1272139 w 1272341"/>
                <a:gd name="connsiteY2" fmla="*/ 64338 h 147844"/>
                <a:gd name="connsiteX3" fmla="*/ 705401 w 1272341"/>
                <a:gd name="connsiteY3" fmla="*/ 45 h 147844"/>
                <a:gd name="connsiteX4" fmla="*/ 551 w 1272341"/>
                <a:gd name="connsiteY4" fmla="*/ 57195 h 147844"/>
                <a:gd name="connsiteX0" fmla="*/ 551 w 1272161"/>
                <a:gd name="connsiteY0" fmla="*/ 57285 h 147934"/>
                <a:gd name="connsiteX1" fmla="*/ 643489 w 1272161"/>
                <a:gd name="connsiteY1" fmla="*/ 147772 h 147934"/>
                <a:gd name="connsiteX2" fmla="*/ 1272139 w 1272161"/>
                <a:gd name="connsiteY2" fmla="*/ 64428 h 147934"/>
                <a:gd name="connsiteX3" fmla="*/ 705401 w 1272161"/>
                <a:gd name="connsiteY3" fmla="*/ 135 h 147934"/>
                <a:gd name="connsiteX4" fmla="*/ 551 w 1272161"/>
                <a:gd name="connsiteY4" fmla="*/ 57285 h 147934"/>
                <a:gd name="connsiteX0" fmla="*/ 186 w 1249498"/>
                <a:gd name="connsiteY0" fmla="*/ 57181 h 147701"/>
                <a:gd name="connsiteX1" fmla="*/ 620843 w 1249498"/>
                <a:gd name="connsiteY1" fmla="*/ 147668 h 147701"/>
                <a:gd name="connsiteX2" fmla="*/ 1249493 w 1249498"/>
                <a:gd name="connsiteY2" fmla="*/ 64324 h 147701"/>
                <a:gd name="connsiteX3" fmla="*/ 682755 w 1249498"/>
                <a:gd name="connsiteY3" fmla="*/ 31 h 147701"/>
                <a:gd name="connsiteX4" fmla="*/ 186 w 1249498"/>
                <a:gd name="connsiteY4" fmla="*/ 57181 h 147701"/>
                <a:gd name="connsiteX0" fmla="*/ 24 w 1249336"/>
                <a:gd name="connsiteY0" fmla="*/ 57559 h 148079"/>
                <a:gd name="connsiteX1" fmla="*/ 620681 w 1249336"/>
                <a:gd name="connsiteY1" fmla="*/ 148046 h 148079"/>
                <a:gd name="connsiteX2" fmla="*/ 1249331 w 1249336"/>
                <a:gd name="connsiteY2" fmla="*/ 64702 h 148079"/>
                <a:gd name="connsiteX3" fmla="*/ 682593 w 1249336"/>
                <a:gd name="connsiteY3" fmla="*/ 409 h 148079"/>
                <a:gd name="connsiteX4" fmla="*/ 24 w 1249336"/>
                <a:gd name="connsiteY4" fmla="*/ 57559 h 148079"/>
                <a:gd name="connsiteX0" fmla="*/ 23 w 1251361"/>
                <a:gd name="connsiteY0" fmla="*/ 62831 h 147653"/>
                <a:gd name="connsiteX1" fmla="*/ 622706 w 1251361"/>
                <a:gd name="connsiteY1" fmla="*/ 147652 h 147653"/>
                <a:gd name="connsiteX2" fmla="*/ 1251356 w 1251361"/>
                <a:gd name="connsiteY2" fmla="*/ 64308 h 147653"/>
                <a:gd name="connsiteX3" fmla="*/ 684618 w 1251361"/>
                <a:gd name="connsiteY3" fmla="*/ 15 h 147653"/>
                <a:gd name="connsiteX4" fmla="*/ 23 w 1251361"/>
                <a:gd name="connsiteY4" fmla="*/ 62831 h 147653"/>
                <a:gd name="connsiteX0" fmla="*/ 23 w 1251361"/>
                <a:gd name="connsiteY0" fmla="*/ 62831 h 147653"/>
                <a:gd name="connsiteX1" fmla="*/ 622706 w 1251361"/>
                <a:gd name="connsiteY1" fmla="*/ 147652 h 147653"/>
                <a:gd name="connsiteX2" fmla="*/ 1251356 w 1251361"/>
                <a:gd name="connsiteY2" fmla="*/ 64308 h 147653"/>
                <a:gd name="connsiteX3" fmla="*/ 684618 w 1251361"/>
                <a:gd name="connsiteY3" fmla="*/ 15 h 147653"/>
                <a:gd name="connsiteX4" fmla="*/ 23 w 1251361"/>
                <a:gd name="connsiteY4" fmla="*/ 62831 h 147653"/>
                <a:gd name="connsiteX0" fmla="*/ 23 w 1251361"/>
                <a:gd name="connsiteY0" fmla="*/ 62831 h 147686"/>
                <a:gd name="connsiteX1" fmla="*/ 622706 w 1251361"/>
                <a:gd name="connsiteY1" fmla="*/ 147652 h 147686"/>
                <a:gd name="connsiteX2" fmla="*/ 1251356 w 1251361"/>
                <a:gd name="connsiteY2" fmla="*/ 64308 h 147686"/>
                <a:gd name="connsiteX3" fmla="*/ 684618 w 1251361"/>
                <a:gd name="connsiteY3" fmla="*/ 15 h 147686"/>
                <a:gd name="connsiteX4" fmla="*/ 23 w 1251361"/>
                <a:gd name="connsiteY4" fmla="*/ 62831 h 147686"/>
                <a:gd name="connsiteX0" fmla="*/ 23 w 1251361"/>
                <a:gd name="connsiteY0" fmla="*/ 62831 h 147657"/>
                <a:gd name="connsiteX1" fmla="*/ 622706 w 1251361"/>
                <a:gd name="connsiteY1" fmla="*/ 147652 h 147657"/>
                <a:gd name="connsiteX2" fmla="*/ 1251356 w 1251361"/>
                <a:gd name="connsiteY2" fmla="*/ 64308 h 147657"/>
                <a:gd name="connsiteX3" fmla="*/ 684618 w 1251361"/>
                <a:gd name="connsiteY3" fmla="*/ 15 h 147657"/>
                <a:gd name="connsiteX4" fmla="*/ 23 w 1251361"/>
                <a:gd name="connsiteY4" fmla="*/ 62831 h 147657"/>
                <a:gd name="connsiteX0" fmla="*/ 23 w 1251361"/>
                <a:gd name="connsiteY0" fmla="*/ 62831 h 91198"/>
                <a:gd name="connsiteX1" fmla="*/ 620681 w 1251361"/>
                <a:gd name="connsiteY1" fmla="*/ 30960 h 91198"/>
                <a:gd name="connsiteX2" fmla="*/ 1251356 w 1251361"/>
                <a:gd name="connsiteY2" fmla="*/ 64308 h 91198"/>
                <a:gd name="connsiteX3" fmla="*/ 684618 w 1251361"/>
                <a:gd name="connsiteY3" fmla="*/ 15 h 91198"/>
                <a:gd name="connsiteX4" fmla="*/ 23 w 1251361"/>
                <a:gd name="connsiteY4" fmla="*/ 62831 h 9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1361" h="91198">
                  <a:moveTo>
                    <a:pt x="23" y="62831"/>
                  </a:moveTo>
                  <a:cubicBezTo>
                    <a:pt x="1857" y="141836"/>
                    <a:pt x="412126" y="30714"/>
                    <a:pt x="620681" y="30960"/>
                  </a:cubicBezTo>
                  <a:cubicBezTo>
                    <a:pt x="829237" y="31206"/>
                    <a:pt x="1253190" y="139914"/>
                    <a:pt x="1251356" y="64308"/>
                  </a:cubicBezTo>
                  <a:cubicBezTo>
                    <a:pt x="1249522" y="10235"/>
                    <a:pt x="893174" y="261"/>
                    <a:pt x="684618" y="15"/>
                  </a:cubicBezTo>
                  <a:cubicBezTo>
                    <a:pt x="476063" y="-231"/>
                    <a:pt x="-3837" y="1959"/>
                    <a:pt x="23" y="62831"/>
                  </a:cubicBezTo>
                  <a:close/>
                </a:path>
              </a:pathLst>
            </a:custGeom>
            <a:solidFill>
              <a:srgbClr val="E7EBE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6D9870BC-2109-1497-D202-3FFC5D36DE38}"/>
                </a:ext>
              </a:extLst>
            </p:cNvPr>
            <p:cNvSpPr/>
            <p:nvPr/>
          </p:nvSpPr>
          <p:spPr>
            <a:xfrm>
              <a:off x="5271296" y="4678876"/>
              <a:ext cx="1036261" cy="161166"/>
            </a:xfrm>
            <a:custGeom>
              <a:avLst/>
              <a:gdLst>
                <a:gd name="connsiteX0" fmla="*/ 0 w 1271588"/>
                <a:gd name="connsiteY0" fmla="*/ 73819 h 164306"/>
                <a:gd name="connsiteX1" fmla="*/ 642938 w 1271588"/>
                <a:gd name="connsiteY1" fmla="*/ 164306 h 164306"/>
                <a:gd name="connsiteX2" fmla="*/ 1271588 w 1271588"/>
                <a:gd name="connsiteY2" fmla="*/ 80962 h 164306"/>
                <a:gd name="connsiteX3" fmla="*/ 707232 w 1271588"/>
                <a:gd name="connsiteY3" fmla="*/ 0 h 164306"/>
                <a:gd name="connsiteX4" fmla="*/ 0 w 1271588"/>
                <a:gd name="connsiteY4" fmla="*/ 73819 h 164306"/>
                <a:gd name="connsiteX0" fmla="*/ 0 w 1271588"/>
                <a:gd name="connsiteY0" fmla="*/ 73819 h 164481"/>
                <a:gd name="connsiteX1" fmla="*/ 642938 w 1271588"/>
                <a:gd name="connsiteY1" fmla="*/ 164306 h 164481"/>
                <a:gd name="connsiteX2" fmla="*/ 1271588 w 1271588"/>
                <a:gd name="connsiteY2" fmla="*/ 80962 h 164481"/>
                <a:gd name="connsiteX3" fmla="*/ 707232 w 1271588"/>
                <a:gd name="connsiteY3" fmla="*/ 0 h 164481"/>
                <a:gd name="connsiteX4" fmla="*/ 0 w 1271588"/>
                <a:gd name="connsiteY4" fmla="*/ 73819 h 164481"/>
                <a:gd name="connsiteX0" fmla="*/ 0 w 1273396"/>
                <a:gd name="connsiteY0" fmla="*/ 73819 h 164481"/>
                <a:gd name="connsiteX1" fmla="*/ 642938 w 1273396"/>
                <a:gd name="connsiteY1" fmla="*/ 164306 h 164481"/>
                <a:gd name="connsiteX2" fmla="*/ 1271588 w 1273396"/>
                <a:gd name="connsiteY2" fmla="*/ 80962 h 164481"/>
                <a:gd name="connsiteX3" fmla="*/ 707232 w 1273396"/>
                <a:gd name="connsiteY3" fmla="*/ 0 h 164481"/>
                <a:gd name="connsiteX4" fmla="*/ 0 w 1273396"/>
                <a:gd name="connsiteY4" fmla="*/ 73819 h 164481"/>
                <a:gd name="connsiteX0" fmla="*/ 3814 w 1277210"/>
                <a:gd name="connsiteY0" fmla="*/ 73819 h 164445"/>
                <a:gd name="connsiteX1" fmla="*/ 646752 w 1277210"/>
                <a:gd name="connsiteY1" fmla="*/ 164306 h 164445"/>
                <a:gd name="connsiteX2" fmla="*/ 1275402 w 1277210"/>
                <a:gd name="connsiteY2" fmla="*/ 80962 h 164445"/>
                <a:gd name="connsiteX3" fmla="*/ 711046 w 1277210"/>
                <a:gd name="connsiteY3" fmla="*/ 0 h 164445"/>
                <a:gd name="connsiteX4" fmla="*/ 3814 w 1277210"/>
                <a:gd name="connsiteY4" fmla="*/ 73819 h 164445"/>
                <a:gd name="connsiteX0" fmla="*/ 3814 w 1277210"/>
                <a:gd name="connsiteY0" fmla="*/ 73845 h 164471"/>
                <a:gd name="connsiteX1" fmla="*/ 646752 w 1277210"/>
                <a:gd name="connsiteY1" fmla="*/ 164332 h 164471"/>
                <a:gd name="connsiteX2" fmla="*/ 1275402 w 1277210"/>
                <a:gd name="connsiteY2" fmla="*/ 80988 h 164471"/>
                <a:gd name="connsiteX3" fmla="*/ 711046 w 1277210"/>
                <a:gd name="connsiteY3" fmla="*/ 26 h 164471"/>
                <a:gd name="connsiteX4" fmla="*/ 3814 w 1277210"/>
                <a:gd name="connsiteY4" fmla="*/ 73845 h 164471"/>
                <a:gd name="connsiteX0" fmla="*/ 551 w 1272341"/>
                <a:gd name="connsiteY0" fmla="*/ 57195 h 147844"/>
                <a:gd name="connsiteX1" fmla="*/ 643489 w 1272341"/>
                <a:gd name="connsiteY1" fmla="*/ 147682 h 147844"/>
                <a:gd name="connsiteX2" fmla="*/ 1272139 w 1272341"/>
                <a:gd name="connsiteY2" fmla="*/ 64338 h 147844"/>
                <a:gd name="connsiteX3" fmla="*/ 705401 w 1272341"/>
                <a:gd name="connsiteY3" fmla="*/ 45 h 147844"/>
                <a:gd name="connsiteX4" fmla="*/ 551 w 1272341"/>
                <a:gd name="connsiteY4" fmla="*/ 57195 h 147844"/>
                <a:gd name="connsiteX0" fmla="*/ 505 w 1272280"/>
                <a:gd name="connsiteY0" fmla="*/ 57203 h 193039"/>
                <a:gd name="connsiteX1" fmla="*/ 645824 w 1272280"/>
                <a:gd name="connsiteY1" fmla="*/ 192933 h 193039"/>
                <a:gd name="connsiteX2" fmla="*/ 1272093 w 1272280"/>
                <a:gd name="connsiteY2" fmla="*/ 64346 h 193039"/>
                <a:gd name="connsiteX3" fmla="*/ 705355 w 1272280"/>
                <a:gd name="connsiteY3" fmla="*/ 53 h 193039"/>
                <a:gd name="connsiteX4" fmla="*/ 505 w 1272280"/>
                <a:gd name="connsiteY4" fmla="*/ 57203 h 193039"/>
                <a:gd name="connsiteX0" fmla="*/ 166 w 1271822"/>
                <a:gd name="connsiteY0" fmla="*/ 57205 h 197801"/>
                <a:gd name="connsiteX1" fmla="*/ 669298 w 1271822"/>
                <a:gd name="connsiteY1" fmla="*/ 197698 h 197801"/>
                <a:gd name="connsiteX2" fmla="*/ 1271754 w 1271822"/>
                <a:gd name="connsiteY2" fmla="*/ 64348 h 197801"/>
                <a:gd name="connsiteX3" fmla="*/ 705016 w 1271822"/>
                <a:gd name="connsiteY3" fmla="*/ 55 h 197801"/>
                <a:gd name="connsiteX4" fmla="*/ 166 w 1271822"/>
                <a:gd name="connsiteY4" fmla="*/ 57205 h 19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822" h="197801">
                  <a:moveTo>
                    <a:pt x="166" y="57205"/>
                  </a:moveTo>
                  <a:cubicBezTo>
                    <a:pt x="-5787" y="90145"/>
                    <a:pt x="147805" y="201666"/>
                    <a:pt x="669298" y="197698"/>
                  </a:cubicBezTo>
                  <a:cubicBezTo>
                    <a:pt x="1190791" y="193730"/>
                    <a:pt x="1265801" y="97288"/>
                    <a:pt x="1271754" y="64348"/>
                  </a:cubicBezTo>
                  <a:cubicBezTo>
                    <a:pt x="1277707" y="31408"/>
                    <a:pt x="895516" y="-1533"/>
                    <a:pt x="705016" y="55"/>
                  </a:cubicBezTo>
                  <a:cubicBezTo>
                    <a:pt x="514516" y="1643"/>
                    <a:pt x="6119" y="24265"/>
                    <a:pt x="166" y="57205"/>
                  </a:cubicBezTo>
                  <a:close/>
                </a:path>
              </a:pathLst>
            </a:custGeom>
            <a:solidFill>
              <a:srgbClr val="A8B5B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E9F9B8-9E0B-0137-BDAF-C1DCD6477326}"/>
                </a:ext>
              </a:extLst>
            </p:cNvPr>
            <p:cNvGrpSpPr/>
            <p:nvPr/>
          </p:nvGrpSpPr>
          <p:grpSpPr>
            <a:xfrm flipH="1">
              <a:off x="5958259" y="4720910"/>
              <a:ext cx="111343" cy="377704"/>
              <a:chOff x="6660064" y="3530908"/>
              <a:chExt cx="270846" cy="881626"/>
            </a:xfrm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E92F8774-B10F-BF48-9488-C94F41796AC7}"/>
                  </a:ext>
                </a:extLst>
              </p:cNvPr>
              <p:cNvSpPr/>
              <p:nvPr/>
            </p:nvSpPr>
            <p:spPr>
              <a:xfrm rot="16200000">
                <a:off x="6525430" y="3854375"/>
                <a:ext cx="702395" cy="5546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740" h="30300">
                    <a:moveTo>
                      <a:pt x="0" y="24184"/>
                    </a:moveTo>
                    <a:cubicBezTo>
                      <a:pt x="175427" y="-409"/>
                      <a:pt x="249440" y="-17352"/>
                      <a:pt x="383740" y="3030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14062C97-6A5E-8AC9-A0C5-48F6D9B03B04}"/>
                  </a:ext>
                </a:extLst>
              </p:cNvPr>
              <p:cNvSpPr/>
              <p:nvPr/>
            </p:nvSpPr>
            <p:spPr>
              <a:xfrm rot="8624503">
                <a:off x="6660064" y="4229134"/>
                <a:ext cx="270846" cy="18340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41457F-8271-9107-3FFC-1E23BA23F109}"/>
                </a:ext>
              </a:extLst>
            </p:cNvPr>
            <p:cNvGrpSpPr/>
            <p:nvPr/>
          </p:nvGrpSpPr>
          <p:grpSpPr>
            <a:xfrm flipH="1">
              <a:off x="5619021" y="4754984"/>
              <a:ext cx="147848" cy="391750"/>
              <a:chOff x="7352964" y="3547774"/>
              <a:chExt cx="290539" cy="907055"/>
            </a:xfrm>
          </p:grpSpPr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1AA242C7-E2A0-4DF3-50A1-4DC48EA5A45B}"/>
                  </a:ext>
                </a:extLst>
              </p:cNvPr>
              <p:cNvSpPr/>
              <p:nvPr/>
            </p:nvSpPr>
            <p:spPr>
              <a:xfrm rot="15727835">
                <a:off x="7190819" y="3871240"/>
                <a:ext cx="702393" cy="5546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740" h="30300">
                    <a:moveTo>
                      <a:pt x="0" y="24184"/>
                    </a:moveTo>
                    <a:cubicBezTo>
                      <a:pt x="175427" y="-409"/>
                      <a:pt x="249440" y="-17352"/>
                      <a:pt x="383740" y="3030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3" name="Free-form: Shape 22">
                <a:extLst>
                  <a:ext uri="{FF2B5EF4-FFF2-40B4-BE49-F238E27FC236}">
                    <a16:creationId xmlns:a16="http://schemas.microsoft.com/office/drawing/2014/main" id="{2D614498-14C5-5AA6-1E1A-25DC8E61C039}"/>
                  </a:ext>
                </a:extLst>
              </p:cNvPr>
              <p:cNvSpPr/>
              <p:nvPr/>
            </p:nvSpPr>
            <p:spPr>
              <a:xfrm rot="8624503">
                <a:off x="7352964" y="4247778"/>
                <a:ext cx="290539" cy="20705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EAE4FF-36B3-B02A-9815-C99901D15627}"/>
                </a:ext>
              </a:extLst>
            </p:cNvPr>
            <p:cNvGrpSpPr/>
            <p:nvPr/>
          </p:nvGrpSpPr>
          <p:grpSpPr>
            <a:xfrm rot="21132057">
              <a:off x="5324747" y="4115932"/>
              <a:ext cx="939094" cy="675424"/>
              <a:chOff x="5201272" y="1328787"/>
              <a:chExt cx="1152568" cy="828961"/>
            </a:xfrm>
          </p:grpSpPr>
          <p:sp>
            <p:nvSpPr>
              <p:cNvPr id="25" name="Free-form: Shape 24">
                <a:extLst>
                  <a:ext uri="{FF2B5EF4-FFF2-40B4-BE49-F238E27FC236}">
                    <a16:creationId xmlns:a16="http://schemas.microsoft.com/office/drawing/2014/main" id="{AC9099EF-9D90-1303-F847-129CB3CC1D2B}"/>
                  </a:ext>
                </a:extLst>
              </p:cNvPr>
              <p:cNvSpPr/>
              <p:nvPr/>
            </p:nvSpPr>
            <p:spPr>
              <a:xfrm flipH="1">
                <a:off x="5201272" y="1358591"/>
                <a:ext cx="1124204" cy="784319"/>
              </a:xfrm>
              <a:custGeom>
                <a:avLst/>
                <a:gdLst>
                  <a:gd name="connsiteX0" fmla="*/ 774700 w 2178050"/>
                  <a:gd name="connsiteY0" fmla="*/ 0 h 1416050"/>
                  <a:gd name="connsiteX1" fmla="*/ 1327150 w 2178050"/>
                  <a:gd name="connsiteY1" fmla="*/ 6350 h 1416050"/>
                  <a:gd name="connsiteX2" fmla="*/ 1682750 w 2178050"/>
                  <a:gd name="connsiteY2" fmla="*/ 76200 h 1416050"/>
                  <a:gd name="connsiteX3" fmla="*/ 2095500 w 2178050"/>
                  <a:gd name="connsiteY3" fmla="*/ 374650 h 1416050"/>
                  <a:gd name="connsiteX4" fmla="*/ 2178050 w 2178050"/>
                  <a:gd name="connsiteY4" fmla="*/ 774700 h 1416050"/>
                  <a:gd name="connsiteX5" fmla="*/ 1797050 w 2178050"/>
                  <a:gd name="connsiteY5" fmla="*/ 1054100 h 1416050"/>
                  <a:gd name="connsiteX6" fmla="*/ 1384300 w 2178050"/>
                  <a:gd name="connsiteY6" fmla="*/ 1339850 h 1416050"/>
                  <a:gd name="connsiteX7" fmla="*/ 793750 w 2178050"/>
                  <a:gd name="connsiteY7" fmla="*/ 1416050 h 1416050"/>
                  <a:gd name="connsiteX8" fmla="*/ 781050 w 2178050"/>
                  <a:gd name="connsiteY8" fmla="*/ 1416050 h 1416050"/>
                  <a:gd name="connsiteX9" fmla="*/ 317500 w 2178050"/>
                  <a:gd name="connsiteY9" fmla="*/ 1308100 h 1416050"/>
                  <a:gd name="connsiteX10" fmla="*/ 0 w 2178050"/>
                  <a:gd name="connsiteY10" fmla="*/ 1073150 h 1416050"/>
                  <a:gd name="connsiteX11" fmla="*/ 38100 w 2178050"/>
                  <a:gd name="connsiteY11" fmla="*/ 628650 h 1416050"/>
                  <a:gd name="connsiteX12" fmla="*/ 317500 w 2178050"/>
                  <a:gd name="connsiteY12" fmla="*/ 311150 h 1416050"/>
                  <a:gd name="connsiteX13" fmla="*/ 774700 w 2178050"/>
                  <a:gd name="connsiteY13" fmla="*/ 0 h 1416050"/>
                  <a:gd name="connsiteX0" fmla="*/ 774700 w 2178050"/>
                  <a:gd name="connsiteY0" fmla="*/ 0 h 1416050"/>
                  <a:gd name="connsiteX1" fmla="*/ 1327150 w 2178050"/>
                  <a:gd name="connsiteY1" fmla="*/ 6350 h 1416050"/>
                  <a:gd name="connsiteX2" fmla="*/ 1682750 w 2178050"/>
                  <a:gd name="connsiteY2" fmla="*/ 76200 h 1416050"/>
                  <a:gd name="connsiteX3" fmla="*/ 2095500 w 2178050"/>
                  <a:gd name="connsiteY3" fmla="*/ 374650 h 1416050"/>
                  <a:gd name="connsiteX4" fmla="*/ 2178050 w 2178050"/>
                  <a:gd name="connsiteY4" fmla="*/ 774700 h 1416050"/>
                  <a:gd name="connsiteX5" fmla="*/ 1797050 w 2178050"/>
                  <a:gd name="connsiteY5" fmla="*/ 1054100 h 1416050"/>
                  <a:gd name="connsiteX6" fmla="*/ 1384300 w 2178050"/>
                  <a:gd name="connsiteY6" fmla="*/ 1339850 h 1416050"/>
                  <a:gd name="connsiteX7" fmla="*/ 793750 w 2178050"/>
                  <a:gd name="connsiteY7" fmla="*/ 1416050 h 1416050"/>
                  <a:gd name="connsiteX8" fmla="*/ 781050 w 2178050"/>
                  <a:gd name="connsiteY8" fmla="*/ 1416050 h 1416050"/>
                  <a:gd name="connsiteX9" fmla="*/ 317500 w 2178050"/>
                  <a:gd name="connsiteY9" fmla="*/ 1308100 h 1416050"/>
                  <a:gd name="connsiteX10" fmla="*/ 0 w 2178050"/>
                  <a:gd name="connsiteY10" fmla="*/ 1073150 h 1416050"/>
                  <a:gd name="connsiteX11" fmla="*/ 38100 w 2178050"/>
                  <a:gd name="connsiteY11" fmla="*/ 628650 h 1416050"/>
                  <a:gd name="connsiteX12" fmla="*/ 317500 w 2178050"/>
                  <a:gd name="connsiteY12" fmla="*/ 311150 h 1416050"/>
                  <a:gd name="connsiteX13" fmla="*/ 774700 w 2178050"/>
                  <a:gd name="connsiteY13" fmla="*/ 0 h 1416050"/>
                  <a:gd name="connsiteX0" fmla="*/ 774700 w 2178050"/>
                  <a:gd name="connsiteY0" fmla="*/ 49476 h 1465526"/>
                  <a:gd name="connsiteX1" fmla="*/ 1327150 w 2178050"/>
                  <a:gd name="connsiteY1" fmla="*/ 55826 h 1465526"/>
                  <a:gd name="connsiteX2" fmla="*/ 1682750 w 2178050"/>
                  <a:gd name="connsiteY2" fmla="*/ 125676 h 1465526"/>
                  <a:gd name="connsiteX3" fmla="*/ 2095500 w 2178050"/>
                  <a:gd name="connsiteY3" fmla="*/ 424126 h 1465526"/>
                  <a:gd name="connsiteX4" fmla="*/ 2178050 w 2178050"/>
                  <a:gd name="connsiteY4" fmla="*/ 824176 h 1465526"/>
                  <a:gd name="connsiteX5" fmla="*/ 1797050 w 2178050"/>
                  <a:gd name="connsiteY5" fmla="*/ 1103576 h 1465526"/>
                  <a:gd name="connsiteX6" fmla="*/ 1384300 w 2178050"/>
                  <a:gd name="connsiteY6" fmla="*/ 1389326 h 1465526"/>
                  <a:gd name="connsiteX7" fmla="*/ 793750 w 2178050"/>
                  <a:gd name="connsiteY7" fmla="*/ 1465526 h 1465526"/>
                  <a:gd name="connsiteX8" fmla="*/ 781050 w 2178050"/>
                  <a:gd name="connsiteY8" fmla="*/ 1465526 h 1465526"/>
                  <a:gd name="connsiteX9" fmla="*/ 317500 w 2178050"/>
                  <a:gd name="connsiteY9" fmla="*/ 1357576 h 1465526"/>
                  <a:gd name="connsiteX10" fmla="*/ 0 w 2178050"/>
                  <a:gd name="connsiteY10" fmla="*/ 1122626 h 1465526"/>
                  <a:gd name="connsiteX11" fmla="*/ 38100 w 2178050"/>
                  <a:gd name="connsiteY11" fmla="*/ 678126 h 1465526"/>
                  <a:gd name="connsiteX12" fmla="*/ 317500 w 2178050"/>
                  <a:gd name="connsiteY12" fmla="*/ 360626 h 1465526"/>
                  <a:gd name="connsiteX13" fmla="*/ 774700 w 2178050"/>
                  <a:gd name="connsiteY13" fmla="*/ 49476 h 1465526"/>
                  <a:gd name="connsiteX0" fmla="*/ 774700 w 2178050"/>
                  <a:gd name="connsiteY0" fmla="*/ 50505 h 1466555"/>
                  <a:gd name="connsiteX1" fmla="*/ 1327150 w 2178050"/>
                  <a:gd name="connsiteY1" fmla="*/ 56855 h 1466555"/>
                  <a:gd name="connsiteX2" fmla="*/ 1682750 w 2178050"/>
                  <a:gd name="connsiteY2" fmla="*/ 126705 h 1466555"/>
                  <a:gd name="connsiteX3" fmla="*/ 2095500 w 2178050"/>
                  <a:gd name="connsiteY3" fmla="*/ 425155 h 1466555"/>
                  <a:gd name="connsiteX4" fmla="*/ 2178050 w 2178050"/>
                  <a:gd name="connsiteY4" fmla="*/ 825205 h 1466555"/>
                  <a:gd name="connsiteX5" fmla="*/ 1797050 w 2178050"/>
                  <a:gd name="connsiteY5" fmla="*/ 1104605 h 1466555"/>
                  <a:gd name="connsiteX6" fmla="*/ 1384300 w 2178050"/>
                  <a:gd name="connsiteY6" fmla="*/ 1390355 h 1466555"/>
                  <a:gd name="connsiteX7" fmla="*/ 793750 w 2178050"/>
                  <a:gd name="connsiteY7" fmla="*/ 1466555 h 1466555"/>
                  <a:gd name="connsiteX8" fmla="*/ 781050 w 2178050"/>
                  <a:gd name="connsiteY8" fmla="*/ 1466555 h 1466555"/>
                  <a:gd name="connsiteX9" fmla="*/ 317500 w 2178050"/>
                  <a:gd name="connsiteY9" fmla="*/ 1358605 h 1466555"/>
                  <a:gd name="connsiteX10" fmla="*/ 0 w 2178050"/>
                  <a:gd name="connsiteY10" fmla="*/ 1123655 h 1466555"/>
                  <a:gd name="connsiteX11" fmla="*/ 38100 w 2178050"/>
                  <a:gd name="connsiteY11" fmla="*/ 679155 h 1466555"/>
                  <a:gd name="connsiteX12" fmla="*/ 279400 w 2178050"/>
                  <a:gd name="connsiteY12" fmla="*/ 356892 h 1466555"/>
                  <a:gd name="connsiteX13" fmla="*/ 774700 w 2178050"/>
                  <a:gd name="connsiteY13" fmla="*/ 50505 h 1466555"/>
                  <a:gd name="connsiteX0" fmla="*/ 774700 w 2178050"/>
                  <a:gd name="connsiteY0" fmla="*/ 50505 h 1466555"/>
                  <a:gd name="connsiteX1" fmla="*/ 1327150 w 2178050"/>
                  <a:gd name="connsiteY1" fmla="*/ 56855 h 1466555"/>
                  <a:gd name="connsiteX2" fmla="*/ 1682750 w 2178050"/>
                  <a:gd name="connsiteY2" fmla="*/ 126705 h 1466555"/>
                  <a:gd name="connsiteX3" fmla="*/ 2095500 w 2178050"/>
                  <a:gd name="connsiteY3" fmla="*/ 425155 h 1466555"/>
                  <a:gd name="connsiteX4" fmla="*/ 2178050 w 2178050"/>
                  <a:gd name="connsiteY4" fmla="*/ 825205 h 1466555"/>
                  <a:gd name="connsiteX5" fmla="*/ 1797050 w 2178050"/>
                  <a:gd name="connsiteY5" fmla="*/ 1104605 h 1466555"/>
                  <a:gd name="connsiteX6" fmla="*/ 1384300 w 2178050"/>
                  <a:gd name="connsiteY6" fmla="*/ 1390355 h 1466555"/>
                  <a:gd name="connsiteX7" fmla="*/ 793750 w 2178050"/>
                  <a:gd name="connsiteY7" fmla="*/ 1466555 h 1466555"/>
                  <a:gd name="connsiteX8" fmla="*/ 781050 w 2178050"/>
                  <a:gd name="connsiteY8" fmla="*/ 1466555 h 1466555"/>
                  <a:gd name="connsiteX9" fmla="*/ 317500 w 2178050"/>
                  <a:gd name="connsiteY9" fmla="*/ 1358605 h 1466555"/>
                  <a:gd name="connsiteX10" fmla="*/ 0 w 2178050"/>
                  <a:gd name="connsiteY10" fmla="*/ 1123655 h 1466555"/>
                  <a:gd name="connsiteX11" fmla="*/ 38100 w 2178050"/>
                  <a:gd name="connsiteY11" fmla="*/ 679155 h 1466555"/>
                  <a:gd name="connsiteX12" fmla="*/ 279400 w 2178050"/>
                  <a:gd name="connsiteY12" fmla="*/ 356892 h 1466555"/>
                  <a:gd name="connsiteX13" fmla="*/ 774700 w 2178050"/>
                  <a:gd name="connsiteY13" fmla="*/ 50505 h 1466555"/>
                  <a:gd name="connsiteX0" fmla="*/ 810080 w 2213430"/>
                  <a:gd name="connsiteY0" fmla="*/ 50505 h 1466555"/>
                  <a:gd name="connsiteX1" fmla="*/ 1362530 w 2213430"/>
                  <a:gd name="connsiteY1" fmla="*/ 56855 h 1466555"/>
                  <a:gd name="connsiteX2" fmla="*/ 1718130 w 2213430"/>
                  <a:gd name="connsiteY2" fmla="*/ 126705 h 1466555"/>
                  <a:gd name="connsiteX3" fmla="*/ 2130880 w 2213430"/>
                  <a:gd name="connsiteY3" fmla="*/ 425155 h 1466555"/>
                  <a:gd name="connsiteX4" fmla="*/ 2213430 w 2213430"/>
                  <a:gd name="connsiteY4" fmla="*/ 825205 h 1466555"/>
                  <a:gd name="connsiteX5" fmla="*/ 1832430 w 2213430"/>
                  <a:gd name="connsiteY5" fmla="*/ 1104605 h 1466555"/>
                  <a:gd name="connsiteX6" fmla="*/ 1419680 w 2213430"/>
                  <a:gd name="connsiteY6" fmla="*/ 1390355 h 1466555"/>
                  <a:gd name="connsiteX7" fmla="*/ 829130 w 2213430"/>
                  <a:gd name="connsiteY7" fmla="*/ 1466555 h 1466555"/>
                  <a:gd name="connsiteX8" fmla="*/ 816430 w 2213430"/>
                  <a:gd name="connsiteY8" fmla="*/ 1466555 h 1466555"/>
                  <a:gd name="connsiteX9" fmla="*/ 352880 w 2213430"/>
                  <a:gd name="connsiteY9" fmla="*/ 1358605 h 1466555"/>
                  <a:gd name="connsiteX10" fmla="*/ 35380 w 2213430"/>
                  <a:gd name="connsiteY10" fmla="*/ 1123655 h 1466555"/>
                  <a:gd name="connsiteX11" fmla="*/ 73480 w 2213430"/>
                  <a:gd name="connsiteY11" fmla="*/ 679155 h 1466555"/>
                  <a:gd name="connsiteX12" fmla="*/ 314780 w 2213430"/>
                  <a:gd name="connsiteY12" fmla="*/ 356892 h 1466555"/>
                  <a:gd name="connsiteX13" fmla="*/ 810080 w 2213430"/>
                  <a:gd name="connsiteY13" fmla="*/ 50505 h 1466555"/>
                  <a:gd name="connsiteX0" fmla="*/ 832525 w 2235875"/>
                  <a:gd name="connsiteY0" fmla="*/ 50505 h 1466555"/>
                  <a:gd name="connsiteX1" fmla="*/ 1384975 w 2235875"/>
                  <a:gd name="connsiteY1" fmla="*/ 56855 h 1466555"/>
                  <a:gd name="connsiteX2" fmla="*/ 1740575 w 2235875"/>
                  <a:gd name="connsiteY2" fmla="*/ 126705 h 1466555"/>
                  <a:gd name="connsiteX3" fmla="*/ 2153325 w 2235875"/>
                  <a:gd name="connsiteY3" fmla="*/ 425155 h 1466555"/>
                  <a:gd name="connsiteX4" fmla="*/ 2235875 w 2235875"/>
                  <a:gd name="connsiteY4" fmla="*/ 825205 h 1466555"/>
                  <a:gd name="connsiteX5" fmla="*/ 1854875 w 2235875"/>
                  <a:gd name="connsiteY5" fmla="*/ 1104605 h 1466555"/>
                  <a:gd name="connsiteX6" fmla="*/ 1442125 w 2235875"/>
                  <a:gd name="connsiteY6" fmla="*/ 1390355 h 1466555"/>
                  <a:gd name="connsiteX7" fmla="*/ 851575 w 2235875"/>
                  <a:gd name="connsiteY7" fmla="*/ 1466555 h 1466555"/>
                  <a:gd name="connsiteX8" fmla="*/ 838875 w 2235875"/>
                  <a:gd name="connsiteY8" fmla="*/ 1466555 h 1466555"/>
                  <a:gd name="connsiteX9" fmla="*/ 375325 w 2235875"/>
                  <a:gd name="connsiteY9" fmla="*/ 1358605 h 1466555"/>
                  <a:gd name="connsiteX10" fmla="*/ 57825 w 2235875"/>
                  <a:gd name="connsiteY10" fmla="*/ 1123655 h 1466555"/>
                  <a:gd name="connsiteX11" fmla="*/ 95925 w 2235875"/>
                  <a:gd name="connsiteY11" fmla="*/ 679155 h 1466555"/>
                  <a:gd name="connsiteX12" fmla="*/ 337225 w 2235875"/>
                  <a:gd name="connsiteY12" fmla="*/ 356892 h 1466555"/>
                  <a:gd name="connsiteX13" fmla="*/ 832525 w 2235875"/>
                  <a:gd name="connsiteY13" fmla="*/ 50505 h 1466555"/>
                  <a:gd name="connsiteX0" fmla="*/ 860139 w 2263489"/>
                  <a:gd name="connsiteY0" fmla="*/ 50505 h 1466555"/>
                  <a:gd name="connsiteX1" fmla="*/ 1412589 w 2263489"/>
                  <a:gd name="connsiteY1" fmla="*/ 56855 h 1466555"/>
                  <a:gd name="connsiteX2" fmla="*/ 1768189 w 2263489"/>
                  <a:gd name="connsiteY2" fmla="*/ 126705 h 1466555"/>
                  <a:gd name="connsiteX3" fmla="*/ 2180939 w 2263489"/>
                  <a:gd name="connsiteY3" fmla="*/ 425155 h 1466555"/>
                  <a:gd name="connsiteX4" fmla="*/ 2263489 w 2263489"/>
                  <a:gd name="connsiteY4" fmla="*/ 825205 h 1466555"/>
                  <a:gd name="connsiteX5" fmla="*/ 1882489 w 2263489"/>
                  <a:gd name="connsiteY5" fmla="*/ 1104605 h 1466555"/>
                  <a:gd name="connsiteX6" fmla="*/ 1469739 w 2263489"/>
                  <a:gd name="connsiteY6" fmla="*/ 1390355 h 1466555"/>
                  <a:gd name="connsiteX7" fmla="*/ 879189 w 2263489"/>
                  <a:gd name="connsiteY7" fmla="*/ 1466555 h 1466555"/>
                  <a:gd name="connsiteX8" fmla="*/ 866489 w 2263489"/>
                  <a:gd name="connsiteY8" fmla="*/ 1466555 h 1466555"/>
                  <a:gd name="connsiteX9" fmla="*/ 402939 w 2263489"/>
                  <a:gd name="connsiteY9" fmla="*/ 1358605 h 1466555"/>
                  <a:gd name="connsiteX10" fmla="*/ 85439 w 2263489"/>
                  <a:gd name="connsiteY10" fmla="*/ 1123655 h 1466555"/>
                  <a:gd name="connsiteX11" fmla="*/ 85439 w 2263489"/>
                  <a:gd name="connsiteY11" fmla="*/ 674393 h 1466555"/>
                  <a:gd name="connsiteX12" fmla="*/ 364839 w 2263489"/>
                  <a:gd name="connsiteY12" fmla="*/ 356892 h 1466555"/>
                  <a:gd name="connsiteX13" fmla="*/ 860139 w 2263489"/>
                  <a:gd name="connsiteY13" fmla="*/ 50505 h 1466555"/>
                  <a:gd name="connsiteX0" fmla="*/ 860139 w 2263489"/>
                  <a:gd name="connsiteY0" fmla="*/ 50505 h 1466555"/>
                  <a:gd name="connsiteX1" fmla="*/ 1412589 w 2263489"/>
                  <a:gd name="connsiteY1" fmla="*/ 56855 h 1466555"/>
                  <a:gd name="connsiteX2" fmla="*/ 1768189 w 2263489"/>
                  <a:gd name="connsiteY2" fmla="*/ 126705 h 1466555"/>
                  <a:gd name="connsiteX3" fmla="*/ 2180939 w 2263489"/>
                  <a:gd name="connsiteY3" fmla="*/ 425155 h 1466555"/>
                  <a:gd name="connsiteX4" fmla="*/ 2263489 w 2263489"/>
                  <a:gd name="connsiteY4" fmla="*/ 825205 h 1466555"/>
                  <a:gd name="connsiteX5" fmla="*/ 1882489 w 2263489"/>
                  <a:gd name="connsiteY5" fmla="*/ 1104605 h 1466555"/>
                  <a:gd name="connsiteX6" fmla="*/ 1469739 w 2263489"/>
                  <a:gd name="connsiteY6" fmla="*/ 1390355 h 1466555"/>
                  <a:gd name="connsiteX7" fmla="*/ 879189 w 2263489"/>
                  <a:gd name="connsiteY7" fmla="*/ 1466555 h 1466555"/>
                  <a:gd name="connsiteX8" fmla="*/ 866489 w 2263489"/>
                  <a:gd name="connsiteY8" fmla="*/ 1466555 h 1466555"/>
                  <a:gd name="connsiteX9" fmla="*/ 402939 w 2263489"/>
                  <a:gd name="connsiteY9" fmla="*/ 1358605 h 1466555"/>
                  <a:gd name="connsiteX10" fmla="*/ 85439 w 2263489"/>
                  <a:gd name="connsiteY10" fmla="*/ 1123655 h 1466555"/>
                  <a:gd name="connsiteX11" fmla="*/ 85439 w 2263489"/>
                  <a:gd name="connsiteY11" fmla="*/ 674393 h 1466555"/>
                  <a:gd name="connsiteX12" fmla="*/ 364839 w 2263489"/>
                  <a:gd name="connsiteY12" fmla="*/ 356892 h 1466555"/>
                  <a:gd name="connsiteX13" fmla="*/ 860139 w 2263489"/>
                  <a:gd name="connsiteY13" fmla="*/ 50505 h 1466555"/>
                  <a:gd name="connsiteX0" fmla="*/ 872118 w 2275468"/>
                  <a:gd name="connsiteY0" fmla="*/ 50505 h 1466555"/>
                  <a:gd name="connsiteX1" fmla="*/ 1424568 w 2275468"/>
                  <a:gd name="connsiteY1" fmla="*/ 56855 h 1466555"/>
                  <a:gd name="connsiteX2" fmla="*/ 1780168 w 2275468"/>
                  <a:gd name="connsiteY2" fmla="*/ 126705 h 1466555"/>
                  <a:gd name="connsiteX3" fmla="*/ 2192918 w 2275468"/>
                  <a:gd name="connsiteY3" fmla="*/ 425155 h 1466555"/>
                  <a:gd name="connsiteX4" fmla="*/ 2275468 w 2275468"/>
                  <a:gd name="connsiteY4" fmla="*/ 825205 h 1466555"/>
                  <a:gd name="connsiteX5" fmla="*/ 1894468 w 2275468"/>
                  <a:gd name="connsiteY5" fmla="*/ 1104605 h 1466555"/>
                  <a:gd name="connsiteX6" fmla="*/ 1481718 w 2275468"/>
                  <a:gd name="connsiteY6" fmla="*/ 1390355 h 1466555"/>
                  <a:gd name="connsiteX7" fmla="*/ 891168 w 2275468"/>
                  <a:gd name="connsiteY7" fmla="*/ 1466555 h 1466555"/>
                  <a:gd name="connsiteX8" fmla="*/ 878468 w 2275468"/>
                  <a:gd name="connsiteY8" fmla="*/ 1466555 h 1466555"/>
                  <a:gd name="connsiteX9" fmla="*/ 414918 w 2275468"/>
                  <a:gd name="connsiteY9" fmla="*/ 1358605 h 1466555"/>
                  <a:gd name="connsiteX10" fmla="*/ 54555 w 2275468"/>
                  <a:gd name="connsiteY10" fmla="*/ 1123655 h 1466555"/>
                  <a:gd name="connsiteX11" fmla="*/ 97418 w 2275468"/>
                  <a:gd name="connsiteY11" fmla="*/ 674393 h 1466555"/>
                  <a:gd name="connsiteX12" fmla="*/ 376818 w 2275468"/>
                  <a:gd name="connsiteY12" fmla="*/ 356892 h 1466555"/>
                  <a:gd name="connsiteX13" fmla="*/ 872118 w 2275468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58605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58605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91943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466555"/>
                  <a:gd name="connsiteX1" fmla="*/ 1498481 w 2349381"/>
                  <a:gd name="connsiteY1" fmla="*/ 56855 h 1466555"/>
                  <a:gd name="connsiteX2" fmla="*/ 1854081 w 2349381"/>
                  <a:gd name="connsiteY2" fmla="*/ 126705 h 1466555"/>
                  <a:gd name="connsiteX3" fmla="*/ 2266831 w 2349381"/>
                  <a:gd name="connsiteY3" fmla="*/ 425155 h 1466555"/>
                  <a:gd name="connsiteX4" fmla="*/ 2349381 w 2349381"/>
                  <a:gd name="connsiteY4" fmla="*/ 825205 h 1466555"/>
                  <a:gd name="connsiteX5" fmla="*/ 1968381 w 2349381"/>
                  <a:gd name="connsiteY5" fmla="*/ 1104605 h 1466555"/>
                  <a:gd name="connsiteX6" fmla="*/ 1555631 w 2349381"/>
                  <a:gd name="connsiteY6" fmla="*/ 1390355 h 1466555"/>
                  <a:gd name="connsiteX7" fmla="*/ 965081 w 2349381"/>
                  <a:gd name="connsiteY7" fmla="*/ 1466555 h 1466555"/>
                  <a:gd name="connsiteX8" fmla="*/ 952381 w 2349381"/>
                  <a:gd name="connsiteY8" fmla="*/ 1466555 h 1466555"/>
                  <a:gd name="connsiteX9" fmla="*/ 488831 w 2349381"/>
                  <a:gd name="connsiteY9" fmla="*/ 1391943 h 1466555"/>
                  <a:gd name="connsiteX10" fmla="*/ 128468 w 2349381"/>
                  <a:gd name="connsiteY10" fmla="*/ 1123655 h 1466555"/>
                  <a:gd name="connsiteX11" fmla="*/ 171331 w 2349381"/>
                  <a:gd name="connsiteY11" fmla="*/ 674393 h 1466555"/>
                  <a:gd name="connsiteX12" fmla="*/ 450731 w 2349381"/>
                  <a:gd name="connsiteY12" fmla="*/ 356892 h 1466555"/>
                  <a:gd name="connsiteX13" fmla="*/ 946031 w 2349381"/>
                  <a:gd name="connsiteY13" fmla="*/ 50505 h 1466555"/>
                  <a:gd name="connsiteX0" fmla="*/ 946031 w 2349381"/>
                  <a:gd name="connsiteY0" fmla="*/ 50505 h 1500021"/>
                  <a:gd name="connsiteX1" fmla="*/ 1498481 w 2349381"/>
                  <a:gd name="connsiteY1" fmla="*/ 56855 h 1500021"/>
                  <a:gd name="connsiteX2" fmla="*/ 1854081 w 2349381"/>
                  <a:gd name="connsiteY2" fmla="*/ 126705 h 1500021"/>
                  <a:gd name="connsiteX3" fmla="*/ 2266831 w 2349381"/>
                  <a:gd name="connsiteY3" fmla="*/ 425155 h 1500021"/>
                  <a:gd name="connsiteX4" fmla="*/ 2349381 w 2349381"/>
                  <a:gd name="connsiteY4" fmla="*/ 825205 h 1500021"/>
                  <a:gd name="connsiteX5" fmla="*/ 1968381 w 2349381"/>
                  <a:gd name="connsiteY5" fmla="*/ 1104605 h 1500021"/>
                  <a:gd name="connsiteX6" fmla="*/ 1555631 w 2349381"/>
                  <a:gd name="connsiteY6" fmla="*/ 1390355 h 1500021"/>
                  <a:gd name="connsiteX7" fmla="*/ 965081 w 2349381"/>
                  <a:gd name="connsiteY7" fmla="*/ 1466555 h 1500021"/>
                  <a:gd name="connsiteX8" fmla="*/ 952381 w 2349381"/>
                  <a:gd name="connsiteY8" fmla="*/ 1466555 h 1500021"/>
                  <a:gd name="connsiteX9" fmla="*/ 488831 w 2349381"/>
                  <a:gd name="connsiteY9" fmla="*/ 1391943 h 1500021"/>
                  <a:gd name="connsiteX10" fmla="*/ 128468 w 2349381"/>
                  <a:gd name="connsiteY10" fmla="*/ 1123655 h 1500021"/>
                  <a:gd name="connsiteX11" fmla="*/ 171331 w 2349381"/>
                  <a:gd name="connsiteY11" fmla="*/ 674393 h 1500021"/>
                  <a:gd name="connsiteX12" fmla="*/ 450731 w 2349381"/>
                  <a:gd name="connsiteY12" fmla="*/ 356892 h 1500021"/>
                  <a:gd name="connsiteX13" fmla="*/ 946031 w 2349381"/>
                  <a:gd name="connsiteY13" fmla="*/ 50505 h 1500021"/>
                  <a:gd name="connsiteX0" fmla="*/ 946031 w 2349381"/>
                  <a:gd name="connsiteY0" fmla="*/ 50505 h 1569538"/>
                  <a:gd name="connsiteX1" fmla="*/ 1498481 w 2349381"/>
                  <a:gd name="connsiteY1" fmla="*/ 56855 h 1569538"/>
                  <a:gd name="connsiteX2" fmla="*/ 1854081 w 2349381"/>
                  <a:gd name="connsiteY2" fmla="*/ 126705 h 1569538"/>
                  <a:gd name="connsiteX3" fmla="*/ 2266831 w 2349381"/>
                  <a:gd name="connsiteY3" fmla="*/ 425155 h 1569538"/>
                  <a:gd name="connsiteX4" fmla="*/ 2349381 w 2349381"/>
                  <a:gd name="connsiteY4" fmla="*/ 825205 h 1569538"/>
                  <a:gd name="connsiteX5" fmla="*/ 1968381 w 2349381"/>
                  <a:gd name="connsiteY5" fmla="*/ 1104605 h 1569538"/>
                  <a:gd name="connsiteX6" fmla="*/ 1555631 w 2349381"/>
                  <a:gd name="connsiteY6" fmla="*/ 1390355 h 1569538"/>
                  <a:gd name="connsiteX7" fmla="*/ 965081 w 2349381"/>
                  <a:gd name="connsiteY7" fmla="*/ 1466555 h 1569538"/>
                  <a:gd name="connsiteX8" fmla="*/ 952381 w 2349381"/>
                  <a:gd name="connsiteY8" fmla="*/ 1466555 h 1569538"/>
                  <a:gd name="connsiteX9" fmla="*/ 488831 w 2349381"/>
                  <a:gd name="connsiteY9" fmla="*/ 1391943 h 1569538"/>
                  <a:gd name="connsiteX10" fmla="*/ 128468 w 2349381"/>
                  <a:gd name="connsiteY10" fmla="*/ 1123655 h 1569538"/>
                  <a:gd name="connsiteX11" fmla="*/ 171331 w 2349381"/>
                  <a:gd name="connsiteY11" fmla="*/ 674393 h 1569538"/>
                  <a:gd name="connsiteX12" fmla="*/ 450731 w 2349381"/>
                  <a:gd name="connsiteY12" fmla="*/ 356892 h 1569538"/>
                  <a:gd name="connsiteX13" fmla="*/ 946031 w 2349381"/>
                  <a:gd name="connsiteY13" fmla="*/ 50505 h 1569538"/>
                  <a:gd name="connsiteX0" fmla="*/ 946031 w 2349381"/>
                  <a:gd name="connsiteY0" fmla="*/ 50505 h 1561589"/>
                  <a:gd name="connsiteX1" fmla="*/ 1498481 w 2349381"/>
                  <a:gd name="connsiteY1" fmla="*/ 56855 h 1561589"/>
                  <a:gd name="connsiteX2" fmla="*/ 1854081 w 2349381"/>
                  <a:gd name="connsiteY2" fmla="*/ 126705 h 1561589"/>
                  <a:gd name="connsiteX3" fmla="*/ 2266831 w 2349381"/>
                  <a:gd name="connsiteY3" fmla="*/ 425155 h 1561589"/>
                  <a:gd name="connsiteX4" fmla="*/ 2349381 w 2349381"/>
                  <a:gd name="connsiteY4" fmla="*/ 825205 h 1561589"/>
                  <a:gd name="connsiteX5" fmla="*/ 1968381 w 2349381"/>
                  <a:gd name="connsiteY5" fmla="*/ 1104605 h 1561589"/>
                  <a:gd name="connsiteX6" fmla="*/ 1555631 w 2349381"/>
                  <a:gd name="connsiteY6" fmla="*/ 1390355 h 1561589"/>
                  <a:gd name="connsiteX7" fmla="*/ 965081 w 2349381"/>
                  <a:gd name="connsiteY7" fmla="*/ 1466555 h 1561589"/>
                  <a:gd name="connsiteX8" fmla="*/ 952381 w 2349381"/>
                  <a:gd name="connsiteY8" fmla="*/ 1466555 h 1561589"/>
                  <a:gd name="connsiteX9" fmla="*/ 488831 w 2349381"/>
                  <a:gd name="connsiteY9" fmla="*/ 1391943 h 1561589"/>
                  <a:gd name="connsiteX10" fmla="*/ 128468 w 2349381"/>
                  <a:gd name="connsiteY10" fmla="*/ 1123655 h 1561589"/>
                  <a:gd name="connsiteX11" fmla="*/ 171331 w 2349381"/>
                  <a:gd name="connsiteY11" fmla="*/ 674393 h 1561589"/>
                  <a:gd name="connsiteX12" fmla="*/ 450731 w 2349381"/>
                  <a:gd name="connsiteY12" fmla="*/ 356892 h 1561589"/>
                  <a:gd name="connsiteX13" fmla="*/ 946031 w 2349381"/>
                  <a:gd name="connsiteY13" fmla="*/ 50505 h 1561589"/>
                  <a:gd name="connsiteX0" fmla="*/ 946031 w 2349381"/>
                  <a:gd name="connsiteY0" fmla="*/ 50505 h 1598319"/>
                  <a:gd name="connsiteX1" fmla="*/ 1498481 w 2349381"/>
                  <a:gd name="connsiteY1" fmla="*/ 56855 h 1598319"/>
                  <a:gd name="connsiteX2" fmla="*/ 1854081 w 2349381"/>
                  <a:gd name="connsiteY2" fmla="*/ 126705 h 1598319"/>
                  <a:gd name="connsiteX3" fmla="*/ 2266831 w 2349381"/>
                  <a:gd name="connsiteY3" fmla="*/ 425155 h 1598319"/>
                  <a:gd name="connsiteX4" fmla="*/ 2349381 w 2349381"/>
                  <a:gd name="connsiteY4" fmla="*/ 825205 h 1598319"/>
                  <a:gd name="connsiteX5" fmla="*/ 1968381 w 2349381"/>
                  <a:gd name="connsiteY5" fmla="*/ 1104605 h 1598319"/>
                  <a:gd name="connsiteX6" fmla="*/ 1555631 w 2349381"/>
                  <a:gd name="connsiteY6" fmla="*/ 1390355 h 1598319"/>
                  <a:gd name="connsiteX7" fmla="*/ 1153996 w 2349381"/>
                  <a:gd name="connsiteY7" fmla="*/ 1598319 h 1598319"/>
                  <a:gd name="connsiteX8" fmla="*/ 965081 w 2349381"/>
                  <a:gd name="connsiteY8" fmla="*/ 1466555 h 1598319"/>
                  <a:gd name="connsiteX9" fmla="*/ 952381 w 2349381"/>
                  <a:gd name="connsiteY9" fmla="*/ 1466555 h 1598319"/>
                  <a:gd name="connsiteX10" fmla="*/ 488831 w 2349381"/>
                  <a:gd name="connsiteY10" fmla="*/ 1391943 h 1598319"/>
                  <a:gd name="connsiteX11" fmla="*/ 128468 w 2349381"/>
                  <a:gd name="connsiteY11" fmla="*/ 1123655 h 1598319"/>
                  <a:gd name="connsiteX12" fmla="*/ 171331 w 2349381"/>
                  <a:gd name="connsiteY12" fmla="*/ 674393 h 1598319"/>
                  <a:gd name="connsiteX13" fmla="*/ 450731 w 2349381"/>
                  <a:gd name="connsiteY13" fmla="*/ 356892 h 1598319"/>
                  <a:gd name="connsiteX14" fmla="*/ 946031 w 2349381"/>
                  <a:gd name="connsiteY14" fmla="*/ 50505 h 1598319"/>
                  <a:gd name="connsiteX0" fmla="*/ 946031 w 2349381"/>
                  <a:gd name="connsiteY0" fmla="*/ 50505 h 1561589"/>
                  <a:gd name="connsiteX1" fmla="*/ 1498481 w 2349381"/>
                  <a:gd name="connsiteY1" fmla="*/ 56855 h 1561589"/>
                  <a:gd name="connsiteX2" fmla="*/ 1854081 w 2349381"/>
                  <a:gd name="connsiteY2" fmla="*/ 126705 h 1561589"/>
                  <a:gd name="connsiteX3" fmla="*/ 2266831 w 2349381"/>
                  <a:gd name="connsiteY3" fmla="*/ 425155 h 1561589"/>
                  <a:gd name="connsiteX4" fmla="*/ 2349381 w 2349381"/>
                  <a:gd name="connsiteY4" fmla="*/ 825205 h 1561589"/>
                  <a:gd name="connsiteX5" fmla="*/ 1968381 w 2349381"/>
                  <a:gd name="connsiteY5" fmla="*/ 1104605 h 1561589"/>
                  <a:gd name="connsiteX6" fmla="*/ 1555631 w 2349381"/>
                  <a:gd name="connsiteY6" fmla="*/ 1390355 h 1561589"/>
                  <a:gd name="connsiteX7" fmla="*/ 965081 w 2349381"/>
                  <a:gd name="connsiteY7" fmla="*/ 1466555 h 1561589"/>
                  <a:gd name="connsiteX8" fmla="*/ 952381 w 2349381"/>
                  <a:gd name="connsiteY8" fmla="*/ 1466555 h 1561589"/>
                  <a:gd name="connsiteX9" fmla="*/ 488831 w 2349381"/>
                  <a:gd name="connsiteY9" fmla="*/ 1391943 h 1561589"/>
                  <a:gd name="connsiteX10" fmla="*/ 128468 w 2349381"/>
                  <a:gd name="connsiteY10" fmla="*/ 1123655 h 1561589"/>
                  <a:gd name="connsiteX11" fmla="*/ 171331 w 2349381"/>
                  <a:gd name="connsiteY11" fmla="*/ 674393 h 1561589"/>
                  <a:gd name="connsiteX12" fmla="*/ 450731 w 2349381"/>
                  <a:gd name="connsiteY12" fmla="*/ 356892 h 1561589"/>
                  <a:gd name="connsiteX13" fmla="*/ 946031 w 2349381"/>
                  <a:gd name="connsiteY13" fmla="*/ 50505 h 1561589"/>
                  <a:gd name="connsiteX0" fmla="*/ 946031 w 2349381"/>
                  <a:gd name="connsiteY0" fmla="*/ 50505 h 1793736"/>
                  <a:gd name="connsiteX1" fmla="*/ 1498481 w 2349381"/>
                  <a:gd name="connsiteY1" fmla="*/ 56855 h 1793736"/>
                  <a:gd name="connsiteX2" fmla="*/ 1854081 w 2349381"/>
                  <a:gd name="connsiteY2" fmla="*/ 126705 h 1793736"/>
                  <a:gd name="connsiteX3" fmla="*/ 2266831 w 2349381"/>
                  <a:gd name="connsiteY3" fmla="*/ 425155 h 1793736"/>
                  <a:gd name="connsiteX4" fmla="*/ 2349381 w 2349381"/>
                  <a:gd name="connsiteY4" fmla="*/ 825205 h 1793736"/>
                  <a:gd name="connsiteX5" fmla="*/ 1968381 w 2349381"/>
                  <a:gd name="connsiteY5" fmla="*/ 1104605 h 1793736"/>
                  <a:gd name="connsiteX6" fmla="*/ 1555631 w 2349381"/>
                  <a:gd name="connsiteY6" fmla="*/ 1390355 h 1793736"/>
                  <a:gd name="connsiteX7" fmla="*/ 965081 w 2349381"/>
                  <a:gd name="connsiteY7" fmla="*/ 1466555 h 1793736"/>
                  <a:gd name="connsiteX8" fmla="*/ 1033344 w 2349381"/>
                  <a:gd name="connsiteY8" fmla="*/ 1757068 h 1793736"/>
                  <a:gd name="connsiteX9" fmla="*/ 488831 w 2349381"/>
                  <a:gd name="connsiteY9" fmla="*/ 1391943 h 1793736"/>
                  <a:gd name="connsiteX10" fmla="*/ 128468 w 2349381"/>
                  <a:gd name="connsiteY10" fmla="*/ 1123655 h 1793736"/>
                  <a:gd name="connsiteX11" fmla="*/ 171331 w 2349381"/>
                  <a:gd name="connsiteY11" fmla="*/ 674393 h 1793736"/>
                  <a:gd name="connsiteX12" fmla="*/ 450731 w 2349381"/>
                  <a:gd name="connsiteY12" fmla="*/ 356892 h 1793736"/>
                  <a:gd name="connsiteX13" fmla="*/ 946031 w 2349381"/>
                  <a:gd name="connsiteY13" fmla="*/ 50505 h 1793736"/>
                  <a:gd name="connsiteX0" fmla="*/ 946031 w 2349381"/>
                  <a:gd name="connsiteY0" fmla="*/ 50505 h 1793736"/>
                  <a:gd name="connsiteX1" fmla="*/ 1498481 w 2349381"/>
                  <a:gd name="connsiteY1" fmla="*/ 56855 h 1793736"/>
                  <a:gd name="connsiteX2" fmla="*/ 1854081 w 2349381"/>
                  <a:gd name="connsiteY2" fmla="*/ 126705 h 1793736"/>
                  <a:gd name="connsiteX3" fmla="*/ 2266831 w 2349381"/>
                  <a:gd name="connsiteY3" fmla="*/ 425155 h 1793736"/>
                  <a:gd name="connsiteX4" fmla="*/ 2349381 w 2349381"/>
                  <a:gd name="connsiteY4" fmla="*/ 825205 h 1793736"/>
                  <a:gd name="connsiteX5" fmla="*/ 1968381 w 2349381"/>
                  <a:gd name="connsiteY5" fmla="*/ 1104605 h 1793736"/>
                  <a:gd name="connsiteX6" fmla="*/ 1555631 w 2349381"/>
                  <a:gd name="connsiteY6" fmla="*/ 1390355 h 1793736"/>
                  <a:gd name="connsiteX7" fmla="*/ 1033344 w 2349381"/>
                  <a:gd name="connsiteY7" fmla="*/ 1757068 h 1793736"/>
                  <a:gd name="connsiteX8" fmla="*/ 488831 w 2349381"/>
                  <a:gd name="connsiteY8" fmla="*/ 1391943 h 1793736"/>
                  <a:gd name="connsiteX9" fmla="*/ 128468 w 2349381"/>
                  <a:gd name="connsiteY9" fmla="*/ 1123655 h 1793736"/>
                  <a:gd name="connsiteX10" fmla="*/ 171331 w 2349381"/>
                  <a:gd name="connsiteY10" fmla="*/ 674393 h 1793736"/>
                  <a:gd name="connsiteX11" fmla="*/ 450731 w 2349381"/>
                  <a:gd name="connsiteY11" fmla="*/ 356892 h 1793736"/>
                  <a:gd name="connsiteX12" fmla="*/ 946031 w 2349381"/>
                  <a:gd name="connsiteY12" fmla="*/ 50505 h 1793736"/>
                  <a:gd name="connsiteX0" fmla="*/ 946031 w 2349381"/>
                  <a:gd name="connsiteY0" fmla="*/ 50505 h 1558793"/>
                  <a:gd name="connsiteX1" fmla="*/ 1498481 w 2349381"/>
                  <a:gd name="connsiteY1" fmla="*/ 56855 h 1558793"/>
                  <a:gd name="connsiteX2" fmla="*/ 1854081 w 2349381"/>
                  <a:gd name="connsiteY2" fmla="*/ 126705 h 1558793"/>
                  <a:gd name="connsiteX3" fmla="*/ 2266831 w 2349381"/>
                  <a:gd name="connsiteY3" fmla="*/ 425155 h 1558793"/>
                  <a:gd name="connsiteX4" fmla="*/ 2349381 w 2349381"/>
                  <a:gd name="connsiteY4" fmla="*/ 825205 h 1558793"/>
                  <a:gd name="connsiteX5" fmla="*/ 1968381 w 2349381"/>
                  <a:gd name="connsiteY5" fmla="*/ 1104605 h 1558793"/>
                  <a:gd name="connsiteX6" fmla="*/ 1555631 w 2349381"/>
                  <a:gd name="connsiteY6" fmla="*/ 1390355 h 1558793"/>
                  <a:gd name="connsiteX7" fmla="*/ 952382 w 2349381"/>
                  <a:gd name="connsiteY7" fmla="*/ 1461793 h 1558793"/>
                  <a:gd name="connsiteX8" fmla="*/ 488831 w 2349381"/>
                  <a:gd name="connsiteY8" fmla="*/ 1391943 h 1558793"/>
                  <a:gd name="connsiteX9" fmla="*/ 128468 w 2349381"/>
                  <a:gd name="connsiteY9" fmla="*/ 1123655 h 1558793"/>
                  <a:gd name="connsiteX10" fmla="*/ 171331 w 2349381"/>
                  <a:gd name="connsiteY10" fmla="*/ 674393 h 1558793"/>
                  <a:gd name="connsiteX11" fmla="*/ 450731 w 2349381"/>
                  <a:gd name="connsiteY11" fmla="*/ 356892 h 1558793"/>
                  <a:gd name="connsiteX12" fmla="*/ 946031 w 2349381"/>
                  <a:gd name="connsiteY12" fmla="*/ 50505 h 1558793"/>
                  <a:gd name="connsiteX0" fmla="*/ 946031 w 2349381"/>
                  <a:gd name="connsiteY0" fmla="*/ 50505 h 1535921"/>
                  <a:gd name="connsiteX1" fmla="*/ 1498481 w 2349381"/>
                  <a:gd name="connsiteY1" fmla="*/ 56855 h 1535921"/>
                  <a:gd name="connsiteX2" fmla="*/ 1854081 w 2349381"/>
                  <a:gd name="connsiteY2" fmla="*/ 126705 h 1535921"/>
                  <a:gd name="connsiteX3" fmla="*/ 2266831 w 2349381"/>
                  <a:gd name="connsiteY3" fmla="*/ 425155 h 1535921"/>
                  <a:gd name="connsiteX4" fmla="*/ 2349381 w 2349381"/>
                  <a:gd name="connsiteY4" fmla="*/ 825205 h 1535921"/>
                  <a:gd name="connsiteX5" fmla="*/ 1968381 w 2349381"/>
                  <a:gd name="connsiteY5" fmla="*/ 1104605 h 1535921"/>
                  <a:gd name="connsiteX6" fmla="*/ 1555631 w 2349381"/>
                  <a:gd name="connsiteY6" fmla="*/ 1390355 h 1535921"/>
                  <a:gd name="connsiteX7" fmla="*/ 952382 w 2349381"/>
                  <a:gd name="connsiteY7" fmla="*/ 1461793 h 1535921"/>
                  <a:gd name="connsiteX8" fmla="*/ 488831 w 2349381"/>
                  <a:gd name="connsiteY8" fmla="*/ 1391943 h 1535921"/>
                  <a:gd name="connsiteX9" fmla="*/ 128468 w 2349381"/>
                  <a:gd name="connsiteY9" fmla="*/ 1123655 h 1535921"/>
                  <a:gd name="connsiteX10" fmla="*/ 171331 w 2349381"/>
                  <a:gd name="connsiteY10" fmla="*/ 674393 h 1535921"/>
                  <a:gd name="connsiteX11" fmla="*/ 450731 w 2349381"/>
                  <a:gd name="connsiteY11" fmla="*/ 356892 h 1535921"/>
                  <a:gd name="connsiteX12" fmla="*/ 946031 w 2349381"/>
                  <a:gd name="connsiteY12" fmla="*/ 50505 h 1535921"/>
                  <a:gd name="connsiteX0" fmla="*/ 946031 w 2349381"/>
                  <a:gd name="connsiteY0" fmla="*/ 50505 h 1579558"/>
                  <a:gd name="connsiteX1" fmla="*/ 1498481 w 2349381"/>
                  <a:gd name="connsiteY1" fmla="*/ 56855 h 1579558"/>
                  <a:gd name="connsiteX2" fmla="*/ 1854081 w 2349381"/>
                  <a:gd name="connsiteY2" fmla="*/ 126705 h 1579558"/>
                  <a:gd name="connsiteX3" fmla="*/ 2266831 w 2349381"/>
                  <a:gd name="connsiteY3" fmla="*/ 425155 h 1579558"/>
                  <a:gd name="connsiteX4" fmla="*/ 2349381 w 2349381"/>
                  <a:gd name="connsiteY4" fmla="*/ 825205 h 1579558"/>
                  <a:gd name="connsiteX5" fmla="*/ 1968381 w 2349381"/>
                  <a:gd name="connsiteY5" fmla="*/ 1104605 h 1579558"/>
                  <a:gd name="connsiteX6" fmla="*/ 1555631 w 2349381"/>
                  <a:gd name="connsiteY6" fmla="*/ 1390355 h 1579558"/>
                  <a:gd name="connsiteX7" fmla="*/ 952382 w 2349381"/>
                  <a:gd name="connsiteY7" fmla="*/ 1461793 h 1579558"/>
                  <a:gd name="connsiteX8" fmla="*/ 488831 w 2349381"/>
                  <a:gd name="connsiteY8" fmla="*/ 1391943 h 1579558"/>
                  <a:gd name="connsiteX9" fmla="*/ 128468 w 2349381"/>
                  <a:gd name="connsiteY9" fmla="*/ 1123655 h 1579558"/>
                  <a:gd name="connsiteX10" fmla="*/ 171331 w 2349381"/>
                  <a:gd name="connsiteY10" fmla="*/ 674393 h 1579558"/>
                  <a:gd name="connsiteX11" fmla="*/ 450731 w 2349381"/>
                  <a:gd name="connsiteY11" fmla="*/ 356892 h 1579558"/>
                  <a:gd name="connsiteX12" fmla="*/ 946031 w 2349381"/>
                  <a:gd name="connsiteY12" fmla="*/ 50505 h 1579558"/>
                  <a:gd name="connsiteX0" fmla="*/ 946031 w 2349381"/>
                  <a:gd name="connsiteY0" fmla="*/ 50505 h 1622918"/>
                  <a:gd name="connsiteX1" fmla="*/ 1498481 w 2349381"/>
                  <a:gd name="connsiteY1" fmla="*/ 56855 h 1622918"/>
                  <a:gd name="connsiteX2" fmla="*/ 1854081 w 2349381"/>
                  <a:gd name="connsiteY2" fmla="*/ 126705 h 1622918"/>
                  <a:gd name="connsiteX3" fmla="*/ 2266831 w 2349381"/>
                  <a:gd name="connsiteY3" fmla="*/ 425155 h 1622918"/>
                  <a:gd name="connsiteX4" fmla="*/ 2349381 w 2349381"/>
                  <a:gd name="connsiteY4" fmla="*/ 825205 h 1622918"/>
                  <a:gd name="connsiteX5" fmla="*/ 1968381 w 2349381"/>
                  <a:gd name="connsiteY5" fmla="*/ 1104605 h 1622918"/>
                  <a:gd name="connsiteX6" fmla="*/ 1555631 w 2349381"/>
                  <a:gd name="connsiteY6" fmla="*/ 1390355 h 1622918"/>
                  <a:gd name="connsiteX7" fmla="*/ 952382 w 2349381"/>
                  <a:gd name="connsiteY7" fmla="*/ 1518943 h 1622918"/>
                  <a:gd name="connsiteX8" fmla="*/ 488831 w 2349381"/>
                  <a:gd name="connsiteY8" fmla="*/ 1391943 h 1622918"/>
                  <a:gd name="connsiteX9" fmla="*/ 128468 w 2349381"/>
                  <a:gd name="connsiteY9" fmla="*/ 1123655 h 1622918"/>
                  <a:gd name="connsiteX10" fmla="*/ 171331 w 2349381"/>
                  <a:gd name="connsiteY10" fmla="*/ 674393 h 1622918"/>
                  <a:gd name="connsiteX11" fmla="*/ 450731 w 2349381"/>
                  <a:gd name="connsiteY11" fmla="*/ 356892 h 1622918"/>
                  <a:gd name="connsiteX12" fmla="*/ 946031 w 2349381"/>
                  <a:gd name="connsiteY12" fmla="*/ 50505 h 1622918"/>
                  <a:gd name="connsiteX0" fmla="*/ 946031 w 2349381"/>
                  <a:gd name="connsiteY0" fmla="*/ 50505 h 1634183"/>
                  <a:gd name="connsiteX1" fmla="*/ 1498481 w 2349381"/>
                  <a:gd name="connsiteY1" fmla="*/ 56855 h 1634183"/>
                  <a:gd name="connsiteX2" fmla="*/ 1854081 w 2349381"/>
                  <a:gd name="connsiteY2" fmla="*/ 126705 h 1634183"/>
                  <a:gd name="connsiteX3" fmla="*/ 2266831 w 2349381"/>
                  <a:gd name="connsiteY3" fmla="*/ 425155 h 1634183"/>
                  <a:gd name="connsiteX4" fmla="*/ 2349381 w 2349381"/>
                  <a:gd name="connsiteY4" fmla="*/ 825205 h 1634183"/>
                  <a:gd name="connsiteX5" fmla="*/ 1968381 w 2349381"/>
                  <a:gd name="connsiteY5" fmla="*/ 1104605 h 1634183"/>
                  <a:gd name="connsiteX6" fmla="*/ 1584206 w 2349381"/>
                  <a:gd name="connsiteY6" fmla="*/ 1437980 h 1634183"/>
                  <a:gd name="connsiteX7" fmla="*/ 952382 w 2349381"/>
                  <a:gd name="connsiteY7" fmla="*/ 1518943 h 1634183"/>
                  <a:gd name="connsiteX8" fmla="*/ 488831 w 2349381"/>
                  <a:gd name="connsiteY8" fmla="*/ 1391943 h 1634183"/>
                  <a:gd name="connsiteX9" fmla="*/ 128468 w 2349381"/>
                  <a:gd name="connsiteY9" fmla="*/ 1123655 h 1634183"/>
                  <a:gd name="connsiteX10" fmla="*/ 171331 w 2349381"/>
                  <a:gd name="connsiteY10" fmla="*/ 674393 h 1634183"/>
                  <a:gd name="connsiteX11" fmla="*/ 450731 w 2349381"/>
                  <a:gd name="connsiteY11" fmla="*/ 356892 h 1634183"/>
                  <a:gd name="connsiteX12" fmla="*/ 946031 w 2349381"/>
                  <a:gd name="connsiteY12" fmla="*/ 50505 h 1634183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68381 w 2349381"/>
                  <a:gd name="connsiteY5" fmla="*/ 1104605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68381 w 2349381"/>
                  <a:gd name="connsiteY5" fmla="*/ 1104605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49381"/>
                  <a:gd name="connsiteY0" fmla="*/ 50505 h 1639657"/>
                  <a:gd name="connsiteX1" fmla="*/ 1498481 w 2349381"/>
                  <a:gd name="connsiteY1" fmla="*/ 56855 h 1639657"/>
                  <a:gd name="connsiteX2" fmla="*/ 1854081 w 2349381"/>
                  <a:gd name="connsiteY2" fmla="*/ 126705 h 1639657"/>
                  <a:gd name="connsiteX3" fmla="*/ 2266831 w 2349381"/>
                  <a:gd name="connsiteY3" fmla="*/ 425155 h 1639657"/>
                  <a:gd name="connsiteX4" fmla="*/ 2349381 w 2349381"/>
                  <a:gd name="connsiteY4" fmla="*/ 825205 h 1639657"/>
                  <a:gd name="connsiteX5" fmla="*/ 1992194 w 2349381"/>
                  <a:gd name="connsiteY5" fmla="*/ 1176042 h 1639657"/>
                  <a:gd name="connsiteX6" fmla="*/ 1584206 w 2349381"/>
                  <a:gd name="connsiteY6" fmla="*/ 1437980 h 1639657"/>
                  <a:gd name="connsiteX7" fmla="*/ 952382 w 2349381"/>
                  <a:gd name="connsiteY7" fmla="*/ 1518943 h 1639657"/>
                  <a:gd name="connsiteX8" fmla="*/ 488831 w 2349381"/>
                  <a:gd name="connsiteY8" fmla="*/ 1391943 h 1639657"/>
                  <a:gd name="connsiteX9" fmla="*/ 128468 w 2349381"/>
                  <a:gd name="connsiteY9" fmla="*/ 1123655 h 1639657"/>
                  <a:gd name="connsiteX10" fmla="*/ 171331 w 2349381"/>
                  <a:gd name="connsiteY10" fmla="*/ 674393 h 1639657"/>
                  <a:gd name="connsiteX11" fmla="*/ 450731 w 2349381"/>
                  <a:gd name="connsiteY11" fmla="*/ 356892 h 1639657"/>
                  <a:gd name="connsiteX12" fmla="*/ 946031 w 2349381"/>
                  <a:gd name="connsiteY12" fmla="*/ 50505 h 1639657"/>
                  <a:gd name="connsiteX0" fmla="*/ 946031 w 2392244"/>
                  <a:gd name="connsiteY0" fmla="*/ 50505 h 1639657"/>
                  <a:gd name="connsiteX1" fmla="*/ 1498481 w 2392244"/>
                  <a:gd name="connsiteY1" fmla="*/ 56855 h 1639657"/>
                  <a:gd name="connsiteX2" fmla="*/ 1854081 w 2392244"/>
                  <a:gd name="connsiteY2" fmla="*/ 126705 h 1639657"/>
                  <a:gd name="connsiteX3" fmla="*/ 2266831 w 2392244"/>
                  <a:gd name="connsiteY3" fmla="*/ 425155 h 1639657"/>
                  <a:gd name="connsiteX4" fmla="*/ 2392244 w 2392244"/>
                  <a:gd name="connsiteY4" fmla="*/ 820443 h 1639657"/>
                  <a:gd name="connsiteX5" fmla="*/ 1992194 w 2392244"/>
                  <a:gd name="connsiteY5" fmla="*/ 1176042 h 1639657"/>
                  <a:gd name="connsiteX6" fmla="*/ 1584206 w 2392244"/>
                  <a:gd name="connsiteY6" fmla="*/ 1437980 h 1639657"/>
                  <a:gd name="connsiteX7" fmla="*/ 952382 w 2392244"/>
                  <a:gd name="connsiteY7" fmla="*/ 1518943 h 1639657"/>
                  <a:gd name="connsiteX8" fmla="*/ 488831 w 2392244"/>
                  <a:gd name="connsiteY8" fmla="*/ 1391943 h 1639657"/>
                  <a:gd name="connsiteX9" fmla="*/ 128468 w 2392244"/>
                  <a:gd name="connsiteY9" fmla="*/ 1123655 h 1639657"/>
                  <a:gd name="connsiteX10" fmla="*/ 171331 w 2392244"/>
                  <a:gd name="connsiteY10" fmla="*/ 674393 h 1639657"/>
                  <a:gd name="connsiteX11" fmla="*/ 450731 w 2392244"/>
                  <a:gd name="connsiteY11" fmla="*/ 356892 h 1639657"/>
                  <a:gd name="connsiteX12" fmla="*/ 946031 w 2392244"/>
                  <a:gd name="connsiteY12" fmla="*/ 50505 h 1639657"/>
                  <a:gd name="connsiteX0" fmla="*/ 946031 w 2426791"/>
                  <a:gd name="connsiteY0" fmla="*/ 50505 h 1639657"/>
                  <a:gd name="connsiteX1" fmla="*/ 1498481 w 2426791"/>
                  <a:gd name="connsiteY1" fmla="*/ 56855 h 1639657"/>
                  <a:gd name="connsiteX2" fmla="*/ 1854081 w 2426791"/>
                  <a:gd name="connsiteY2" fmla="*/ 126705 h 1639657"/>
                  <a:gd name="connsiteX3" fmla="*/ 2266831 w 2426791"/>
                  <a:gd name="connsiteY3" fmla="*/ 425155 h 1639657"/>
                  <a:gd name="connsiteX4" fmla="*/ 2392244 w 2426791"/>
                  <a:gd name="connsiteY4" fmla="*/ 820443 h 1639657"/>
                  <a:gd name="connsiteX5" fmla="*/ 1992194 w 2426791"/>
                  <a:gd name="connsiteY5" fmla="*/ 1176042 h 1639657"/>
                  <a:gd name="connsiteX6" fmla="*/ 1584206 w 2426791"/>
                  <a:gd name="connsiteY6" fmla="*/ 1437980 h 1639657"/>
                  <a:gd name="connsiteX7" fmla="*/ 952382 w 2426791"/>
                  <a:gd name="connsiteY7" fmla="*/ 1518943 h 1639657"/>
                  <a:gd name="connsiteX8" fmla="*/ 488831 w 2426791"/>
                  <a:gd name="connsiteY8" fmla="*/ 1391943 h 1639657"/>
                  <a:gd name="connsiteX9" fmla="*/ 128468 w 2426791"/>
                  <a:gd name="connsiteY9" fmla="*/ 1123655 h 1639657"/>
                  <a:gd name="connsiteX10" fmla="*/ 171331 w 2426791"/>
                  <a:gd name="connsiteY10" fmla="*/ 674393 h 1639657"/>
                  <a:gd name="connsiteX11" fmla="*/ 450731 w 2426791"/>
                  <a:gd name="connsiteY11" fmla="*/ 356892 h 1639657"/>
                  <a:gd name="connsiteX12" fmla="*/ 946031 w 2426791"/>
                  <a:gd name="connsiteY12" fmla="*/ 50505 h 1639657"/>
                  <a:gd name="connsiteX0" fmla="*/ 946031 w 2437442"/>
                  <a:gd name="connsiteY0" fmla="*/ 50505 h 1639657"/>
                  <a:gd name="connsiteX1" fmla="*/ 1498481 w 2437442"/>
                  <a:gd name="connsiteY1" fmla="*/ 56855 h 1639657"/>
                  <a:gd name="connsiteX2" fmla="*/ 1854081 w 2437442"/>
                  <a:gd name="connsiteY2" fmla="*/ 126705 h 1639657"/>
                  <a:gd name="connsiteX3" fmla="*/ 2266831 w 2437442"/>
                  <a:gd name="connsiteY3" fmla="*/ 425155 h 1639657"/>
                  <a:gd name="connsiteX4" fmla="*/ 2392244 w 2437442"/>
                  <a:gd name="connsiteY4" fmla="*/ 820443 h 1639657"/>
                  <a:gd name="connsiteX5" fmla="*/ 1992194 w 2437442"/>
                  <a:gd name="connsiteY5" fmla="*/ 1176042 h 1639657"/>
                  <a:gd name="connsiteX6" fmla="*/ 1584206 w 2437442"/>
                  <a:gd name="connsiteY6" fmla="*/ 1437980 h 1639657"/>
                  <a:gd name="connsiteX7" fmla="*/ 952382 w 2437442"/>
                  <a:gd name="connsiteY7" fmla="*/ 1518943 h 1639657"/>
                  <a:gd name="connsiteX8" fmla="*/ 488831 w 2437442"/>
                  <a:gd name="connsiteY8" fmla="*/ 1391943 h 1639657"/>
                  <a:gd name="connsiteX9" fmla="*/ 128468 w 2437442"/>
                  <a:gd name="connsiteY9" fmla="*/ 1123655 h 1639657"/>
                  <a:gd name="connsiteX10" fmla="*/ 171331 w 2437442"/>
                  <a:gd name="connsiteY10" fmla="*/ 674393 h 1639657"/>
                  <a:gd name="connsiteX11" fmla="*/ 450731 w 2437442"/>
                  <a:gd name="connsiteY11" fmla="*/ 356892 h 1639657"/>
                  <a:gd name="connsiteX12" fmla="*/ 946031 w 2437442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4081 w 2456329"/>
                  <a:gd name="connsiteY2" fmla="*/ 126705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4081 w 2456329"/>
                  <a:gd name="connsiteY2" fmla="*/ 126705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498481 w 2456329"/>
                  <a:gd name="connsiteY1" fmla="*/ 56855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527056 w 2456329"/>
                  <a:gd name="connsiteY1" fmla="*/ 9230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50505 h 1639657"/>
                  <a:gd name="connsiteX1" fmla="*/ 1527056 w 2456329"/>
                  <a:gd name="connsiteY1" fmla="*/ 9230 h 1639657"/>
                  <a:gd name="connsiteX2" fmla="*/ 1858844 w 2456329"/>
                  <a:gd name="connsiteY2" fmla="*/ 64792 h 1639657"/>
                  <a:gd name="connsiteX3" fmla="*/ 2266831 w 2456329"/>
                  <a:gd name="connsiteY3" fmla="*/ 425155 h 1639657"/>
                  <a:gd name="connsiteX4" fmla="*/ 2392244 w 2456329"/>
                  <a:gd name="connsiteY4" fmla="*/ 820443 h 1639657"/>
                  <a:gd name="connsiteX5" fmla="*/ 1992194 w 2456329"/>
                  <a:gd name="connsiteY5" fmla="*/ 1176042 h 1639657"/>
                  <a:gd name="connsiteX6" fmla="*/ 1584206 w 2456329"/>
                  <a:gd name="connsiteY6" fmla="*/ 1437980 h 1639657"/>
                  <a:gd name="connsiteX7" fmla="*/ 952382 w 2456329"/>
                  <a:gd name="connsiteY7" fmla="*/ 1518943 h 1639657"/>
                  <a:gd name="connsiteX8" fmla="*/ 488831 w 2456329"/>
                  <a:gd name="connsiteY8" fmla="*/ 1391943 h 1639657"/>
                  <a:gd name="connsiteX9" fmla="*/ 128468 w 2456329"/>
                  <a:gd name="connsiteY9" fmla="*/ 1123655 h 1639657"/>
                  <a:gd name="connsiteX10" fmla="*/ 171331 w 2456329"/>
                  <a:gd name="connsiteY10" fmla="*/ 674393 h 1639657"/>
                  <a:gd name="connsiteX11" fmla="*/ 450731 w 2456329"/>
                  <a:gd name="connsiteY11" fmla="*/ 356892 h 1639657"/>
                  <a:gd name="connsiteX12" fmla="*/ 946031 w 2456329"/>
                  <a:gd name="connsiteY12" fmla="*/ 50505 h 1639657"/>
                  <a:gd name="connsiteX0" fmla="*/ 946031 w 2456329"/>
                  <a:gd name="connsiteY0" fmla="*/ 112903 h 1702055"/>
                  <a:gd name="connsiteX1" fmla="*/ 1527056 w 2456329"/>
                  <a:gd name="connsiteY1" fmla="*/ 71628 h 1702055"/>
                  <a:gd name="connsiteX2" fmla="*/ 1858844 w 2456329"/>
                  <a:gd name="connsiteY2" fmla="*/ 127190 h 1702055"/>
                  <a:gd name="connsiteX3" fmla="*/ 2266831 w 2456329"/>
                  <a:gd name="connsiteY3" fmla="*/ 487553 h 1702055"/>
                  <a:gd name="connsiteX4" fmla="*/ 2392244 w 2456329"/>
                  <a:gd name="connsiteY4" fmla="*/ 882841 h 1702055"/>
                  <a:gd name="connsiteX5" fmla="*/ 1992194 w 2456329"/>
                  <a:gd name="connsiteY5" fmla="*/ 1238440 h 1702055"/>
                  <a:gd name="connsiteX6" fmla="*/ 1584206 w 2456329"/>
                  <a:gd name="connsiteY6" fmla="*/ 1500378 h 1702055"/>
                  <a:gd name="connsiteX7" fmla="*/ 952382 w 2456329"/>
                  <a:gd name="connsiteY7" fmla="*/ 1581341 h 1702055"/>
                  <a:gd name="connsiteX8" fmla="*/ 488831 w 2456329"/>
                  <a:gd name="connsiteY8" fmla="*/ 1454341 h 1702055"/>
                  <a:gd name="connsiteX9" fmla="*/ 128468 w 2456329"/>
                  <a:gd name="connsiteY9" fmla="*/ 1186053 h 1702055"/>
                  <a:gd name="connsiteX10" fmla="*/ 171331 w 2456329"/>
                  <a:gd name="connsiteY10" fmla="*/ 736791 h 1702055"/>
                  <a:gd name="connsiteX11" fmla="*/ 450731 w 2456329"/>
                  <a:gd name="connsiteY11" fmla="*/ 419290 h 1702055"/>
                  <a:gd name="connsiteX12" fmla="*/ 946031 w 2456329"/>
                  <a:gd name="connsiteY12" fmla="*/ 112903 h 1702055"/>
                  <a:gd name="connsiteX0" fmla="*/ 946031 w 2456329"/>
                  <a:gd name="connsiteY0" fmla="*/ 151561 h 1740713"/>
                  <a:gd name="connsiteX1" fmla="*/ 1527056 w 2456329"/>
                  <a:gd name="connsiteY1" fmla="*/ 110286 h 1740713"/>
                  <a:gd name="connsiteX2" fmla="*/ 1858844 w 2456329"/>
                  <a:gd name="connsiteY2" fmla="*/ 165848 h 1740713"/>
                  <a:gd name="connsiteX3" fmla="*/ 2266831 w 2456329"/>
                  <a:gd name="connsiteY3" fmla="*/ 526211 h 1740713"/>
                  <a:gd name="connsiteX4" fmla="*/ 2392244 w 2456329"/>
                  <a:gd name="connsiteY4" fmla="*/ 921499 h 1740713"/>
                  <a:gd name="connsiteX5" fmla="*/ 1992194 w 2456329"/>
                  <a:gd name="connsiteY5" fmla="*/ 1277098 h 1740713"/>
                  <a:gd name="connsiteX6" fmla="*/ 1584206 w 2456329"/>
                  <a:gd name="connsiteY6" fmla="*/ 1539036 h 1740713"/>
                  <a:gd name="connsiteX7" fmla="*/ 952382 w 2456329"/>
                  <a:gd name="connsiteY7" fmla="*/ 1619999 h 1740713"/>
                  <a:gd name="connsiteX8" fmla="*/ 488831 w 2456329"/>
                  <a:gd name="connsiteY8" fmla="*/ 1492999 h 1740713"/>
                  <a:gd name="connsiteX9" fmla="*/ 128468 w 2456329"/>
                  <a:gd name="connsiteY9" fmla="*/ 1224711 h 1740713"/>
                  <a:gd name="connsiteX10" fmla="*/ 171331 w 2456329"/>
                  <a:gd name="connsiteY10" fmla="*/ 775449 h 1740713"/>
                  <a:gd name="connsiteX11" fmla="*/ 450731 w 2456329"/>
                  <a:gd name="connsiteY11" fmla="*/ 457948 h 1740713"/>
                  <a:gd name="connsiteX12" fmla="*/ 946031 w 2456329"/>
                  <a:gd name="connsiteY12" fmla="*/ 151561 h 1740713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84206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36581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737294"/>
                  <a:gd name="connsiteX1" fmla="*/ 1527056 w 2456329"/>
                  <a:gd name="connsiteY1" fmla="*/ 110286 h 1737294"/>
                  <a:gd name="connsiteX2" fmla="*/ 1858844 w 2456329"/>
                  <a:gd name="connsiteY2" fmla="*/ 165848 h 1737294"/>
                  <a:gd name="connsiteX3" fmla="*/ 2266831 w 2456329"/>
                  <a:gd name="connsiteY3" fmla="*/ 526211 h 1737294"/>
                  <a:gd name="connsiteX4" fmla="*/ 2392244 w 2456329"/>
                  <a:gd name="connsiteY4" fmla="*/ 921499 h 1737294"/>
                  <a:gd name="connsiteX5" fmla="*/ 1992194 w 2456329"/>
                  <a:gd name="connsiteY5" fmla="*/ 1277098 h 1737294"/>
                  <a:gd name="connsiteX6" fmla="*/ 1536581 w 2456329"/>
                  <a:gd name="connsiteY6" fmla="*/ 1539036 h 1737294"/>
                  <a:gd name="connsiteX7" fmla="*/ 966669 w 2456329"/>
                  <a:gd name="connsiteY7" fmla="*/ 1615236 h 1737294"/>
                  <a:gd name="connsiteX8" fmla="*/ 488831 w 2456329"/>
                  <a:gd name="connsiteY8" fmla="*/ 1492999 h 1737294"/>
                  <a:gd name="connsiteX9" fmla="*/ 128468 w 2456329"/>
                  <a:gd name="connsiteY9" fmla="*/ 1224711 h 1737294"/>
                  <a:gd name="connsiteX10" fmla="*/ 171331 w 2456329"/>
                  <a:gd name="connsiteY10" fmla="*/ 775449 h 1737294"/>
                  <a:gd name="connsiteX11" fmla="*/ 450731 w 2456329"/>
                  <a:gd name="connsiteY11" fmla="*/ 457948 h 1737294"/>
                  <a:gd name="connsiteX12" fmla="*/ 946031 w 2456329"/>
                  <a:gd name="connsiteY12" fmla="*/ 151561 h 1737294"/>
                  <a:gd name="connsiteX0" fmla="*/ 946031 w 2456329"/>
                  <a:gd name="connsiteY0" fmla="*/ 151561 h 1695113"/>
                  <a:gd name="connsiteX1" fmla="*/ 1527056 w 2456329"/>
                  <a:gd name="connsiteY1" fmla="*/ 110286 h 1695113"/>
                  <a:gd name="connsiteX2" fmla="*/ 1858844 w 2456329"/>
                  <a:gd name="connsiteY2" fmla="*/ 165848 h 1695113"/>
                  <a:gd name="connsiteX3" fmla="*/ 2266831 w 2456329"/>
                  <a:gd name="connsiteY3" fmla="*/ 526211 h 1695113"/>
                  <a:gd name="connsiteX4" fmla="*/ 2392244 w 2456329"/>
                  <a:gd name="connsiteY4" fmla="*/ 921499 h 1695113"/>
                  <a:gd name="connsiteX5" fmla="*/ 1992194 w 2456329"/>
                  <a:gd name="connsiteY5" fmla="*/ 1277098 h 1695113"/>
                  <a:gd name="connsiteX6" fmla="*/ 1536581 w 2456329"/>
                  <a:gd name="connsiteY6" fmla="*/ 1539036 h 1695113"/>
                  <a:gd name="connsiteX7" fmla="*/ 966669 w 2456329"/>
                  <a:gd name="connsiteY7" fmla="*/ 1615236 h 1695113"/>
                  <a:gd name="connsiteX8" fmla="*/ 488831 w 2456329"/>
                  <a:gd name="connsiteY8" fmla="*/ 1492999 h 1695113"/>
                  <a:gd name="connsiteX9" fmla="*/ 128468 w 2456329"/>
                  <a:gd name="connsiteY9" fmla="*/ 1224711 h 1695113"/>
                  <a:gd name="connsiteX10" fmla="*/ 171331 w 2456329"/>
                  <a:gd name="connsiteY10" fmla="*/ 775449 h 1695113"/>
                  <a:gd name="connsiteX11" fmla="*/ 450731 w 2456329"/>
                  <a:gd name="connsiteY11" fmla="*/ 457948 h 1695113"/>
                  <a:gd name="connsiteX12" fmla="*/ 946031 w 2456329"/>
                  <a:gd name="connsiteY12" fmla="*/ 151561 h 1695113"/>
                  <a:gd name="connsiteX0" fmla="*/ 946031 w 2456329"/>
                  <a:gd name="connsiteY0" fmla="*/ 151561 h 1702133"/>
                  <a:gd name="connsiteX1" fmla="*/ 1527056 w 2456329"/>
                  <a:gd name="connsiteY1" fmla="*/ 110286 h 1702133"/>
                  <a:gd name="connsiteX2" fmla="*/ 1858844 w 2456329"/>
                  <a:gd name="connsiteY2" fmla="*/ 165848 h 1702133"/>
                  <a:gd name="connsiteX3" fmla="*/ 2266831 w 2456329"/>
                  <a:gd name="connsiteY3" fmla="*/ 526211 h 1702133"/>
                  <a:gd name="connsiteX4" fmla="*/ 2392244 w 2456329"/>
                  <a:gd name="connsiteY4" fmla="*/ 921499 h 1702133"/>
                  <a:gd name="connsiteX5" fmla="*/ 1992194 w 2456329"/>
                  <a:gd name="connsiteY5" fmla="*/ 1277098 h 1702133"/>
                  <a:gd name="connsiteX6" fmla="*/ 1536581 w 2456329"/>
                  <a:gd name="connsiteY6" fmla="*/ 1539036 h 1702133"/>
                  <a:gd name="connsiteX7" fmla="*/ 966669 w 2456329"/>
                  <a:gd name="connsiteY7" fmla="*/ 1615236 h 1702133"/>
                  <a:gd name="connsiteX8" fmla="*/ 488831 w 2456329"/>
                  <a:gd name="connsiteY8" fmla="*/ 1492999 h 1702133"/>
                  <a:gd name="connsiteX9" fmla="*/ 128468 w 2456329"/>
                  <a:gd name="connsiteY9" fmla="*/ 1224711 h 1702133"/>
                  <a:gd name="connsiteX10" fmla="*/ 171331 w 2456329"/>
                  <a:gd name="connsiteY10" fmla="*/ 775449 h 1702133"/>
                  <a:gd name="connsiteX11" fmla="*/ 450731 w 2456329"/>
                  <a:gd name="connsiteY11" fmla="*/ 457948 h 1702133"/>
                  <a:gd name="connsiteX12" fmla="*/ 946031 w 2456329"/>
                  <a:gd name="connsiteY12" fmla="*/ 151561 h 1702133"/>
                  <a:gd name="connsiteX0" fmla="*/ 946031 w 2456329"/>
                  <a:gd name="connsiteY0" fmla="*/ 151561 h 1702133"/>
                  <a:gd name="connsiteX1" fmla="*/ 1527056 w 2456329"/>
                  <a:gd name="connsiteY1" fmla="*/ 110286 h 1702133"/>
                  <a:gd name="connsiteX2" fmla="*/ 1858844 w 2456329"/>
                  <a:gd name="connsiteY2" fmla="*/ 165848 h 1702133"/>
                  <a:gd name="connsiteX3" fmla="*/ 2266831 w 2456329"/>
                  <a:gd name="connsiteY3" fmla="*/ 526211 h 1702133"/>
                  <a:gd name="connsiteX4" fmla="*/ 2392244 w 2456329"/>
                  <a:gd name="connsiteY4" fmla="*/ 921499 h 1702133"/>
                  <a:gd name="connsiteX5" fmla="*/ 1992194 w 2456329"/>
                  <a:gd name="connsiteY5" fmla="*/ 1277098 h 1702133"/>
                  <a:gd name="connsiteX6" fmla="*/ 1536581 w 2456329"/>
                  <a:gd name="connsiteY6" fmla="*/ 1539036 h 1702133"/>
                  <a:gd name="connsiteX7" fmla="*/ 966669 w 2456329"/>
                  <a:gd name="connsiteY7" fmla="*/ 1615236 h 1702133"/>
                  <a:gd name="connsiteX8" fmla="*/ 488831 w 2456329"/>
                  <a:gd name="connsiteY8" fmla="*/ 1492999 h 1702133"/>
                  <a:gd name="connsiteX9" fmla="*/ 128468 w 2456329"/>
                  <a:gd name="connsiteY9" fmla="*/ 1224711 h 1702133"/>
                  <a:gd name="connsiteX10" fmla="*/ 171331 w 2456329"/>
                  <a:gd name="connsiteY10" fmla="*/ 775449 h 1702133"/>
                  <a:gd name="connsiteX11" fmla="*/ 450731 w 2456329"/>
                  <a:gd name="connsiteY11" fmla="*/ 457948 h 1702133"/>
                  <a:gd name="connsiteX12" fmla="*/ 946031 w 2456329"/>
                  <a:gd name="connsiteY12" fmla="*/ 151561 h 1702133"/>
                  <a:gd name="connsiteX0" fmla="*/ 946031 w 2456329"/>
                  <a:gd name="connsiteY0" fmla="*/ 151561 h 1683333"/>
                  <a:gd name="connsiteX1" fmla="*/ 1527056 w 2456329"/>
                  <a:gd name="connsiteY1" fmla="*/ 110286 h 1683333"/>
                  <a:gd name="connsiteX2" fmla="*/ 1858844 w 2456329"/>
                  <a:gd name="connsiteY2" fmla="*/ 165848 h 1683333"/>
                  <a:gd name="connsiteX3" fmla="*/ 2266831 w 2456329"/>
                  <a:gd name="connsiteY3" fmla="*/ 526211 h 1683333"/>
                  <a:gd name="connsiteX4" fmla="*/ 2392244 w 2456329"/>
                  <a:gd name="connsiteY4" fmla="*/ 921499 h 1683333"/>
                  <a:gd name="connsiteX5" fmla="*/ 1992194 w 2456329"/>
                  <a:gd name="connsiteY5" fmla="*/ 1277098 h 1683333"/>
                  <a:gd name="connsiteX6" fmla="*/ 1536581 w 2456329"/>
                  <a:gd name="connsiteY6" fmla="*/ 1539036 h 1683333"/>
                  <a:gd name="connsiteX7" fmla="*/ 941347 w 2456329"/>
                  <a:gd name="connsiteY7" fmla="*/ 1587603 h 1683333"/>
                  <a:gd name="connsiteX8" fmla="*/ 488831 w 2456329"/>
                  <a:gd name="connsiteY8" fmla="*/ 1492999 h 1683333"/>
                  <a:gd name="connsiteX9" fmla="*/ 128468 w 2456329"/>
                  <a:gd name="connsiteY9" fmla="*/ 1224711 h 1683333"/>
                  <a:gd name="connsiteX10" fmla="*/ 171331 w 2456329"/>
                  <a:gd name="connsiteY10" fmla="*/ 775449 h 1683333"/>
                  <a:gd name="connsiteX11" fmla="*/ 450731 w 2456329"/>
                  <a:gd name="connsiteY11" fmla="*/ 457948 h 1683333"/>
                  <a:gd name="connsiteX12" fmla="*/ 946031 w 2456329"/>
                  <a:gd name="connsiteY12" fmla="*/ 151561 h 1683333"/>
                  <a:gd name="connsiteX0" fmla="*/ 946031 w 2456329"/>
                  <a:gd name="connsiteY0" fmla="*/ 151561 h 1683333"/>
                  <a:gd name="connsiteX1" fmla="*/ 1527056 w 2456329"/>
                  <a:gd name="connsiteY1" fmla="*/ 110286 h 1683333"/>
                  <a:gd name="connsiteX2" fmla="*/ 1858844 w 2456329"/>
                  <a:gd name="connsiteY2" fmla="*/ 165848 h 1683333"/>
                  <a:gd name="connsiteX3" fmla="*/ 2266831 w 2456329"/>
                  <a:gd name="connsiteY3" fmla="*/ 526211 h 1683333"/>
                  <a:gd name="connsiteX4" fmla="*/ 2392244 w 2456329"/>
                  <a:gd name="connsiteY4" fmla="*/ 921499 h 1683333"/>
                  <a:gd name="connsiteX5" fmla="*/ 1992194 w 2456329"/>
                  <a:gd name="connsiteY5" fmla="*/ 1277098 h 1683333"/>
                  <a:gd name="connsiteX6" fmla="*/ 1536581 w 2456329"/>
                  <a:gd name="connsiteY6" fmla="*/ 1539036 h 1683333"/>
                  <a:gd name="connsiteX7" fmla="*/ 941347 w 2456329"/>
                  <a:gd name="connsiteY7" fmla="*/ 1587603 h 1683333"/>
                  <a:gd name="connsiteX8" fmla="*/ 474762 w 2456329"/>
                  <a:gd name="connsiteY8" fmla="*/ 1457077 h 1683333"/>
                  <a:gd name="connsiteX9" fmla="*/ 128468 w 2456329"/>
                  <a:gd name="connsiteY9" fmla="*/ 1224711 h 1683333"/>
                  <a:gd name="connsiteX10" fmla="*/ 171331 w 2456329"/>
                  <a:gd name="connsiteY10" fmla="*/ 775449 h 1683333"/>
                  <a:gd name="connsiteX11" fmla="*/ 450731 w 2456329"/>
                  <a:gd name="connsiteY11" fmla="*/ 457948 h 1683333"/>
                  <a:gd name="connsiteX12" fmla="*/ 946031 w 2456329"/>
                  <a:gd name="connsiteY12" fmla="*/ 151561 h 1683333"/>
                  <a:gd name="connsiteX0" fmla="*/ 946031 w 2456329"/>
                  <a:gd name="connsiteY0" fmla="*/ 151561 h 1667681"/>
                  <a:gd name="connsiteX1" fmla="*/ 1527056 w 2456329"/>
                  <a:gd name="connsiteY1" fmla="*/ 110286 h 1667681"/>
                  <a:gd name="connsiteX2" fmla="*/ 1858844 w 2456329"/>
                  <a:gd name="connsiteY2" fmla="*/ 165848 h 1667681"/>
                  <a:gd name="connsiteX3" fmla="*/ 2266831 w 2456329"/>
                  <a:gd name="connsiteY3" fmla="*/ 526211 h 1667681"/>
                  <a:gd name="connsiteX4" fmla="*/ 2392244 w 2456329"/>
                  <a:gd name="connsiteY4" fmla="*/ 921499 h 1667681"/>
                  <a:gd name="connsiteX5" fmla="*/ 1992194 w 2456329"/>
                  <a:gd name="connsiteY5" fmla="*/ 1277098 h 1667681"/>
                  <a:gd name="connsiteX6" fmla="*/ 1536581 w 2456329"/>
                  <a:gd name="connsiteY6" fmla="*/ 1539036 h 1667681"/>
                  <a:gd name="connsiteX7" fmla="*/ 930093 w 2456329"/>
                  <a:gd name="connsiteY7" fmla="*/ 1562733 h 1667681"/>
                  <a:gd name="connsiteX8" fmla="*/ 474762 w 2456329"/>
                  <a:gd name="connsiteY8" fmla="*/ 1457077 h 1667681"/>
                  <a:gd name="connsiteX9" fmla="*/ 128468 w 2456329"/>
                  <a:gd name="connsiteY9" fmla="*/ 1224711 h 1667681"/>
                  <a:gd name="connsiteX10" fmla="*/ 171331 w 2456329"/>
                  <a:gd name="connsiteY10" fmla="*/ 775449 h 1667681"/>
                  <a:gd name="connsiteX11" fmla="*/ 450731 w 2456329"/>
                  <a:gd name="connsiteY11" fmla="*/ 457948 h 1667681"/>
                  <a:gd name="connsiteX12" fmla="*/ 946031 w 2456329"/>
                  <a:gd name="connsiteY12" fmla="*/ 151561 h 1667681"/>
                  <a:gd name="connsiteX0" fmla="*/ 946031 w 2456329"/>
                  <a:gd name="connsiteY0" fmla="*/ 151561 h 1660778"/>
                  <a:gd name="connsiteX1" fmla="*/ 1527056 w 2456329"/>
                  <a:gd name="connsiteY1" fmla="*/ 110286 h 1660778"/>
                  <a:gd name="connsiteX2" fmla="*/ 1858844 w 2456329"/>
                  <a:gd name="connsiteY2" fmla="*/ 165848 h 1660778"/>
                  <a:gd name="connsiteX3" fmla="*/ 2266831 w 2456329"/>
                  <a:gd name="connsiteY3" fmla="*/ 526211 h 1660778"/>
                  <a:gd name="connsiteX4" fmla="*/ 2392244 w 2456329"/>
                  <a:gd name="connsiteY4" fmla="*/ 921499 h 1660778"/>
                  <a:gd name="connsiteX5" fmla="*/ 1992194 w 2456329"/>
                  <a:gd name="connsiteY5" fmla="*/ 1277098 h 1660778"/>
                  <a:gd name="connsiteX6" fmla="*/ 1536581 w 2456329"/>
                  <a:gd name="connsiteY6" fmla="*/ 1539036 h 1660778"/>
                  <a:gd name="connsiteX7" fmla="*/ 930093 w 2456329"/>
                  <a:gd name="connsiteY7" fmla="*/ 1562733 h 1660778"/>
                  <a:gd name="connsiteX8" fmla="*/ 474762 w 2456329"/>
                  <a:gd name="connsiteY8" fmla="*/ 1457077 h 1660778"/>
                  <a:gd name="connsiteX9" fmla="*/ 128468 w 2456329"/>
                  <a:gd name="connsiteY9" fmla="*/ 1224711 h 1660778"/>
                  <a:gd name="connsiteX10" fmla="*/ 171331 w 2456329"/>
                  <a:gd name="connsiteY10" fmla="*/ 775449 h 1660778"/>
                  <a:gd name="connsiteX11" fmla="*/ 450731 w 2456329"/>
                  <a:gd name="connsiteY11" fmla="*/ 457948 h 1660778"/>
                  <a:gd name="connsiteX12" fmla="*/ 946031 w 2456329"/>
                  <a:gd name="connsiteY12" fmla="*/ 151561 h 1660778"/>
                  <a:gd name="connsiteX0" fmla="*/ 946031 w 2456329"/>
                  <a:gd name="connsiteY0" fmla="*/ 151561 h 1664220"/>
                  <a:gd name="connsiteX1" fmla="*/ 1527056 w 2456329"/>
                  <a:gd name="connsiteY1" fmla="*/ 110286 h 1664220"/>
                  <a:gd name="connsiteX2" fmla="*/ 1858844 w 2456329"/>
                  <a:gd name="connsiteY2" fmla="*/ 165848 h 1664220"/>
                  <a:gd name="connsiteX3" fmla="*/ 2266831 w 2456329"/>
                  <a:gd name="connsiteY3" fmla="*/ 526211 h 1664220"/>
                  <a:gd name="connsiteX4" fmla="*/ 2392244 w 2456329"/>
                  <a:gd name="connsiteY4" fmla="*/ 921499 h 1664220"/>
                  <a:gd name="connsiteX5" fmla="*/ 1992194 w 2456329"/>
                  <a:gd name="connsiteY5" fmla="*/ 1277098 h 1664220"/>
                  <a:gd name="connsiteX6" fmla="*/ 1536581 w 2456329"/>
                  <a:gd name="connsiteY6" fmla="*/ 1539036 h 1664220"/>
                  <a:gd name="connsiteX7" fmla="*/ 930093 w 2456329"/>
                  <a:gd name="connsiteY7" fmla="*/ 1562733 h 1664220"/>
                  <a:gd name="connsiteX8" fmla="*/ 474762 w 2456329"/>
                  <a:gd name="connsiteY8" fmla="*/ 1457077 h 1664220"/>
                  <a:gd name="connsiteX9" fmla="*/ 128468 w 2456329"/>
                  <a:gd name="connsiteY9" fmla="*/ 1224711 h 1664220"/>
                  <a:gd name="connsiteX10" fmla="*/ 171331 w 2456329"/>
                  <a:gd name="connsiteY10" fmla="*/ 775449 h 1664220"/>
                  <a:gd name="connsiteX11" fmla="*/ 450731 w 2456329"/>
                  <a:gd name="connsiteY11" fmla="*/ 457948 h 1664220"/>
                  <a:gd name="connsiteX12" fmla="*/ 946031 w 2456329"/>
                  <a:gd name="connsiteY12" fmla="*/ 151561 h 1664220"/>
                  <a:gd name="connsiteX0" fmla="*/ 946031 w 2456329"/>
                  <a:gd name="connsiteY0" fmla="*/ 151561 h 1674656"/>
                  <a:gd name="connsiteX1" fmla="*/ 1527056 w 2456329"/>
                  <a:gd name="connsiteY1" fmla="*/ 110286 h 1674656"/>
                  <a:gd name="connsiteX2" fmla="*/ 1858844 w 2456329"/>
                  <a:gd name="connsiteY2" fmla="*/ 165848 h 1674656"/>
                  <a:gd name="connsiteX3" fmla="*/ 2266831 w 2456329"/>
                  <a:gd name="connsiteY3" fmla="*/ 526211 h 1674656"/>
                  <a:gd name="connsiteX4" fmla="*/ 2392244 w 2456329"/>
                  <a:gd name="connsiteY4" fmla="*/ 921499 h 1674656"/>
                  <a:gd name="connsiteX5" fmla="*/ 1992194 w 2456329"/>
                  <a:gd name="connsiteY5" fmla="*/ 1277098 h 1674656"/>
                  <a:gd name="connsiteX6" fmla="*/ 1536581 w 2456329"/>
                  <a:gd name="connsiteY6" fmla="*/ 1539036 h 1674656"/>
                  <a:gd name="connsiteX7" fmla="*/ 930093 w 2456329"/>
                  <a:gd name="connsiteY7" fmla="*/ 1562733 h 1674656"/>
                  <a:gd name="connsiteX8" fmla="*/ 474762 w 2456329"/>
                  <a:gd name="connsiteY8" fmla="*/ 1457077 h 1674656"/>
                  <a:gd name="connsiteX9" fmla="*/ 128468 w 2456329"/>
                  <a:gd name="connsiteY9" fmla="*/ 1224711 h 1674656"/>
                  <a:gd name="connsiteX10" fmla="*/ 171331 w 2456329"/>
                  <a:gd name="connsiteY10" fmla="*/ 775449 h 1674656"/>
                  <a:gd name="connsiteX11" fmla="*/ 450731 w 2456329"/>
                  <a:gd name="connsiteY11" fmla="*/ 457948 h 1674656"/>
                  <a:gd name="connsiteX12" fmla="*/ 946031 w 2456329"/>
                  <a:gd name="connsiteY12" fmla="*/ 151561 h 1674656"/>
                  <a:gd name="connsiteX0" fmla="*/ 946031 w 2456329"/>
                  <a:gd name="connsiteY0" fmla="*/ 156960 h 1680055"/>
                  <a:gd name="connsiteX1" fmla="*/ 1527056 w 2456329"/>
                  <a:gd name="connsiteY1" fmla="*/ 115685 h 1680055"/>
                  <a:gd name="connsiteX2" fmla="*/ 1858844 w 2456329"/>
                  <a:gd name="connsiteY2" fmla="*/ 171247 h 1680055"/>
                  <a:gd name="connsiteX3" fmla="*/ 2266831 w 2456329"/>
                  <a:gd name="connsiteY3" fmla="*/ 531610 h 1680055"/>
                  <a:gd name="connsiteX4" fmla="*/ 2392244 w 2456329"/>
                  <a:gd name="connsiteY4" fmla="*/ 926898 h 1680055"/>
                  <a:gd name="connsiteX5" fmla="*/ 1992194 w 2456329"/>
                  <a:gd name="connsiteY5" fmla="*/ 1282497 h 1680055"/>
                  <a:gd name="connsiteX6" fmla="*/ 1536581 w 2456329"/>
                  <a:gd name="connsiteY6" fmla="*/ 1544435 h 1680055"/>
                  <a:gd name="connsiteX7" fmla="*/ 930093 w 2456329"/>
                  <a:gd name="connsiteY7" fmla="*/ 1568132 h 1680055"/>
                  <a:gd name="connsiteX8" fmla="*/ 474762 w 2456329"/>
                  <a:gd name="connsiteY8" fmla="*/ 1462476 h 1680055"/>
                  <a:gd name="connsiteX9" fmla="*/ 128468 w 2456329"/>
                  <a:gd name="connsiteY9" fmla="*/ 1230110 h 1680055"/>
                  <a:gd name="connsiteX10" fmla="*/ 171331 w 2456329"/>
                  <a:gd name="connsiteY10" fmla="*/ 780848 h 1680055"/>
                  <a:gd name="connsiteX11" fmla="*/ 450731 w 2456329"/>
                  <a:gd name="connsiteY11" fmla="*/ 463347 h 1680055"/>
                  <a:gd name="connsiteX12" fmla="*/ 946031 w 2456329"/>
                  <a:gd name="connsiteY12" fmla="*/ 156960 h 1680055"/>
                  <a:gd name="connsiteX0" fmla="*/ 946031 w 2456329"/>
                  <a:gd name="connsiteY0" fmla="*/ 177222 h 1700317"/>
                  <a:gd name="connsiteX1" fmla="*/ 1439836 w 2456329"/>
                  <a:gd name="connsiteY1" fmla="*/ 102789 h 1700317"/>
                  <a:gd name="connsiteX2" fmla="*/ 1858844 w 2456329"/>
                  <a:gd name="connsiteY2" fmla="*/ 191509 h 1700317"/>
                  <a:gd name="connsiteX3" fmla="*/ 2266831 w 2456329"/>
                  <a:gd name="connsiteY3" fmla="*/ 551872 h 1700317"/>
                  <a:gd name="connsiteX4" fmla="*/ 2392244 w 2456329"/>
                  <a:gd name="connsiteY4" fmla="*/ 947160 h 1700317"/>
                  <a:gd name="connsiteX5" fmla="*/ 1992194 w 2456329"/>
                  <a:gd name="connsiteY5" fmla="*/ 1302759 h 1700317"/>
                  <a:gd name="connsiteX6" fmla="*/ 1536581 w 2456329"/>
                  <a:gd name="connsiteY6" fmla="*/ 1564697 h 1700317"/>
                  <a:gd name="connsiteX7" fmla="*/ 930093 w 2456329"/>
                  <a:gd name="connsiteY7" fmla="*/ 1588394 h 1700317"/>
                  <a:gd name="connsiteX8" fmla="*/ 474762 w 2456329"/>
                  <a:gd name="connsiteY8" fmla="*/ 1482738 h 1700317"/>
                  <a:gd name="connsiteX9" fmla="*/ 128468 w 2456329"/>
                  <a:gd name="connsiteY9" fmla="*/ 1250372 h 1700317"/>
                  <a:gd name="connsiteX10" fmla="*/ 171331 w 2456329"/>
                  <a:gd name="connsiteY10" fmla="*/ 801110 h 1700317"/>
                  <a:gd name="connsiteX11" fmla="*/ 450731 w 2456329"/>
                  <a:gd name="connsiteY11" fmla="*/ 483609 h 1700317"/>
                  <a:gd name="connsiteX12" fmla="*/ 946031 w 2456329"/>
                  <a:gd name="connsiteY12" fmla="*/ 177222 h 1700317"/>
                  <a:gd name="connsiteX0" fmla="*/ 915081 w 2456329"/>
                  <a:gd name="connsiteY0" fmla="*/ 173700 h 1702322"/>
                  <a:gd name="connsiteX1" fmla="*/ 1439836 w 2456329"/>
                  <a:gd name="connsiteY1" fmla="*/ 104794 h 1702322"/>
                  <a:gd name="connsiteX2" fmla="*/ 1858844 w 2456329"/>
                  <a:gd name="connsiteY2" fmla="*/ 193514 h 1702322"/>
                  <a:gd name="connsiteX3" fmla="*/ 2266831 w 2456329"/>
                  <a:gd name="connsiteY3" fmla="*/ 553877 h 1702322"/>
                  <a:gd name="connsiteX4" fmla="*/ 2392244 w 2456329"/>
                  <a:gd name="connsiteY4" fmla="*/ 949165 h 1702322"/>
                  <a:gd name="connsiteX5" fmla="*/ 1992194 w 2456329"/>
                  <a:gd name="connsiteY5" fmla="*/ 1304764 h 1702322"/>
                  <a:gd name="connsiteX6" fmla="*/ 1536581 w 2456329"/>
                  <a:gd name="connsiteY6" fmla="*/ 1566702 h 1702322"/>
                  <a:gd name="connsiteX7" fmla="*/ 930093 w 2456329"/>
                  <a:gd name="connsiteY7" fmla="*/ 1590399 h 1702322"/>
                  <a:gd name="connsiteX8" fmla="*/ 474762 w 2456329"/>
                  <a:gd name="connsiteY8" fmla="*/ 1484743 h 1702322"/>
                  <a:gd name="connsiteX9" fmla="*/ 128468 w 2456329"/>
                  <a:gd name="connsiteY9" fmla="*/ 1252377 h 1702322"/>
                  <a:gd name="connsiteX10" fmla="*/ 171331 w 2456329"/>
                  <a:gd name="connsiteY10" fmla="*/ 803115 h 1702322"/>
                  <a:gd name="connsiteX11" fmla="*/ 450731 w 2456329"/>
                  <a:gd name="connsiteY11" fmla="*/ 485614 h 1702322"/>
                  <a:gd name="connsiteX12" fmla="*/ 915081 w 2456329"/>
                  <a:gd name="connsiteY12" fmla="*/ 173700 h 1702322"/>
                  <a:gd name="connsiteX0" fmla="*/ 889759 w 2456329"/>
                  <a:gd name="connsiteY0" fmla="*/ 166827 h 1706502"/>
                  <a:gd name="connsiteX1" fmla="*/ 1439836 w 2456329"/>
                  <a:gd name="connsiteY1" fmla="*/ 108974 h 1706502"/>
                  <a:gd name="connsiteX2" fmla="*/ 1858844 w 2456329"/>
                  <a:gd name="connsiteY2" fmla="*/ 197694 h 1706502"/>
                  <a:gd name="connsiteX3" fmla="*/ 2266831 w 2456329"/>
                  <a:gd name="connsiteY3" fmla="*/ 558057 h 1706502"/>
                  <a:gd name="connsiteX4" fmla="*/ 2392244 w 2456329"/>
                  <a:gd name="connsiteY4" fmla="*/ 953345 h 1706502"/>
                  <a:gd name="connsiteX5" fmla="*/ 1992194 w 2456329"/>
                  <a:gd name="connsiteY5" fmla="*/ 1308944 h 1706502"/>
                  <a:gd name="connsiteX6" fmla="*/ 1536581 w 2456329"/>
                  <a:gd name="connsiteY6" fmla="*/ 1570882 h 1706502"/>
                  <a:gd name="connsiteX7" fmla="*/ 930093 w 2456329"/>
                  <a:gd name="connsiteY7" fmla="*/ 1594579 h 1706502"/>
                  <a:gd name="connsiteX8" fmla="*/ 474762 w 2456329"/>
                  <a:gd name="connsiteY8" fmla="*/ 1488923 h 1706502"/>
                  <a:gd name="connsiteX9" fmla="*/ 128468 w 2456329"/>
                  <a:gd name="connsiteY9" fmla="*/ 1256557 h 1706502"/>
                  <a:gd name="connsiteX10" fmla="*/ 171331 w 2456329"/>
                  <a:gd name="connsiteY10" fmla="*/ 807295 h 1706502"/>
                  <a:gd name="connsiteX11" fmla="*/ 450731 w 2456329"/>
                  <a:gd name="connsiteY11" fmla="*/ 489794 h 1706502"/>
                  <a:gd name="connsiteX12" fmla="*/ 889759 w 2456329"/>
                  <a:gd name="connsiteY12" fmla="*/ 166827 h 1706502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50731 w 2456329"/>
                  <a:gd name="connsiteY11" fmla="*/ 507609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92573 w 2456329"/>
                  <a:gd name="connsiteY0" fmla="*/ 143193 h 1724317"/>
                  <a:gd name="connsiteX1" fmla="*/ 1439836 w 2456329"/>
                  <a:gd name="connsiteY1" fmla="*/ 126789 h 1724317"/>
                  <a:gd name="connsiteX2" fmla="*/ 1858844 w 2456329"/>
                  <a:gd name="connsiteY2" fmla="*/ 215509 h 1724317"/>
                  <a:gd name="connsiteX3" fmla="*/ 2266831 w 2456329"/>
                  <a:gd name="connsiteY3" fmla="*/ 575872 h 1724317"/>
                  <a:gd name="connsiteX4" fmla="*/ 2392244 w 2456329"/>
                  <a:gd name="connsiteY4" fmla="*/ 971160 h 1724317"/>
                  <a:gd name="connsiteX5" fmla="*/ 1992194 w 2456329"/>
                  <a:gd name="connsiteY5" fmla="*/ 1326759 h 1724317"/>
                  <a:gd name="connsiteX6" fmla="*/ 1536581 w 2456329"/>
                  <a:gd name="connsiteY6" fmla="*/ 1588697 h 1724317"/>
                  <a:gd name="connsiteX7" fmla="*/ 930093 w 2456329"/>
                  <a:gd name="connsiteY7" fmla="*/ 1612394 h 1724317"/>
                  <a:gd name="connsiteX8" fmla="*/ 474762 w 2456329"/>
                  <a:gd name="connsiteY8" fmla="*/ 1506738 h 1724317"/>
                  <a:gd name="connsiteX9" fmla="*/ 128468 w 2456329"/>
                  <a:gd name="connsiteY9" fmla="*/ 1274372 h 1724317"/>
                  <a:gd name="connsiteX10" fmla="*/ 171331 w 2456329"/>
                  <a:gd name="connsiteY10" fmla="*/ 825110 h 1724317"/>
                  <a:gd name="connsiteX11" fmla="*/ 467611 w 2456329"/>
                  <a:gd name="connsiteY11" fmla="*/ 477213 h 1724317"/>
                  <a:gd name="connsiteX12" fmla="*/ 892573 w 2456329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52380 w 2441098"/>
                  <a:gd name="connsiteY11" fmla="*/ 477213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74889 w 2441098"/>
                  <a:gd name="connsiteY11" fmla="*/ 449581 h 1724317"/>
                  <a:gd name="connsiteX12" fmla="*/ 877342 w 2441098"/>
                  <a:gd name="connsiteY12" fmla="*/ 143193 h 1724317"/>
                  <a:gd name="connsiteX0" fmla="*/ 877342 w 2441098"/>
                  <a:gd name="connsiteY0" fmla="*/ 143193 h 1724317"/>
                  <a:gd name="connsiteX1" fmla="*/ 1424605 w 2441098"/>
                  <a:gd name="connsiteY1" fmla="*/ 126789 h 1724317"/>
                  <a:gd name="connsiteX2" fmla="*/ 1843613 w 2441098"/>
                  <a:gd name="connsiteY2" fmla="*/ 215509 h 1724317"/>
                  <a:gd name="connsiteX3" fmla="*/ 2251600 w 2441098"/>
                  <a:gd name="connsiteY3" fmla="*/ 575872 h 1724317"/>
                  <a:gd name="connsiteX4" fmla="*/ 2377013 w 2441098"/>
                  <a:gd name="connsiteY4" fmla="*/ 971160 h 1724317"/>
                  <a:gd name="connsiteX5" fmla="*/ 1976963 w 2441098"/>
                  <a:gd name="connsiteY5" fmla="*/ 1326759 h 1724317"/>
                  <a:gd name="connsiteX6" fmla="*/ 1521350 w 2441098"/>
                  <a:gd name="connsiteY6" fmla="*/ 1588697 h 1724317"/>
                  <a:gd name="connsiteX7" fmla="*/ 914862 w 2441098"/>
                  <a:gd name="connsiteY7" fmla="*/ 1612394 h 1724317"/>
                  <a:gd name="connsiteX8" fmla="*/ 459531 w 2441098"/>
                  <a:gd name="connsiteY8" fmla="*/ 1506738 h 1724317"/>
                  <a:gd name="connsiteX9" fmla="*/ 113237 w 2441098"/>
                  <a:gd name="connsiteY9" fmla="*/ 1274372 h 1724317"/>
                  <a:gd name="connsiteX10" fmla="*/ 195490 w 2441098"/>
                  <a:gd name="connsiteY10" fmla="*/ 805767 h 1724317"/>
                  <a:gd name="connsiteX11" fmla="*/ 474889 w 2441098"/>
                  <a:gd name="connsiteY11" fmla="*/ 449581 h 1724317"/>
                  <a:gd name="connsiteX12" fmla="*/ 877342 w 2441098"/>
                  <a:gd name="connsiteY12" fmla="*/ 143193 h 1724317"/>
                  <a:gd name="connsiteX0" fmla="*/ 877342 w 2428956"/>
                  <a:gd name="connsiteY0" fmla="*/ 143193 h 1724317"/>
                  <a:gd name="connsiteX1" fmla="*/ 1424605 w 2428956"/>
                  <a:gd name="connsiteY1" fmla="*/ 126789 h 1724317"/>
                  <a:gd name="connsiteX2" fmla="*/ 1843613 w 2428956"/>
                  <a:gd name="connsiteY2" fmla="*/ 215509 h 1724317"/>
                  <a:gd name="connsiteX3" fmla="*/ 2192516 w 2428956"/>
                  <a:gd name="connsiteY3" fmla="*/ 578636 h 1724317"/>
                  <a:gd name="connsiteX4" fmla="*/ 2377013 w 2428956"/>
                  <a:gd name="connsiteY4" fmla="*/ 971160 h 1724317"/>
                  <a:gd name="connsiteX5" fmla="*/ 1976963 w 2428956"/>
                  <a:gd name="connsiteY5" fmla="*/ 1326759 h 1724317"/>
                  <a:gd name="connsiteX6" fmla="*/ 1521350 w 2428956"/>
                  <a:gd name="connsiteY6" fmla="*/ 1588697 h 1724317"/>
                  <a:gd name="connsiteX7" fmla="*/ 914862 w 2428956"/>
                  <a:gd name="connsiteY7" fmla="*/ 1612394 h 1724317"/>
                  <a:gd name="connsiteX8" fmla="*/ 459531 w 2428956"/>
                  <a:gd name="connsiteY8" fmla="*/ 1506738 h 1724317"/>
                  <a:gd name="connsiteX9" fmla="*/ 113237 w 2428956"/>
                  <a:gd name="connsiteY9" fmla="*/ 1274372 h 1724317"/>
                  <a:gd name="connsiteX10" fmla="*/ 195490 w 2428956"/>
                  <a:gd name="connsiteY10" fmla="*/ 805767 h 1724317"/>
                  <a:gd name="connsiteX11" fmla="*/ 474889 w 2428956"/>
                  <a:gd name="connsiteY11" fmla="*/ 449581 h 1724317"/>
                  <a:gd name="connsiteX12" fmla="*/ 877342 w 2428956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3193 h 1724317"/>
                  <a:gd name="connsiteX1" fmla="*/ 1424605 w 2428957"/>
                  <a:gd name="connsiteY1" fmla="*/ 126789 h 1724317"/>
                  <a:gd name="connsiteX2" fmla="*/ 1717002 w 2428957"/>
                  <a:gd name="connsiteY2" fmla="*/ 265248 h 1724317"/>
                  <a:gd name="connsiteX3" fmla="*/ 2192516 w 2428957"/>
                  <a:gd name="connsiteY3" fmla="*/ 578636 h 1724317"/>
                  <a:gd name="connsiteX4" fmla="*/ 2377013 w 2428957"/>
                  <a:gd name="connsiteY4" fmla="*/ 971160 h 1724317"/>
                  <a:gd name="connsiteX5" fmla="*/ 1976963 w 2428957"/>
                  <a:gd name="connsiteY5" fmla="*/ 1326759 h 1724317"/>
                  <a:gd name="connsiteX6" fmla="*/ 1521350 w 2428957"/>
                  <a:gd name="connsiteY6" fmla="*/ 1588697 h 1724317"/>
                  <a:gd name="connsiteX7" fmla="*/ 914862 w 2428957"/>
                  <a:gd name="connsiteY7" fmla="*/ 1612394 h 1724317"/>
                  <a:gd name="connsiteX8" fmla="*/ 459531 w 2428957"/>
                  <a:gd name="connsiteY8" fmla="*/ 1506738 h 1724317"/>
                  <a:gd name="connsiteX9" fmla="*/ 113237 w 2428957"/>
                  <a:gd name="connsiteY9" fmla="*/ 1274372 h 1724317"/>
                  <a:gd name="connsiteX10" fmla="*/ 195490 w 2428957"/>
                  <a:gd name="connsiteY10" fmla="*/ 805767 h 1724317"/>
                  <a:gd name="connsiteX11" fmla="*/ 474889 w 2428957"/>
                  <a:gd name="connsiteY11" fmla="*/ 449581 h 1724317"/>
                  <a:gd name="connsiteX12" fmla="*/ 877342 w 2428957"/>
                  <a:gd name="connsiteY12" fmla="*/ 143193 h 1724317"/>
                  <a:gd name="connsiteX0" fmla="*/ 877342 w 2428957"/>
                  <a:gd name="connsiteY0" fmla="*/ 147642 h 1720476"/>
                  <a:gd name="connsiteX1" fmla="*/ 1424605 w 2428957"/>
                  <a:gd name="connsiteY1" fmla="*/ 122948 h 1720476"/>
                  <a:gd name="connsiteX2" fmla="*/ 1717002 w 2428957"/>
                  <a:gd name="connsiteY2" fmla="*/ 261407 h 1720476"/>
                  <a:gd name="connsiteX3" fmla="*/ 2192516 w 2428957"/>
                  <a:gd name="connsiteY3" fmla="*/ 574795 h 1720476"/>
                  <a:gd name="connsiteX4" fmla="*/ 2377013 w 2428957"/>
                  <a:gd name="connsiteY4" fmla="*/ 967319 h 1720476"/>
                  <a:gd name="connsiteX5" fmla="*/ 1976963 w 2428957"/>
                  <a:gd name="connsiteY5" fmla="*/ 1322918 h 1720476"/>
                  <a:gd name="connsiteX6" fmla="*/ 1521350 w 2428957"/>
                  <a:gd name="connsiteY6" fmla="*/ 1584856 h 1720476"/>
                  <a:gd name="connsiteX7" fmla="*/ 914862 w 2428957"/>
                  <a:gd name="connsiteY7" fmla="*/ 1608553 h 1720476"/>
                  <a:gd name="connsiteX8" fmla="*/ 459531 w 2428957"/>
                  <a:gd name="connsiteY8" fmla="*/ 1502897 h 1720476"/>
                  <a:gd name="connsiteX9" fmla="*/ 113237 w 2428957"/>
                  <a:gd name="connsiteY9" fmla="*/ 1270531 h 1720476"/>
                  <a:gd name="connsiteX10" fmla="*/ 195490 w 2428957"/>
                  <a:gd name="connsiteY10" fmla="*/ 801926 h 1720476"/>
                  <a:gd name="connsiteX11" fmla="*/ 474889 w 2428957"/>
                  <a:gd name="connsiteY11" fmla="*/ 445740 h 1720476"/>
                  <a:gd name="connsiteX12" fmla="*/ 877342 w 2428957"/>
                  <a:gd name="connsiteY12" fmla="*/ 147642 h 1720476"/>
                  <a:gd name="connsiteX0" fmla="*/ 877342 w 2428957"/>
                  <a:gd name="connsiteY0" fmla="*/ 133687 h 1706521"/>
                  <a:gd name="connsiteX1" fmla="*/ 1424605 w 2428957"/>
                  <a:gd name="connsiteY1" fmla="*/ 108993 h 1706521"/>
                  <a:gd name="connsiteX2" fmla="*/ 1717002 w 2428957"/>
                  <a:gd name="connsiteY2" fmla="*/ 247452 h 1706521"/>
                  <a:gd name="connsiteX3" fmla="*/ 2192516 w 2428957"/>
                  <a:gd name="connsiteY3" fmla="*/ 560840 h 1706521"/>
                  <a:gd name="connsiteX4" fmla="*/ 2377013 w 2428957"/>
                  <a:gd name="connsiteY4" fmla="*/ 953364 h 1706521"/>
                  <a:gd name="connsiteX5" fmla="*/ 1976963 w 2428957"/>
                  <a:gd name="connsiteY5" fmla="*/ 1308963 h 1706521"/>
                  <a:gd name="connsiteX6" fmla="*/ 1521350 w 2428957"/>
                  <a:gd name="connsiteY6" fmla="*/ 1570901 h 1706521"/>
                  <a:gd name="connsiteX7" fmla="*/ 914862 w 2428957"/>
                  <a:gd name="connsiteY7" fmla="*/ 1594598 h 1706521"/>
                  <a:gd name="connsiteX8" fmla="*/ 459531 w 2428957"/>
                  <a:gd name="connsiteY8" fmla="*/ 1488942 h 1706521"/>
                  <a:gd name="connsiteX9" fmla="*/ 113237 w 2428957"/>
                  <a:gd name="connsiteY9" fmla="*/ 1256576 h 1706521"/>
                  <a:gd name="connsiteX10" fmla="*/ 195490 w 2428957"/>
                  <a:gd name="connsiteY10" fmla="*/ 787971 h 1706521"/>
                  <a:gd name="connsiteX11" fmla="*/ 474889 w 2428957"/>
                  <a:gd name="connsiteY11" fmla="*/ 431785 h 1706521"/>
                  <a:gd name="connsiteX12" fmla="*/ 877342 w 2428957"/>
                  <a:gd name="connsiteY12" fmla="*/ 133687 h 1706521"/>
                  <a:gd name="connsiteX0" fmla="*/ 877342 w 2428957"/>
                  <a:gd name="connsiteY0" fmla="*/ 149159 h 1721993"/>
                  <a:gd name="connsiteX1" fmla="*/ 1418978 w 2428957"/>
                  <a:gd name="connsiteY1" fmla="*/ 99597 h 1721993"/>
                  <a:gd name="connsiteX2" fmla="*/ 1717002 w 2428957"/>
                  <a:gd name="connsiteY2" fmla="*/ 262924 h 1721993"/>
                  <a:gd name="connsiteX3" fmla="*/ 2192516 w 2428957"/>
                  <a:gd name="connsiteY3" fmla="*/ 576312 h 1721993"/>
                  <a:gd name="connsiteX4" fmla="*/ 2377013 w 2428957"/>
                  <a:gd name="connsiteY4" fmla="*/ 968836 h 1721993"/>
                  <a:gd name="connsiteX5" fmla="*/ 1976963 w 2428957"/>
                  <a:gd name="connsiteY5" fmla="*/ 1324435 h 1721993"/>
                  <a:gd name="connsiteX6" fmla="*/ 1521350 w 2428957"/>
                  <a:gd name="connsiteY6" fmla="*/ 1586373 h 1721993"/>
                  <a:gd name="connsiteX7" fmla="*/ 914862 w 2428957"/>
                  <a:gd name="connsiteY7" fmla="*/ 1610070 h 1721993"/>
                  <a:gd name="connsiteX8" fmla="*/ 459531 w 2428957"/>
                  <a:gd name="connsiteY8" fmla="*/ 1504414 h 1721993"/>
                  <a:gd name="connsiteX9" fmla="*/ 113237 w 2428957"/>
                  <a:gd name="connsiteY9" fmla="*/ 1272048 h 1721993"/>
                  <a:gd name="connsiteX10" fmla="*/ 195490 w 2428957"/>
                  <a:gd name="connsiteY10" fmla="*/ 803443 h 1721993"/>
                  <a:gd name="connsiteX11" fmla="*/ 474889 w 2428957"/>
                  <a:gd name="connsiteY11" fmla="*/ 447257 h 1721993"/>
                  <a:gd name="connsiteX12" fmla="*/ 877342 w 2428957"/>
                  <a:gd name="connsiteY12" fmla="*/ 149159 h 1721993"/>
                  <a:gd name="connsiteX0" fmla="*/ 877342 w 2351724"/>
                  <a:gd name="connsiteY0" fmla="*/ 149159 h 1721993"/>
                  <a:gd name="connsiteX1" fmla="*/ 1418978 w 2351724"/>
                  <a:gd name="connsiteY1" fmla="*/ 99597 h 1721993"/>
                  <a:gd name="connsiteX2" fmla="*/ 1717002 w 2351724"/>
                  <a:gd name="connsiteY2" fmla="*/ 262924 h 1721993"/>
                  <a:gd name="connsiteX3" fmla="*/ 2192516 w 2351724"/>
                  <a:gd name="connsiteY3" fmla="*/ 576312 h 1721993"/>
                  <a:gd name="connsiteX4" fmla="*/ 2275725 w 2351724"/>
                  <a:gd name="connsiteY4" fmla="*/ 924624 h 1721993"/>
                  <a:gd name="connsiteX5" fmla="*/ 1976963 w 2351724"/>
                  <a:gd name="connsiteY5" fmla="*/ 1324435 h 1721993"/>
                  <a:gd name="connsiteX6" fmla="*/ 1521350 w 2351724"/>
                  <a:gd name="connsiteY6" fmla="*/ 1586373 h 1721993"/>
                  <a:gd name="connsiteX7" fmla="*/ 914862 w 2351724"/>
                  <a:gd name="connsiteY7" fmla="*/ 1610070 h 1721993"/>
                  <a:gd name="connsiteX8" fmla="*/ 459531 w 2351724"/>
                  <a:gd name="connsiteY8" fmla="*/ 1504414 h 1721993"/>
                  <a:gd name="connsiteX9" fmla="*/ 113237 w 2351724"/>
                  <a:gd name="connsiteY9" fmla="*/ 1272048 h 1721993"/>
                  <a:gd name="connsiteX10" fmla="*/ 195490 w 2351724"/>
                  <a:gd name="connsiteY10" fmla="*/ 803443 h 1721993"/>
                  <a:gd name="connsiteX11" fmla="*/ 474889 w 2351724"/>
                  <a:gd name="connsiteY11" fmla="*/ 447257 h 1721993"/>
                  <a:gd name="connsiteX12" fmla="*/ 877342 w 2351724"/>
                  <a:gd name="connsiteY12" fmla="*/ 149159 h 1721993"/>
                  <a:gd name="connsiteX0" fmla="*/ 877342 w 2347389"/>
                  <a:gd name="connsiteY0" fmla="*/ 149159 h 1721993"/>
                  <a:gd name="connsiteX1" fmla="*/ 1418978 w 2347389"/>
                  <a:gd name="connsiteY1" fmla="*/ 99597 h 1721993"/>
                  <a:gd name="connsiteX2" fmla="*/ 1717002 w 2347389"/>
                  <a:gd name="connsiteY2" fmla="*/ 262924 h 1721993"/>
                  <a:gd name="connsiteX3" fmla="*/ 2178448 w 2347389"/>
                  <a:gd name="connsiteY3" fmla="*/ 562496 h 1721993"/>
                  <a:gd name="connsiteX4" fmla="*/ 2275725 w 2347389"/>
                  <a:gd name="connsiteY4" fmla="*/ 924624 h 1721993"/>
                  <a:gd name="connsiteX5" fmla="*/ 1976963 w 2347389"/>
                  <a:gd name="connsiteY5" fmla="*/ 1324435 h 1721993"/>
                  <a:gd name="connsiteX6" fmla="*/ 1521350 w 2347389"/>
                  <a:gd name="connsiteY6" fmla="*/ 1586373 h 1721993"/>
                  <a:gd name="connsiteX7" fmla="*/ 914862 w 2347389"/>
                  <a:gd name="connsiteY7" fmla="*/ 1610070 h 1721993"/>
                  <a:gd name="connsiteX8" fmla="*/ 459531 w 2347389"/>
                  <a:gd name="connsiteY8" fmla="*/ 1504414 h 1721993"/>
                  <a:gd name="connsiteX9" fmla="*/ 113237 w 2347389"/>
                  <a:gd name="connsiteY9" fmla="*/ 1272048 h 1721993"/>
                  <a:gd name="connsiteX10" fmla="*/ 195490 w 2347389"/>
                  <a:gd name="connsiteY10" fmla="*/ 803443 h 1721993"/>
                  <a:gd name="connsiteX11" fmla="*/ 474889 w 2347389"/>
                  <a:gd name="connsiteY11" fmla="*/ 447257 h 1721993"/>
                  <a:gd name="connsiteX12" fmla="*/ 877342 w 2347389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717002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18978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49159 h 1721993"/>
                  <a:gd name="connsiteX1" fmla="*/ 1402096 w 2343341"/>
                  <a:gd name="connsiteY1" fmla="*/ 99597 h 1721993"/>
                  <a:gd name="connsiteX2" fmla="*/ 1697307 w 2343341"/>
                  <a:gd name="connsiteY2" fmla="*/ 262924 h 1721993"/>
                  <a:gd name="connsiteX3" fmla="*/ 2178448 w 2343341"/>
                  <a:gd name="connsiteY3" fmla="*/ 562496 h 1721993"/>
                  <a:gd name="connsiteX4" fmla="*/ 2275725 w 2343341"/>
                  <a:gd name="connsiteY4" fmla="*/ 924624 h 1721993"/>
                  <a:gd name="connsiteX5" fmla="*/ 1976963 w 2343341"/>
                  <a:gd name="connsiteY5" fmla="*/ 1324435 h 1721993"/>
                  <a:gd name="connsiteX6" fmla="*/ 1521350 w 2343341"/>
                  <a:gd name="connsiteY6" fmla="*/ 1586373 h 1721993"/>
                  <a:gd name="connsiteX7" fmla="*/ 914862 w 2343341"/>
                  <a:gd name="connsiteY7" fmla="*/ 1610070 h 1721993"/>
                  <a:gd name="connsiteX8" fmla="*/ 459531 w 2343341"/>
                  <a:gd name="connsiteY8" fmla="*/ 1504414 h 1721993"/>
                  <a:gd name="connsiteX9" fmla="*/ 113237 w 2343341"/>
                  <a:gd name="connsiteY9" fmla="*/ 1272048 h 1721993"/>
                  <a:gd name="connsiteX10" fmla="*/ 195490 w 2343341"/>
                  <a:gd name="connsiteY10" fmla="*/ 803443 h 1721993"/>
                  <a:gd name="connsiteX11" fmla="*/ 474889 w 2343341"/>
                  <a:gd name="connsiteY11" fmla="*/ 447257 h 1721993"/>
                  <a:gd name="connsiteX12" fmla="*/ 877342 w 2343341"/>
                  <a:gd name="connsiteY12" fmla="*/ 149159 h 1721993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77342 w 2343341"/>
                  <a:gd name="connsiteY0" fmla="*/ 122525 h 1695359"/>
                  <a:gd name="connsiteX1" fmla="*/ 1402096 w 2343341"/>
                  <a:gd name="connsiteY1" fmla="*/ 72963 h 1695359"/>
                  <a:gd name="connsiteX2" fmla="*/ 1697307 w 2343341"/>
                  <a:gd name="connsiteY2" fmla="*/ 236290 h 1695359"/>
                  <a:gd name="connsiteX3" fmla="*/ 2178448 w 2343341"/>
                  <a:gd name="connsiteY3" fmla="*/ 535862 h 1695359"/>
                  <a:gd name="connsiteX4" fmla="*/ 2275725 w 2343341"/>
                  <a:gd name="connsiteY4" fmla="*/ 897990 h 1695359"/>
                  <a:gd name="connsiteX5" fmla="*/ 1976963 w 2343341"/>
                  <a:gd name="connsiteY5" fmla="*/ 1297801 h 1695359"/>
                  <a:gd name="connsiteX6" fmla="*/ 1521350 w 2343341"/>
                  <a:gd name="connsiteY6" fmla="*/ 1559739 h 1695359"/>
                  <a:gd name="connsiteX7" fmla="*/ 914862 w 2343341"/>
                  <a:gd name="connsiteY7" fmla="*/ 1583436 h 1695359"/>
                  <a:gd name="connsiteX8" fmla="*/ 459531 w 2343341"/>
                  <a:gd name="connsiteY8" fmla="*/ 1477780 h 1695359"/>
                  <a:gd name="connsiteX9" fmla="*/ 113237 w 2343341"/>
                  <a:gd name="connsiteY9" fmla="*/ 1245414 h 1695359"/>
                  <a:gd name="connsiteX10" fmla="*/ 195490 w 2343341"/>
                  <a:gd name="connsiteY10" fmla="*/ 776809 h 1695359"/>
                  <a:gd name="connsiteX11" fmla="*/ 474889 w 2343341"/>
                  <a:gd name="connsiteY11" fmla="*/ 420623 h 1695359"/>
                  <a:gd name="connsiteX12" fmla="*/ 877342 w 2343341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83263 w 2351715"/>
                  <a:gd name="connsiteY11" fmla="*/ 420623 h 1695359"/>
                  <a:gd name="connsiteX12" fmla="*/ 885716 w 2351715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74822 w 2351715"/>
                  <a:gd name="connsiteY11" fmla="*/ 408728 h 1695359"/>
                  <a:gd name="connsiteX12" fmla="*/ 885716 w 2351715"/>
                  <a:gd name="connsiteY12" fmla="*/ 122525 h 1695359"/>
                  <a:gd name="connsiteX0" fmla="*/ 885716 w 2351715"/>
                  <a:gd name="connsiteY0" fmla="*/ 122525 h 1695359"/>
                  <a:gd name="connsiteX1" fmla="*/ 1410470 w 2351715"/>
                  <a:gd name="connsiteY1" fmla="*/ 72963 h 1695359"/>
                  <a:gd name="connsiteX2" fmla="*/ 1705681 w 2351715"/>
                  <a:gd name="connsiteY2" fmla="*/ 236290 h 1695359"/>
                  <a:gd name="connsiteX3" fmla="*/ 2186822 w 2351715"/>
                  <a:gd name="connsiteY3" fmla="*/ 535862 h 1695359"/>
                  <a:gd name="connsiteX4" fmla="*/ 2284099 w 2351715"/>
                  <a:gd name="connsiteY4" fmla="*/ 897990 h 1695359"/>
                  <a:gd name="connsiteX5" fmla="*/ 1985337 w 2351715"/>
                  <a:gd name="connsiteY5" fmla="*/ 1297801 h 1695359"/>
                  <a:gd name="connsiteX6" fmla="*/ 1529724 w 2351715"/>
                  <a:gd name="connsiteY6" fmla="*/ 1559739 h 1695359"/>
                  <a:gd name="connsiteX7" fmla="*/ 923236 w 2351715"/>
                  <a:gd name="connsiteY7" fmla="*/ 1583436 h 1695359"/>
                  <a:gd name="connsiteX8" fmla="*/ 467905 w 2351715"/>
                  <a:gd name="connsiteY8" fmla="*/ 1477780 h 1695359"/>
                  <a:gd name="connsiteX9" fmla="*/ 121611 w 2351715"/>
                  <a:gd name="connsiteY9" fmla="*/ 1245414 h 1695359"/>
                  <a:gd name="connsiteX10" fmla="*/ 181356 w 2351715"/>
                  <a:gd name="connsiteY10" fmla="*/ 776809 h 1695359"/>
                  <a:gd name="connsiteX11" fmla="*/ 474822 w 2351715"/>
                  <a:gd name="connsiteY11" fmla="*/ 408728 h 1695359"/>
                  <a:gd name="connsiteX12" fmla="*/ 885716 w 2351715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57882 w 2341692"/>
                  <a:gd name="connsiteY8" fmla="*/ 1477780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95359"/>
                  <a:gd name="connsiteX1" fmla="*/ 1400447 w 2341692"/>
                  <a:gd name="connsiteY1" fmla="*/ 72963 h 1695359"/>
                  <a:gd name="connsiteX2" fmla="*/ 1695658 w 2341692"/>
                  <a:gd name="connsiteY2" fmla="*/ 236290 h 1695359"/>
                  <a:gd name="connsiteX3" fmla="*/ 2176799 w 2341692"/>
                  <a:gd name="connsiteY3" fmla="*/ 535862 h 1695359"/>
                  <a:gd name="connsiteX4" fmla="*/ 2274076 w 2341692"/>
                  <a:gd name="connsiteY4" fmla="*/ 897990 h 1695359"/>
                  <a:gd name="connsiteX5" fmla="*/ 1975314 w 2341692"/>
                  <a:gd name="connsiteY5" fmla="*/ 1297801 h 1695359"/>
                  <a:gd name="connsiteX6" fmla="*/ 1519701 w 2341692"/>
                  <a:gd name="connsiteY6" fmla="*/ 1559739 h 1695359"/>
                  <a:gd name="connsiteX7" fmla="*/ 913213 w 2341692"/>
                  <a:gd name="connsiteY7" fmla="*/ 1583436 h 1695359"/>
                  <a:gd name="connsiteX8" fmla="*/ 483203 w 2341692"/>
                  <a:gd name="connsiteY8" fmla="*/ 1468858 h 1695359"/>
                  <a:gd name="connsiteX9" fmla="*/ 128469 w 2341692"/>
                  <a:gd name="connsiteY9" fmla="*/ 1245414 h 1695359"/>
                  <a:gd name="connsiteX10" fmla="*/ 171333 w 2341692"/>
                  <a:gd name="connsiteY10" fmla="*/ 776809 h 1695359"/>
                  <a:gd name="connsiteX11" fmla="*/ 464799 w 2341692"/>
                  <a:gd name="connsiteY11" fmla="*/ 408728 h 1695359"/>
                  <a:gd name="connsiteX12" fmla="*/ 875693 w 2341692"/>
                  <a:gd name="connsiteY12" fmla="*/ 122525 h 1695359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75693 w 2341692"/>
                  <a:gd name="connsiteY0" fmla="*/ 122525 h 1684723"/>
                  <a:gd name="connsiteX1" fmla="*/ 1400447 w 2341692"/>
                  <a:gd name="connsiteY1" fmla="*/ 72963 h 1684723"/>
                  <a:gd name="connsiteX2" fmla="*/ 1695658 w 2341692"/>
                  <a:gd name="connsiteY2" fmla="*/ 236290 h 1684723"/>
                  <a:gd name="connsiteX3" fmla="*/ 2176799 w 2341692"/>
                  <a:gd name="connsiteY3" fmla="*/ 535862 h 1684723"/>
                  <a:gd name="connsiteX4" fmla="*/ 2274076 w 2341692"/>
                  <a:gd name="connsiteY4" fmla="*/ 897990 h 1684723"/>
                  <a:gd name="connsiteX5" fmla="*/ 1975314 w 2341692"/>
                  <a:gd name="connsiteY5" fmla="*/ 1297801 h 1684723"/>
                  <a:gd name="connsiteX6" fmla="*/ 1519701 w 2341692"/>
                  <a:gd name="connsiteY6" fmla="*/ 1559739 h 1684723"/>
                  <a:gd name="connsiteX7" fmla="*/ 890705 w 2341692"/>
                  <a:gd name="connsiteY7" fmla="*/ 1565593 h 1684723"/>
                  <a:gd name="connsiteX8" fmla="*/ 483203 w 2341692"/>
                  <a:gd name="connsiteY8" fmla="*/ 1468858 h 1684723"/>
                  <a:gd name="connsiteX9" fmla="*/ 128469 w 2341692"/>
                  <a:gd name="connsiteY9" fmla="*/ 1245414 h 1684723"/>
                  <a:gd name="connsiteX10" fmla="*/ 171333 w 2341692"/>
                  <a:gd name="connsiteY10" fmla="*/ 776809 h 1684723"/>
                  <a:gd name="connsiteX11" fmla="*/ 464799 w 2341692"/>
                  <a:gd name="connsiteY11" fmla="*/ 408728 h 1684723"/>
                  <a:gd name="connsiteX12" fmla="*/ 875693 w 2341692"/>
                  <a:gd name="connsiteY12" fmla="*/ 122525 h 1684723"/>
                  <a:gd name="connsiteX0" fmla="*/ 860460 w 2326459"/>
                  <a:gd name="connsiteY0" fmla="*/ 122525 h 1684723"/>
                  <a:gd name="connsiteX1" fmla="*/ 1385214 w 2326459"/>
                  <a:gd name="connsiteY1" fmla="*/ 72963 h 1684723"/>
                  <a:gd name="connsiteX2" fmla="*/ 1680425 w 2326459"/>
                  <a:gd name="connsiteY2" fmla="*/ 236290 h 1684723"/>
                  <a:gd name="connsiteX3" fmla="*/ 2161566 w 2326459"/>
                  <a:gd name="connsiteY3" fmla="*/ 535862 h 1684723"/>
                  <a:gd name="connsiteX4" fmla="*/ 2258843 w 2326459"/>
                  <a:gd name="connsiteY4" fmla="*/ 897990 h 1684723"/>
                  <a:gd name="connsiteX5" fmla="*/ 1960081 w 2326459"/>
                  <a:gd name="connsiteY5" fmla="*/ 1297801 h 1684723"/>
                  <a:gd name="connsiteX6" fmla="*/ 1504468 w 2326459"/>
                  <a:gd name="connsiteY6" fmla="*/ 1559739 h 1684723"/>
                  <a:gd name="connsiteX7" fmla="*/ 875472 w 2326459"/>
                  <a:gd name="connsiteY7" fmla="*/ 1565593 h 1684723"/>
                  <a:gd name="connsiteX8" fmla="*/ 467970 w 2326459"/>
                  <a:gd name="connsiteY8" fmla="*/ 1468858 h 1684723"/>
                  <a:gd name="connsiteX9" fmla="*/ 113236 w 2326459"/>
                  <a:gd name="connsiteY9" fmla="*/ 1245414 h 1684723"/>
                  <a:gd name="connsiteX10" fmla="*/ 195490 w 2326459"/>
                  <a:gd name="connsiteY10" fmla="*/ 744097 h 1684723"/>
                  <a:gd name="connsiteX11" fmla="*/ 449566 w 2326459"/>
                  <a:gd name="connsiteY11" fmla="*/ 408728 h 1684723"/>
                  <a:gd name="connsiteX12" fmla="*/ 860460 w 2326459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74513 w 2340512"/>
                  <a:gd name="connsiteY0" fmla="*/ 122525 h 1684723"/>
                  <a:gd name="connsiteX1" fmla="*/ 1399267 w 2340512"/>
                  <a:gd name="connsiteY1" fmla="*/ 72963 h 1684723"/>
                  <a:gd name="connsiteX2" fmla="*/ 1694478 w 2340512"/>
                  <a:gd name="connsiteY2" fmla="*/ 236290 h 1684723"/>
                  <a:gd name="connsiteX3" fmla="*/ 2175619 w 2340512"/>
                  <a:gd name="connsiteY3" fmla="*/ 535862 h 1684723"/>
                  <a:gd name="connsiteX4" fmla="*/ 2272896 w 2340512"/>
                  <a:gd name="connsiteY4" fmla="*/ 897990 h 1684723"/>
                  <a:gd name="connsiteX5" fmla="*/ 1974134 w 2340512"/>
                  <a:gd name="connsiteY5" fmla="*/ 1297801 h 1684723"/>
                  <a:gd name="connsiteX6" fmla="*/ 1518521 w 2340512"/>
                  <a:gd name="connsiteY6" fmla="*/ 1559739 h 1684723"/>
                  <a:gd name="connsiteX7" fmla="*/ 889525 w 2340512"/>
                  <a:gd name="connsiteY7" fmla="*/ 1565593 h 1684723"/>
                  <a:gd name="connsiteX8" fmla="*/ 482023 w 2340512"/>
                  <a:gd name="connsiteY8" fmla="*/ 1468858 h 1684723"/>
                  <a:gd name="connsiteX9" fmla="*/ 127289 w 2340512"/>
                  <a:gd name="connsiteY9" fmla="*/ 1245414 h 1684723"/>
                  <a:gd name="connsiteX10" fmla="*/ 172968 w 2340512"/>
                  <a:gd name="connsiteY10" fmla="*/ 767887 h 1684723"/>
                  <a:gd name="connsiteX11" fmla="*/ 463619 w 2340512"/>
                  <a:gd name="connsiteY11" fmla="*/ 408728 h 1684723"/>
                  <a:gd name="connsiteX12" fmla="*/ 874513 w 2340512"/>
                  <a:gd name="connsiteY12" fmla="*/ 122525 h 1684723"/>
                  <a:gd name="connsiteX0" fmla="*/ 819836 w 2285835"/>
                  <a:gd name="connsiteY0" fmla="*/ 122525 h 1684723"/>
                  <a:gd name="connsiteX1" fmla="*/ 1344590 w 2285835"/>
                  <a:gd name="connsiteY1" fmla="*/ 72963 h 1684723"/>
                  <a:gd name="connsiteX2" fmla="*/ 1639801 w 2285835"/>
                  <a:gd name="connsiteY2" fmla="*/ 236290 h 1684723"/>
                  <a:gd name="connsiteX3" fmla="*/ 2120942 w 2285835"/>
                  <a:gd name="connsiteY3" fmla="*/ 535862 h 1684723"/>
                  <a:gd name="connsiteX4" fmla="*/ 2218219 w 2285835"/>
                  <a:gd name="connsiteY4" fmla="*/ 897990 h 1684723"/>
                  <a:gd name="connsiteX5" fmla="*/ 1919457 w 2285835"/>
                  <a:gd name="connsiteY5" fmla="*/ 1297801 h 1684723"/>
                  <a:gd name="connsiteX6" fmla="*/ 1463844 w 2285835"/>
                  <a:gd name="connsiteY6" fmla="*/ 1559739 h 1684723"/>
                  <a:gd name="connsiteX7" fmla="*/ 834848 w 2285835"/>
                  <a:gd name="connsiteY7" fmla="*/ 1565593 h 1684723"/>
                  <a:gd name="connsiteX8" fmla="*/ 427346 w 2285835"/>
                  <a:gd name="connsiteY8" fmla="*/ 1468858 h 1684723"/>
                  <a:gd name="connsiteX9" fmla="*/ 72612 w 2285835"/>
                  <a:gd name="connsiteY9" fmla="*/ 1245414 h 1684723"/>
                  <a:gd name="connsiteX10" fmla="*/ 118291 w 2285835"/>
                  <a:gd name="connsiteY10" fmla="*/ 767887 h 1684723"/>
                  <a:gd name="connsiteX11" fmla="*/ 408942 w 2285835"/>
                  <a:gd name="connsiteY11" fmla="*/ 408728 h 1684723"/>
                  <a:gd name="connsiteX12" fmla="*/ 819836 w 2285835"/>
                  <a:gd name="connsiteY12" fmla="*/ 122525 h 1684723"/>
                  <a:gd name="connsiteX0" fmla="*/ 806153 w 2272152"/>
                  <a:gd name="connsiteY0" fmla="*/ 122525 h 1684723"/>
                  <a:gd name="connsiteX1" fmla="*/ 1330907 w 2272152"/>
                  <a:gd name="connsiteY1" fmla="*/ 72963 h 1684723"/>
                  <a:gd name="connsiteX2" fmla="*/ 1626118 w 2272152"/>
                  <a:gd name="connsiteY2" fmla="*/ 236290 h 1684723"/>
                  <a:gd name="connsiteX3" fmla="*/ 2107259 w 2272152"/>
                  <a:gd name="connsiteY3" fmla="*/ 535862 h 1684723"/>
                  <a:gd name="connsiteX4" fmla="*/ 2204536 w 2272152"/>
                  <a:gd name="connsiteY4" fmla="*/ 897990 h 1684723"/>
                  <a:gd name="connsiteX5" fmla="*/ 1905774 w 2272152"/>
                  <a:gd name="connsiteY5" fmla="*/ 1297801 h 1684723"/>
                  <a:gd name="connsiteX6" fmla="*/ 1450161 w 2272152"/>
                  <a:gd name="connsiteY6" fmla="*/ 1559739 h 1684723"/>
                  <a:gd name="connsiteX7" fmla="*/ 821165 w 2272152"/>
                  <a:gd name="connsiteY7" fmla="*/ 1565593 h 1684723"/>
                  <a:gd name="connsiteX8" fmla="*/ 413663 w 2272152"/>
                  <a:gd name="connsiteY8" fmla="*/ 1468858 h 1684723"/>
                  <a:gd name="connsiteX9" fmla="*/ 58929 w 2272152"/>
                  <a:gd name="connsiteY9" fmla="*/ 1245414 h 1684723"/>
                  <a:gd name="connsiteX10" fmla="*/ 129929 w 2272152"/>
                  <a:gd name="connsiteY10" fmla="*/ 809521 h 1684723"/>
                  <a:gd name="connsiteX11" fmla="*/ 395259 w 2272152"/>
                  <a:gd name="connsiteY11" fmla="*/ 408728 h 1684723"/>
                  <a:gd name="connsiteX12" fmla="*/ 806153 w 2272152"/>
                  <a:gd name="connsiteY12" fmla="*/ 122525 h 1684723"/>
                  <a:gd name="connsiteX0" fmla="*/ 806152 w 2272151"/>
                  <a:gd name="connsiteY0" fmla="*/ 122525 h 1684723"/>
                  <a:gd name="connsiteX1" fmla="*/ 1330906 w 2272151"/>
                  <a:gd name="connsiteY1" fmla="*/ 72963 h 1684723"/>
                  <a:gd name="connsiteX2" fmla="*/ 1626117 w 2272151"/>
                  <a:gd name="connsiteY2" fmla="*/ 236290 h 1684723"/>
                  <a:gd name="connsiteX3" fmla="*/ 2107258 w 2272151"/>
                  <a:gd name="connsiteY3" fmla="*/ 535862 h 1684723"/>
                  <a:gd name="connsiteX4" fmla="*/ 2204535 w 2272151"/>
                  <a:gd name="connsiteY4" fmla="*/ 897990 h 1684723"/>
                  <a:gd name="connsiteX5" fmla="*/ 1905773 w 2272151"/>
                  <a:gd name="connsiteY5" fmla="*/ 1297801 h 1684723"/>
                  <a:gd name="connsiteX6" fmla="*/ 1450160 w 2272151"/>
                  <a:gd name="connsiteY6" fmla="*/ 1559739 h 1684723"/>
                  <a:gd name="connsiteX7" fmla="*/ 821164 w 2272151"/>
                  <a:gd name="connsiteY7" fmla="*/ 1565593 h 1684723"/>
                  <a:gd name="connsiteX8" fmla="*/ 413662 w 2272151"/>
                  <a:gd name="connsiteY8" fmla="*/ 1468858 h 1684723"/>
                  <a:gd name="connsiteX9" fmla="*/ 58928 w 2272151"/>
                  <a:gd name="connsiteY9" fmla="*/ 1245414 h 1684723"/>
                  <a:gd name="connsiteX10" fmla="*/ 129928 w 2272151"/>
                  <a:gd name="connsiteY10" fmla="*/ 809521 h 1684723"/>
                  <a:gd name="connsiteX11" fmla="*/ 395258 w 2272151"/>
                  <a:gd name="connsiteY11" fmla="*/ 408728 h 1684723"/>
                  <a:gd name="connsiteX12" fmla="*/ 806152 w 2272151"/>
                  <a:gd name="connsiteY12" fmla="*/ 122525 h 1684723"/>
                  <a:gd name="connsiteX0" fmla="*/ 817018 w 2283017"/>
                  <a:gd name="connsiteY0" fmla="*/ 122525 h 1684723"/>
                  <a:gd name="connsiteX1" fmla="*/ 1341772 w 2283017"/>
                  <a:gd name="connsiteY1" fmla="*/ 72963 h 1684723"/>
                  <a:gd name="connsiteX2" fmla="*/ 1636983 w 2283017"/>
                  <a:gd name="connsiteY2" fmla="*/ 236290 h 1684723"/>
                  <a:gd name="connsiteX3" fmla="*/ 2118124 w 2283017"/>
                  <a:gd name="connsiteY3" fmla="*/ 535862 h 1684723"/>
                  <a:gd name="connsiteX4" fmla="*/ 2215401 w 2283017"/>
                  <a:gd name="connsiteY4" fmla="*/ 897990 h 1684723"/>
                  <a:gd name="connsiteX5" fmla="*/ 1916639 w 2283017"/>
                  <a:gd name="connsiteY5" fmla="*/ 1297801 h 1684723"/>
                  <a:gd name="connsiteX6" fmla="*/ 1461026 w 2283017"/>
                  <a:gd name="connsiteY6" fmla="*/ 1559739 h 1684723"/>
                  <a:gd name="connsiteX7" fmla="*/ 832030 w 2283017"/>
                  <a:gd name="connsiteY7" fmla="*/ 1565593 h 1684723"/>
                  <a:gd name="connsiteX8" fmla="*/ 424528 w 2283017"/>
                  <a:gd name="connsiteY8" fmla="*/ 1468858 h 1684723"/>
                  <a:gd name="connsiteX9" fmla="*/ 69794 w 2283017"/>
                  <a:gd name="connsiteY9" fmla="*/ 1245414 h 1684723"/>
                  <a:gd name="connsiteX10" fmla="*/ 140794 w 2283017"/>
                  <a:gd name="connsiteY10" fmla="*/ 809521 h 1684723"/>
                  <a:gd name="connsiteX11" fmla="*/ 406124 w 2283017"/>
                  <a:gd name="connsiteY11" fmla="*/ 408728 h 1684723"/>
                  <a:gd name="connsiteX12" fmla="*/ 817018 w 2283017"/>
                  <a:gd name="connsiteY12" fmla="*/ 122525 h 1684723"/>
                  <a:gd name="connsiteX0" fmla="*/ 802994 w 2268993"/>
                  <a:gd name="connsiteY0" fmla="*/ 122525 h 1684723"/>
                  <a:gd name="connsiteX1" fmla="*/ 1327748 w 2268993"/>
                  <a:gd name="connsiteY1" fmla="*/ 72963 h 1684723"/>
                  <a:gd name="connsiteX2" fmla="*/ 1622959 w 2268993"/>
                  <a:gd name="connsiteY2" fmla="*/ 236290 h 1684723"/>
                  <a:gd name="connsiteX3" fmla="*/ 2104100 w 2268993"/>
                  <a:gd name="connsiteY3" fmla="*/ 535862 h 1684723"/>
                  <a:gd name="connsiteX4" fmla="*/ 2201377 w 2268993"/>
                  <a:gd name="connsiteY4" fmla="*/ 897990 h 1684723"/>
                  <a:gd name="connsiteX5" fmla="*/ 1902615 w 2268993"/>
                  <a:gd name="connsiteY5" fmla="*/ 1297801 h 1684723"/>
                  <a:gd name="connsiteX6" fmla="*/ 1447002 w 2268993"/>
                  <a:gd name="connsiteY6" fmla="*/ 1559739 h 1684723"/>
                  <a:gd name="connsiteX7" fmla="*/ 818006 w 2268993"/>
                  <a:gd name="connsiteY7" fmla="*/ 1565593 h 1684723"/>
                  <a:gd name="connsiteX8" fmla="*/ 410504 w 2268993"/>
                  <a:gd name="connsiteY8" fmla="*/ 1468858 h 1684723"/>
                  <a:gd name="connsiteX9" fmla="*/ 55770 w 2268993"/>
                  <a:gd name="connsiteY9" fmla="*/ 1245414 h 1684723"/>
                  <a:gd name="connsiteX10" fmla="*/ 126770 w 2268993"/>
                  <a:gd name="connsiteY10" fmla="*/ 809521 h 1684723"/>
                  <a:gd name="connsiteX11" fmla="*/ 392100 w 2268993"/>
                  <a:gd name="connsiteY11" fmla="*/ 408728 h 1684723"/>
                  <a:gd name="connsiteX12" fmla="*/ 802994 w 2268993"/>
                  <a:gd name="connsiteY12" fmla="*/ 122525 h 1684723"/>
                  <a:gd name="connsiteX0" fmla="*/ 798876 w 2264875"/>
                  <a:gd name="connsiteY0" fmla="*/ 122525 h 1684723"/>
                  <a:gd name="connsiteX1" fmla="*/ 1323630 w 2264875"/>
                  <a:gd name="connsiteY1" fmla="*/ 72963 h 1684723"/>
                  <a:gd name="connsiteX2" fmla="*/ 1618841 w 2264875"/>
                  <a:gd name="connsiteY2" fmla="*/ 236290 h 1684723"/>
                  <a:gd name="connsiteX3" fmla="*/ 2099982 w 2264875"/>
                  <a:gd name="connsiteY3" fmla="*/ 535862 h 1684723"/>
                  <a:gd name="connsiteX4" fmla="*/ 2197259 w 2264875"/>
                  <a:gd name="connsiteY4" fmla="*/ 897990 h 1684723"/>
                  <a:gd name="connsiteX5" fmla="*/ 1898497 w 2264875"/>
                  <a:gd name="connsiteY5" fmla="*/ 1297801 h 1684723"/>
                  <a:gd name="connsiteX6" fmla="*/ 1442884 w 2264875"/>
                  <a:gd name="connsiteY6" fmla="*/ 1559739 h 1684723"/>
                  <a:gd name="connsiteX7" fmla="*/ 813888 w 2264875"/>
                  <a:gd name="connsiteY7" fmla="*/ 1565593 h 1684723"/>
                  <a:gd name="connsiteX8" fmla="*/ 406386 w 2264875"/>
                  <a:gd name="connsiteY8" fmla="*/ 1468858 h 1684723"/>
                  <a:gd name="connsiteX9" fmla="*/ 51652 w 2264875"/>
                  <a:gd name="connsiteY9" fmla="*/ 1245414 h 1684723"/>
                  <a:gd name="connsiteX10" fmla="*/ 122652 w 2264875"/>
                  <a:gd name="connsiteY10" fmla="*/ 809521 h 1684723"/>
                  <a:gd name="connsiteX11" fmla="*/ 387982 w 2264875"/>
                  <a:gd name="connsiteY11" fmla="*/ 408728 h 1684723"/>
                  <a:gd name="connsiteX12" fmla="*/ 798876 w 2264875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01332 w 2247366"/>
                  <a:gd name="connsiteY2" fmla="*/ 236290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80988 w 2247366"/>
                  <a:gd name="connsiteY5" fmla="*/ 1297801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60747 w 2247366"/>
                  <a:gd name="connsiteY5" fmla="*/ 1319195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84723"/>
                  <a:gd name="connsiteX1" fmla="*/ 1306121 w 2247366"/>
                  <a:gd name="connsiteY1" fmla="*/ 72963 h 1684723"/>
                  <a:gd name="connsiteX2" fmla="*/ 1612719 w 2247366"/>
                  <a:gd name="connsiteY2" fmla="*/ 188153 h 1684723"/>
                  <a:gd name="connsiteX3" fmla="*/ 2082473 w 2247366"/>
                  <a:gd name="connsiteY3" fmla="*/ 535862 h 1684723"/>
                  <a:gd name="connsiteX4" fmla="*/ 2179750 w 2247366"/>
                  <a:gd name="connsiteY4" fmla="*/ 897990 h 1684723"/>
                  <a:gd name="connsiteX5" fmla="*/ 1860747 w 2247366"/>
                  <a:gd name="connsiteY5" fmla="*/ 1319195 h 1684723"/>
                  <a:gd name="connsiteX6" fmla="*/ 1425375 w 2247366"/>
                  <a:gd name="connsiteY6" fmla="*/ 1559739 h 1684723"/>
                  <a:gd name="connsiteX7" fmla="*/ 796379 w 2247366"/>
                  <a:gd name="connsiteY7" fmla="*/ 1565593 h 1684723"/>
                  <a:gd name="connsiteX8" fmla="*/ 388877 w 2247366"/>
                  <a:gd name="connsiteY8" fmla="*/ 1468858 h 1684723"/>
                  <a:gd name="connsiteX9" fmla="*/ 34143 w 2247366"/>
                  <a:gd name="connsiteY9" fmla="*/ 1245414 h 1684723"/>
                  <a:gd name="connsiteX10" fmla="*/ 105143 w 2247366"/>
                  <a:gd name="connsiteY10" fmla="*/ 809521 h 1684723"/>
                  <a:gd name="connsiteX11" fmla="*/ 370473 w 2247366"/>
                  <a:gd name="connsiteY11" fmla="*/ 408728 h 1684723"/>
                  <a:gd name="connsiteX12" fmla="*/ 781367 w 2247366"/>
                  <a:gd name="connsiteY12" fmla="*/ 122525 h 1684723"/>
                  <a:gd name="connsiteX0" fmla="*/ 781367 w 2247366"/>
                  <a:gd name="connsiteY0" fmla="*/ 122525 h 1670337"/>
                  <a:gd name="connsiteX1" fmla="*/ 1306121 w 2247366"/>
                  <a:gd name="connsiteY1" fmla="*/ 72963 h 1670337"/>
                  <a:gd name="connsiteX2" fmla="*/ 1612719 w 2247366"/>
                  <a:gd name="connsiteY2" fmla="*/ 188153 h 1670337"/>
                  <a:gd name="connsiteX3" fmla="*/ 2082473 w 2247366"/>
                  <a:gd name="connsiteY3" fmla="*/ 535862 h 1670337"/>
                  <a:gd name="connsiteX4" fmla="*/ 2179750 w 2247366"/>
                  <a:gd name="connsiteY4" fmla="*/ 897990 h 1670337"/>
                  <a:gd name="connsiteX5" fmla="*/ 1860747 w 2247366"/>
                  <a:gd name="connsiteY5" fmla="*/ 1319195 h 1670337"/>
                  <a:gd name="connsiteX6" fmla="*/ 1389951 w 2247366"/>
                  <a:gd name="connsiteY6" fmla="*/ 1522299 h 1670337"/>
                  <a:gd name="connsiteX7" fmla="*/ 796379 w 2247366"/>
                  <a:gd name="connsiteY7" fmla="*/ 1565593 h 1670337"/>
                  <a:gd name="connsiteX8" fmla="*/ 388877 w 2247366"/>
                  <a:gd name="connsiteY8" fmla="*/ 1468858 h 1670337"/>
                  <a:gd name="connsiteX9" fmla="*/ 34143 w 2247366"/>
                  <a:gd name="connsiteY9" fmla="*/ 1245414 h 1670337"/>
                  <a:gd name="connsiteX10" fmla="*/ 105143 w 2247366"/>
                  <a:gd name="connsiteY10" fmla="*/ 809521 h 1670337"/>
                  <a:gd name="connsiteX11" fmla="*/ 370473 w 2247366"/>
                  <a:gd name="connsiteY11" fmla="*/ 408728 h 1670337"/>
                  <a:gd name="connsiteX12" fmla="*/ 781367 w 2247366"/>
                  <a:gd name="connsiteY12" fmla="*/ 122525 h 1670337"/>
                  <a:gd name="connsiteX0" fmla="*/ 781367 w 2247366"/>
                  <a:gd name="connsiteY0" fmla="*/ 122525 h 1678213"/>
                  <a:gd name="connsiteX1" fmla="*/ 1306121 w 2247366"/>
                  <a:gd name="connsiteY1" fmla="*/ 72963 h 1678213"/>
                  <a:gd name="connsiteX2" fmla="*/ 1612719 w 2247366"/>
                  <a:gd name="connsiteY2" fmla="*/ 188153 h 1678213"/>
                  <a:gd name="connsiteX3" fmla="*/ 2082473 w 2247366"/>
                  <a:gd name="connsiteY3" fmla="*/ 535862 h 1678213"/>
                  <a:gd name="connsiteX4" fmla="*/ 2179750 w 2247366"/>
                  <a:gd name="connsiteY4" fmla="*/ 897990 h 1678213"/>
                  <a:gd name="connsiteX5" fmla="*/ 1860747 w 2247366"/>
                  <a:gd name="connsiteY5" fmla="*/ 1319195 h 1678213"/>
                  <a:gd name="connsiteX6" fmla="*/ 1420314 w 2247366"/>
                  <a:gd name="connsiteY6" fmla="*/ 1543694 h 1678213"/>
                  <a:gd name="connsiteX7" fmla="*/ 796379 w 2247366"/>
                  <a:gd name="connsiteY7" fmla="*/ 1565593 h 1678213"/>
                  <a:gd name="connsiteX8" fmla="*/ 388877 w 2247366"/>
                  <a:gd name="connsiteY8" fmla="*/ 1468858 h 1678213"/>
                  <a:gd name="connsiteX9" fmla="*/ 34143 w 2247366"/>
                  <a:gd name="connsiteY9" fmla="*/ 1245414 h 1678213"/>
                  <a:gd name="connsiteX10" fmla="*/ 105143 w 2247366"/>
                  <a:gd name="connsiteY10" fmla="*/ 809521 h 1678213"/>
                  <a:gd name="connsiteX11" fmla="*/ 370473 w 2247366"/>
                  <a:gd name="connsiteY11" fmla="*/ 408728 h 1678213"/>
                  <a:gd name="connsiteX12" fmla="*/ 781367 w 2247366"/>
                  <a:gd name="connsiteY12" fmla="*/ 122525 h 1678213"/>
                  <a:gd name="connsiteX0" fmla="*/ 781367 w 2243439"/>
                  <a:gd name="connsiteY0" fmla="*/ 122525 h 1678211"/>
                  <a:gd name="connsiteX1" fmla="*/ 1306121 w 2243439"/>
                  <a:gd name="connsiteY1" fmla="*/ 72963 h 1678211"/>
                  <a:gd name="connsiteX2" fmla="*/ 1612719 w 2243439"/>
                  <a:gd name="connsiteY2" fmla="*/ 188153 h 1678211"/>
                  <a:gd name="connsiteX3" fmla="*/ 2067291 w 2243439"/>
                  <a:gd name="connsiteY3" fmla="*/ 541211 h 1678211"/>
                  <a:gd name="connsiteX4" fmla="*/ 2179750 w 2243439"/>
                  <a:gd name="connsiteY4" fmla="*/ 897990 h 1678211"/>
                  <a:gd name="connsiteX5" fmla="*/ 1860747 w 2243439"/>
                  <a:gd name="connsiteY5" fmla="*/ 1319195 h 1678211"/>
                  <a:gd name="connsiteX6" fmla="*/ 1420314 w 2243439"/>
                  <a:gd name="connsiteY6" fmla="*/ 1543694 h 1678211"/>
                  <a:gd name="connsiteX7" fmla="*/ 796379 w 2243439"/>
                  <a:gd name="connsiteY7" fmla="*/ 1565593 h 1678211"/>
                  <a:gd name="connsiteX8" fmla="*/ 388877 w 2243439"/>
                  <a:gd name="connsiteY8" fmla="*/ 1468858 h 1678211"/>
                  <a:gd name="connsiteX9" fmla="*/ 34143 w 2243439"/>
                  <a:gd name="connsiteY9" fmla="*/ 1245414 h 1678211"/>
                  <a:gd name="connsiteX10" fmla="*/ 105143 w 2243439"/>
                  <a:gd name="connsiteY10" fmla="*/ 809521 h 1678211"/>
                  <a:gd name="connsiteX11" fmla="*/ 370473 w 2243439"/>
                  <a:gd name="connsiteY11" fmla="*/ 408728 h 1678211"/>
                  <a:gd name="connsiteX12" fmla="*/ 781367 w 2243439"/>
                  <a:gd name="connsiteY12" fmla="*/ 122525 h 1678211"/>
                  <a:gd name="connsiteX0" fmla="*/ 781367 w 2243439"/>
                  <a:gd name="connsiteY0" fmla="*/ 122525 h 1678213"/>
                  <a:gd name="connsiteX1" fmla="*/ 1306121 w 2243439"/>
                  <a:gd name="connsiteY1" fmla="*/ 72963 h 1678213"/>
                  <a:gd name="connsiteX2" fmla="*/ 1612719 w 2243439"/>
                  <a:gd name="connsiteY2" fmla="*/ 188153 h 1678213"/>
                  <a:gd name="connsiteX3" fmla="*/ 2067291 w 2243439"/>
                  <a:gd name="connsiteY3" fmla="*/ 541211 h 1678213"/>
                  <a:gd name="connsiteX4" fmla="*/ 2179750 w 2243439"/>
                  <a:gd name="connsiteY4" fmla="*/ 897990 h 1678213"/>
                  <a:gd name="connsiteX5" fmla="*/ 1860747 w 2243439"/>
                  <a:gd name="connsiteY5" fmla="*/ 1319195 h 1678213"/>
                  <a:gd name="connsiteX6" fmla="*/ 1420314 w 2243439"/>
                  <a:gd name="connsiteY6" fmla="*/ 1543694 h 1678213"/>
                  <a:gd name="connsiteX7" fmla="*/ 796379 w 2243439"/>
                  <a:gd name="connsiteY7" fmla="*/ 1565593 h 1678213"/>
                  <a:gd name="connsiteX8" fmla="*/ 388877 w 2243439"/>
                  <a:gd name="connsiteY8" fmla="*/ 1468858 h 1678213"/>
                  <a:gd name="connsiteX9" fmla="*/ 34143 w 2243439"/>
                  <a:gd name="connsiteY9" fmla="*/ 1245414 h 1678213"/>
                  <a:gd name="connsiteX10" fmla="*/ 105143 w 2243439"/>
                  <a:gd name="connsiteY10" fmla="*/ 809521 h 1678213"/>
                  <a:gd name="connsiteX11" fmla="*/ 370473 w 2243439"/>
                  <a:gd name="connsiteY11" fmla="*/ 408728 h 1678213"/>
                  <a:gd name="connsiteX12" fmla="*/ 781367 w 2243439"/>
                  <a:gd name="connsiteY12" fmla="*/ 122525 h 1678213"/>
                  <a:gd name="connsiteX0" fmla="*/ 781367 w 2232183"/>
                  <a:gd name="connsiteY0" fmla="*/ 122525 h 1678211"/>
                  <a:gd name="connsiteX1" fmla="*/ 1306121 w 2232183"/>
                  <a:gd name="connsiteY1" fmla="*/ 72963 h 1678211"/>
                  <a:gd name="connsiteX2" fmla="*/ 1612719 w 2232183"/>
                  <a:gd name="connsiteY2" fmla="*/ 188153 h 1678211"/>
                  <a:gd name="connsiteX3" fmla="*/ 2067291 w 2232183"/>
                  <a:gd name="connsiteY3" fmla="*/ 541211 h 1678211"/>
                  <a:gd name="connsiteX4" fmla="*/ 2164569 w 2232183"/>
                  <a:gd name="connsiteY4" fmla="*/ 914035 h 1678211"/>
                  <a:gd name="connsiteX5" fmla="*/ 1860747 w 2232183"/>
                  <a:gd name="connsiteY5" fmla="*/ 1319195 h 1678211"/>
                  <a:gd name="connsiteX6" fmla="*/ 1420314 w 2232183"/>
                  <a:gd name="connsiteY6" fmla="*/ 1543694 h 1678211"/>
                  <a:gd name="connsiteX7" fmla="*/ 796379 w 2232183"/>
                  <a:gd name="connsiteY7" fmla="*/ 1565593 h 1678211"/>
                  <a:gd name="connsiteX8" fmla="*/ 388877 w 2232183"/>
                  <a:gd name="connsiteY8" fmla="*/ 1468858 h 1678211"/>
                  <a:gd name="connsiteX9" fmla="*/ 34143 w 2232183"/>
                  <a:gd name="connsiteY9" fmla="*/ 1245414 h 1678211"/>
                  <a:gd name="connsiteX10" fmla="*/ 105143 w 2232183"/>
                  <a:gd name="connsiteY10" fmla="*/ 809521 h 1678211"/>
                  <a:gd name="connsiteX11" fmla="*/ 370473 w 2232183"/>
                  <a:gd name="connsiteY11" fmla="*/ 408728 h 1678211"/>
                  <a:gd name="connsiteX12" fmla="*/ 781367 w 2232183"/>
                  <a:gd name="connsiteY12" fmla="*/ 122525 h 1678211"/>
                  <a:gd name="connsiteX0" fmla="*/ 781367 w 2232185"/>
                  <a:gd name="connsiteY0" fmla="*/ 122525 h 1678213"/>
                  <a:gd name="connsiteX1" fmla="*/ 1306121 w 2232185"/>
                  <a:gd name="connsiteY1" fmla="*/ 72963 h 1678213"/>
                  <a:gd name="connsiteX2" fmla="*/ 1612719 w 2232185"/>
                  <a:gd name="connsiteY2" fmla="*/ 188153 h 1678213"/>
                  <a:gd name="connsiteX3" fmla="*/ 2067291 w 2232185"/>
                  <a:gd name="connsiteY3" fmla="*/ 541211 h 1678213"/>
                  <a:gd name="connsiteX4" fmla="*/ 2164569 w 2232185"/>
                  <a:gd name="connsiteY4" fmla="*/ 914035 h 1678213"/>
                  <a:gd name="connsiteX5" fmla="*/ 1860747 w 2232185"/>
                  <a:gd name="connsiteY5" fmla="*/ 1319195 h 1678213"/>
                  <a:gd name="connsiteX6" fmla="*/ 1420314 w 2232185"/>
                  <a:gd name="connsiteY6" fmla="*/ 1543694 h 1678213"/>
                  <a:gd name="connsiteX7" fmla="*/ 796379 w 2232185"/>
                  <a:gd name="connsiteY7" fmla="*/ 1565593 h 1678213"/>
                  <a:gd name="connsiteX8" fmla="*/ 388877 w 2232185"/>
                  <a:gd name="connsiteY8" fmla="*/ 1468858 h 1678213"/>
                  <a:gd name="connsiteX9" fmla="*/ 34143 w 2232185"/>
                  <a:gd name="connsiteY9" fmla="*/ 1245414 h 1678213"/>
                  <a:gd name="connsiteX10" fmla="*/ 105143 w 2232185"/>
                  <a:gd name="connsiteY10" fmla="*/ 809521 h 1678213"/>
                  <a:gd name="connsiteX11" fmla="*/ 370473 w 2232185"/>
                  <a:gd name="connsiteY11" fmla="*/ 408728 h 1678213"/>
                  <a:gd name="connsiteX12" fmla="*/ 781367 w 2232185"/>
                  <a:gd name="connsiteY12" fmla="*/ 122525 h 1678213"/>
                  <a:gd name="connsiteX0" fmla="*/ 781367 w 2232183"/>
                  <a:gd name="connsiteY0" fmla="*/ 122525 h 1678211"/>
                  <a:gd name="connsiteX1" fmla="*/ 1306121 w 2232183"/>
                  <a:gd name="connsiteY1" fmla="*/ 72963 h 1678211"/>
                  <a:gd name="connsiteX2" fmla="*/ 1612719 w 2232183"/>
                  <a:gd name="connsiteY2" fmla="*/ 188153 h 1678211"/>
                  <a:gd name="connsiteX3" fmla="*/ 2067291 w 2232183"/>
                  <a:gd name="connsiteY3" fmla="*/ 541211 h 1678211"/>
                  <a:gd name="connsiteX4" fmla="*/ 2164569 w 2232183"/>
                  <a:gd name="connsiteY4" fmla="*/ 914035 h 1678211"/>
                  <a:gd name="connsiteX5" fmla="*/ 1860747 w 2232183"/>
                  <a:gd name="connsiteY5" fmla="*/ 1319195 h 1678211"/>
                  <a:gd name="connsiteX6" fmla="*/ 1420314 w 2232183"/>
                  <a:gd name="connsiteY6" fmla="*/ 1543694 h 1678211"/>
                  <a:gd name="connsiteX7" fmla="*/ 796379 w 2232183"/>
                  <a:gd name="connsiteY7" fmla="*/ 1565593 h 1678211"/>
                  <a:gd name="connsiteX8" fmla="*/ 388877 w 2232183"/>
                  <a:gd name="connsiteY8" fmla="*/ 1468858 h 1678211"/>
                  <a:gd name="connsiteX9" fmla="*/ 34143 w 2232183"/>
                  <a:gd name="connsiteY9" fmla="*/ 1245414 h 1678211"/>
                  <a:gd name="connsiteX10" fmla="*/ 105143 w 2232183"/>
                  <a:gd name="connsiteY10" fmla="*/ 809521 h 1678211"/>
                  <a:gd name="connsiteX11" fmla="*/ 370473 w 2232183"/>
                  <a:gd name="connsiteY11" fmla="*/ 408728 h 1678211"/>
                  <a:gd name="connsiteX12" fmla="*/ 781367 w 2232183"/>
                  <a:gd name="connsiteY12" fmla="*/ 122525 h 1678211"/>
                  <a:gd name="connsiteX0" fmla="*/ 781367 w 2211959"/>
                  <a:gd name="connsiteY0" fmla="*/ 122525 h 1678213"/>
                  <a:gd name="connsiteX1" fmla="*/ 1306121 w 2211959"/>
                  <a:gd name="connsiteY1" fmla="*/ 72963 h 1678213"/>
                  <a:gd name="connsiteX2" fmla="*/ 1612719 w 2211959"/>
                  <a:gd name="connsiteY2" fmla="*/ 188153 h 1678213"/>
                  <a:gd name="connsiteX3" fmla="*/ 2067291 w 2211959"/>
                  <a:gd name="connsiteY3" fmla="*/ 541211 h 1678213"/>
                  <a:gd name="connsiteX4" fmla="*/ 2164569 w 2211959"/>
                  <a:gd name="connsiteY4" fmla="*/ 914035 h 1678213"/>
                  <a:gd name="connsiteX5" fmla="*/ 1860747 w 2211959"/>
                  <a:gd name="connsiteY5" fmla="*/ 1319195 h 1678213"/>
                  <a:gd name="connsiteX6" fmla="*/ 1420314 w 2211959"/>
                  <a:gd name="connsiteY6" fmla="*/ 1543694 h 1678213"/>
                  <a:gd name="connsiteX7" fmla="*/ 796379 w 2211959"/>
                  <a:gd name="connsiteY7" fmla="*/ 1565593 h 1678213"/>
                  <a:gd name="connsiteX8" fmla="*/ 388877 w 2211959"/>
                  <a:gd name="connsiteY8" fmla="*/ 1468858 h 1678213"/>
                  <a:gd name="connsiteX9" fmla="*/ 34143 w 2211959"/>
                  <a:gd name="connsiteY9" fmla="*/ 1245414 h 1678213"/>
                  <a:gd name="connsiteX10" fmla="*/ 105143 w 2211959"/>
                  <a:gd name="connsiteY10" fmla="*/ 809521 h 1678213"/>
                  <a:gd name="connsiteX11" fmla="*/ 370473 w 2211959"/>
                  <a:gd name="connsiteY11" fmla="*/ 408728 h 1678213"/>
                  <a:gd name="connsiteX12" fmla="*/ 781367 w 2211959"/>
                  <a:gd name="connsiteY12" fmla="*/ 122525 h 1678213"/>
                  <a:gd name="connsiteX0" fmla="*/ 754464 w 2185056"/>
                  <a:gd name="connsiteY0" fmla="*/ 122525 h 1678211"/>
                  <a:gd name="connsiteX1" fmla="*/ 1279218 w 2185056"/>
                  <a:gd name="connsiteY1" fmla="*/ 72963 h 1678211"/>
                  <a:gd name="connsiteX2" fmla="*/ 1585816 w 2185056"/>
                  <a:gd name="connsiteY2" fmla="*/ 188153 h 1678211"/>
                  <a:gd name="connsiteX3" fmla="*/ 2040388 w 2185056"/>
                  <a:gd name="connsiteY3" fmla="*/ 541211 h 1678211"/>
                  <a:gd name="connsiteX4" fmla="*/ 2137666 w 2185056"/>
                  <a:gd name="connsiteY4" fmla="*/ 914035 h 1678211"/>
                  <a:gd name="connsiteX5" fmla="*/ 1833844 w 2185056"/>
                  <a:gd name="connsiteY5" fmla="*/ 1319195 h 1678211"/>
                  <a:gd name="connsiteX6" fmla="*/ 1393411 w 2185056"/>
                  <a:gd name="connsiteY6" fmla="*/ 1543694 h 1678211"/>
                  <a:gd name="connsiteX7" fmla="*/ 769476 w 2185056"/>
                  <a:gd name="connsiteY7" fmla="*/ 1565593 h 1678211"/>
                  <a:gd name="connsiteX8" fmla="*/ 361974 w 2185056"/>
                  <a:gd name="connsiteY8" fmla="*/ 1468858 h 1678211"/>
                  <a:gd name="connsiteX9" fmla="*/ 56580 w 2185056"/>
                  <a:gd name="connsiteY9" fmla="*/ 1189252 h 1678211"/>
                  <a:gd name="connsiteX10" fmla="*/ 78240 w 2185056"/>
                  <a:gd name="connsiteY10" fmla="*/ 809521 h 1678211"/>
                  <a:gd name="connsiteX11" fmla="*/ 343570 w 2185056"/>
                  <a:gd name="connsiteY11" fmla="*/ 408728 h 1678211"/>
                  <a:gd name="connsiteX12" fmla="*/ 754464 w 2185056"/>
                  <a:gd name="connsiteY12" fmla="*/ 122525 h 1678211"/>
                  <a:gd name="connsiteX0" fmla="*/ 754464 w 2185056"/>
                  <a:gd name="connsiteY0" fmla="*/ 122525 h 1678213"/>
                  <a:gd name="connsiteX1" fmla="*/ 1279218 w 2185056"/>
                  <a:gd name="connsiteY1" fmla="*/ 72963 h 1678213"/>
                  <a:gd name="connsiteX2" fmla="*/ 1585816 w 2185056"/>
                  <a:gd name="connsiteY2" fmla="*/ 188153 h 1678213"/>
                  <a:gd name="connsiteX3" fmla="*/ 2040388 w 2185056"/>
                  <a:gd name="connsiteY3" fmla="*/ 541211 h 1678213"/>
                  <a:gd name="connsiteX4" fmla="*/ 2137666 w 2185056"/>
                  <a:gd name="connsiteY4" fmla="*/ 914035 h 1678213"/>
                  <a:gd name="connsiteX5" fmla="*/ 1833844 w 2185056"/>
                  <a:gd name="connsiteY5" fmla="*/ 1319195 h 1678213"/>
                  <a:gd name="connsiteX6" fmla="*/ 1393411 w 2185056"/>
                  <a:gd name="connsiteY6" fmla="*/ 1543694 h 1678213"/>
                  <a:gd name="connsiteX7" fmla="*/ 769476 w 2185056"/>
                  <a:gd name="connsiteY7" fmla="*/ 1565593 h 1678213"/>
                  <a:gd name="connsiteX8" fmla="*/ 361974 w 2185056"/>
                  <a:gd name="connsiteY8" fmla="*/ 1468858 h 1678213"/>
                  <a:gd name="connsiteX9" fmla="*/ 56580 w 2185056"/>
                  <a:gd name="connsiteY9" fmla="*/ 1189252 h 1678213"/>
                  <a:gd name="connsiteX10" fmla="*/ 78240 w 2185056"/>
                  <a:gd name="connsiteY10" fmla="*/ 809521 h 1678213"/>
                  <a:gd name="connsiteX11" fmla="*/ 343570 w 2185056"/>
                  <a:gd name="connsiteY11" fmla="*/ 408728 h 1678213"/>
                  <a:gd name="connsiteX12" fmla="*/ 754464 w 2185056"/>
                  <a:gd name="connsiteY12" fmla="*/ 122525 h 1678213"/>
                  <a:gd name="connsiteX0" fmla="*/ 754464 w 2185056"/>
                  <a:gd name="connsiteY0" fmla="*/ 122525 h 1678211"/>
                  <a:gd name="connsiteX1" fmla="*/ 1279218 w 2185056"/>
                  <a:gd name="connsiteY1" fmla="*/ 72963 h 1678211"/>
                  <a:gd name="connsiteX2" fmla="*/ 1585816 w 2185056"/>
                  <a:gd name="connsiteY2" fmla="*/ 188153 h 1678211"/>
                  <a:gd name="connsiteX3" fmla="*/ 2040388 w 2185056"/>
                  <a:gd name="connsiteY3" fmla="*/ 541211 h 1678211"/>
                  <a:gd name="connsiteX4" fmla="*/ 2137666 w 2185056"/>
                  <a:gd name="connsiteY4" fmla="*/ 914035 h 1678211"/>
                  <a:gd name="connsiteX5" fmla="*/ 1833844 w 2185056"/>
                  <a:gd name="connsiteY5" fmla="*/ 1319195 h 1678211"/>
                  <a:gd name="connsiteX6" fmla="*/ 1393411 w 2185056"/>
                  <a:gd name="connsiteY6" fmla="*/ 1543694 h 1678211"/>
                  <a:gd name="connsiteX7" fmla="*/ 769476 w 2185056"/>
                  <a:gd name="connsiteY7" fmla="*/ 1565593 h 1678211"/>
                  <a:gd name="connsiteX8" fmla="*/ 361974 w 2185056"/>
                  <a:gd name="connsiteY8" fmla="*/ 1468858 h 1678211"/>
                  <a:gd name="connsiteX9" fmla="*/ 56580 w 2185056"/>
                  <a:gd name="connsiteY9" fmla="*/ 1189252 h 1678211"/>
                  <a:gd name="connsiteX10" fmla="*/ 78240 w 2185056"/>
                  <a:gd name="connsiteY10" fmla="*/ 809521 h 1678211"/>
                  <a:gd name="connsiteX11" fmla="*/ 343570 w 2185056"/>
                  <a:gd name="connsiteY11" fmla="*/ 408728 h 1678211"/>
                  <a:gd name="connsiteX12" fmla="*/ 754464 w 2185056"/>
                  <a:gd name="connsiteY12" fmla="*/ 122525 h 1678211"/>
                  <a:gd name="connsiteX0" fmla="*/ 749673 w 2180265"/>
                  <a:gd name="connsiteY0" fmla="*/ 122525 h 1678213"/>
                  <a:gd name="connsiteX1" fmla="*/ 1274427 w 2180265"/>
                  <a:gd name="connsiteY1" fmla="*/ 72963 h 1678213"/>
                  <a:gd name="connsiteX2" fmla="*/ 1581025 w 2180265"/>
                  <a:gd name="connsiteY2" fmla="*/ 188153 h 1678213"/>
                  <a:gd name="connsiteX3" fmla="*/ 2035597 w 2180265"/>
                  <a:gd name="connsiteY3" fmla="*/ 541211 h 1678213"/>
                  <a:gd name="connsiteX4" fmla="*/ 2132875 w 2180265"/>
                  <a:gd name="connsiteY4" fmla="*/ 914035 h 1678213"/>
                  <a:gd name="connsiteX5" fmla="*/ 1829053 w 2180265"/>
                  <a:gd name="connsiteY5" fmla="*/ 1319195 h 1678213"/>
                  <a:gd name="connsiteX6" fmla="*/ 1388620 w 2180265"/>
                  <a:gd name="connsiteY6" fmla="*/ 1543694 h 1678213"/>
                  <a:gd name="connsiteX7" fmla="*/ 764685 w 2180265"/>
                  <a:gd name="connsiteY7" fmla="*/ 1565593 h 1678213"/>
                  <a:gd name="connsiteX8" fmla="*/ 357183 w 2180265"/>
                  <a:gd name="connsiteY8" fmla="*/ 1468858 h 1678213"/>
                  <a:gd name="connsiteX9" fmla="*/ 63176 w 2180265"/>
                  <a:gd name="connsiteY9" fmla="*/ 1169195 h 1678213"/>
                  <a:gd name="connsiteX10" fmla="*/ 73449 w 2180265"/>
                  <a:gd name="connsiteY10" fmla="*/ 809521 h 1678213"/>
                  <a:gd name="connsiteX11" fmla="*/ 338779 w 2180265"/>
                  <a:gd name="connsiteY11" fmla="*/ 408728 h 1678213"/>
                  <a:gd name="connsiteX12" fmla="*/ 749673 w 2180265"/>
                  <a:gd name="connsiteY12" fmla="*/ 122525 h 1678213"/>
                  <a:gd name="connsiteX0" fmla="*/ 749673 w 2180265"/>
                  <a:gd name="connsiteY0" fmla="*/ 122525 h 1678211"/>
                  <a:gd name="connsiteX1" fmla="*/ 1274427 w 2180265"/>
                  <a:gd name="connsiteY1" fmla="*/ 72963 h 1678211"/>
                  <a:gd name="connsiteX2" fmla="*/ 1581025 w 2180265"/>
                  <a:gd name="connsiteY2" fmla="*/ 188153 h 1678211"/>
                  <a:gd name="connsiteX3" fmla="*/ 2035597 w 2180265"/>
                  <a:gd name="connsiteY3" fmla="*/ 541211 h 1678211"/>
                  <a:gd name="connsiteX4" fmla="*/ 2132875 w 2180265"/>
                  <a:gd name="connsiteY4" fmla="*/ 914035 h 1678211"/>
                  <a:gd name="connsiteX5" fmla="*/ 1829053 w 2180265"/>
                  <a:gd name="connsiteY5" fmla="*/ 1319195 h 1678211"/>
                  <a:gd name="connsiteX6" fmla="*/ 1388620 w 2180265"/>
                  <a:gd name="connsiteY6" fmla="*/ 1543694 h 1678211"/>
                  <a:gd name="connsiteX7" fmla="*/ 764685 w 2180265"/>
                  <a:gd name="connsiteY7" fmla="*/ 1565593 h 1678211"/>
                  <a:gd name="connsiteX8" fmla="*/ 357183 w 2180265"/>
                  <a:gd name="connsiteY8" fmla="*/ 1468858 h 1678211"/>
                  <a:gd name="connsiteX9" fmla="*/ 63176 w 2180265"/>
                  <a:gd name="connsiteY9" fmla="*/ 1169195 h 1678211"/>
                  <a:gd name="connsiteX10" fmla="*/ 73449 w 2180265"/>
                  <a:gd name="connsiteY10" fmla="*/ 809521 h 1678211"/>
                  <a:gd name="connsiteX11" fmla="*/ 338779 w 2180265"/>
                  <a:gd name="connsiteY11" fmla="*/ 408728 h 1678211"/>
                  <a:gd name="connsiteX12" fmla="*/ 749673 w 2180265"/>
                  <a:gd name="connsiteY12" fmla="*/ 122525 h 1678211"/>
                  <a:gd name="connsiteX0" fmla="*/ 749673 w 2180265"/>
                  <a:gd name="connsiteY0" fmla="*/ 122525 h 1678213"/>
                  <a:gd name="connsiteX1" fmla="*/ 1274427 w 2180265"/>
                  <a:gd name="connsiteY1" fmla="*/ 72963 h 1678213"/>
                  <a:gd name="connsiteX2" fmla="*/ 1581025 w 2180265"/>
                  <a:gd name="connsiteY2" fmla="*/ 188153 h 1678213"/>
                  <a:gd name="connsiteX3" fmla="*/ 2035597 w 2180265"/>
                  <a:gd name="connsiteY3" fmla="*/ 541211 h 1678213"/>
                  <a:gd name="connsiteX4" fmla="*/ 2132875 w 2180265"/>
                  <a:gd name="connsiteY4" fmla="*/ 914035 h 1678213"/>
                  <a:gd name="connsiteX5" fmla="*/ 1829053 w 2180265"/>
                  <a:gd name="connsiteY5" fmla="*/ 1319195 h 1678213"/>
                  <a:gd name="connsiteX6" fmla="*/ 1388620 w 2180265"/>
                  <a:gd name="connsiteY6" fmla="*/ 1543694 h 1678213"/>
                  <a:gd name="connsiteX7" fmla="*/ 764685 w 2180265"/>
                  <a:gd name="connsiteY7" fmla="*/ 1565593 h 1678213"/>
                  <a:gd name="connsiteX8" fmla="*/ 357183 w 2180265"/>
                  <a:gd name="connsiteY8" fmla="*/ 1468858 h 1678213"/>
                  <a:gd name="connsiteX9" fmla="*/ 63176 w 2180265"/>
                  <a:gd name="connsiteY9" fmla="*/ 1169195 h 1678213"/>
                  <a:gd name="connsiteX10" fmla="*/ 73449 w 2180265"/>
                  <a:gd name="connsiteY10" fmla="*/ 809521 h 1678213"/>
                  <a:gd name="connsiteX11" fmla="*/ 338779 w 2180265"/>
                  <a:gd name="connsiteY11" fmla="*/ 408728 h 1678213"/>
                  <a:gd name="connsiteX12" fmla="*/ 749673 w 2180265"/>
                  <a:gd name="connsiteY12" fmla="*/ 122525 h 1678213"/>
                  <a:gd name="connsiteX0" fmla="*/ 749673 w 2180265"/>
                  <a:gd name="connsiteY0" fmla="*/ 122525 h 1678211"/>
                  <a:gd name="connsiteX1" fmla="*/ 1274427 w 2180265"/>
                  <a:gd name="connsiteY1" fmla="*/ 72963 h 1678211"/>
                  <a:gd name="connsiteX2" fmla="*/ 1581025 w 2180265"/>
                  <a:gd name="connsiteY2" fmla="*/ 188153 h 1678211"/>
                  <a:gd name="connsiteX3" fmla="*/ 2035597 w 2180265"/>
                  <a:gd name="connsiteY3" fmla="*/ 541211 h 1678211"/>
                  <a:gd name="connsiteX4" fmla="*/ 2132875 w 2180265"/>
                  <a:gd name="connsiteY4" fmla="*/ 914035 h 1678211"/>
                  <a:gd name="connsiteX5" fmla="*/ 1829053 w 2180265"/>
                  <a:gd name="connsiteY5" fmla="*/ 1319195 h 1678211"/>
                  <a:gd name="connsiteX6" fmla="*/ 1388620 w 2180265"/>
                  <a:gd name="connsiteY6" fmla="*/ 1543694 h 1678211"/>
                  <a:gd name="connsiteX7" fmla="*/ 764685 w 2180265"/>
                  <a:gd name="connsiteY7" fmla="*/ 1565593 h 1678211"/>
                  <a:gd name="connsiteX8" fmla="*/ 357183 w 2180265"/>
                  <a:gd name="connsiteY8" fmla="*/ 1468858 h 1678211"/>
                  <a:gd name="connsiteX9" fmla="*/ 63176 w 2180265"/>
                  <a:gd name="connsiteY9" fmla="*/ 1169195 h 1678211"/>
                  <a:gd name="connsiteX10" fmla="*/ 73449 w 2180265"/>
                  <a:gd name="connsiteY10" fmla="*/ 809521 h 1678211"/>
                  <a:gd name="connsiteX11" fmla="*/ 338779 w 2180265"/>
                  <a:gd name="connsiteY11" fmla="*/ 408728 h 1678211"/>
                  <a:gd name="connsiteX12" fmla="*/ 749673 w 2180265"/>
                  <a:gd name="connsiteY12" fmla="*/ 122525 h 1678211"/>
                  <a:gd name="connsiteX0" fmla="*/ 731425 w 2162017"/>
                  <a:gd name="connsiteY0" fmla="*/ 122525 h 1678213"/>
                  <a:gd name="connsiteX1" fmla="*/ 1256179 w 2162017"/>
                  <a:gd name="connsiteY1" fmla="*/ 72963 h 1678213"/>
                  <a:gd name="connsiteX2" fmla="*/ 1562777 w 2162017"/>
                  <a:gd name="connsiteY2" fmla="*/ 188153 h 1678213"/>
                  <a:gd name="connsiteX3" fmla="*/ 2017349 w 2162017"/>
                  <a:gd name="connsiteY3" fmla="*/ 541211 h 1678213"/>
                  <a:gd name="connsiteX4" fmla="*/ 2114627 w 2162017"/>
                  <a:gd name="connsiteY4" fmla="*/ 914035 h 1678213"/>
                  <a:gd name="connsiteX5" fmla="*/ 1810805 w 2162017"/>
                  <a:gd name="connsiteY5" fmla="*/ 1319195 h 1678213"/>
                  <a:gd name="connsiteX6" fmla="*/ 1370372 w 2162017"/>
                  <a:gd name="connsiteY6" fmla="*/ 1543694 h 1678213"/>
                  <a:gd name="connsiteX7" fmla="*/ 746437 w 2162017"/>
                  <a:gd name="connsiteY7" fmla="*/ 1565593 h 1678213"/>
                  <a:gd name="connsiteX8" fmla="*/ 338935 w 2162017"/>
                  <a:gd name="connsiteY8" fmla="*/ 1468858 h 1678213"/>
                  <a:gd name="connsiteX9" fmla="*/ 44928 w 2162017"/>
                  <a:gd name="connsiteY9" fmla="*/ 1169195 h 1678213"/>
                  <a:gd name="connsiteX10" fmla="*/ 89359 w 2162017"/>
                  <a:gd name="connsiteY10" fmla="*/ 841612 h 1678213"/>
                  <a:gd name="connsiteX11" fmla="*/ 320531 w 2162017"/>
                  <a:gd name="connsiteY11" fmla="*/ 408728 h 1678213"/>
                  <a:gd name="connsiteX12" fmla="*/ 731425 w 2162017"/>
                  <a:gd name="connsiteY12" fmla="*/ 122525 h 1678213"/>
                  <a:gd name="connsiteX0" fmla="*/ 759400 w 2189992"/>
                  <a:gd name="connsiteY0" fmla="*/ 122525 h 1678211"/>
                  <a:gd name="connsiteX1" fmla="*/ 1284154 w 2189992"/>
                  <a:gd name="connsiteY1" fmla="*/ 72963 h 1678211"/>
                  <a:gd name="connsiteX2" fmla="*/ 1590752 w 2189992"/>
                  <a:gd name="connsiteY2" fmla="*/ 188153 h 1678211"/>
                  <a:gd name="connsiteX3" fmla="*/ 2045324 w 2189992"/>
                  <a:gd name="connsiteY3" fmla="*/ 541211 h 1678211"/>
                  <a:gd name="connsiteX4" fmla="*/ 2142602 w 2189992"/>
                  <a:gd name="connsiteY4" fmla="*/ 914035 h 1678211"/>
                  <a:gd name="connsiteX5" fmla="*/ 1838780 w 2189992"/>
                  <a:gd name="connsiteY5" fmla="*/ 1319195 h 1678211"/>
                  <a:gd name="connsiteX6" fmla="*/ 1398347 w 2189992"/>
                  <a:gd name="connsiteY6" fmla="*/ 1543694 h 1678211"/>
                  <a:gd name="connsiteX7" fmla="*/ 774412 w 2189992"/>
                  <a:gd name="connsiteY7" fmla="*/ 1565593 h 1678211"/>
                  <a:gd name="connsiteX8" fmla="*/ 366910 w 2189992"/>
                  <a:gd name="connsiteY8" fmla="*/ 1468858 h 1678211"/>
                  <a:gd name="connsiteX9" fmla="*/ 72903 w 2189992"/>
                  <a:gd name="connsiteY9" fmla="*/ 1169195 h 1678211"/>
                  <a:gd name="connsiteX10" fmla="*/ 117334 w 2189992"/>
                  <a:gd name="connsiteY10" fmla="*/ 841612 h 1678211"/>
                  <a:gd name="connsiteX11" fmla="*/ 348506 w 2189992"/>
                  <a:gd name="connsiteY11" fmla="*/ 408728 h 1678211"/>
                  <a:gd name="connsiteX12" fmla="*/ 759400 w 2189992"/>
                  <a:gd name="connsiteY12" fmla="*/ 122525 h 1678211"/>
                  <a:gd name="connsiteX0" fmla="*/ 759402 w 2189994"/>
                  <a:gd name="connsiteY0" fmla="*/ 122525 h 1678213"/>
                  <a:gd name="connsiteX1" fmla="*/ 1284156 w 2189994"/>
                  <a:gd name="connsiteY1" fmla="*/ 72963 h 1678213"/>
                  <a:gd name="connsiteX2" fmla="*/ 1590754 w 2189994"/>
                  <a:gd name="connsiteY2" fmla="*/ 188153 h 1678213"/>
                  <a:gd name="connsiteX3" fmla="*/ 2045326 w 2189994"/>
                  <a:gd name="connsiteY3" fmla="*/ 541211 h 1678213"/>
                  <a:gd name="connsiteX4" fmla="*/ 2142604 w 2189994"/>
                  <a:gd name="connsiteY4" fmla="*/ 914035 h 1678213"/>
                  <a:gd name="connsiteX5" fmla="*/ 1838782 w 2189994"/>
                  <a:gd name="connsiteY5" fmla="*/ 1319195 h 1678213"/>
                  <a:gd name="connsiteX6" fmla="*/ 1398349 w 2189994"/>
                  <a:gd name="connsiteY6" fmla="*/ 1543694 h 1678213"/>
                  <a:gd name="connsiteX7" fmla="*/ 774414 w 2189994"/>
                  <a:gd name="connsiteY7" fmla="*/ 1565593 h 1678213"/>
                  <a:gd name="connsiteX8" fmla="*/ 366912 w 2189994"/>
                  <a:gd name="connsiteY8" fmla="*/ 1468858 h 1678213"/>
                  <a:gd name="connsiteX9" fmla="*/ 72905 w 2189994"/>
                  <a:gd name="connsiteY9" fmla="*/ 1169195 h 1678213"/>
                  <a:gd name="connsiteX10" fmla="*/ 117336 w 2189994"/>
                  <a:gd name="connsiteY10" fmla="*/ 841612 h 1678213"/>
                  <a:gd name="connsiteX11" fmla="*/ 348508 w 2189994"/>
                  <a:gd name="connsiteY11" fmla="*/ 408728 h 1678213"/>
                  <a:gd name="connsiteX12" fmla="*/ 759402 w 2189994"/>
                  <a:gd name="connsiteY12" fmla="*/ 122525 h 1678213"/>
                  <a:gd name="connsiteX0" fmla="*/ 753239 w 2183831"/>
                  <a:gd name="connsiteY0" fmla="*/ 122525 h 1678211"/>
                  <a:gd name="connsiteX1" fmla="*/ 1277993 w 2183831"/>
                  <a:gd name="connsiteY1" fmla="*/ 72963 h 1678211"/>
                  <a:gd name="connsiteX2" fmla="*/ 1584591 w 2183831"/>
                  <a:gd name="connsiteY2" fmla="*/ 188153 h 1678211"/>
                  <a:gd name="connsiteX3" fmla="*/ 2039163 w 2183831"/>
                  <a:gd name="connsiteY3" fmla="*/ 541211 h 1678211"/>
                  <a:gd name="connsiteX4" fmla="*/ 2136441 w 2183831"/>
                  <a:gd name="connsiteY4" fmla="*/ 914035 h 1678211"/>
                  <a:gd name="connsiteX5" fmla="*/ 1832619 w 2183831"/>
                  <a:gd name="connsiteY5" fmla="*/ 1319195 h 1678211"/>
                  <a:gd name="connsiteX6" fmla="*/ 1392186 w 2183831"/>
                  <a:gd name="connsiteY6" fmla="*/ 1543694 h 1678211"/>
                  <a:gd name="connsiteX7" fmla="*/ 768251 w 2183831"/>
                  <a:gd name="connsiteY7" fmla="*/ 1565593 h 1678211"/>
                  <a:gd name="connsiteX8" fmla="*/ 360749 w 2183831"/>
                  <a:gd name="connsiteY8" fmla="*/ 1468858 h 1678211"/>
                  <a:gd name="connsiteX9" fmla="*/ 66742 w 2183831"/>
                  <a:gd name="connsiteY9" fmla="*/ 1169195 h 1678211"/>
                  <a:gd name="connsiteX10" fmla="*/ 111173 w 2183831"/>
                  <a:gd name="connsiteY10" fmla="*/ 841612 h 1678211"/>
                  <a:gd name="connsiteX11" fmla="*/ 342345 w 2183831"/>
                  <a:gd name="connsiteY11" fmla="*/ 408728 h 1678211"/>
                  <a:gd name="connsiteX12" fmla="*/ 753239 w 2183831"/>
                  <a:gd name="connsiteY12" fmla="*/ 122525 h 1678211"/>
                  <a:gd name="connsiteX0" fmla="*/ 764041 w 2194633"/>
                  <a:gd name="connsiteY0" fmla="*/ 122525 h 1678213"/>
                  <a:gd name="connsiteX1" fmla="*/ 1288795 w 2194633"/>
                  <a:gd name="connsiteY1" fmla="*/ 72963 h 1678213"/>
                  <a:gd name="connsiteX2" fmla="*/ 1595393 w 2194633"/>
                  <a:gd name="connsiteY2" fmla="*/ 188153 h 1678213"/>
                  <a:gd name="connsiteX3" fmla="*/ 2049965 w 2194633"/>
                  <a:gd name="connsiteY3" fmla="*/ 541211 h 1678213"/>
                  <a:gd name="connsiteX4" fmla="*/ 2147243 w 2194633"/>
                  <a:gd name="connsiteY4" fmla="*/ 914035 h 1678213"/>
                  <a:gd name="connsiteX5" fmla="*/ 1843421 w 2194633"/>
                  <a:gd name="connsiteY5" fmla="*/ 1319195 h 1678213"/>
                  <a:gd name="connsiteX6" fmla="*/ 1402988 w 2194633"/>
                  <a:gd name="connsiteY6" fmla="*/ 1543694 h 1678213"/>
                  <a:gd name="connsiteX7" fmla="*/ 779053 w 2194633"/>
                  <a:gd name="connsiteY7" fmla="*/ 1565593 h 1678213"/>
                  <a:gd name="connsiteX8" fmla="*/ 371551 w 2194633"/>
                  <a:gd name="connsiteY8" fmla="*/ 1468858 h 1678213"/>
                  <a:gd name="connsiteX9" fmla="*/ 77544 w 2194633"/>
                  <a:gd name="connsiteY9" fmla="*/ 1169195 h 1678213"/>
                  <a:gd name="connsiteX10" fmla="*/ 121975 w 2194633"/>
                  <a:gd name="connsiteY10" fmla="*/ 841612 h 1678213"/>
                  <a:gd name="connsiteX11" fmla="*/ 353147 w 2194633"/>
                  <a:gd name="connsiteY11" fmla="*/ 408728 h 1678213"/>
                  <a:gd name="connsiteX12" fmla="*/ 764041 w 2194633"/>
                  <a:gd name="connsiteY12" fmla="*/ 122525 h 1678213"/>
                  <a:gd name="connsiteX0" fmla="*/ 764041 w 2194633"/>
                  <a:gd name="connsiteY0" fmla="*/ 122525 h 1678211"/>
                  <a:gd name="connsiteX1" fmla="*/ 1288795 w 2194633"/>
                  <a:gd name="connsiteY1" fmla="*/ 72963 h 1678211"/>
                  <a:gd name="connsiteX2" fmla="*/ 1595393 w 2194633"/>
                  <a:gd name="connsiteY2" fmla="*/ 188153 h 1678211"/>
                  <a:gd name="connsiteX3" fmla="*/ 2049965 w 2194633"/>
                  <a:gd name="connsiteY3" fmla="*/ 541211 h 1678211"/>
                  <a:gd name="connsiteX4" fmla="*/ 2147243 w 2194633"/>
                  <a:gd name="connsiteY4" fmla="*/ 914035 h 1678211"/>
                  <a:gd name="connsiteX5" fmla="*/ 1843421 w 2194633"/>
                  <a:gd name="connsiteY5" fmla="*/ 1319195 h 1678211"/>
                  <a:gd name="connsiteX6" fmla="*/ 1402988 w 2194633"/>
                  <a:gd name="connsiteY6" fmla="*/ 1543694 h 1678211"/>
                  <a:gd name="connsiteX7" fmla="*/ 779053 w 2194633"/>
                  <a:gd name="connsiteY7" fmla="*/ 1565593 h 1678211"/>
                  <a:gd name="connsiteX8" fmla="*/ 371551 w 2194633"/>
                  <a:gd name="connsiteY8" fmla="*/ 1468858 h 1678211"/>
                  <a:gd name="connsiteX9" fmla="*/ 77544 w 2194633"/>
                  <a:gd name="connsiteY9" fmla="*/ 1169195 h 1678211"/>
                  <a:gd name="connsiteX10" fmla="*/ 121975 w 2194633"/>
                  <a:gd name="connsiteY10" fmla="*/ 841612 h 1678211"/>
                  <a:gd name="connsiteX11" fmla="*/ 353147 w 2194633"/>
                  <a:gd name="connsiteY11" fmla="*/ 408728 h 1678211"/>
                  <a:gd name="connsiteX12" fmla="*/ 764041 w 2194633"/>
                  <a:gd name="connsiteY12" fmla="*/ 122525 h 1678211"/>
                  <a:gd name="connsiteX0" fmla="*/ 764041 w 2194633"/>
                  <a:gd name="connsiteY0" fmla="*/ 122525 h 1678213"/>
                  <a:gd name="connsiteX1" fmla="*/ 1288795 w 2194633"/>
                  <a:gd name="connsiteY1" fmla="*/ 72963 h 1678213"/>
                  <a:gd name="connsiteX2" fmla="*/ 1595393 w 2194633"/>
                  <a:gd name="connsiteY2" fmla="*/ 188153 h 1678213"/>
                  <a:gd name="connsiteX3" fmla="*/ 2049965 w 2194633"/>
                  <a:gd name="connsiteY3" fmla="*/ 541211 h 1678213"/>
                  <a:gd name="connsiteX4" fmla="*/ 2147243 w 2194633"/>
                  <a:gd name="connsiteY4" fmla="*/ 914035 h 1678213"/>
                  <a:gd name="connsiteX5" fmla="*/ 1843421 w 2194633"/>
                  <a:gd name="connsiteY5" fmla="*/ 1319195 h 1678213"/>
                  <a:gd name="connsiteX6" fmla="*/ 1402988 w 2194633"/>
                  <a:gd name="connsiteY6" fmla="*/ 1543694 h 1678213"/>
                  <a:gd name="connsiteX7" fmla="*/ 779053 w 2194633"/>
                  <a:gd name="connsiteY7" fmla="*/ 1565593 h 1678213"/>
                  <a:gd name="connsiteX8" fmla="*/ 371551 w 2194633"/>
                  <a:gd name="connsiteY8" fmla="*/ 1468858 h 1678213"/>
                  <a:gd name="connsiteX9" fmla="*/ 77544 w 2194633"/>
                  <a:gd name="connsiteY9" fmla="*/ 1169195 h 1678213"/>
                  <a:gd name="connsiteX10" fmla="*/ 121975 w 2194633"/>
                  <a:gd name="connsiteY10" fmla="*/ 841612 h 1678213"/>
                  <a:gd name="connsiteX11" fmla="*/ 353147 w 2194633"/>
                  <a:gd name="connsiteY11" fmla="*/ 408728 h 1678213"/>
                  <a:gd name="connsiteX12" fmla="*/ 764041 w 2194633"/>
                  <a:gd name="connsiteY12" fmla="*/ 122525 h 1678213"/>
                  <a:gd name="connsiteX0" fmla="*/ 764041 w 2194633"/>
                  <a:gd name="connsiteY0" fmla="*/ 122525 h 1678211"/>
                  <a:gd name="connsiteX1" fmla="*/ 1288795 w 2194633"/>
                  <a:gd name="connsiteY1" fmla="*/ 72963 h 1678211"/>
                  <a:gd name="connsiteX2" fmla="*/ 1595393 w 2194633"/>
                  <a:gd name="connsiteY2" fmla="*/ 188153 h 1678211"/>
                  <a:gd name="connsiteX3" fmla="*/ 2049965 w 2194633"/>
                  <a:gd name="connsiteY3" fmla="*/ 541211 h 1678211"/>
                  <a:gd name="connsiteX4" fmla="*/ 2147243 w 2194633"/>
                  <a:gd name="connsiteY4" fmla="*/ 914035 h 1678211"/>
                  <a:gd name="connsiteX5" fmla="*/ 1843421 w 2194633"/>
                  <a:gd name="connsiteY5" fmla="*/ 1319195 h 1678211"/>
                  <a:gd name="connsiteX6" fmla="*/ 1402988 w 2194633"/>
                  <a:gd name="connsiteY6" fmla="*/ 1543694 h 1678211"/>
                  <a:gd name="connsiteX7" fmla="*/ 779053 w 2194633"/>
                  <a:gd name="connsiteY7" fmla="*/ 1565593 h 1678211"/>
                  <a:gd name="connsiteX8" fmla="*/ 371551 w 2194633"/>
                  <a:gd name="connsiteY8" fmla="*/ 1468858 h 1678211"/>
                  <a:gd name="connsiteX9" fmla="*/ 77544 w 2194633"/>
                  <a:gd name="connsiteY9" fmla="*/ 1169195 h 1678211"/>
                  <a:gd name="connsiteX10" fmla="*/ 121975 w 2194633"/>
                  <a:gd name="connsiteY10" fmla="*/ 841612 h 1678211"/>
                  <a:gd name="connsiteX11" fmla="*/ 353147 w 2194633"/>
                  <a:gd name="connsiteY11" fmla="*/ 408728 h 1678211"/>
                  <a:gd name="connsiteX12" fmla="*/ 764041 w 2194633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43421 w 2167550"/>
                  <a:gd name="connsiteY5" fmla="*/ 1319195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7550"/>
                  <a:gd name="connsiteY0" fmla="*/ 122525 h 1678211"/>
                  <a:gd name="connsiteX1" fmla="*/ 1288795 w 2167550"/>
                  <a:gd name="connsiteY1" fmla="*/ 72963 h 1678211"/>
                  <a:gd name="connsiteX2" fmla="*/ 1595393 w 2167550"/>
                  <a:gd name="connsiteY2" fmla="*/ 188153 h 1678211"/>
                  <a:gd name="connsiteX3" fmla="*/ 2049965 w 2167550"/>
                  <a:gd name="connsiteY3" fmla="*/ 541211 h 1678211"/>
                  <a:gd name="connsiteX4" fmla="*/ 2106759 w 2167550"/>
                  <a:gd name="connsiteY4" fmla="*/ 972870 h 1678211"/>
                  <a:gd name="connsiteX5" fmla="*/ 1843421 w 2167550"/>
                  <a:gd name="connsiteY5" fmla="*/ 1319195 h 1678211"/>
                  <a:gd name="connsiteX6" fmla="*/ 1402988 w 2167550"/>
                  <a:gd name="connsiteY6" fmla="*/ 1543694 h 1678211"/>
                  <a:gd name="connsiteX7" fmla="*/ 779053 w 2167550"/>
                  <a:gd name="connsiteY7" fmla="*/ 1565593 h 1678211"/>
                  <a:gd name="connsiteX8" fmla="*/ 371551 w 2167550"/>
                  <a:gd name="connsiteY8" fmla="*/ 1468858 h 1678211"/>
                  <a:gd name="connsiteX9" fmla="*/ 77544 w 2167550"/>
                  <a:gd name="connsiteY9" fmla="*/ 1169195 h 1678211"/>
                  <a:gd name="connsiteX10" fmla="*/ 121975 w 2167550"/>
                  <a:gd name="connsiteY10" fmla="*/ 841612 h 1678211"/>
                  <a:gd name="connsiteX11" fmla="*/ 353147 w 2167550"/>
                  <a:gd name="connsiteY11" fmla="*/ 408728 h 1678211"/>
                  <a:gd name="connsiteX12" fmla="*/ 764041 w 2167550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43421 w 2167550"/>
                  <a:gd name="connsiteY5" fmla="*/ 1319195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7550"/>
                  <a:gd name="connsiteY0" fmla="*/ 122525 h 1678211"/>
                  <a:gd name="connsiteX1" fmla="*/ 1288795 w 2167550"/>
                  <a:gd name="connsiteY1" fmla="*/ 72963 h 1678211"/>
                  <a:gd name="connsiteX2" fmla="*/ 1595393 w 2167550"/>
                  <a:gd name="connsiteY2" fmla="*/ 188153 h 1678211"/>
                  <a:gd name="connsiteX3" fmla="*/ 2049965 w 2167550"/>
                  <a:gd name="connsiteY3" fmla="*/ 541211 h 1678211"/>
                  <a:gd name="connsiteX4" fmla="*/ 2106759 w 2167550"/>
                  <a:gd name="connsiteY4" fmla="*/ 972870 h 1678211"/>
                  <a:gd name="connsiteX5" fmla="*/ 1823179 w 2167550"/>
                  <a:gd name="connsiteY5" fmla="*/ 1319196 h 1678211"/>
                  <a:gd name="connsiteX6" fmla="*/ 1402988 w 2167550"/>
                  <a:gd name="connsiteY6" fmla="*/ 1543694 h 1678211"/>
                  <a:gd name="connsiteX7" fmla="*/ 779053 w 2167550"/>
                  <a:gd name="connsiteY7" fmla="*/ 1565593 h 1678211"/>
                  <a:gd name="connsiteX8" fmla="*/ 371551 w 2167550"/>
                  <a:gd name="connsiteY8" fmla="*/ 1468858 h 1678211"/>
                  <a:gd name="connsiteX9" fmla="*/ 77544 w 2167550"/>
                  <a:gd name="connsiteY9" fmla="*/ 1169195 h 1678211"/>
                  <a:gd name="connsiteX10" fmla="*/ 121975 w 2167550"/>
                  <a:gd name="connsiteY10" fmla="*/ 841612 h 1678211"/>
                  <a:gd name="connsiteX11" fmla="*/ 353147 w 2167550"/>
                  <a:gd name="connsiteY11" fmla="*/ 408728 h 1678211"/>
                  <a:gd name="connsiteX12" fmla="*/ 764041 w 2167550"/>
                  <a:gd name="connsiteY12" fmla="*/ 122525 h 1678211"/>
                  <a:gd name="connsiteX0" fmla="*/ 764041 w 2167550"/>
                  <a:gd name="connsiteY0" fmla="*/ 122525 h 1678213"/>
                  <a:gd name="connsiteX1" fmla="*/ 1288795 w 2167550"/>
                  <a:gd name="connsiteY1" fmla="*/ 72963 h 1678213"/>
                  <a:gd name="connsiteX2" fmla="*/ 1595393 w 2167550"/>
                  <a:gd name="connsiteY2" fmla="*/ 188153 h 1678213"/>
                  <a:gd name="connsiteX3" fmla="*/ 2049965 w 2167550"/>
                  <a:gd name="connsiteY3" fmla="*/ 541211 h 1678213"/>
                  <a:gd name="connsiteX4" fmla="*/ 2106759 w 2167550"/>
                  <a:gd name="connsiteY4" fmla="*/ 972870 h 1678213"/>
                  <a:gd name="connsiteX5" fmla="*/ 1823179 w 2167550"/>
                  <a:gd name="connsiteY5" fmla="*/ 1319196 h 1678213"/>
                  <a:gd name="connsiteX6" fmla="*/ 1402988 w 2167550"/>
                  <a:gd name="connsiteY6" fmla="*/ 1543694 h 1678213"/>
                  <a:gd name="connsiteX7" fmla="*/ 779053 w 2167550"/>
                  <a:gd name="connsiteY7" fmla="*/ 1565593 h 1678213"/>
                  <a:gd name="connsiteX8" fmla="*/ 371551 w 2167550"/>
                  <a:gd name="connsiteY8" fmla="*/ 1468858 h 1678213"/>
                  <a:gd name="connsiteX9" fmla="*/ 77544 w 2167550"/>
                  <a:gd name="connsiteY9" fmla="*/ 1169195 h 1678213"/>
                  <a:gd name="connsiteX10" fmla="*/ 121975 w 2167550"/>
                  <a:gd name="connsiteY10" fmla="*/ 841612 h 1678213"/>
                  <a:gd name="connsiteX11" fmla="*/ 353147 w 2167550"/>
                  <a:gd name="connsiteY11" fmla="*/ 408728 h 1678213"/>
                  <a:gd name="connsiteX12" fmla="*/ 764041 w 2167550"/>
                  <a:gd name="connsiteY12" fmla="*/ 122525 h 1678213"/>
                  <a:gd name="connsiteX0" fmla="*/ 764041 w 2161976"/>
                  <a:gd name="connsiteY0" fmla="*/ 122525 h 1678211"/>
                  <a:gd name="connsiteX1" fmla="*/ 1288795 w 2161976"/>
                  <a:gd name="connsiteY1" fmla="*/ 72963 h 1678211"/>
                  <a:gd name="connsiteX2" fmla="*/ 1595393 w 2161976"/>
                  <a:gd name="connsiteY2" fmla="*/ 188153 h 1678211"/>
                  <a:gd name="connsiteX3" fmla="*/ 2034784 w 2161976"/>
                  <a:gd name="connsiteY3" fmla="*/ 541211 h 1678211"/>
                  <a:gd name="connsiteX4" fmla="*/ 2106759 w 2161976"/>
                  <a:gd name="connsiteY4" fmla="*/ 972870 h 1678211"/>
                  <a:gd name="connsiteX5" fmla="*/ 1823179 w 2161976"/>
                  <a:gd name="connsiteY5" fmla="*/ 1319196 h 1678211"/>
                  <a:gd name="connsiteX6" fmla="*/ 1402988 w 2161976"/>
                  <a:gd name="connsiteY6" fmla="*/ 1543694 h 1678211"/>
                  <a:gd name="connsiteX7" fmla="*/ 779053 w 2161976"/>
                  <a:gd name="connsiteY7" fmla="*/ 1565593 h 1678211"/>
                  <a:gd name="connsiteX8" fmla="*/ 371551 w 2161976"/>
                  <a:gd name="connsiteY8" fmla="*/ 1468858 h 1678211"/>
                  <a:gd name="connsiteX9" fmla="*/ 77544 w 2161976"/>
                  <a:gd name="connsiteY9" fmla="*/ 1169195 h 1678211"/>
                  <a:gd name="connsiteX10" fmla="*/ 121975 w 2161976"/>
                  <a:gd name="connsiteY10" fmla="*/ 841612 h 1678211"/>
                  <a:gd name="connsiteX11" fmla="*/ 353147 w 2161976"/>
                  <a:gd name="connsiteY11" fmla="*/ 408728 h 1678211"/>
                  <a:gd name="connsiteX12" fmla="*/ 764041 w 2161976"/>
                  <a:gd name="connsiteY12" fmla="*/ 122525 h 167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976" h="1678211">
                    <a:moveTo>
                      <a:pt x="764041" y="122525"/>
                    </a:moveTo>
                    <a:cubicBezTo>
                      <a:pt x="784097" y="-18763"/>
                      <a:pt x="1151405" y="-41330"/>
                      <a:pt x="1288795" y="72963"/>
                    </a:cubicBezTo>
                    <a:cubicBezTo>
                      <a:pt x="1394629" y="58146"/>
                      <a:pt x="1571034" y="44490"/>
                      <a:pt x="1595393" y="188153"/>
                    </a:cubicBezTo>
                    <a:cubicBezTo>
                      <a:pt x="1722305" y="-38884"/>
                      <a:pt x="2165461" y="263061"/>
                      <a:pt x="2034784" y="541211"/>
                    </a:cubicBezTo>
                    <a:cubicBezTo>
                      <a:pt x="2174006" y="579187"/>
                      <a:pt x="2200386" y="843452"/>
                      <a:pt x="2106759" y="972870"/>
                    </a:cubicBezTo>
                    <a:cubicBezTo>
                      <a:pt x="2203793" y="1090549"/>
                      <a:pt x="2019036" y="1395754"/>
                      <a:pt x="1823179" y="1319196"/>
                    </a:cubicBezTo>
                    <a:cubicBezTo>
                      <a:pt x="1770124" y="1435157"/>
                      <a:pt x="1659634" y="1594494"/>
                      <a:pt x="1402988" y="1543694"/>
                    </a:cubicBezTo>
                    <a:cubicBezTo>
                      <a:pt x="1361449" y="1676251"/>
                      <a:pt x="958121" y="1754948"/>
                      <a:pt x="779053" y="1565593"/>
                    </a:cubicBezTo>
                    <a:cubicBezTo>
                      <a:pt x="688538" y="1699002"/>
                      <a:pt x="392718" y="1674704"/>
                      <a:pt x="371551" y="1468858"/>
                    </a:cubicBezTo>
                    <a:cubicBezTo>
                      <a:pt x="246668" y="1490553"/>
                      <a:pt x="-3708" y="1444276"/>
                      <a:pt x="77544" y="1169195"/>
                    </a:cubicBezTo>
                    <a:cubicBezTo>
                      <a:pt x="-6176" y="1136945"/>
                      <a:pt x="-60242" y="985240"/>
                      <a:pt x="121975" y="841612"/>
                    </a:cubicBezTo>
                    <a:cubicBezTo>
                      <a:pt x="-30765" y="727762"/>
                      <a:pt x="186095" y="378182"/>
                      <a:pt x="353147" y="408728"/>
                    </a:cubicBezTo>
                    <a:cubicBezTo>
                      <a:pt x="248386" y="217920"/>
                      <a:pt x="568779" y="16692"/>
                      <a:pt x="764041" y="122525"/>
                    </a:cubicBezTo>
                    <a:close/>
                  </a:path>
                </a:pathLst>
              </a:custGeom>
              <a:solidFill>
                <a:srgbClr val="F2BCB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6" name="Free-form: Shape 25">
                <a:extLst>
                  <a:ext uri="{FF2B5EF4-FFF2-40B4-BE49-F238E27FC236}">
                    <a16:creationId xmlns:a16="http://schemas.microsoft.com/office/drawing/2014/main" id="{2AB93D4B-CE51-902F-691C-5C0466C92B6D}"/>
                  </a:ext>
                </a:extLst>
              </p:cNvPr>
              <p:cNvSpPr/>
              <p:nvPr/>
            </p:nvSpPr>
            <p:spPr>
              <a:xfrm rot="18483013" flipH="1">
                <a:off x="5276523" y="1349752"/>
                <a:ext cx="389314" cy="34738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178219 w 497994"/>
                  <a:gd name="connsiteY0" fmla="*/ 898601 h 898601"/>
                  <a:gd name="connsiteX1" fmla="*/ 109748 w 497994"/>
                  <a:gd name="connsiteY1" fmla="*/ 698173 h 898601"/>
                  <a:gd name="connsiteX2" fmla="*/ 62821 w 497994"/>
                  <a:gd name="connsiteY2" fmla="*/ 558521 h 898601"/>
                  <a:gd name="connsiteX3" fmla="*/ 106780 w 497994"/>
                  <a:gd name="connsiteY3" fmla="*/ 320775 h 898601"/>
                  <a:gd name="connsiteX4" fmla="*/ 237896 w 497994"/>
                  <a:gd name="connsiteY4" fmla="*/ 130077 h 898601"/>
                  <a:gd name="connsiteX5" fmla="*/ 497994 w 497994"/>
                  <a:gd name="connsiteY5" fmla="*/ 46434 h 898601"/>
                  <a:gd name="connsiteX0" fmla="*/ 109748 w 497994"/>
                  <a:gd name="connsiteY0" fmla="*/ 698173 h 698173"/>
                  <a:gd name="connsiteX1" fmla="*/ 62821 w 497994"/>
                  <a:gd name="connsiteY1" fmla="*/ 558521 h 698173"/>
                  <a:gd name="connsiteX2" fmla="*/ 106780 w 497994"/>
                  <a:gd name="connsiteY2" fmla="*/ 320775 h 698173"/>
                  <a:gd name="connsiteX3" fmla="*/ 237896 w 497994"/>
                  <a:gd name="connsiteY3" fmla="*/ 130077 h 698173"/>
                  <a:gd name="connsiteX4" fmla="*/ 497994 w 497994"/>
                  <a:gd name="connsiteY4" fmla="*/ 46434 h 698173"/>
                  <a:gd name="connsiteX0" fmla="*/ 62821 w 497994"/>
                  <a:gd name="connsiteY0" fmla="*/ 558521 h 558521"/>
                  <a:gd name="connsiteX1" fmla="*/ 106780 w 497994"/>
                  <a:gd name="connsiteY1" fmla="*/ 320775 h 558521"/>
                  <a:gd name="connsiteX2" fmla="*/ 237896 w 497994"/>
                  <a:gd name="connsiteY2" fmla="*/ 130077 h 558521"/>
                  <a:gd name="connsiteX3" fmla="*/ 497994 w 497994"/>
                  <a:gd name="connsiteY3" fmla="*/ 46434 h 558521"/>
                  <a:gd name="connsiteX0" fmla="*/ 17089 w 408303"/>
                  <a:gd name="connsiteY0" fmla="*/ 320775 h 320775"/>
                  <a:gd name="connsiteX1" fmla="*/ 148205 w 408303"/>
                  <a:gd name="connsiteY1" fmla="*/ 130077 h 320775"/>
                  <a:gd name="connsiteX2" fmla="*/ 408303 w 408303"/>
                  <a:gd name="connsiteY2" fmla="*/ 46434 h 320775"/>
                  <a:gd name="connsiteX0" fmla="*/ 18629 w 395526"/>
                  <a:gd name="connsiteY0" fmla="*/ 335724 h 335724"/>
                  <a:gd name="connsiteX1" fmla="*/ 135428 w 395526"/>
                  <a:gd name="connsiteY1" fmla="*/ 130077 h 335724"/>
                  <a:gd name="connsiteX2" fmla="*/ 395526 w 395526"/>
                  <a:gd name="connsiteY2" fmla="*/ 46434 h 335724"/>
                  <a:gd name="connsiteX0" fmla="*/ 29065 w 405962"/>
                  <a:gd name="connsiteY0" fmla="*/ 335724 h 335724"/>
                  <a:gd name="connsiteX1" fmla="*/ 145864 w 405962"/>
                  <a:gd name="connsiteY1" fmla="*/ 130077 h 335724"/>
                  <a:gd name="connsiteX2" fmla="*/ 405962 w 405962"/>
                  <a:gd name="connsiteY2" fmla="*/ 46434 h 335724"/>
                  <a:gd name="connsiteX0" fmla="*/ 29065 w 405962"/>
                  <a:gd name="connsiteY0" fmla="*/ 349569 h 349569"/>
                  <a:gd name="connsiteX1" fmla="*/ 145864 w 405962"/>
                  <a:gd name="connsiteY1" fmla="*/ 143922 h 349569"/>
                  <a:gd name="connsiteX2" fmla="*/ 405962 w 405962"/>
                  <a:gd name="connsiteY2" fmla="*/ 60279 h 349569"/>
                  <a:gd name="connsiteX0" fmla="*/ 29065 w 405962"/>
                  <a:gd name="connsiteY0" fmla="*/ 350323 h 350323"/>
                  <a:gd name="connsiteX1" fmla="*/ 145864 w 405962"/>
                  <a:gd name="connsiteY1" fmla="*/ 144676 h 350323"/>
                  <a:gd name="connsiteX2" fmla="*/ 405962 w 405962"/>
                  <a:gd name="connsiteY2" fmla="*/ 61033 h 350323"/>
                  <a:gd name="connsiteX0" fmla="*/ 29065 w 405962"/>
                  <a:gd name="connsiteY0" fmla="*/ 353975 h 353975"/>
                  <a:gd name="connsiteX1" fmla="*/ 145864 w 405962"/>
                  <a:gd name="connsiteY1" fmla="*/ 148328 h 353975"/>
                  <a:gd name="connsiteX2" fmla="*/ 405962 w 405962"/>
                  <a:gd name="connsiteY2" fmla="*/ 64685 h 353975"/>
                  <a:gd name="connsiteX0" fmla="*/ 29065 w 405962"/>
                  <a:gd name="connsiteY0" fmla="*/ 341848 h 341848"/>
                  <a:gd name="connsiteX1" fmla="*/ 145864 w 405962"/>
                  <a:gd name="connsiteY1" fmla="*/ 136201 h 341848"/>
                  <a:gd name="connsiteX2" fmla="*/ 405962 w 405962"/>
                  <a:gd name="connsiteY2" fmla="*/ 52558 h 341848"/>
                  <a:gd name="connsiteX0" fmla="*/ 29065 w 405962"/>
                  <a:gd name="connsiteY0" fmla="*/ 350581 h 350581"/>
                  <a:gd name="connsiteX1" fmla="*/ 145864 w 405962"/>
                  <a:gd name="connsiteY1" fmla="*/ 144934 h 350581"/>
                  <a:gd name="connsiteX2" fmla="*/ 405962 w 405962"/>
                  <a:gd name="connsiteY2" fmla="*/ 61291 h 350581"/>
                  <a:gd name="connsiteX0" fmla="*/ 27670 w 414909"/>
                  <a:gd name="connsiteY0" fmla="*/ 305836 h 305836"/>
                  <a:gd name="connsiteX1" fmla="*/ 154811 w 414909"/>
                  <a:gd name="connsiteY1" fmla="*/ 144934 h 305836"/>
                  <a:gd name="connsiteX2" fmla="*/ 414909 w 414909"/>
                  <a:gd name="connsiteY2" fmla="*/ 61291 h 305836"/>
                  <a:gd name="connsiteX0" fmla="*/ 26979 w 419713"/>
                  <a:gd name="connsiteY0" fmla="*/ 298111 h 298111"/>
                  <a:gd name="connsiteX1" fmla="*/ 159615 w 419713"/>
                  <a:gd name="connsiteY1" fmla="*/ 144934 h 298111"/>
                  <a:gd name="connsiteX2" fmla="*/ 419713 w 419713"/>
                  <a:gd name="connsiteY2" fmla="*/ 61291 h 298111"/>
                  <a:gd name="connsiteX0" fmla="*/ 13770 w 406504"/>
                  <a:gd name="connsiteY0" fmla="*/ 298111 h 298111"/>
                  <a:gd name="connsiteX1" fmla="*/ 146406 w 406504"/>
                  <a:gd name="connsiteY1" fmla="*/ 144934 h 298111"/>
                  <a:gd name="connsiteX2" fmla="*/ 406504 w 406504"/>
                  <a:gd name="connsiteY2" fmla="*/ 61291 h 298111"/>
                  <a:gd name="connsiteX0" fmla="*/ 18876 w 411610"/>
                  <a:gd name="connsiteY0" fmla="*/ 298111 h 298111"/>
                  <a:gd name="connsiteX1" fmla="*/ 151512 w 411610"/>
                  <a:gd name="connsiteY1" fmla="*/ 144934 h 298111"/>
                  <a:gd name="connsiteX2" fmla="*/ 411610 w 411610"/>
                  <a:gd name="connsiteY2" fmla="*/ 61291 h 298111"/>
                  <a:gd name="connsiteX0" fmla="*/ 16768 w 409502"/>
                  <a:gd name="connsiteY0" fmla="*/ 298111 h 298111"/>
                  <a:gd name="connsiteX1" fmla="*/ 149404 w 409502"/>
                  <a:gd name="connsiteY1" fmla="*/ 144934 h 298111"/>
                  <a:gd name="connsiteX2" fmla="*/ 409502 w 409502"/>
                  <a:gd name="connsiteY2" fmla="*/ 61291 h 298111"/>
                  <a:gd name="connsiteX0" fmla="*/ 21986 w 414720"/>
                  <a:gd name="connsiteY0" fmla="*/ 298111 h 298111"/>
                  <a:gd name="connsiteX1" fmla="*/ 154622 w 414720"/>
                  <a:gd name="connsiteY1" fmla="*/ 144934 h 298111"/>
                  <a:gd name="connsiteX2" fmla="*/ 414720 w 414720"/>
                  <a:gd name="connsiteY2" fmla="*/ 61291 h 298111"/>
                  <a:gd name="connsiteX0" fmla="*/ 18116 w 410850"/>
                  <a:gd name="connsiteY0" fmla="*/ 298111 h 298111"/>
                  <a:gd name="connsiteX1" fmla="*/ 150752 w 410850"/>
                  <a:gd name="connsiteY1" fmla="*/ 144934 h 298111"/>
                  <a:gd name="connsiteX2" fmla="*/ 410850 w 410850"/>
                  <a:gd name="connsiteY2" fmla="*/ 61291 h 298111"/>
                  <a:gd name="connsiteX0" fmla="*/ 24550 w 369371"/>
                  <a:gd name="connsiteY0" fmla="*/ 333026 h 333026"/>
                  <a:gd name="connsiteX1" fmla="*/ 109273 w 369371"/>
                  <a:gd name="connsiteY1" fmla="*/ 144934 h 333026"/>
                  <a:gd name="connsiteX2" fmla="*/ 369371 w 369371"/>
                  <a:gd name="connsiteY2" fmla="*/ 61291 h 333026"/>
                  <a:gd name="connsiteX0" fmla="*/ 55264 w 400085"/>
                  <a:gd name="connsiteY0" fmla="*/ 333026 h 333026"/>
                  <a:gd name="connsiteX1" fmla="*/ 139987 w 400085"/>
                  <a:gd name="connsiteY1" fmla="*/ 144934 h 333026"/>
                  <a:gd name="connsiteX2" fmla="*/ 400085 w 400085"/>
                  <a:gd name="connsiteY2" fmla="*/ 61291 h 333026"/>
                  <a:gd name="connsiteX0" fmla="*/ 59407 w 404228"/>
                  <a:gd name="connsiteY0" fmla="*/ 339796 h 339796"/>
                  <a:gd name="connsiteX1" fmla="*/ 125743 w 404228"/>
                  <a:gd name="connsiteY1" fmla="*/ 138305 h 339796"/>
                  <a:gd name="connsiteX2" fmla="*/ 404228 w 404228"/>
                  <a:gd name="connsiteY2" fmla="*/ 68061 h 339796"/>
                  <a:gd name="connsiteX0" fmla="*/ 51780 w 396601"/>
                  <a:gd name="connsiteY0" fmla="*/ 339796 h 339796"/>
                  <a:gd name="connsiteX1" fmla="*/ 118116 w 396601"/>
                  <a:gd name="connsiteY1" fmla="*/ 138305 h 339796"/>
                  <a:gd name="connsiteX2" fmla="*/ 396601 w 396601"/>
                  <a:gd name="connsiteY2" fmla="*/ 68061 h 339796"/>
                  <a:gd name="connsiteX0" fmla="*/ 51780 w 411910"/>
                  <a:gd name="connsiteY0" fmla="*/ 328854 h 328854"/>
                  <a:gd name="connsiteX1" fmla="*/ 118116 w 411910"/>
                  <a:gd name="connsiteY1" fmla="*/ 127363 h 328854"/>
                  <a:gd name="connsiteX2" fmla="*/ 411910 w 411910"/>
                  <a:gd name="connsiteY2" fmla="*/ 81660 h 328854"/>
                  <a:gd name="connsiteX0" fmla="*/ 51780 w 411918"/>
                  <a:gd name="connsiteY0" fmla="*/ 345029 h 345029"/>
                  <a:gd name="connsiteX1" fmla="*/ 118116 w 411918"/>
                  <a:gd name="connsiteY1" fmla="*/ 143538 h 345029"/>
                  <a:gd name="connsiteX2" fmla="*/ 411910 w 411918"/>
                  <a:gd name="connsiteY2" fmla="*/ 97835 h 345029"/>
                  <a:gd name="connsiteX0" fmla="*/ 51780 w 411910"/>
                  <a:gd name="connsiteY0" fmla="*/ 342199 h 342199"/>
                  <a:gd name="connsiteX1" fmla="*/ 118116 w 411910"/>
                  <a:gd name="connsiteY1" fmla="*/ 140708 h 342199"/>
                  <a:gd name="connsiteX2" fmla="*/ 411910 w 411910"/>
                  <a:gd name="connsiteY2" fmla="*/ 95005 h 34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910" h="342199">
                    <a:moveTo>
                      <a:pt x="51780" y="342199"/>
                    </a:moveTo>
                    <a:cubicBezTo>
                      <a:pt x="-82901" y="200204"/>
                      <a:pt x="83741" y="132352"/>
                      <a:pt x="118116" y="140708"/>
                    </a:cubicBezTo>
                    <a:cubicBezTo>
                      <a:pt x="149644" y="-75640"/>
                      <a:pt x="410634" y="-2329"/>
                      <a:pt x="411910" y="95005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7" name="Free-form: Shape 26">
                <a:extLst>
                  <a:ext uri="{FF2B5EF4-FFF2-40B4-BE49-F238E27FC236}">
                    <a16:creationId xmlns:a16="http://schemas.microsoft.com/office/drawing/2014/main" id="{72406079-C8D4-B65A-E39B-70B43DF28B85}"/>
                  </a:ext>
                </a:extLst>
              </p:cNvPr>
              <p:cNvSpPr/>
              <p:nvPr/>
            </p:nvSpPr>
            <p:spPr>
              <a:xfrm flipH="1">
                <a:off x="5932845" y="1412330"/>
                <a:ext cx="197498" cy="18771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7726 w 247414"/>
                  <a:gd name="connsiteY0" fmla="*/ 237146 h 237146"/>
                  <a:gd name="connsiteX1" fmla="*/ 247414 w 247414"/>
                  <a:gd name="connsiteY1" fmla="*/ 18513 h 237146"/>
                  <a:gd name="connsiteX0" fmla="*/ 18118 w 240867"/>
                  <a:gd name="connsiteY0" fmla="*/ 237146 h 237146"/>
                  <a:gd name="connsiteX1" fmla="*/ 240867 w 240867"/>
                  <a:gd name="connsiteY1" fmla="*/ 18513 h 237146"/>
                  <a:gd name="connsiteX0" fmla="*/ 18423 w 235968"/>
                  <a:gd name="connsiteY0" fmla="*/ 241367 h 241367"/>
                  <a:gd name="connsiteX1" fmla="*/ 235968 w 235968"/>
                  <a:gd name="connsiteY1" fmla="*/ 17530 h 24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968" h="241367">
                    <a:moveTo>
                      <a:pt x="18423" y="241367"/>
                    </a:moveTo>
                    <a:cubicBezTo>
                      <a:pt x="-68096" y="-18982"/>
                      <a:pt x="174849" y="-19776"/>
                      <a:pt x="235968" y="1753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8" name="Free-form: Shape 27">
                <a:extLst>
                  <a:ext uri="{FF2B5EF4-FFF2-40B4-BE49-F238E27FC236}">
                    <a16:creationId xmlns:a16="http://schemas.microsoft.com/office/drawing/2014/main" id="{CA829DA1-CE34-4D82-C612-9F4B64545387}"/>
                  </a:ext>
                </a:extLst>
              </p:cNvPr>
              <p:cNvSpPr/>
              <p:nvPr/>
            </p:nvSpPr>
            <p:spPr>
              <a:xfrm flipH="1">
                <a:off x="5205292" y="1619633"/>
                <a:ext cx="175556" cy="37334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9162 h 139162"/>
                  <a:gd name="connsiteX1" fmla="*/ 293986 w 293986"/>
                  <a:gd name="connsiteY1" fmla="*/ 93919 h 139162"/>
                  <a:gd name="connsiteX0" fmla="*/ 13167 w 291793"/>
                  <a:gd name="connsiteY0" fmla="*/ 147852 h 147852"/>
                  <a:gd name="connsiteX1" fmla="*/ 291773 w 291793"/>
                  <a:gd name="connsiteY1" fmla="*/ 102609 h 147852"/>
                  <a:gd name="connsiteX0" fmla="*/ 12809 w 303340"/>
                  <a:gd name="connsiteY0" fmla="*/ 145090 h 145090"/>
                  <a:gd name="connsiteX1" fmla="*/ 303321 w 303340"/>
                  <a:gd name="connsiteY1" fmla="*/ 106991 h 145090"/>
                  <a:gd name="connsiteX0" fmla="*/ 0 w 290538"/>
                  <a:gd name="connsiteY0" fmla="*/ 110592 h 110592"/>
                  <a:gd name="connsiteX1" fmla="*/ 290512 w 290538"/>
                  <a:gd name="connsiteY1" fmla="*/ 72493 h 110592"/>
                  <a:gd name="connsiteX0" fmla="*/ 0 w 290512"/>
                  <a:gd name="connsiteY0" fmla="*/ 114789 h 114789"/>
                  <a:gd name="connsiteX1" fmla="*/ 290512 w 290512"/>
                  <a:gd name="connsiteY1" fmla="*/ 76690 h 114789"/>
                  <a:gd name="connsiteX0" fmla="*/ 0 w 290512"/>
                  <a:gd name="connsiteY0" fmla="*/ 113940 h 113940"/>
                  <a:gd name="connsiteX1" fmla="*/ 290512 w 290512"/>
                  <a:gd name="connsiteY1" fmla="*/ 75841 h 113940"/>
                  <a:gd name="connsiteX0" fmla="*/ 73945 w 75307"/>
                  <a:gd name="connsiteY0" fmla="*/ 40970 h 388633"/>
                  <a:gd name="connsiteX1" fmla="*/ 125 w 75307"/>
                  <a:gd name="connsiteY1" fmla="*/ 388633 h 388633"/>
                  <a:gd name="connsiteX0" fmla="*/ 73867 w 190836"/>
                  <a:gd name="connsiteY0" fmla="*/ 0 h 347663"/>
                  <a:gd name="connsiteX1" fmla="*/ 178263 w 190836"/>
                  <a:gd name="connsiteY1" fmla="*/ 165880 h 347663"/>
                  <a:gd name="connsiteX2" fmla="*/ 47 w 190836"/>
                  <a:gd name="connsiteY2" fmla="*/ 347663 h 347663"/>
                  <a:gd name="connsiteX0" fmla="*/ 73860 w 204346"/>
                  <a:gd name="connsiteY0" fmla="*/ 0 h 347663"/>
                  <a:gd name="connsiteX1" fmla="*/ 178256 w 204346"/>
                  <a:gd name="connsiteY1" fmla="*/ 165880 h 347663"/>
                  <a:gd name="connsiteX2" fmla="*/ 40 w 204346"/>
                  <a:gd name="connsiteY2" fmla="*/ 347663 h 347663"/>
                  <a:gd name="connsiteX0" fmla="*/ 73820 w 212008"/>
                  <a:gd name="connsiteY0" fmla="*/ 0 h 359751"/>
                  <a:gd name="connsiteX1" fmla="*/ 178216 w 212008"/>
                  <a:gd name="connsiteY1" fmla="*/ 165880 h 359751"/>
                  <a:gd name="connsiteX2" fmla="*/ 0 w 212008"/>
                  <a:gd name="connsiteY2" fmla="*/ 347663 h 359751"/>
                  <a:gd name="connsiteX0" fmla="*/ 73820 w 216240"/>
                  <a:gd name="connsiteY0" fmla="*/ 0 h 359124"/>
                  <a:gd name="connsiteX1" fmla="*/ 182979 w 216240"/>
                  <a:gd name="connsiteY1" fmla="*/ 158736 h 359124"/>
                  <a:gd name="connsiteX2" fmla="*/ 0 w 216240"/>
                  <a:gd name="connsiteY2" fmla="*/ 347663 h 359124"/>
                  <a:gd name="connsiteX0" fmla="*/ 73820 w 205397"/>
                  <a:gd name="connsiteY0" fmla="*/ 0 h 357349"/>
                  <a:gd name="connsiteX1" fmla="*/ 182979 w 205397"/>
                  <a:gd name="connsiteY1" fmla="*/ 158736 h 357349"/>
                  <a:gd name="connsiteX2" fmla="*/ 0 w 205397"/>
                  <a:gd name="connsiteY2" fmla="*/ 347663 h 357349"/>
                  <a:gd name="connsiteX0" fmla="*/ 73820 w 205397"/>
                  <a:gd name="connsiteY0" fmla="*/ 0 h 357349"/>
                  <a:gd name="connsiteX1" fmla="*/ 182979 w 205397"/>
                  <a:gd name="connsiteY1" fmla="*/ 158736 h 357349"/>
                  <a:gd name="connsiteX2" fmla="*/ 0 w 205397"/>
                  <a:gd name="connsiteY2" fmla="*/ 347663 h 357349"/>
                  <a:gd name="connsiteX0" fmla="*/ 61913 w 205397"/>
                  <a:gd name="connsiteY0" fmla="*/ 0 h 371636"/>
                  <a:gd name="connsiteX1" fmla="*/ 182979 w 205397"/>
                  <a:gd name="connsiteY1" fmla="*/ 173023 h 371636"/>
                  <a:gd name="connsiteX2" fmla="*/ 0 w 205397"/>
                  <a:gd name="connsiteY2" fmla="*/ 361950 h 371636"/>
                  <a:gd name="connsiteX0" fmla="*/ 61913 w 218778"/>
                  <a:gd name="connsiteY0" fmla="*/ 9902 h 381538"/>
                  <a:gd name="connsiteX1" fmla="*/ 182979 w 218778"/>
                  <a:gd name="connsiteY1" fmla="*/ 182925 h 381538"/>
                  <a:gd name="connsiteX2" fmla="*/ 0 w 218778"/>
                  <a:gd name="connsiteY2" fmla="*/ 371852 h 381538"/>
                  <a:gd name="connsiteX0" fmla="*/ 48502 w 205367"/>
                  <a:gd name="connsiteY0" fmla="*/ 9902 h 387843"/>
                  <a:gd name="connsiteX1" fmla="*/ 169568 w 205367"/>
                  <a:gd name="connsiteY1" fmla="*/ 182925 h 387843"/>
                  <a:gd name="connsiteX2" fmla="*/ 0 w 205367"/>
                  <a:gd name="connsiteY2" fmla="*/ 378558 h 387843"/>
                  <a:gd name="connsiteX0" fmla="*/ 48502 w 189950"/>
                  <a:gd name="connsiteY0" fmla="*/ 8343 h 388154"/>
                  <a:gd name="connsiteX1" fmla="*/ 149955 w 189950"/>
                  <a:gd name="connsiteY1" fmla="*/ 208806 h 388154"/>
                  <a:gd name="connsiteX2" fmla="*/ 0 w 189950"/>
                  <a:gd name="connsiteY2" fmla="*/ 376999 h 388154"/>
                  <a:gd name="connsiteX0" fmla="*/ 48502 w 197779"/>
                  <a:gd name="connsiteY0" fmla="*/ 7311 h 387122"/>
                  <a:gd name="connsiteX1" fmla="*/ 149955 w 197779"/>
                  <a:gd name="connsiteY1" fmla="*/ 207774 h 387122"/>
                  <a:gd name="connsiteX2" fmla="*/ 0 w 197779"/>
                  <a:gd name="connsiteY2" fmla="*/ 375967 h 387122"/>
                  <a:gd name="connsiteX0" fmla="*/ 48502 w 197779"/>
                  <a:gd name="connsiteY0" fmla="*/ 7311 h 382117"/>
                  <a:gd name="connsiteX1" fmla="*/ 149955 w 197779"/>
                  <a:gd name="connsiteY1" fmla="*/ 207774 h 382117"/>
                  <a:gd name="connsiteX2" fmla="*/ 0 w 197779"/>
                  <a:gd name="connsiteY2" fmla="*/ 375967 h 382117"/>
                  <a:gd name="connsiteX0" fmla="*/ 22351 w 171628"/>
                  <a:gd name="connsiteY0" fmla="*/ 7311 h 392797"/>
                  <a:gd name="connsiteX1" fmla="*/ 123804 w 171628"/>
                  <a:gd name="connsiteY1" fmla="*/ 207774 h 392797"/>
                  <a:gd name="connsiteX2" fmla="*/ 0 w 171628"/>
                  <a:gd name="connsiteY2" fmla="*/ 387224 h 39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628" h="392797">
                    <a:moveTo>
                      <a:pt x="22351" y="7311"/>
                    </a:moveTo>
                    <a:cubicBezTo>
                      <a:pt x="143732" y="-35686"/>
                      <a:pt x="229641" y="121353"/>
                      <a:pt x="123804" y="207774"/>
                    </a:cubicBezTo>
                    <a:cubicBezTo>
                      <a:pt x="209114" y="329233"/>
                      <a:pt x="69288" y="416104"/>
                      <a:pt x="0" y="387224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EC2E54F1-A80E-D6F8-8773-4939862FC682}"/>
                  </a:ext>
                </a:extLst>
              </p:cNvPr>
              <p:cNvSpPr/>
              <p:nvPr/>
            </p:nvSpPr>
            <p:spPr>
              <a:xfrm flipH="1">
                <a:off x="5658708" y="1362973"/>
                <a:ext cx="274142" cy="9135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86145"/>
                  <a:gd name="connsiteY0" fmla="*/ 117002 h 117002"/>
                  <a:gd name="connsiteX1" fmla="*/ 285967 w 286145"/>
                  <a:gd name="connsiteY1" fmla="*/ 63605 h 117002"/>
                  <a:gd name="connsiteX0" fmla="*/ 0 w 285967"/>
                  <a:gd name="connsiteY0" fmla="*/ 102558 h 102558"/>
                  <a:gd name="connsiteX1" fmla="*/ 285967 w 285967"/>
                  <a:gd name="connsiteY1" fmla="*/ 49161 h 1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67" h="102558">
                    <a:moveTo>
                      <a:pt x="0" y="102558"/>
                    </a:moveTo>
                    <a:cubicBezTo>
                      <a:pt x="34925" y="-62541"/>
                      <a:pt x="236504" y="12539"/>
                      <a:pt x="285967" y="49161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AEC8D026-2F60-6392-010E-AC5DA7F3AD1C}"/>
                  </a:ext>
                </a:extLst>
              </p:cNvPr>
              <p:cNvSpPr/>
              <p:nvPr/>
            </p:nvSpPr>
            <p:spPr>
              <a:xfrm rot="12779987" flipH="1">
                <a:off x="5241588" y="1945424"/>
                <a:ext cx="395056" cy="9931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70703"/>
                  <a:gd name="connsiteY0" fmla="*/ 84209 h 110209"/>
                  <a:gd name="connsiteX1" fmla="*/ 370568 w 370703"/>
                  <a:gd name="connsiteY1" fmla="*/ 110209 h 110209"/>
                  <a:gd name="connsiteX0" fmla="*/ 0 w 370718"/>
                  <a:gd name="connsiteY0" fmla="*/ 141680 h 167680"/>
                  <a:gd name="connsiteX1" fmla="*/ 168758 w 370718"/>
                  <a:gd name="connsiteY1" fmla="*/ 25276 h 167680"/>
                  <a:gd name="connsiteX2" fmla="*/ 370568 w 370718"/>
                  <a:gd name="connsiteY2" fmla="*/ 167680 h 167680"/>
                  <a:gd name="connsiteX0" fmla="*/ 0 w 371593"/>
                  <a:gd name="connsiteY0" fmla="*/ 145616 h 171616"/>
                  <a:gd name="connsiteX1" fmla="*/ 168758 w 371593"/>
                  <a:gd name="connsiteY1" fmla="*/ 29212 h 171616"/>
                  <a:gd name="connsiteX2" fmla="*/ 370568 w 371593"/>
                  <a:gd name="connsiteY2" fmla="*/ 171616 h 171616"/>
                  <a:gd name="connsiteX0" fmla="*/ 0 w 372815"/>
                  <a:gd name="connsiteY0" fmla="*/ 127035 h 153035"/>
                  <a:gd name="connsiteX1" fmla="*/ 168758 w 372815"/>
                  <a:gd name="connsiteY1" fmla="*/ 10631 h 153035"/>
                  <a:gd name="connsiteX2" fmla="*/ 370568 w 372815"/>
                  <a:gd name="connsiteY2" fmla="*/ 153035 h 153035"/>
                  <a:gd name="connsiteX0" fmla="*/ 0 w 372348"/>
                  <a:gd name="connsiteY0" fmla="*/ 118951 h 144951"/>
                  <a:gd name="connsiteX1" fmla="*/ 168758 w 372348"/>
                  <a:gd name="connsiteY1" fmla="*/ 2547 h 144951"/>
                  <a:gd name="connsiteX2" fmla="*/ 370568 w 372348"/>
                  <a:gd name="connsiteY2" fmla="*/ 144951 h 144951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19309 h 145309"/>
                  <a:gd name="connsiteX1" fmla="*/ 168758 w 370568"/>
                  <a:gd name="connsiteY1" fmla="*/ 2905 h 145309"/>
                  <a:gd name="connsiteX2" fmla="*/ 370568 w 370568"/>
                  <a:gd name="connsiteY2" fmla="*/ 145309 h 145309"/>
                  <a:gd name="connsiteX0" fmla="*/ 0 w 370568"/>
                  <a:gd name="connsiteY0" fmla="*/ 135115 h 161115"/>
                  <a:gd name="connsiteX1" fmla="*/ 143450 w 370568"/>
                  <a:gd name="connsiteY1" fmla="*/ 2277 h 161115"/>
                  <a:gd name="connsiteX2" fmla="*/ 370568 w 370568"/>
                  <a:gd name="connsiteY2" fmla="*/ 161115 h 161115"/>
                  <a:gd name="connsiteX0" fmla="*/ 0 w 370568"/>
                  <a:gd name="connsiteY0" fmla="*/ 135115 h 161115"/>
                  <a:gd name="connsiteX1" fmla="*/ 143450 w 370568"/>
                  <a:gd name="connsiteY1" fmla="*/ 2277 h 161115"/>
                  <a:gd name="connsiteX2" fmla="*/ 370568 w 370568"/>
                  <a:gd name="connsiteY2" fmla="*/ 161115 h 161115"/>
                  <a:gd name="connsiteX0" fmla="*/ 0 w 350307"/>
                  <a:gd name="connsiteY0" fmla="*/ 141163 h 141163"/>
                  <a:gd name="connsiteX1" fmla="*/ 143450 w 350307"/>
                  <a:gd name="connsiteY1" fmla="*/ 8325 h 141163"/>
                  <a:gd name="connsiteX2" fmla="*/ 350307 w 350307"/>
                  <a:gd name="connsiteY2" fmla="*/ 102816 h 141163"/>
                  <a:gd name="connsiteX0" fmla="*/ 0 w 350307"/>
                  <a:gd name="connsiteY0" fmla="*/ 136074 h 136074"/>
                  <a:gd name="connsiteX1" fmla="*/ 143450 w 350307"/>
                  <a:gd name="connsiteY1" fmla="*/ 3236 h 136074"/>
                  <a:gd name="connsiteX2" fmla="*/ 350307 w 350307"/>
                  <a:gd name="connsiteY2" fmla="*/ 97727 h 136074"/>
                  <a:gd name="connsiteX0" fmla="*/ 0 w 350307"/>
                  <a:gd name="connsiteY0" fmla="*/ 121195 h 121195"/>
                  <a:gd name="connsiteX1" fmla="*/ 146893 w 350307"/>
                  <a:gd name="connsiteY1" fmla="*/ 4553 h 121195"/>
                  <a:gd name="connsiteX2" fmla="*/ 350307 w 350307"/>
                  <a:gd name="connsiteY2" fmla="*/ 82848 h 12119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90919"/>
                  <a:gd name="connsiteY0" fmla="*/ 138115 h 138115"/>
                  <a:gd name="connsiteX1" fmla="*/ 187505 w 390919"/>
                  <a:gd name="connsiteY1" fmla="*/ 4553 h 138115"/>
                  <a:gd name="connsiteX2" fmla="*/ 390919 w 390919"/>
                  <a:gd name="connsiteY2" fmla="*/ 82848 h 138115"/>
                  <a:gd name="connsiteX0" fmla="*/ 0 w 386219"/>
                  <a:gd name="connsiteY0" fmla="*/ 104487 h 104487"/>
                  <a:gd name="connsiteX1" fmla="*/ 182805 w 386219"/>
                  <a:gd name="connsiteY1" fmla="*/ 4553 h 104487"/>
                  <a:gd name="connsiteX2" fmla="*/ 386219 w 386219"/>
                  <a:gd name="connsiteY2" fmla="*/ 82848 h 104487"/>
                  <a:gd name="connsiteX0" fmla="*/ 0 w 386219"/>
                  <a:gd name="connsiteY0" fmla="*/ 104487 h 104487"/>
                  <a:gd name="connsiteX1" fmla="*/ 182805 w 386219"/>
                  <a:gd name="connsiteY1" fmla="*/ 4553 h 104487"/>
                  <a:gd name="connsiteX2" fmla="*/ 386219 w 386219"/>
                  <a:gd name="connsiteY2" fmla="*/ 82848 h 10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6219" h="104487">
                    <a:moveTo>
                      <a:pt x="0" y="104487"/>
                    </a:moveTo>
                    <a:cubicBezTo>
                      <a:pt x="144996" y="93518"/>
                      <a:pt x="118173" y="26578"/>
                      <a:pt x="182805" y="4553"/>
                    </a:cubicBezTo>
                    <a:cubicBezTo>
                      <a:pt x="228374" y="-9977"/>
                      <a:pt x="346326" y="8747"/>
                      <a:pt x="386219" y="8284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551605B6-F31B-E1D6-015F-8D658D98FBA3}"/>
                  </a:ext>
                </a:extLst>
              </p:cNvPr>
              <p:cNvSpPr/>
              <p:nvPr/>
            </p:nvSpPr>
            <p:spPr>
              <a:xfrm rot="9900000" flipH="1">
                <a:off x="5634695" y="2009241"/>
                <a:ext cx="265076" cy="14850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4671"/>
                  <a:gd name="connsiteY0" fmla="*/ 129649 h 129649"/>
                  <a:gd name="connsiteX1" fmla="*/ 324516 w 324671"/>
                  <a:gd name="connsiteY1" fmla="*/ 53795 h 129649"/>
                  <a:gd name="connsiteX0" fmla="*/ 0 w 324516"/>
                  <a:gd name="connsiteY0" fmla="*/ 155112 h 155112"/>
                  <a:gd name="connsiteX1" fmla="*/ 324516 w 324516"/>
                  <a:gd name="connsiteY1" fmla="*/ 79258 h 155112"/>
                  <a:gd name="connsiteX0" fmla="*/ 0 w 324516"/>
                  <a:gd name="connsiteY0" fmla="*/ 158680 h 158680"/>
                  <a:gd name="connsiteX1" fmla="*/ 324516 w 324516"/>
                  <a:gd name="connsiteY1" fmla="*/ 82826 h 158680"/>
                  <a:gd name="connsiteX0" fmla="*/ 0 w 312707"/>
                  <a:gd name="connsiteY0" fmla="*/ 203243 h 203243"/>
                  <a:gd name="connsiteX1" fmla="*/ 312707 w 312707"/>
                  <a:gd name="connsiteY1" fmla="*/ 63211 h 203243"/>
                  <a:gd name="connsiteX0" fmla="*/ 4819 w 317526"/>
                  <a:gd name="connsiteY0" fmla="*/ 229920 h 229920"/>
                  <a:gd name="connsiteX1" fmla="*/ 317526 w 317526"/>
                  <a:gd name="connsiteY1" fmla="*/ 89888 h 229920"/>
                  <a:gd name="connsiteX0" fmla="*/ 5228 w 287504"/>
                  <a:gd name="connsiteY0" fmla="*/ 251615 h 251615"/>
                  <a:gd name="connsiteX1" fmla="*/ 287504 w 287504"/>
                  <a:gd name="connsiteY1" fmla="*/ 78434 h 251615"/>
                  <a:gd name="connsiteX0" fmla="*/ 6146 w 288422"/>
                  <a:gd name="connsiteY0" fmla="*/ 230204 h 230204"/>
                  <a:gd name="connsiteX1" fmla="*/ 288422 w 288422"/>
                  <a:gd name="connsiteY1" fmla="*/ 57023 h 230204"/>
                  <a:gd name="connsiteX0" fmla="*/ 6442 w 274624"/>
                  <a:gd name="connsiteY0" fmla="*/ 238612 h 238612"/>
                  <a:gd name="connsiteX1" fmla="*/ 274624 w 274624"/>
                  <a:gd name="connsiteY1" fmla="*/ 53045 h 238612"/>
                  <a:gd name="connsiteX0" fmla="*/ 6538 w 270415"/>
                  <a:gd name="connsiteY0" fmla="*/ 210103 h 210103"/>
                  <a:gd name="connsiteX1" fmla="*/ 270415 w 270415"/>
                  <a:gd name="connsiteY1" fmla="*/ 68788 h 210103"/>
                  <a:gd name="connsiteX0" fmla="*/ 3172 w 267049"/>
                  <a:gd name="connsiteY0" fmla="*/ 199935 h 199935"/>
                  <a:gd name="connsiteX1" fmla="*/ 267049 w 267049"/>
                  <a:gd name="connsiteY1" fmla="*/ 58620 h 199935"/>
                  <a:gd name="connsiteX0" fmla="*/ 3233 w 262216"/>
                  <a:gd name="connsiteY0" fmla="*/ 219100 h 219100"/>
                  <a:gd name="connsiteX1" fmla="*/ 262216 w 262216"/>
                  <a:gd name="connsiteY1" fmla="*/ 49466 h 219100"/>
                  <a:gd name="connsiteX0" fmla="*/ 3043 w 277875"/>
                  <a:gd name="connsiteY0" fmla="*/ 170213 h 170213"/>
                  <a:gd name="connsiteX1" fmla="*/ 277875 w 277875"/>
                  <a:gd name="connsiteY1" fmla="*/ 79836 h 170213"/>
                  <a:gd name="connsiteX0" fmla="*/ 217 w 275049"/>
                  <a:gd name="connsiteY0" fmla="*/ 140273 h 140273"/>
                  <a:gd name="connsiteX1" fmla="*/ 275049 w 275049"/>
                  <a:gd name="connsiteY1" fmla="*/ 49896 h 140273"/>
                  <a:gd name="connsiteX0" fmla="*/ 235 w 257607"/>
                  <a:gd name="connsiteY0" fmla="*/ 157966 h 157966"/>
                  <a:gd name="connsiteX1" fmla="*/ 257607 w 257607"/>
                  <a:gd name="connsiteY1" fmla="*/ 42636 h 157966"/>
                  <a:gd name="connsiteX0" fmla="*/ 1406 w 258778"/>
                  <a:gd name="connsiteY0" fmla="*/ 151343 h 151343"/>
                  <a:gd name="connsiteX1" fmla="*/ 258778 w 258778"/>
                  <a:gd name="connsiteY1" fmla="*/ 36013 h 151343"/>
                  <a:gd name="connsiteX0" fmla="*/ 1773 w 259145"/>
                  <a:gd name="connsiteY0" fmla="*/ 156248 h 156248"/>
                  <a:gd name="connsiteX1" fmla="*/ 259145 w 259145"/>
                  <a:gd name="connsiteY1" fmla="*/ 40918 h 156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9145" h="156248">
                    <a:moveTo>
                      <a:pt x="1773" y="156248"/>
                    </a:moveTo>
                    <a:cubicBezTo>
                      <a:pt x="-18989" y="35496"/>
                      <a:pt x="147132" y="-56567"/>
                      <a:pt x="259145" y="40918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27F70055-98EC-BDB5-A687-D22C82153DC5}"/>
                  </a:ext>
                </a:extLst>
              </p:cNvPr>
              <p:cNvSpPr/>
              <p:nvPr/>
            </p:nvSpPr>
            <p:spPr>
              <a:xfrm rot="19059158" flipH="1">
                <a:off x="5805590" y="1415700"/>
                <a:ext cx="131282" cy="43149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02910 h 1063575"/>
                  <a:gd name="connsiteX1" fmla="*/ 178219 w 497994"/>
                  <a:gd name="connsiteY1" fmla="*/ 852167 h 1063575"/>
                  <a:gd name="connsiteX2" fmla="*/ 109748 w 497994"/>
                  <a:gd name="connsiteY2" fmla="*/ 651739 h 1063575"/>
                  <a:gd name="connsiteX3" fmla="*/ 62821 w 497994"/>
                  <a:gd name="connsiteY3" fmla="*/ 512087 h 1063575"/>
                  <a:gd name="connsiteX4" fmla="*/ 106780 w 497994"/>
                  <a:gd name="connsiteY4" fmla="*/ 274341 h 1063575"/>
                  <a:gd name="connsiteX5" fmla="*/ 497994 w 497994"/>
                  <a:gd name="connsiteY5" fmla="*/ 0 h 1063575"/>
                  <a:gd name="connsiteX0" fmla="*/ 497466 w 497466"/>
                  <a:gd name="connsiteY0" fmla="*/ 628569 h 789234"/>
                  <a:gd name="connsiteX1" fmla="*/ 178219 w 497466"/>
                  <a:gd name="connsiteY1" fmla="*/ 577826 h 789234"/>
                  <a:gd name="connsiteX2" fmla="*/ 109748 w 497466"/>
                  <a:gd name="connsiteY2" fmla="*/ 377398 h 789234"/>
                  <a:gd name="connsiteX3" fmla="*/ 62821 w 497466"/>
                  <a:gd name="connsiteY3" fmla="*/ 237746 h 789234"/>
                  <a:gd name="connsiteX4" fmla="*/ 106780 w 497466"/>
                  <a:gd name="connsiteY4" fmla="*/ 0 h 789234"/>
                  <a:gd name="connsiteX0" fmla="*/ 178219 w 178219"/>
                  <a:gd name="connsiteY0" fmla="*/ 577826 h 577826"/>
                  <a:gd name="connsiteX1" fmla="*/ 109748 w 178219"/>
                  <a:gd name="connsiteY1" fmla="*/ 377398 h 577826"/>
                  <a:gd name="connsiteX2" fmla="*/ 62821 w 178219"/>
                  <a:gd name="connsiteY2" fmla="*/ 237746 h 577826"/>
                  <a:gd name="connsiteX3" fmla="*/ 106780 w 178219"/>
                  <a:gd name="connsiteY3" fmla="*/ 0 h 577826"/>
                  <a:gd name="connsiteX0" fmla="*/ 109748 w 109748"/>
                  <a:gd name="connsiteY0" fmla="*/ 377398 h 377398"/>
                  <a:gd name="connsiteX1" fmla="*/ 62821 w 109748"/>
                  <a:gd name="connsiteY1" fmla="*/ 237746 h 377398"/>
                  <a:gd name="connsiteX2" fmla="*/ 106780 w 109748"/>
                  <a:gd name="connsiteY2" fmla="*/ 0 h 377398"/>
                  <a:gd name="connsiteX0" fmla="*/ 100942 w 106780"/>
                  <a:gd name="connsiteY0" fmla="*/ 388649 h 388649"/>
                  <a:gd name="connsiteX1" fmla="*/ 62821 w 106780"/>
                  <a:gd name="connsiteY1" fmla="*/ 237746 h 388649"/>
                  <a:gd name="connsiteX2" fmla="*/ 106780 w 106780"/>
                  <a:gd name="connsiteY2" fmla="*/ 0 h 388649"/>
                  <a:gd name="connsiteX0" fmla="*/ 137874 w 137874"/>
                  <a:gd name="connsiteY0" fmla="*/ 399413 h 399413"/>
                  <a:gd name="connsiteX1" fmla="*/ 62821 w 137874"/>
                  <a:gd name="connsiteY1" fmla="*/ 237746 h 399413"/>
                  <a:gd name="connsiteX2" fmla="*/ 106780 w 137874"/>
                  <a:gd name="connsiteY2" fmla="*/ 0 h 399413"/>
                  <a:gd name="connsiteX0" fmla="*/ 137874 w 137874"/>
                  <a:gd name="connsiteY0" fmla="*/ 399413 h 399413"/>
                  <a:gd name="connsiteX1" fmla="*/ 62821 w 137874"/>
                  <a:gd name="connsiteY1" fmla="*/ 237746 h 399413"/>
                  <a:gd name="connsiteX2" fmla="*/ 106780 w 137874"/>
                  <a:gd name="connsiteY2" fmla="*/ 0 h 399413"/>
                  <a:gd name="connsiteX0" fmla="*/ 155265 w 155265"/>
                  <a:gd name="connsiteY0" fmla="*/ 427454 h 427454"/>
                  <a:gd name="connsiteX1" fmla="*/ 80212 w 155265"/>
                  <a:gd name="connsiteY1" fmla="*/ 265787 h 427454"/>
                  <a:gd name="connsiteX2" fmla="*/ 80491 w 155265"/>
                  <a:gd name="connsiteY2" fmla="*/ 0 h 427454"/>
                  <a:gd name="connsiteX0" fmla="*/ 141526 w 141526"/>
                  <a:gd name="connsiteY0" fmla="*/ 427454 h 427454"/>
                  <a:gd name="connsiteX1" fmla="*/ 66473 w 141526"/>
                  <a:gd name="connsiteY1" fmla="*/ 265787 h 427454"/>
                  <a:gd name="connsiteX2" fmla="*/ 66752 w 141526"/>
                  <a:gd name="connsiteY2" fmla="*/ 0 h 427454"/>
                  <a:gd name="connsiteX0" fmla="*/ 164225 w 164225"/>
                  <a:gd name="connsiteY0" fmla="*/ 456024 h 456024"/>
                  <a:gd name="connsiteX1" fmla="*/ 66473 w 164225"/>
                  <a:gd name="connsiteY1" fmla="*/ 265787 h 456024"/>
                  <a:gd name="connsiteX2" fmla="*/ 66752 w 164225"/>
                  <a:gd name="connsiteY2" fmla="*/ 0 h 456024"/>
                  <a:gd name="connsiteX0" fmla="*/ 164225 w 164225"/>
                  <a:gd name="connsiteY0" fmla="*/ 456024 h 456024"/>
                  <a:gd name="connsiteX1" fmla="*/ 66473 w 164225"/>
                  <a:gd name="connsiteY1" fmla="*/ 265787 h 456024"/>
                  <a:gd name="connsiteX2" fmla="*/ 66752 w 164225"/>
                  <a:gd name="connsiteY2" fmla="*/ 0 h 456024"/>
                  <a:gd name="connsiteX0" fmla="*/ 167643 w 167643"/>
                  <a:gd name="connsiteY0" fmla="*/ 456024 h 456024"/>
                  <a:gd name="connsiteX1" fmla="*/ 64428 w 167643"/>
                  <a:gd name="connsiteY1" fmla="*/ 215545 h 456024"/>
                  <a:gd name="connsiteX2" fmla="*/ 70170 w 167643"/>
                  <a:gd name="connsiteY2" fmla="*/ 0 h 456024"/>
                  <a:gd name="connsiteX0" fmla="*/ 152778 w 152778"/>
                  <a:gd name="connsiteY0" fmla="*/ 456024 h 456024"/>
                  <a:gd name="connsiteX1" fmla="*/ 49563 w 152778"/>
                  <a:gd name="connsiteY1" fmla="*/ 215545 h 456024"/>
                  <a:gd name="connsiteX2" fmla="*/ 55305 w 152778"/>
                  <a:gd name="connsiteY2" fmla="*/ 0 h 456024"/>
                  <a:gd name="connsiteX0" fmla="*/ 143883 w 143883"/>
                  <a:gd name="connsiteY0" fmla="*/ 456024 h 456024"/>
                  <a:gd name="connsiteX1" fmla="*/ 40668 w 143883"/>
                  <a:gd name="connsiteY1" fmla="*/ 215545 h 456024"/>
                  <a:gd name="connsiteX2" fmla="*/ 46410 w 143883"/>
                  <a:gd name="connsiteY2" fmla="*/ 0 h 456024"/>
                  <a:gd name="connsiteX0" fmla="*/ 152777 w 152777"/>
                  <a:gd name="connsiteY0" fmla="*/ 456024 h 456024"/>
                  <a:gd name="connsiteX1" fmla="*/ 49562 w 152777"/>
                  <a:gd name="connsiteY1" fmla="*/ 215545 h 456024"/>
                  <a:gd name="connsiteX2" fmla="*/ 55304 w 152777"/>
                  <a:gd name="connsiteY2" fmla="*/ 0 h 456024"/>
                  <a:gd name="connsiteX0" fmla="*/ 152777 w 152777"/>
                  <a:gd name="connsiteY0" fmla="*/ 456024 h 456024"/>
                  <a:gd name="connsiteX1" fmla="*/ 49562 w 152777"/>
                  <a:gd name="connsiteY1" fmla="*/ 215545 h 456024"/>
                  <a:gd name="connsiteX2" fmla="*/ 55304 w 152777"/>
                  <a:gd name="connsiteY2" fmla="*/ 0 h 456024"/>
                  <a:gd name="connsiteX0" fmla="*/ 155482 w 155482"/>
                  <a:gd name="connsiteY0" fmla="*/ 475653 h 475653"/>
                  <a:gd name="connsiteX1" fmla="*/ 52267 w 155482"/>
                  <a:gd name="connsiteY1" fmla="*/ 235174 h 475653"/>
                  <a:gd name="connsiteX2" fmla="*/ 51668 w 155482"/>
                  <a:gd name="connsiteY2" fmla="*/ 0 h 475653"/>
                  <a:gd name="connsiteX0" fmla="*/ 146080 w 146080"/>
                  <a:gd name="connsiteY0" fmla="*/ 475653 h 475653"/>
                  <a:gd name="connsiteX1" fmla="*/ 42865 w 146080"/>
                  <a:gd name="connsiteY1" fmla="*/ 235174 h 475653"/>
                  <a:gd name="connsiteX2" fmla="*/ 42266 w 146080"/>
                  <a:gd name="connsiteY2" fmla="*/ 0 h 475653"/>
                  <a:gd name="connsiteX0" fmla="*/ 149111 w 149111"/>
                  <a:gd name="connsiteY0" fmla="*/ 475653 h 475653"/>
                  <a:gd name="connsiteX1" fmla="*/ 45896 w 149111"/>
                  <a:gd name="connsiteY1" fmla="*/ 235174 h 475653"/>
                  <a:gd name="connsiteX2" fmla="*/ 45297 w 149111"/>
                  <a:gd name="connsiteY2" fmla="*/ 0 h 475653"/>
                  <a:gd name="connsiteX0" fmla="*/ 155946 w 155946"/>
                  <a:gd name="connsiteY0" fmla="*/ 475653 h 475653"/>
                  <a:gd name="connsiteX1" fmla="*/ 52731 w 155946"/>
                  <a:gd name="connsiteY1" fmla="*/ 235174 h 475653"/>
                  <a:gd name="connsiteX2" fmla="*/ 52132 w 155946"/>
                  <a:gd name="connsiteY2" fmla="*/ 0 h 475653"/>
                  <a:gd name="connsiteX0" fmla="*/ 162163 w 162163"/>
                  <a:gd name="connsiteY0" fmla="*/ 475653 h 475653"/>
                  <a:gd name="connsiteX1" fmla="*/ 58948 w 162163"/>
                  <a:gd name="connsiteY1" fmla="*/ 235174 h 475653"/>
                  <a:gd name="connsiteX2" fmla="*/ 58349 w 162163"/>
                  <a:gd name="connsiteY2" fmla="*/ 0 h 475653"/>
                  <a:gd name="connsiteX0" fmla="*/ 158029 w 158029"/>
                  <a:gd name="connsiteY0" fmla="*/ 475653 h 475653"/>
                  <a:gd name="connsiteX1" fmla="*/ 54814 w 158029"/>
                  <a:gd name="connsiteY1" fmla="*/ 235174 h 475653"/>
                  <a:gd name="connsiteX2" fmla="*/ 54215 w 158029"/>
                  <a:gd name="connsiteY2" fmla="*/ 0 h 475653"/>
                  <a:gd name="connsiteX0" fmla="*/ 148233 w 148233"/>
                  <a:gd name="connsiteY0" fmla="*/ 475653 h 475653"/>
                  <a:gd name="connsiteX1" fmla="*/ 45018 w 148233"/>
                  <a:gd name="connsiteY1" fmla="*/ 235174 h 475653"/>
                  <a:gd name="connsiteX2" fmla="*/ 44419 w 148233"/>
                  <a:gd name="connsiteY2" fmla="*/ 0 h 475653"/>
                  <a:gd name="connsiteX0" fmla="*/ 156891 w 156891"/>
                  <a:gd name="connsiteY0" fmla="*/ 482630 h 482630"/>
                  <a:gd name="connsiteX1" fmla="*/ 53676 w 156891"/>
                  <a:gd name="connsiteY1" fmla="*/ 242151 h 482630"/>
                  <a:gd name="connsiteX2" fmla="*/ 32857 w 156891"/>
                  <a:gd name="connsiteY2" fmla="*/ 0 h 482630"/>
                  <a:gd name="connsiteX0" fmla="*/ 150696 w 150696"/>
                  <a:gd name="connsiteY0" fmla="*/ 495280 h 495280"/>
                  <a:gd name="connsiteX1" fmla="*/ 47481 w 150696"/>
                  <a:gd name="connsiteY1" fmla="*/ 254801 h 495280"/>
                  <a:gd name="connsiteX2" fmla="*/ 40541 w 150696"/>
                  <a:gd name="connsiteY2" fmla="*/ 0 h 495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696" h="495280">
                    <a:moveTo>
                      <a:pt x="150696" y="495280"/>
                    </a:moveTo>
                    <a:cubicBezTo>
                      <a:pt x="21030" y="467953"/>
                      <a:pt x="-23341" y="308328"/>
                      <a:pt x="47481" y="254801"/>
                    </a:cubicBezTo>
                    <a:cubicBezTo>
                      <a:pt x="-32697" y="200767"/>
                      <a:pt x="5366" y="54314"/>
                      <a:pt x="40541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B6148D08-42CE-D9B8-C5AD-18F05EB6068E}"/>
                  </a:ext>
                </a:extLst>
              </p:cNvPr>
              <p:cNvSpPr/>
              <p:nvPr/>
            </p:nvSpPr>
            <p:spPr>
              <a:xfrm rot="18483013" flipH="1">
                <a:off x="5908613" y="1896441"/>
                <a:ext cx="262929" cy="23175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20 w 306720"/>
                  <a:gd name="connsiteY0" fmla="*/ 84194 h 234514"/>
                  <a:gd name="connsiteX1" fmla="*/ 18610 w 306720"/>
                  <a:gd name="connsiteY1" fmla="*/ 0 h 234514"/>
                  <a:gd name="connsiteX0" fmla="*/ 327167 w 327167"/>
                  <a:gd name="connsiteY0" fmla="*/ 56534 h 215322"/>
                  <a:gd name="connsiteX1" fmla="*/ 17408 w 327167"/>
                  <a:gd name="connsiteY1" fmla="*/ 0 h 215322"/>
                  <a:gd name="connsiteX0" fmla="*/ 313906 w 313906"/>
                  <a:gd name="connsiteY0" fmla="*/ 56534 h 208891"/>
                  <a:gd name="connsiteX1" fmla="*/ 4147 w 313906"/>
                  <a:gd name="connsiteY1" fmla="*/ 0 h 208891"/>
                  <a:gd name="connsiteX0" fmla="*/ 300859 w 300859"/>
                  <a:gd name="connsiteY0" fmla="*/ 0 h 192880"/>
                  <a:gd name="connsiteX1" fmla="*/ 4387 w 300859"/>
                  <a:gd name="connsiteY1" fmla="*/ 53159 h 192880"/>
                  <a:gd name="connsiteX0" fmla="*/ 299192 w 299253"/>
                  <a:gd name="connsiteY0" fmla="*/ 0 h 232604"/>
                  <a:gd name="connsiteX1" fmla="*/ 2720 w 299253"/>
                  <a:gd name="connsiteY1" fmla="*/ 53159 h 232604"/>
                  <a:gd name="connsiteX0" fmla="*/ 308788 w 308847"/>
                  <a:gd name="connsiteY0" fmla="*/ 0 h 238230"/>
                  <a:gd name="connsiteX1" fmla="*/ 2649 w 308847"/>
                  <a:gd name="connsiteY1" fmla="*/ 67049 h 238230"/>
                  <a:gd name="connsiteX0" fmla="*/ 306139 w 306221"/>
                  <a:gd name="connsiteY0" fmla="*/ 0 h 265475"/>
                  <a:gd name="connsiteX1" fmla="*/ 0 w 306221"/>
                  <a:gd name="connsiteY1" fmla="*/ 67049 h 265475"/>
                  <a:gd name="connsiteX0" fmla="*/ 316311 w 316389"/>
                  <a:gd name="connsiteY0" fmla="*/ 0 h 285869"/>
                  <a:gd name="connsiteX1" fmla="*/ 0 w 316389"/>
                  <a:gd name="connsiteY1" fmla="*/ 108495 h 285869"/>
                  <a:gd name="connsiteX0" fmla="*/ 316311 w 326163"/>
                  <a:gd name="connsiteY0" fmla="*/ 0 h 258730"/>
                  <a:gd name="connsiteX1" fmla="*/ 0 w 326163"/>
                  <a:gd name="connsiteY1" fmla="*/ 108495 h 258730"/>
                  <a:gd name="connsiteX0" fmla="*/ 316311 w 326690"/>
                  <a:gd name="connsiteY0" fmla="*/ 0 h 286870"/>
                  <a:gd name="connsiteX1" fmla="*/ 0 w 326690"/>
                  <a:gd name="connsiteY1" fmla="*/ 108495 h 286870"/>
                  <a:gd name="connsiteX0" fmla="*/ 272006 w 283839"/>
                  <a:gd name="connsiteY0" fmla="*/ 0 h 300585"/>
                  <a:gd name="connsiteX1" fmla="*/ 0 w 283839"/>
                  <a:gd name="connsiteY1" fmla="*/ 130693 h 300585"/>
                  <a:gd name="connsiteX0" fmla="*/ 272006 w 283103"/>
                  <a:gd name="connsiteY0" fmla="*/ 0 h 288816"/>
                  <a:gd name="connsiteX1" fmla="*/ 0 w 283103"/>
                  <a:gd name="connsiteY1" fmla="*/ 130693 h 288816"/>
                  <a:gd name="connsiteX0" fmla="*/ 263247 w 274641"/>
                  <a:gd name="connsiteY0" fmla="*/ 0 h 291003"/>
                  <a:gd name="connsiteX1" fmla="*/ 0 w 274641"/>
                  <a:gd name="connsiteY1" fmla="*/ 134204 h 291003"/>
                  <a:gd name="connsiteX0" fmla="*/ 263247 w 284279"/>
                  <a:gd name="connsiteY0" fmla="*/ 0 h 278665"/>
                  <a:gd name="connsiteX1" fmla="*/ 0 w 284279"/>
                  <a:gd name="connsiteY1" fmla="*/ 134204 h 278665"/>
                  <a:gd name="connsiteX0" fmla="*/ 263247 w 297192"/>
                  <a:gd name="connsiteY0" fmla="*/ 0 h 287337"/>
                  <a:gd name="connsiteX1" fmla="*/ 0 w 297192"/>
                  <a:gd name="connsiteY1" fmla="*/ 134204 h 287337"/>
                  <a:gd name="connsiteX0" fmla="*/ 263247 w 287260"/>
                  <a:gd name="connsiteY0" fmla="*/ 0 h 270601"/>
                  <a:gd name="connsiteX1" fmla="*/ 0 w 287260"/>
                  <a:gd name="connsiteY1" fmla="*/ 134204 h 270601"/>
                  <a:gd name="connsiteX0" fmla="*/ 271001 w 294559"/>
                  <a:gd name="connsiteY0" fmla="*/ 0 h 274560"/>
                  <a:gd name="connsiteX1" fmla="*/ 0 w 294559"/>
                  <a:gd name="connsiteY1" fmla="*/ 139979 h 274560"/>
                  <a:gd name="connsiteX0" fmla="*/ 271001 w 298328"/>
                  <a:gd name="connsiteY0" fmla="*/ 0 h 264697"/>
                  <a:gd name="connsiteX1" fmla="*/ 0 w 298328"/>
                  <a:gd name="connsiteY1" fmla="*/ 139979 h 264697"/>
                  <a:gd name="connsiteX0" fmla="*/ 271001 w 297449"/>
                  <a:gd name="connsiteY0" fmla="*/ 0 h 272717"/>
                  <a:gd name="connsiteX1" fmla="*/ 0 w 297449"/>
                  <a:gd name="connsiteY1" fmla="*/ 139979 h 272717"/>
                  <a:gd name="connsiteX0" fmla="*/ 287352 w 312678"/>
                  <a:gd name="connsiteY0" fmla="*/ 0 h 288003"/>
                  <a:gd name="connsiteX1" fmla="*/ 0 w 312678"/>
                  <a:gd name="connsiteY1" fmla="*/ 161810 h 28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2678" h="288003">
                    <a:moveTo>
                      <a:pt x="287352" y="0"/>
                    </a:moveTo>
                    <a:cubicBezTo>
                      <a:pt x="400081" y="254058"/>
                      <a:pt x="106171" y="412195"/>
                      <a:pt x="0" y="16181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5D5035D4-F0DA-B57C-D001-7A1CC7C53213}"/>
                  </a:ext>
                </a:extLst>
              </p:cNvPr>
              <p:cNvSpPr/>
              <p:nvPr/>
            </p:nvSpPr>
            <p:spPr>
              <a:xfrm rot="19533976" flipH="1">
                <a:off x="6008856" y="1723042"/>
                <a:ext cx="18137" cy="8898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1778"/>
                  <a:gd name="connsiteY0" fmla="*/ 10000 h 10000"/>
                  <a:gd name="connsiteX1" fmla="*/ 3057 w 11778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78" h="10000">
                    <a:moveTo>
                      <a:pt x="0" y="10000"/>
                    </a:moveTo>
                    <a:cubicBezTo>
                      <a:pt x="20479" y="5025"/>
                      <a:pt x="9338" y="5053"/>
                      <a:pt x="3057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B982A3BC-6FFB-CA5E-49B4-BE0F8F524597}"/>
                  </a:ext>
                </a:extLst>
              </p:cNvPr>
              <p:cNvSpPr/>
              <p:nvPr/>
            </p:nvSpPr>
            <p:spPr>
              <a:xfrm rot="1119949" flipH="1">
                <a:off x="5371851" y="1836751"/>
                <a:ext cx="36786" cy="1320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7026"/>
                  <a:gd name="connsiteY0" fmla="*/ 11670 h 11670"/>
                  <a:gd name="connsiteX1" fmla="*/ 16699 w 17026"/>
                  <a:gd name="connsiteY1" fmla="*/ 0 h 11670"/>
                  <a:gd name="connsiteX0" fmla="*/ 0 w 16699"/>
                  <a:gd name="connsiteY0" fmla="*/ 11670 h 11670"/>
                  <a:gd name="connsiteX1" fmla="*/ 16699 w 16699"/>
                  <a:gd name="connsiteY1" fmla="*/ 0 h 11670"/>
                  <a:gd name="connsiteX0" fmla="*/ 0 w 16789"/>
                  <a:gd name="connsiteY0" fmla="*/ 11670 h 11670"/>
                  <a:gd name="connsiteX1" fmla="*/ 16699 w 16789"/>
                  <a:gd name="connsiteY1" fmla="*/ 0 h 11670"/>
                  <a:gd name="connsiteX0" fmla="*/ 0 w 21485"/>
                  <a:gd name="connsiteY0" fmla="*/ 13787 h 13787"/>
                  <a:gd name="connsiteX1" fmla="*/ 21485 w 21485"/>
                  <a:gd name="connsiteY1" fmla="*/ 0 h 13787"/>
                  <a:gd name="connsiteX0" fmla="*/ 0 w 22431"/>
                  <a:gd name="connsiteY0" fmla="*/ 13787 h 13787"/>
                  <a:gd name="connsiteX1" fmla="*/ 21485 w 22431"/>
                  <a:gd name="connsiteY1" fmla="*/ 0 h 13787"/>
                  <a:gd name="connsiteX0" fmla="*/ 0 w 25709"/>
                  <a:gd name="connsiteY0" fmla="*/ 13787 h 13787"/>
                  <a:gd name="connsiteX1" fmla="*/ 21485 w 25709"/>
                  <a:gd name="connsiteY1" fmla="*/ 0 h 1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09" h="13787">
                    <a:moveTo>
                      <a:pt x="0" y="13787"/>
                    </a:moveTo>
                    <a:cubicBezTo>
                      <a:pt x="47190" y="4853"/>
                      <a:pt x="13350" y="6500"/>
                      <a:pt x="21485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6" name="Free-form: Shape 35">
                <a:extLst>
                  <a:ext uri="{FF2B5EF4-FFF2-40B4-BE49-F238E27FC236}">
                    <a16:creationId xmlns:a16="http://schemas.microsoft.com/office/drawing/2014/main" id="{5614C8A1-C347-C918-4EB9-347033960B45}"/>
                  </a:ext>
                </a:extLst>
              </p:cNvPr>
              <p:cNvSpPr/>
              <p:nvPr/>
            </p:nvSpPr>
            <p:spPr>
              <a:xfrm rot="7210038">
                <a:off x="5631418" y="1791632"/>
                <a:ext cx="161296" cy="1723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462239"/>
                  <a:gd name="connsiteY0" fmla="*/ 24680 h 649453"/>
                  <a:gd name="connsiteX1" fmla="*/ 462132 w 462239"/>
                  <a:gd name="connsiteY1" fmla="*/ 649452 h 649453"/>
                  <a:gd name="connsiteX0" fmla="*/ 0 w 462246"/>
                  <a:gd name="connsiteY0" fmla="*/ 1 h 624774"/>
                  <a:gd name="connsiteX1" fmla="*/ 462132 w 462246"/>
                  <a:gd name="connsiteY1" fmla="*/ 624773 h 624774"/>
                  <a:gd name="connsiteX0" fmla="*/ 0 w 461719"/>
                  <a:gd name="connsiteY0" fmla="*/ 1 h 661905"/>
                  <a:gd name="connsiteX1" fmla="*/ 461605 w 461719"/>
                  <a:gd name="connsiteY1" fmla="*/ 661906 h 661905"/>
                  <a:gd name="connsiteX0" fmla="*/ 0 w 464279"/>
                  <a:gd name="connsiteY0" fmla="*/ 1 h 661905"/>
                  <a:gd name="connsiteX1" fmla="*/ 461605 w 464279"/>
                  <a:gd name="connsiteY1" fmla="*/ 661906 h 661905"/>
                  <a:gd name="connsiteX0" fmla="*/ -1 w 457944"/>
                  <a:gd name="connsiteY0" fmla="*/ -1 h 611718"/>
                  <a:gd name="connsiteX1" fmla="*/ 455232 w 457944"/>
                  <a:gd name="connsiteY1" fmla="*/ 611719 h 611718"/>
                  <a:gd name="connsiteX0" fmla="*/ 1 w 489878"/>
                  <a:gd name="connsiteY0" fmla="*/ -1 h 768430"/>
                  <a:gd name="connsiteX1" fmla="*/ 487343 w 489878"/>
                  <a:gd name="connsiteY1" fmla="*/ 768431 h 768430"/>
                  <a:gd name="connsiteX0" fmla="*/ 1 w 490127"/>
                  <a:gd name="connsiteY0" fmla="*/ -1 h 768430"/>
                  <a:gd name="connsiteX1" fmla="*/ 487343 w 490127"/>
                  <a:gd name="connsiteY1" fmla="*/ 768431 h 768430"/>
                  <a:gd name="connsiteX0" fmla="*/ 1 w 525740"/>
                  <a:gd name="connsiteY0" fmla="*/ -1 h 748214"/>
                  <a:gd name="connsiteX1" fmla="*/ 523159 w 525740"/>
                  <a:gd name="connsiteY1" fmla="*/ 748215 h 748214"/>
                  <a:gd name="connsiteX0" fmla="*/ 1 w 523159"/>
                  <a:gd name="connsiteY0" fmla="*/ -1 h 748214"/>
                  <a:gd name="connsiteX1" fmla="*/ 523159 w 523159"/>
                  <a:gd name="connsiteY1" fmla="*/ 748215 h 748214"/>
                  <a:gd name="connsiteX0" fmla="*/ 1 w 554904"/>
                  <a:gd name="connsiteY0" fmla="*/ -1 h 642241"/>
                  <a:gd name="connsiteX1" fmla="*/ 554904 w 554904"/>
                  <a:gd name="connsiteY1" fmla="*/ 642242 h 642241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  <a:gd name="connsiteX0" fmla="*/ 1 w 543452"/>
                  <a:gd name="connsiteY0" fmla="*/ -1 h 628846"/>
                  <a:gd name="connsiteX1" fmla="*/ 543453 w 543452"/>
                  <a:gd name="connsiteY1" fmla="*/ 628847 h 62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3452" h="628846">
                    <a:moveTo>
                      <a:pt x="1" y="-1"/>
                    </a:moveTo>
                    <a:cubicBezTo>
                      <a:pt x="105822" y="674803"/>
                      <a:pt x="463651" y="297884"/>
                      <a:pt x="543453" y="628847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3701FC17-4A05-9F7E-93FB-1C1B660F8017}"/>
                  </a:ext>
                </a:extLst>
              </p:cNvPr>
              <p:cNvSpPr/>
              <p:nvPr/>
            </p:nvSpPr>
            <p:spPr>
              <a:xfrm rot="17861978" flipH="1">
                <a:off x="5399058" y="1631710"/>
                <a:ext cx="160801" cy="5031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404" h="110392">
                    <a:moveTo>
                      <a:pt x="0" y="110392"/>
                    </a:moveTo>
                    <a:cubicBezTo>
                      <a:pt x="34925" y="-54707"/>
                      <a:pt x="315323" y="-3757"/>
                      <a:pt x="325405" y="65099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A8859D9C-37F4-4DC4-2F92-0B9414D516CE}"/>
                  </a:ext>
                </a:extLst>
              </p:cNvPr>
              <p:cNvSpPr/>
              <p:nvPr/>
            </p:nvSpPr>
            <p:spPr>
              <a:xfrm rot="16592937" flipH="1">
                <a:off x="5331447" y="1611379"/>
                <a:ext cx="77059" cy="2554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E6C9376F-45C7-BDD1-0053-B6FF3AAB49FB}"/>
                  </a:ext>
                </a:extLst>
              </p:cNvPr>
              <p:cNvSpPr/>
              <p:nvPr/>
            </p:nvSpPr>
            <p:spPr>
              <a:xfrm rot="15590213" flipH="1">
                <a:off x="5512837" y="1589951"/>
                <a:ext cx="84478" cy="1296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7207"/>
                  <a:gd name="connsiteY0" fmla="*/ 113025 h 113025"/>
                  <a:gd name="connsiteX1" fmla="*/ 297036 w 297207"/>
                  <a:gd name="connsiteY1" fmla="*/ 67357 h 113025"/>
                  <a:gd name="connsiteX0" fmla="*/ 0 w 297036"/>
                  <a:gd name="connsiteY0" fmla="*/ 108930 h 108930"/>
                  <a:gd name="connsiteX1" fmla="*/ 297036 w 297036"/>
                  <a:gd name="connsiteY1" fmla="*/ 63262 h 108930"/>
                  <a:gd name="connsiteX0" fmla="*/ 0 w 264404"/>
                  <a:gd name="connsiteY0" fmla="*/ 87443 h 94429"/>
                  <a:gd name="connsiteX1" fmla="*/ 264404 w 264404"/>
                  <a:gd name="connsiteY1" fmla="*/ 94429 h 94429"/>
                  <a:gd name="connsiteX0" fmla="*/ 0 w 264404"/>
                  <a:gd name="connsiteY0" fmla="*/ 46217 h 53203"/>
                  <a:gd name="connsiteX1" fmla="*/ 264404 w 264404"/>
                  <a:gd name="connsiteY1" fmla="*/ 53203 h 53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404" h="53203">
                    <a:moveTo>
                      <a:pt x="0" y="46217"/>
                    </a:moveTo>
                    <a:cubicBezTo>
                      <a:pt x="110216" y="-21390"/>
                      <a:pt x="206898" y="-11194"/>
                      <a:pt x="264404" y="53203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0" name="Free-form: Shape 39">
                <a:extLst>
                  <a:ext uri="{FF2B5EF4-FFF2-40B4-BE49-F238E27FC236}">
                    <a16:creationId xmlns:a16="http://schemas.microsoft.com/office/drawing/2014/main" id="{57FD4492-D8A0-4BDC-B5C4-761E7B3A1234}"/>
                  </a:ext>
                </a:extLst>
              </p:cNvPr>
              <p:cNvSpPr/>
              <p:nvPr/>
            </p:nvSpPr>
            <p:spPr>
              <a:xfrm rot="4084312" flipH="1">
                <a:off x="6057410" y="1604112"/>
                <a:ext cx="94396" cy="2554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1" name="Free-form: Shape 40">
                <a:extLst>
                  <a:ext uri="{FF2B5EF4-FFF2-40B4-BE49-F238E27FC236}">
                    <a16:creationId xmlns:a16="http://schemas.microsoft.com/office/drawing/2014/main" id="{FA09DFBC-B4AE-AD5F-98F4-8EEC221BA740}"/>
                  </a:ext>
                </a:extLst>
              </p:cNvPr>
              <p:cNvSpPr/>
              <p:nvPr/>
            </p:nvSpPr>
            <p:spPr>
              <a:xfrm rot="11711406">
                <a:off x="5553909" y="1814032"/>
                <a:ext cx="158228" cy="3229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85548"/>
                  <a:gd name="connsiteY0" fmla="*/ 102466 h 102466"/>
                  <a:gd name="connsiteX1" fmla="*/ 385419 w 385548"/>
                  <a:gd name="connsiteY1" fmla="*/ 79347 h 102466"/>
                  <a:gd name="connsiteX0" fmla="*/ 0 w 385585"/>
                  <a:gd name="connsiteY0" fmla="*/ 84231 h 84231"/>
                  <a:gd name="connsiteX1" fmla="*/ 385419 w 385585"/>
                  <a:gd name="connsiteY1" fmla="*/ 61112 h 84231"/>
                  <a:gd name="connsiteX0" fmla="*/ 0 w 375879"/>
                  <a:gd name="connsiteY0" fmla="*/ 98267 h 98267"/>
                  <a:gd name="connsiteX1" fmla="*/ 375707 w 375879"/>
                  <a:gd name="connsiteY1" fmla="*/ 49888 h 98267"/>
                  <a:gd name="connsiteX0" fmla="*/ 0 w 349701"/>
                  <a:gd name="connsiteY0" fmla="*/ 77554 h 77554"/>
                  <a:gd name="connsiteX1" fmla="*/ 349511 w 349701"/>
                  <a:gd name="connsiteY1" fmla="*/ 68352 h 77554"/>
                  <a:gd name="connsiteX0" fmla="*/ 0 w 347736"/>
                  <a:gd name="connsiteY0" fmla="*/ 69931 h 78847"/>
                  <a:gd name="connsiteX1" fmla="*/ 347543 w 347736"/>
                  <a:gd name="connsiteY1" fmla="*/ 78846 h 78847"/>
                  <a:gd name="connsiteX0" fmla="*/ 0 w 337725"/>
                  <a:gd name="connsiteY0" fmla="*/ 70167 h 78477"/>
                  <a:gd name="connsiteX1" fmla="*/ 337526 w 337725"/>
                  <a:gd name="connsiteY1" fmla="*/ 78478 h 78477"/>
                  <a:gd name="connsiteX0" fmla="*/ 0 w 337526"/>
                  <a:gd name="connsiteY0" fmla="*/ 70841 h 79153"/>
                  <a:gd name="connsiteX1" fmla="*/ 337526 w 337526"/>
                  <a:gd name="connsiteY1" fmla="*/ 79152 h 7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526" h="79153">
                    <a:moveTo>
                      <a:pt x="0" y="70841"/>
                    </a:moveTo>
                    <a:cubicBezTo>
                      <a:pt x="115844" y="-47528"/>
                      <a:pt x="292319" y="1603"/>
                      <a:pt x="337526" y="79152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2" name="Free-form: Shape 41">
                <a:extLst>
                  <a:ext uri="{FF2B5EF4-FFF2-40B4-BE49-F238E27FC236}">
                    <a16:creationId xmlns:a16="http://schemas.microsoft.com/office/drawing/2014/main" id="{77626E76-0D7A-3DC3-156F-0F0DFF26917F}"/>
                  </a:ext>
                </a:extLst>
              </p:cNvPr>
              <p:cNvSpPr/>
              <p:nvPr/>
            </p:nvSpPr>
            <p:spPr>
              <a:xfrm rot="20700000" flipH="1">
                <a:off x="6209329" y="1757618"/>
                <a:ext cx="63247" cy="285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220775"/>
                  <a:gd name="connsiteY0" fmla="*/ 154685 h 154685"/>
                  <a:gd name="connsiteX1" fmla="*/ 220775 w 220775"/>
                  <a:gd name="connsiteY1" fmla="*/ 36768 h 154685"/>
                  <a:gd name="connsiteX0" fmla="*/ 0 w 220775"/>
                  <a:gd name="connsiteY0" fmla="*/ 130370 h 130370"/>
                  <a:gd name="connsiteX1" fmla="*/ 220775 w 220775"/>
                  <a:gd name="connsiteY1" fmla="*/ 12453 h 130370"/>
                  <a:gd name="connsiteX0" fmla="*/ 0 w 227432"/>
                  <a:gd name="connsiteY0" fmla="*/ 120178 h 120178"/>
                  <a:gd name="connsiteX1" fmla="*/ 227432 w 227432"/>
                  <a:gd name="connsiteY1" fmla="*/ 17519 h 120178"/>
                  <a:gd name="connsiteX0" fmla="*/ 1 w 277011"/>
                  <a:gd name="connsiteY0" fmla="*/ 120212 h 120212"/>
                  <a:gd name="connsiteX1" fmla="*/ 277011 w 277011"/>
                  <a:gd name="connsiteY1" fmla="*/ 17500 h 120212"/>
                  <a:gd name="connsiteX0" fmla="*/ -1 w 277009"/>
                  <a:gd name="connsiteY0" fmla="*/ 115204 h 115204"/>
                  <a:gd name="connsiteX1" fmla="*/ 277009 w 277009"/>
                  <a:gd name="connsiteY1" fmla="*/ 12492 h 115204"/>
                  <a:gd name="connsiteX0" fmla="*/ 0 w 243166"/>
                  <a:gd name="connsiteY0" fmla="*/ 99019 h 99019"/>
                  <a:gd name="connsiteX1" fmla="*/ 243166 w 243166"/>
                  <a:gd name="connsiteY1" fmla="*/ 22387 h 99019"/>
                  <a:gd name="connsiteX0" fmla="*/ 0 w 243166"/>
                  <a:gd name="connsiteY0" fmla="*/ 86152 h 86152"/>
                  <a:gd name="connsiteX1" fmla="*/ 243166 w 243166"/>
                  <a:gd name="connsiteY1" fmla="*/ 9520 h 8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166" h="86152">
                    <a:moveTo>
                      <a:pt x="0" y="86152"/>
                    </a:moveTo>
                    <a:cubicBezTo>
                      <a:pt x="111131" y="-17969"/>
                      <a:pt x="198650" y="-4522"/>
                      <a:pt x="243166" y="952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3" name="Free-form: Shape 42">
                <a:extLst>
                  <a:ext uri="{FF2B5EF4-FFF2-40B4-BE49-F238E27FC236}">
                    <a16:creationId xmlns:a16="http://schemas.microsoft.com/office/drawing/2014/main" id="{71625F5B-CA3B-C489-6584-E19674D428EB}"/>
                  </a:ext>
                </a:extLst>
              </p:cNvPr>
              <p:cNvSpPr/>
              <p:nvPr/>
            </p:nvSpPr>
            <p:spPr>
              <a:xfrm rot="18654774" flipH="1">
                <a:off x="5690107" y="1484907"/>
                <a:ext cx="34410" cy="8272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0923"/>
                  <a:gd name="connsiteY0" fmla="*/ 10469 h 10469"/>
                  <a:gd name="connsiteX1" fmla="*/ 5780 w 10923"/>
                  <a:gd name="connsiteY1" fmla="*/ 0 h 10469"/>
                  <a:gd name="connsiteX0" fmla="*/ 0 w 13797"/>
                  <a:gd name="connsiteY0" fmla="*/ 10469 h 10469"/>
                  <a:gd name="connsiteX1" fmla="*/ 5780 w 13797"/>
                  <a:gd name="connsiteY1" fmla="*/ 0 h 10469"/>
                  <a:gd name="connsiteX0" fmla="*/ 0 w 12427"/>
                  <a:gd name="connsiteY0" fmla="*/ 12089 h 12089"/>
                  <a:gd name="connsiteX1" fmla="*/ 2795 w 12427"/>
                  <a:gd name="connsiteY1" fmla="*/ 0 h 12089"/>
                  <a:gd name="connsiteX0" fmla="*/ 223 w 5918"/>
                  <a:gd name="connsiteY0" fmla="*/ 12089 h 12089"/>
                  <a:gd name="connsiteX1" fmla="*/ 3018 w 5918"/>
                  <a:gd name="connsiteY1" fmla="*/ 0 h 12089"/>
                  <a:gd name="connsiteX0" fmla="*/ 266 w 19050"/>
                  <a:gd name="connsiteY0" fmla="*/ 10874 h 10874"/>
                  <a:gd name="connsiteX1" fmla="*/ 15341 w 19050"/>
                  <a:gd name="connsiteY1" fmla="*/ 0 h 10874"/>
                  <a:gd name="connsiteX0" fmla="*/ 759 w 15833"/>
                  <a:gd name="connsiteY0" fmla="*/ 10874 h 10874"/>
                  <a:gd name="connsiteX1" fmla="*/ 15834 w 15833"/>
                  <a:gd name="connsiteY1" fmla="*/ 0 h 10874"/>
                  <a:gd name="connsiteX0" fmla="*/ 8306 w 23381"/>
                  <a:gd name="connsiteY0" fmla="*/ 10874 h 10874"/>
                  <a:gd name="connsiteX1" fmla="*/ 23381 w 23381"/>
                  <a:gd name="connsiteY1" fmla="*/ 0 h 10874"/>
                  <a:gd name="connsiteX0" fmla="*/ 6751 w 32317"/>
                  <a:gd name="connsiteY0" fmla="*/ 12812 h 12812"/>
                  <a:gd name="connsiteX1" fmla="*/ 32317 w 32317"/>
                  <a:gd name="connsiteY1" fmla="*/ 0 h 12812"/>
                  <a:gd name="connsiteX0" fmla="*/ 0 w 25566"/>
                  <a:gd name="connsiteY0" fmla="*/ 12812 h 12812"/>
                  <a:gd name="connsiteX1" fmla="*/ 25566 w 25566"/>
                  <a:gd name="connsiteY1" fmla="*/ 0 h 12812"/>
                  <a:gd name="connsiteX0" fmla="*/ 2609 w 28175"/>
                  <a:gd name="connsiteY0" fmla="*/ 12812 h 12812"/>
                  <a:gd name="connsiteX1" fmla="*/ 28175 w 28175"/>
                  <a:gd name="connsiteY1" fmla="*/ 0 h 1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75" h="12812">
                    <a:moveTo>
                      <a:pt x="2609" y="12812"/>
                    </a:moveTo>
                    <a:cubicBezTo>
                      <a:pt x="-8523" y="7352"/>
                      <a:pt x="19002" y="4011"/>
                      <a:pt x="28175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4" name="Free-form: Shape 43">
                <a:extLst>
                  <a:ext uri="{FF2B5EF4-FFF2-40B4-BE49-F238E27FC236}">
                    <a16:creationId xmlns:a16="http://schemas.microsoft.com/office/drawing/2014/main" id="{06F62499-7E13-6C9E-3796-9ABC91CD74F9}"/>
                  </a:ext>
                </a:extLst>
              </p:cNvPr>
              <p:cNvSpPr/>
              <p:nvPr/>
            </p:nvSpPr>
            <p:spPr>
              <a:xfrm rot="18654774" flipH="1">
                <a:off x="5842324" y="1944746"/>
                <a:ext cx="20637" cy="13173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456627 w 456627"/>
                  <a:gd name="connsiteY0" fmla="*/ 416011 h 470607"/>
                  <a:gd name="connsiteX1" fmla="*/ 244999 w 456627"/>
                  <a:gd name="connsiteY1" fmla="*/ 413214 h 470607"/>
                  <a:gd name="connsiteX2" fmla="*/ 61815 w 456627"/>
                  <a:gd name="connsiteY2" fmla="*/ 162312 h 470607"/>
                  <a:gd name="connsiteX3" fmla="*/ 173068 w 456627"/>
                  <a:gd name="connsiteY3" fmla="*/ 7416 h 470607"/>
                  <a:gd name="connsiteX0" fmla="*/ 426935 w 426935"/>
                  <a:gd name="connsiteY0" fmla="*/ 911724 h 966320"/>
                  <a:gd name="connsiteX1" fmla="*/ 215307 w 426935"/>
                  <a:gd name="connsiteY1" fmla="*/ 908927 h 966320"/>
                  <a:gd name="connsiteX2" fmla="*/ 32123 w 426935"/>
                  <a:gd name="connsiteY2" fmla="*/ 658025 h 966320"/>
                  <a:gd name="connsiteX3" fmla="*/ 402840 w 426935"/>
                  <a:gd name="connsiteY3" fmla="*/ 1638 h 966320"/>
                  <a:gd name="connsiteX0" fmla="*/ 407220 w 407220"/>
                  <a:gd name="connsiteY0" fmla="*/ 910086 h 964682"/>
                  <a:gd name="connsiteX1" fmla="*/ 195592 w 407220"/>
                  <a:gd name="connsiteY1" fmla="*/ 907289 h 964682"/>
                  <a:gd name="connsiteX2" fmla="*/ 12408 w 407220"/>
                  <a:gd name="connsiteY2" fmla="*/ 656387 h 964682"/>
                  <a:gd name="connsiteX3" fmla="*/ 146181 w 407220"/>
                  <a:gd name="connsiteY3" fmla="*/ 92694 h 964682"/>
                  <a:gd name="connsiteX4" fmla="*/ 383125 w 407220"/>
                  <a:gd name="connsiteY4" fmla="*/ 0 h 964682"/>
                  <a:gd name="connsiteX0" fmla="*/ 411909 w 411909"/>
                  <a:gd name="connsiteY0" fmla="*/ 910086 h 964682"/>
                  <a:gd name="connsiteX1" fmla="*/ 200281 w 411909"/>
                  <a:gd name="connsiteY1" fmla="*/ 907289 h 964682"/>
                  <a:gd name="connsiteX2" fmla="*/ 17097 w 411909"/>
                  <a:gd name="connsiteY2" fmla="*/ 656387 h 964682"/>
                  <a:gd name="connsiteX3" fmla="*/ 14129 w 411909"/>
                  <a:gd name="connsiteY3" fmla="*/ 278989 h 964682"/>
                  <a:gd name="connsiteX4" fmla="*/ 150870 w 411909"/>
                  <a:gd name="connsiteY4" fmla="*/ 92694 h 964682"/>
                  <a:gd name="connsiteX5" fmla="*/ 387814 w 411909"/>
                  <a:gd name="connsiteY5" fmla="*/ 0 h 964682"/>
                  <a:gd name="connsiteX0" fmla="*/ 441748 w 441748"/>
                  <a:gd name="connsiteY0" fmla="*/ 910086 h 964682"/>
                  <a:gd name="connsiteX1" fmla="*/ 230120 w 441748"/>
                  <a:gd name="connsiteY1" fmla="*/ 907289 h 964682"/>
                  <a:gd name="connsiteX2" fmla="*/ 46936 w 441748"/>
                  <a:gd name="connsiteY2" fmla="*/ 656387 h 964682"/>
                  <a:gd name="connsiteX3" fmla="*/ 9 w 441748"/>
                  <a:gd name="connsiteY3" fmla="*/ 516735 h 964682"/>
                  <a:gd name="connsiteX4" fmla="*/ 43968 w 441748"/>
                  <a:gd name="connsiteY4" fmla="*/ 278989 h 964682"/>
                  <a:gd name="connsiteX5" fmla="*/ 180709 w 441748"/>
                  <a:gd name="connsiteY5" fmla="*/ 92694 h 964682"/>
                  <a:gd name="connsiteX6" fmla="*/ 417653 w 441748"/>
                  <a:gd name="connsiteY6" fmla="*/ 0 h 964682"/>
                  <a:gd name="connsiteX0" fmla="*/ 441748 w 441748"/>
                  <a:gd name="connsiteY0" fmla="*/ 910086 h 946995"/>
                  <a:gd name="connsiteX1" fmla="*/ 115407 w 441748"/>
                  <a:gd name="connsiteY1" fmla="*/ 856815 h 946995"/>
                  <a:gd name="connsiteX2" fmla="*/ 46936 w 441748"/>
                  <a:gd name="connsiteY2" fmla="*/ 656387 h 946995"/>
                  <a:gd name="connsiteX3" fmla="*/ 9 w 441748"/>
                  <a:gd name="connsiteY3" fmla="*/ 516735 h 946995"/>
                  <a:gd name="connsiteX4" fmla="*/ 43968 w 441748"/>
                  <a:gd name="connsiteY4" fmla="*/ 278989 h 946995"/>
                  <a:gd name="connsiteX5" fmla="*/ 180709 w 441748"/>
                  <a:gd name="connsiteY5" fmla="*/ 92694 h 946995"/>
                  <a:gd name="connsiteX6" fmla="*/ 417653 w 441748"/>
                  <a:gd name="connsiteY6" fmla="*/ 0 h 946995"/>
                  <a:gd name="connsiteX0" fmla="*/ 434654 w 434654"/>
                  <a:gd name="connsiteY0" fmla="*/ 907558 h 945124"/>
                  <a:gd name="connsiteX1" fmla="*/ 115407 w 434654"/>
                  <a:gd name="connsiteY1" fmla="*/ 856815 h 945124"/>
                  <a:gd name="connsiteX2" fmla="*/ 46936 w 434654"/>
                  <a:gd name="connsiteY2" fmla="*/ 656387 h 945124"/>
                  <a:gd name="connsiteX3" fmla="*/ 9 w 434654"/>
                  <a:gd name="connsiteY3" fmla="*/ 516735 h 945124"/>
                  <a:gd name="connsiteX4" fmla="*/ 43968 w 434654"/>
                  <a:gd name="connsiteY4" fmla="*/ 278989 h 945124"/>
                  <a:gd name="connsiteX5" fmla="*/ 180709 w 434654"/>
                  <a:gd name="connsiteY5" fmla="*/ 92694 h 945124"/>
                  <a:gd name="connsiteX6" fmla="*/ 417653 w 434654"/>
                  <a:gd name="connsiteY6" fmla="*/ 0 h 945124"/>
                  <a:gd name="connsiteX0" fmla="*/ 434654 w 434654"/>
                  <a:gd name="connsiteY0" fmla="*/ 907558 h 1046002"/>
                  <a:gd name="connsiteX1" fmla="*/ 115407 w 434654"/>
                  <a:gd name="connsiteY1" fmla="*/ 856815 h 1046002"/>
                  <a:gd name="connsiteX2" fmla="*/ 46936 w 434654"/>
                  <a:gd name="connsiteY2" fmla="*/ 656387 h 1046002"/>
                  <a:gd name="connsiteX3" fmla="*/ 9 w 434654"/>
                  <a:gd name="connsiteY3" fmla="*/ 516735 h 1046002"/>
                  <a:gd name="connsiteX4" fmla="*/ 43968 w 434654"/>
                  <a:gd name="connsiteY4" fmla="*/ 278989 h 1046002"/>
                  <a:gd name="connsiteX5" fmla="*/ 180709 w 434654"/>
                  <a:gd name="connsiteY5" fmla="*/ 92694 h 1046002"/>
                  <a:gd name="connsiteX6" fmla="*/ 417653 w 434654"/>
                  <a:gd name="connsiteY6" fmla="*/ 0 h 1046002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34654 w 434654"/>
                  <a:gd name="connsiteY0" fmla="*/ 907558 h 1068223"/>
                  <a:gd name="connsiteX1" fmla="*/ 115407 w 434654"/>
                  <a:gd name="connsiteY1" fmla="*/ 856815 h 1068223"/>
                  <a:gd name="connsiteX2" fmla="*/ 46936 w 434654"/>
                  <a:gd name="connsiteY2" fmla="*/ 656387 h 1068223"/>
                  <a:gd name="connsiteX3" fmla="*/ 9 w 434654"/>
                  <a:gd name="connsiteY3" fmla="*/ 516735 h 1068223"/>
                  <a:gd name="connsiteX4" fmla="*/ 43968 w 434654"/>
                  <a:gd name="connsiteY4" fmla="*/ 278989 h 1068223"/>
                  <a:gd name="connsiteX5" fmla="*/ 180709 w 434654"/>
                  <a:gd name="connsiteY5" fmla="*/ 92694 h 1068223"/>
                  <a:gd name="connsiteX6" fmla="*/ 417653 w 434654"/>
                  <a:gd name="connsiteY6" fmla="*/ 0 h 1068223"/>
                  <a:gd name="connsiteX0" fmla="*/ 442929 w 442929"/>
                  <a:gd name="connsiteY0" fmla="*/ 907558 h 1068223"/>
                  <a:gd name="connsiteX1" fmla="*/ 123682 w 442929"/>
                  <a:gd name="connsiteY1" fmla="*/ 856815 h 1068223"/>
                  <a:gd name="connsiteX2" fmla="*/ 55211 w 442929"/>
                  <a:gd name="connsiteY2" fmla="*/ 656387 h 1068223"/>
                  <a:gd name="connsiteX3" fmla="*/ 8284 w 442929"/>
                  <a:gd name="connsiteY3" fmla="*/ 516735 h 1068223"/>
                  <a:gd name="connsiteX4" fmla="*/ 52243 w 442929"/>
                  <a:gd name="connsiteY4" fmla="*/ 278989 h 1068223"/>
                  <a:gd name="connsiteX5" fmla="*/ 188984 w 442929"/>
                  <a:gd name="connsiteY5" fmla="*/ 92694 h 1068223"/>
                  <a:gd name="connsiteX6" fmla="*/ 425928 w 442929"/>
                  <a:gd name="connsiteY6" fmla="*/ 0 h 1068223"/>
                  <a:gd name="connsiteX0" fmla="*/ 459668 w 459668"/>
                  <a:gd name="connsiteY0" fmla="*/ 907558 h 1068223"/>
                  <a:gd name="connsiteX1" fmla="*/ 140421 w 459668"/>
                  <a:gd name="connsiteY1" fmla="*/ 856815 h 1068223"/>
                  <a:gd name="connsiteX2" fmla="*/ 71950 w 459668"/>
                  <a:gd name="connsiteY2" fmla="*/ 656387 h 1068223"/>
                  <a:gd name="connsiteX3" fmla="*/ 25023 w 459668"/>
                  <a:gd name="connsiteY3" fmla="*/ 516735 h 1068223"/>
                  <a:gd name="connsiteX4" fmla="*/ 68982 w 459668"/>
                  <a:gd name="connsiteY4" fmla="*/ 278989 h 1068223"/>
                  <a:gd name="connsiteX5" fmla="*/ 205723 w 459668"/>
                  <a:gd name="connsiteY5" fmla="*/ 92694 h 1068223"/>
                  <a:gd name="connsiteX6" fmla="*/ 442667 w 459668"/>
                  <a:gd name="connsiteY6" fmla="*/ 0 h 1068223"/>
                  <a:gd name="connsiteX0" fmla="*/ 480958 w 480958"/>
                  <a:gd name="connsiteY0" fmla="*/ 907558 h 1068223"/>
                  <a:gd name="connsiteX1" fmla="*/ 161711 w 480958"/>
                  <a:gd name="connsiteY1" fmla="*/ 856815 h 1068223"/>
                  <a:gd name="connsiteX2" fmla="*/ 93240 w 480958"/>
                  <a:gd name="connsiteY2" fmla="*/ 656387 h 1068223"/>
                  <a:gd name="connsiteX3" fmla="*/ 46313 w 480958"/>
                  <a:gd name="connsiteY3" fmla="*/ 516735 h 1068223"/>
                  <a:gd name="connsiteX4" fmla="*/ 90272 w 480958"/>
                  <a:gd name="connsiteY4" fmla="*/ 278989 h 1068223"/>
                  <a:gd name="connsiteX5" fmla="*/ 227013 w 480958"/>
                  <a:gd name="connsiteY5" fmla="*/ 92694 h 1068223"/>
                  <a:gd name="connsiteX6" fmla="*/ 463957 w 480958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43521 w 497466"/>
                  <a:gd name="connsiteY5" fmla="*/ 92694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07558 h 1068223"/>
                  <a:gd name="connsiteX1" fmla="*/ 178219 w 497466"/>
                  <a:gd name="connsiteY1" fmla="*/ 856815 h 1068223"/>
                  <a:gd name="connsiteX2" fmla="*/ 109748 w 497466"/>
                  <a:gd name="connsiteY2" fmla="*/ 656387 h 1068223"/>
                  <a:gd name="connsiteX3" fmla="*/ 62821 w 497466"/>
                  <a:gd name="connsiteY3" fmla="*/ 516735 h 1068223"/>
                  <a:gd name="connsiteX4" fmla="*/ 106780 w 497466"/>
                  <a:gd name="connsiteY4" fmla="*/ 278989 h 1068223"/>
                  <a:gd name="connsiteX5" fmla="*/ 237896 w 497466"/>
                  <a:gd name="connsiteY5" fmla="*/ 88291 h 1068223"/>
                  <a:gd name="connsiteX6" fmla="*/ 480465 w 497466"/>
                  <a:gd name="connsiteY6" fmla="*/ 0 h 1068223"/>
                  <a:gd name="connsiteX0" fmla="*/ 497466 w 497466"/>
                  <a:gd name="connsiteY0" fmla="*/ 925579 h 1086244"/>
                  <a:gd name="connsiteX1" fmla="*/ 178219 w 497466"/>
                  <a:gd name="connsiteY1" fmla="*/ 874836 h 1086244"/>
                  <a:gd name="connsiteX2" fmla="*/ 109748 w 497466"/>
                  <a:gd name="connsiteY2" fmla="*/ 674408 h 1086244"/>
                  <a:gd name="connsiteX3" fmla="*/ 62821 w 497466"/>
                  <a:gd name="connsiteY3" fmla="*/ 534756 h 1086244"/>
                  <a:gd name="connsiteX4" fmla="*/ 106780 w 497466"/>
                  <a:gd name="connsiteY4" fmla="*/ 297010 h 1086244"/>
                  <a:gd name="connsiteX5" fmla="*/ 237896 w 497466"/>
                  <a:gd name="connsiteY5" fmla="*/ 106312 h 1086244"/>
                  <a:gd name="connsiteX6" fmla="*/ 480465 w 497466"/>
                  <a:gd name="connsiteY6" fmla="*/ 18021 h 1086244"/>
                  <a:gd name="connsiteX0" fmla="*/ 497466 w 497994"/>
                  <a:gd name="connsiteY0" fmla="*/ 923357 h 1084022"/>
                  <a:gd name="connsiteX1" fmla="*/ 178219 w 497994"/>
                  <a:gd name="connsiteY1" fmla="*/ 872614 h 1084022"/>
                  <a:gd name="connsiteX2" fmla="*/ 109748 w 497994"/>
                  <a:gd name="connsiteY2" fmla="*/ 672186 h 1084022"/>
                  <a:gd name="connsiteX3" fmla="*/ 62821 w 497994"/>
                  <a:gd name="connsiteY3" fmla="*/ 532534 h 1084022"/>
                  <a:gd name="connsiteX4" fmla="*/ 106780 w 497994"/>
                  <a:gd name="connsiteY4" fmla="*/ 294788 h 1084022"/>
                  <a:gd name="connsiteX5" fmla="*/ 237896 w 497994"/>
                  <a:gd name="connsiteY5" fmla="*/ 104090 h 1084022"/>
                  <a:gd name="connsiteX6" fmla="*/ 497994 w 497994"/>
                  <a:gd name="connsiteY6" fmla="*/ 20447 h 1084022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109748 w 497994"/>
                  <a:gd name="connsiteY2" fmla="*/ 698173 h 1110009"/>
                  <a:gd name="connsiteX3" fmla="*/ 62821 w 497994"/>
                  <a:gd name="connsiteY3" fmla="*/ 558521 h 1110009"/>
                  <a:gd name="connsiteX4" fmla="*/ 106780 w 497994"/>
                  <a:gd name="connsiteY4" fmla="*/ 320775 h 1110009"/>
                  <a:gd name="connsiteX5" fmla="*/ 237896 w 497994"/>
                  <a:gd name="connsiteY5" fmla="*/ 130077 h 1110009"/>
                  <a:gd name="connsiteX6" fmla="*/ 497994 w 497994"/>
                  <a:gd name="connsiteY6" fmla="*/ 46434 h 1110009"/>
                  <a:gd name="connsiteX0" fmla="*/ 497466 w 497994"/>
                  <a:gd name="connsiteY0" fmla="*/ 949344 h 1110009"/>
                  <a:gd name="connsiteX1" fmla="*/ 178219 w 497994"/>
                  <a:gd name="connsiteY1" fmla="*/ 898601 h 1110009"/>
                  <a:gd name="connsiteX2" fmla="*/ 62821 w 497994"/>
                  <a:gd name="connsiteY2" fmla="*/ 558521 h 1110009"/>
                  <a:gd name="connsiteX3" fmla="*/ 106780 w 497994"/>
                  <a:gd name="connsiteY3" fmla="*/ 320775 h 1110009"/>
                  <a:gd name="connsiteX4" fmla="*/ 237896 w 497994"/>
                  <a:gd name="connsiteY4" fmla="*/ 130077 h 1110009"/>
                  <a:gd name="connsiteX5" fmla="*/ 497994 w 497994"/>
                  <a:gd name="connsiteY5" fmla="*/ 46434 h 1110009"/>
                  <a:gd name="connsiteX0" fmla="*/ 407775 w 408303"/>
                  <a:gd name="connsiteY0" fmla="*/ 949344 h 1110009"/>
                  <a:gd name="connsiteX1" fmla="*/ 88528 w 408303"/>
                  <a:gd name="connsiteY1" fmla="*/ 898601 h 1110009"/>
                  <a:gd name="connsiteX2" fmla="*/ 17089 w 408303"/>
                  <a:gd name="connsiteY2" fmla="*/ 320775 h 1110009"/>
                  <a:gd name="connsiteX3" fmla="*/ 148205 w 408303"/>
                  <a:gd name="connsiteY3" fmla="*/ 130077 h 1110009"/>
                  <a:gd name="connsiteX4" fmla="*/ 408303 w 408303"/>
                  <a:gd name="connsiteY4" fmla="*/ 46434 h 1110009"/>
                  <a:gd name="connsiteX0" fmla="*/ 336176 w 336704"/>
                  <a:gd name="connsiteY0" fmla="*/ 949344 h 1110009"/>
                  <a:gd name="connsiteX1" fmla="*/ 16929 w 336704"/>
                  <a:gd name="connsiteY1" fmla="*/ 898601 h 1110009"/>
                  <a:gd name="connsiteX2" fmla="*/ 76606 w 336704"/>
                  <a:gd name="connsiteY2" fmla="*/ 130077 h 1110009"/>
                  <a:gd name="connsiteX3" fmla="*/ 336704 w 336704"/>
                  <a:gd name="connsiteY3" fmla="*/ 46434 h 1110009"/>
                  <a:gd name="connsiteX0" fmla="*/ 336176 w 336704"/>
                  <a:gd name="connsiteY0" fmla="*/ 902910 h 1063575"/>
                  <a:gd name="connsiteX1" fmla="*/ 16929 w 336704"/>
                  <a:gd name="connsiteY1" fmla="*/ 852167 h 1063575"/>
                  <a:gd name="connsiteX2" fmla="*/ 336704 w 336704"/>
                  <a:gd name="connsiteY2" fmla="*/ 0 h 1063575"/>
                  <a:gd name="connsiteX0" fmla="*/ 336176 w 336176"/>
                  <a:gd name="connsiteY0" fmla="*/ 50743 h 211408"/>
                  <a:gd name="connsiteX1" fmla="*/ 16929 w 336176"/>
                  <a:gd name="connsiteY1" fmla="*/ 0 h 211408"/>
                  <a:gd name="connsiteX0" fmla="*/ 306787 w 306787"/>
                  <a:gd name="connsiteY0" fmla="*/ 102026 h 247293"/>
                  <a:gd name="connsiteX1" fmla="*/ 18607 w 306787"/>
                  <a:gd name="connsiteY1" fmla="*/ 0 h 247293"/>
                  <a:gd name="connsiteX0" fmla="*/ 83101 w 87221"/>
                  <a:gd name="connsiteY0" fmla="*/ 208899 h 329345"/>
                  <a:gd name="connsiteX1" fmla="*/ 87221 w 87221"/>
                  <a:gd name="connsiteY1" fmla="*/ 0 h 329345"/>
                  <a:gd name="connsiteX0" fmla="*/ 27134 w 36725"/>
                  <a:gd name="connsiteY0" fmla="*/ 208899 h 208899"/>
                  <a:gd name="connsiteX1" fmla="*/ 31254 w 36725"/>
                  <a:gd name="connsiteY1" fmla="*/ 0 h 208899"/>
                  <a:gd name="connsiteX0" fmla="*/ 0 w 58499"/>
                  <a:gd name="connsiteY0" fmla="*/ 166336 h 166336"/>
                  <a:gd name="connsiteX1" fmla="*/ 58499 w 58499"/>
                  <a:gd name="connsiteY1" fmla="*/ 0 h 166336"/>
                  <a:gd name="connsiteX0" fmla="*/ 25062 w 34822"/>
                  <a:gd name="connsiteY0" fmla="*/ 146445 h 146445"/>
                  <a:gd name="connsiteX1" fmla="*/ 31706 w 34822"/>
                  <a:gd name="connsiteY1" fmla="*/ 0 h 146445"/>
                  <a:gd name="connsiteX0" fmla="*/ 0 w 21505"/>
                  <a:gd name="connsiteY0" fmla="*/ 146445 h 146445"/>
                  <a:gd name="connsiteX1" fmla="*/ 6644 w 21505"/>
                  <a:gd name="connsiteY1" fmla="*/ 0 h 146445"/>
                  <a:gd name="connsiteX0" fmla="*/ 0 w 26698"/>
                  <a:gd name="connsiteY0" fmla="*/ 132829 h 132829"/>
                  <a:gd name="connsiteX1" fmla="*/ 20178 w 26698"/>
                  <a:gd name="connsiteY1" fmla="*/ 0 h 132829"/>
                  <a:gd name="connsiteX0" fmla="*/ 3143 w 21971"/>
                  <a:gd name="connsiteY0" fmla="*/ 87579 h 87579"/>
                  <a:gd name="connsiteX1" fmla="*/ 0 w 21971"/>
                  <a:gd name="connsiteY1" fmla="*/ 0 h 87579"/>
                  <a:gd name="connsiteX0" fmla="*/ 3143 w 8369"/>
                  <a:gd name="connsiteY0" fmla="*/ 87579 h 87579"/>
                  <a:gd name="connsiteX1" fmla="*/ 0 w 8369"/>
                  <a:gd name="connsiteY1" fmla="*/ 0 h 87579"/>
                  <a:gd name="connsiteX0" fmla="*/ 0 w 19147"/>
                  <a:gd name="connsiteY0" fmla="*/ 7943 h 7943"/>
                  <a:gd name="connsiteX1" fmla="*/ 19137 w 19147"/>
                  <a:gd name="connsiteY1" fmla="*/ 0 h 7943"/>
                  <a:gd name="connsiteX0" fmla="*/ 0 w 10407"/>
                  <a:gd name="connsiteY0" fmla="*/ 11231 h 11231"/>
                  <a:gd name="connsiteX1" fmla="*/ 10403 w 10407"/>
                  <a:gd name="connsiteY1" fmla="*/ 0 h 11231"/>
                  <a:gd name="connsiteX0" fmla="*/ 0 w 12474"/>
                  <a:gd name="connsiteY0" fmla="*/ 11231 h 11231"/>
                  <a:gd name="connsiteX1" fmla="*/ 10403 w 12474"/>
                  <a:gd name="connsiteY1" fmla="*/ 0 h 11231"/>
                  <a:gd name="connsiteX0" fmla="*/ 0 w 9395"/>
                  <a:gd name="connsiteY0" fmla="*/ 13458 h 13458"/>
                  <a:gd name="connsiteX1" fmla="*/ 2872 w 9395"/>
                  <a:gd name="connsiteY1" fmla="*/ 0 h 13458"/>
                  <a:gd name="connsiteX0" fmla="*/ 0 w 10923"/>
                  <a:gd name="connsiteY0" fmla="*/ 10469 h 10469"/>
                  <a:gd name="connsiteX1" fmla="*/ 5780 w 10923"/>
                  <a:gd name="connsiteY1" fmla="*/ 0 h 10469"/>
                  <a:gd name="connsiteX0" fmla="*/ 0 w 13797"/>
                  <a:gd name="connsiteY0" fmla="*/ 10469 h 10469"/>
                  <a:gd name="connsiteX1" fmla="*/ 5780 w 13797"/>
                  <a:gd name="connsiteY1" fmla="*/ 0 h 10469"/>
                  <a:gd name="connsiteX0" fmla="*/ 0 w 12427"/>
                  <a:gd name="connsiteY0" fmla="*/ 12089 h 12089"/>
                  <a:gd name="connsiteX1" fmla="*/ 2795 w 12427"/>
                  <a:gd name="connsiteY1" fmla="*/ 0 h 12089"/>
                  <a:gd name="connsiteX0" fmla="*/ 223 w 5918"/>
                  <a:gd name="connsiteY0" fmla="*/ 12089 h 12089"/>
                  <a:gd name="connsiteX1" fmla="*/ 3018 w 5918"/>
                  <a:gd name="connsiteY1" fmla="*/ 0 h 12089"/>
                  <a:gd name="connsiteX0" fmla="*/ 266 w 19050"/>
                  <a:gd name="connsiteY0" fmla="*/ 10874 h 10874"/>
                  <a:gd name="connsiteX1" fmla="*/ 15341 w 19050"/>
                  <a:gd name="connsiteY1" fmla="*/ 0 h 10874"/>
                  <a:gd name="connsiteX0" fmla="*/ 759 w 15833"/>
                  <a:gd name="connsiteY0" fmla="*/ 10874 h 10874"/>
                  <a:gd name="connsiteX1" fmla="*/ 15834 w 15833"/>
                  <a:gd name="connsiteY1" fmla="*/ 0 h 10874"/>
                  <a:gd name="connsiteX0" fmla="*/ 8306 w 23381"/>
                  <a:gd name="connsiteY0" fmla="*/ 10874 h 10874"/>
                  <a:gd name="connsiteX1" fmla="*/ 23381 w 23381"/>
                  <a:gd name="connsiteY1" fmla="*/ 0 h 10874"/>
                  <a:gd name="connsiteX0" fmla="*/ 10024 w 17136"/>
                  <a:gd name="connsiteY0" fmla="*/ 11379 h 11379"/>
                  <a:gd name="connsiteX1" fmla="*/ 17136 w 17136"/>
                  <a:gd name="connsiteY1" fmla="*/ 0 h 11379"/>
                  <a:gd name="connsiteX0" fmla="*/ 17258 w 24370"/>
                  <a:gd name="connsiteY0" fmla="*/ 11379 h 11379"/>
                  <a:gd name="connsiteX1" fmla="*/ 24370 w 24370"/>
                  <a:gd name="connsiteY1" fmla="*/ 0 h 11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370" h="11379">
                    <a:moveTo>
                      <a:pt x="17258" y="11379"/>
                    </a:moveTo>
                    <a:cubicBezTo>
                      <a:pt x="-21136" y="5186"/>
                      <a:pt x="15197" y="4011"/>
                      <a:pt x="24370" y="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5" name="Free-form: Shape 44">
                <a:extLst>
                  <a:ext uri="{FF2B5EF4-FFF2-40B4-BE49-F238E27FC236}">
                    <a16:creationId xmlns:a16="http://schemas.microsoft.com/office/drawing/2014/main" id="{50618ECE-CCA2-1787-E7A1-4F5EAC195CED}"/>
                  </a:ext>
                </a:extLst>
              </p:cNvPr>
              <p:cNvSpPr/>
              <p:nvPr/>
            </p:nvSpPr>
            <p:spPr>
              <a:xfrm rot="7018840" flipH="1">
                <a:off x="5374007" y="1724570"/>
                <a:ext cx="47324" cy="3851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46" name="Free-form: Shape 45">
                <a:extLst>
                  <a:ext uri="{FF2B5EF4-FFF2-40B4-BE49-F238E27FC236}">
                    <a16:creationId xmlns:a16="http://schemas.microsoft.com/office/drawing/2014/main" id="{9FA92CDE-3030-F55C-5A82-000FD8E97D8A}"/>
                  </a:ext>
                </a:extLst>
              </p:cNvPr>
              <p:cNvSpPr/>
              <p:nvPr/>
            </p:nvSpPr>
            <p:spPr>
              <a:xfrm rot="19429284" flipH="1">
                <a:off x="6034784" y="1590028"/>
                <a:ext cx="319056" cy="44123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9482 w 235701"/>
                  <a:gd name="connsiteY0" fmla="*/ 233620 h 233620"/>
                  <a:gd name="connsiteX1" fmla="*/ 235701 w 235701"/>
                  <a:gd name="connsiteY1" fmla="*/ 9783 h 233620"/>
                  <a:gd name="connsiteX0" fmla="*/ 9908 w 224594"/>
                  <a:gd name="connsiteY0" fmla="*/ 225905 h 225905"/>
                  <a:gd name="connsiteX1" fmla="*/ 224594 w 224594"/>
                  <a:gd name="connsiteY1" fmla="*/ 10502 h 225905"/>
                  <a:gd name="connsiteX0" fmla="*/ 10341 w 225027"/>
                  <a:gd name="connsiteY0" fmla="*/ 231766 h 231766"/>
                  <a:gd name="connsiteX1" fmla="*/ 225027 w 225027"/>
                  <a:gd name="connsiteY1" fmla="*/ 16363 h 231766"/>
                  <a:gd name="connsiteX0" fmla="*/ 270601 w 270601"/>
                  <a:gd name="connsiteY0" fmla="*/ 401514 h 401514"/>
                  <a:gd name="connsiteX1" fmla="*/ 12115 w 270601"/>
                  <a:gd name="connsiteY1" fmla="*/ 7034 h 401514"/>
                  <a:gd name="connsiteX0" fmla="*/ 315215 w 315215"/>
                  <a:gd name="connsiteY0" fmla="*/ 400188 h 400188"/>
                  <a:gd name="connsiteX1" fmla="*/ 0 w 315215"/>
                  <a:gd name="connsiteY1" fmla="*/ 219439 h 400188"/>
                  <a:gd name="connsiteX2" fmla="*/ 56729 w 315215"/>
                  <a:gd name="connsiteY2" fmla="*/ 5708 h 400188"/>
                  <a:gd name="connsiteX0" fmla="*/ 315215 w 315215"/>
                  <a:gd name="connsiteY0" fmla="*/ 400188 h 429413"/>
                  <a:gd name="connsiteX1" fmla="*/ 127111 w 315215"/>
                  <a:gd name="connsiteY1" fmla="*/ 421489 h 429413"/>
                  <a:gd name="connsiteX2" fmla="*/ 0 w 315215"/>
                  <a:gd name="connsiteY2" fmla="*/ 219439 h 429413"/>
                  <a:gd name="connsiteX3" fmla="*/ 56729 w 315215"/>
                  <a:gd name="connsiteY3" fmla="*/ 5708 h 429413"/>
                  <a:gd name="connsiteX0" fmla="*/ 340288 w 340288"/>
                  <a:gd name="connsiteY0" fmla="*/ 414303 h 430998"/>
                  <a:gd name="connsiteX1" fmla="*/ 127111 w 340288"/>
                  <a:gd name="connsiteY1" fmla="*/ 421489 h 430998"/>
                  <a:gd name="connsiteX2" fmla="*/ 0 w 340288"/>
                  <a:gd name="connsiteY2" fmla="*/ 219439 h 430998"/>
                  <a:gd name="connsiteX3" fmla="*/ 56729 w 340288"/>
                  <a:gd name="connsiteY3" fmla="*/ 5708 h 430998"/>
                  <a:gd name="connsiteX0" fmla="*/ 340288 w 340288"/>
                  <a:gd name="connsiteY0" fmla="*/ 414303 h 459911"/>
                  <a:gd name="connsiteX1" fmla="*/ 127111 w 340288"/>
                  <a:gd name="connsiteY1" fmla="*/ 421489 h 459911"/>
                  <a:gd name="connsiteX2" fmla="*/ 0 w 340288"/>
                  <a:gd name="connsiteY2" fmla="*/ 219439 h 459911"/>
                  <a:gd name="connsiteX3" fmla="*/ 56729 w 340288"/>
                  <a:gd name="connsiteY3" fmla="*/ 5708 h 459911"/>
                  <a:gd name="connsiteX0" fmla="*/ 340288 w 340288"/>
                  <a:gd name="connsiteY0" fmla="*/ 414303 h 473759"/>
                  <a:gd name="connsiteX1" fmla="*/ 127111 w 340288"/>
                  <a:gd name="connsiteY1" fmla="*/ 421489 h 473759"/>
                  <a:gd name="connsiteX2" fmla="*/ 0 w 340288"/>
                  <a:gd name="connsiteY2" fmla="*/ 219439 h 473759"/>
                  <a:gd name="connsiteX3" fmla="*/ 56729 w 340288"/>
                  <a:gd name="connsiteY3" fmla="*/ 5708 h 47375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40288 w 340288"/>
                  <a:gd name="connsiteY0" fmla="*/ 414303 h 468899"/>
                  <a:gd name="connsiteX1" fmla="*/ 128660 w 340288"/>
                  <a:gd name="connsiteY1" fmla="*/ 411506 h 468899"/>
                  <a:gd name="connsiteX2" fmla="*/ 0 w 340288"/>
                  <a:gd name="connsiteY2" fmla="*/ 219439 h 468899"/>
                  <a:gd name="connsiteX3" fmla="*/ 56729 w 340288"/>
                  <a:gd name="connsiteY3" fmla="*/ 5708 h 468899"/>
                  <a:gd name="connsiteX0" fmla="*/ 333632 w 333632"/>
                  <a:gd name="connsiteY0" fmla="*/ 414308 h 468904"/>
                  <a:gd name="connsiteX1" fmla="*/ 122004 w 333632"/>
                  <a:gd name="connsiteY1" fmla="*/ 411511 h 468904"/>
                  <a:gd name="connsiteX2" fmla="*/ 1922 w 333632"/>
                  <a:gd name="connsiteY2" fmla="*/ 219072 h 468904"/>
                  <a:gd name="connsiteX3" fmla="*/ 50073 w 333632"/>
                  <a:gd name="connsiteY3" fmla="*/ 5713 h 468904"/>
                  <a:gd name="connsiteX0" fmla="*/ 356877 w 356877"/>
                  <a:gd name="connsiteY0" fmla="*/ 414308 h 468904"/>
                  <a:gd name="connsiteX1" fmla="*/ 145249 w 356877"/>
                  <a:gd name="connsiteY1" fmla="*/ 411511 h 468904"/>
                  <a:gd name="connsiteX2" fmla="*/ 25167 w 356877"/>
                  <a:gd name="connsiteY2" fmla="*/ 219072 h 468904"/>
                  <a:gd name="connsiteX3" fmla="*/ 73318 w 356877"/>
                  <a:gd name="connsiteY3" fmla="*/ 5713 h 468904"/>
                  <a:gd name="connsiteX0" fmla="*/ 401771 w 401771"/>
                  <a:gd name="connsiteY0" fmla="*/ 417857 h 472453"/>
                  <a:gd name="connsiteX1" fmla="*/ 190143 w 401771"/>
                  <a:gd name="connsiteY1" fmla="*/ 415060 h 472453"/>
                  <a:gd name="connsiteX2" fmla="*/ 70061 w 401771"/>
                  <a:gd name="connsiteY2" fmla="*/ 222621 h 472453"/>
                  <a:gd name="connsiteX3" fmla="*/ 118212 w 401771"/>
                  <a:gd name="connsiteY3" fmla="*/ 9262 h 472453"/>
                  <a:gd name="connsiteX0" fmla="*/ 409953 w 409953"/>
                  <a:gd name="connsiteY0" fmla="*/ 413877 h 468473"/>
                  <a:gd name="connsiteX1" fmla="*/ 198325 w 409953"/>
                  <a:gd name="connsiteY1" fmla="*/ 411080 h 468473"/>
                  <a:gd name="connsiteX2" fmla="*/ 78243 w 409953"/>
                  <a:gd name="connsiteY2" fmla="*/ 218641 h 468473"/>
                  <a:gd name="connsiteX3" fmla="*/ 126394 w 409953"/>
                  <a:gd name="connsiteY3" fmla="*/ 5282 h 468473"/>
                  <a:gd name="connsiteX0" fmla="*/ 375324 w 375324"/>
                  <a:gd name="connsiteY0" fmla="*/ 415931 h 469589"/>
                  <a:gd name="connsiteX1" fmla="*/ 198325 w 375324"/>
                  <a:gd name="connsiteY1" fmla="*/ 411080 h 469589"/>
                  <a:gd name="connsiteX2" fmla="*/ 78243 w 375324"/>
                  <a:gd name="connsiteY2" fmla="*/ 218641 h 469589"/>
                  <a:gd name="connsiteX3" fmla="*/ 126394 w 375324"/>
                  <a:gd name="connsiteY3" fmla="*/ 5282 h 469589"/>
                  <a:gd name="connsiteX0" fmla="*/ 375324 w 375324"/>
                  <a:gd name="connsiteY0" fmla="*/ 415931 h 481219"/>
                  <a:gd name="connsiteX1" fmla="*/ 198325 w 375324"/>
                  <a:gd name="connsiteY1" fmla="*/ 411080 h 481219"/>
                  <a:gd name="connsiteX2" fmla="*/ 78243 w 375324"/>
                  <a:gd name="connsiteY2" fmla="*/ 218641 h 481219"/>
                  <a:gd name="connsiteX3" fmla="*/ 126394 w 375324"/>
                  <a:gd name="connsiteY3" fmla="*/ 5282 h 481219"/>
                  <a:gd name="connsiteX0" fmla="*/ 352922 w 352922"/>
                  <a:gd name="connsiteY0" fmla="*/ 390916 h 467538"/>
                  <a:gd name="connsiteX1" fmla="*/ 198325 w 352922"/>
                  <a:gd name="connsiteY1" fmla="*/ 411080 h 467538"/>
                  <a:gd name="connsiteX2" fmla="*/ 78243 w 352922"/>
                  <a:gd name="connsiteY2" fmla="*/ 218641 h 467538"/>
                  <a:gd name="connsiteX3" fmla="*/ 126394 w 352922"/>
                  <a:gd name="connsiteY3" fmla="*/ 5282 h 467538"/>
                  <a:gd name="connsiteX0" fmla="*/ 346823 w 346823"/>
                  <a:gd name="connsiteY0" fmla="*/ 391054 h 467676"/>
                  <a:gd name="connsiteX1" fmla="*/ 192226 w 346823"/>
                  <a:gd name="connsiteY1" fmla="*/ 411218 h 467676"/>
                  <a:gd name="connsiteX2" fmla="*/ 81218 w 346823"/>
                  <a:gd name="connsiteY2" fmla="*/ 213577 h 467676"/>
                  <a:gd name="connsiteX3" fmla="*/ 120295 w 346823"/>
                  <a:gd name="connsiteY3" fmla="*/ 5420 h 467676"/>
                  <a:gd name="connsiteX0" fmla="*/ 320797 w 320797"/>
                  <a:gd name="connsiteY0" fmla="*/ 390396 h 467018"/>
                  <a:gd name="connsiteX1" fmla="*/ 166200 w 320797"/>
                  <a:gd name="connsiteY1" fmla="*/ 410560 h 467018"/>
                  <a:gd name="connsiteX2" fmla="*/ 55192 w 320797"/>
                  <a:gd name="connsiteY2" fmla="*/ 212919 h 467018"/>
                  <a:gd name="connsiteX3" fmla="*/ 94269 w 320797"/>
                  <a:gd name="connsiteY3" fmla="*/ 4762 h 467018"/>
                  <a:gd name="connsiteX0" fmla="*/ 311775 w 311775"/>
                  <a:gd name="connsiteY0" fmla="*/ 387175 h 463797"/>
                  <a:gd name="connsiteX1" fmla="*/ 157178 w 311775"/>
                  <a:gd name="connsiteY1" fmla="*/ 407339 h 463797"/>
                  <a:gd name="connsiteX2" fmla="*/ 46170 w 311775"/>
                  <a:gd name="connsiteY2" fmla="*/ 209698 h 463797"/>
                  <a:gd name="connsiteX3" fmla="*/ 85247 w 311775"/>
                  <a:gd name="connsiteY3" fmla="*/ 1541 h 463797"/>
                  <a:gd name="connsiteX0" fmla="*/ 311775 w 311775"/>
                  <a:gd name="connsiteY0" fmla="*/ 387175 h 449304"/>
                  <a:gd name="connsiteX1" fmla="*/ 159876 w 311775"/>
                  <a:gd name="connsiteY1" fmla="*/ 374200 h 449304"/>
                  <a:gd name="connsiteX2" fmla="*/ 46170 w 311775"/>
                  <a:gd name="connsiteY2" fmla="*/ 209698 h 449304"/>
                  <a:gd name="connsiteX3" fmla="*/ 85247 w 311775"/>
                  <a:gd name="connsiteY3" fmla="*/ 1541 h 449304"/>
                  <a:gd name="connsiteX0" fmla="*/ 311775 w 311775"/>
                  <a:gd name="connsiteY0" fmla="*/ 387175 h 464483"/>
                  <a:gd name="connsiteX1" fmla="*/ 159876 w 311775"/>
                  <a:gd name="connsiteY1" fmla="*/ 374200 h 464483"/>
                  <a:gd name="connsiteX2" fmla="*/ 46170 w 311775"/>
                  <a:gd name="connsiteY2" fmla="*/ 209698 h 464483"/>
                  <a:gd name="connsiteX3" fmla="*/ 85247 w 311775"/>
                  <a:gd name="connsiteY3" fmla="*/ 1541 h 464483"/>
                  <a:gd name="connsiteX0" fmla="*/ 311775 w 311775"/>
                  <a:gd name="connsiteY0" fmla="*/ 387175 h 464483"/>
                  <a:gd name="connsiteX1" fmla="*/ 159876 w 311775"/>
                  <a:gd name="connsiteY1" fmla="*/ 374200 h 464483"/>
                  <a:gd name="connsiteX2" fmla="*/ 46170 w 311775"/>
                  <a:gd name="connsiteY2" fmla="*/ 209698 h 464483"/>
                  <a:gd name="connsiteX3" fmla="*/ 85247 w 311775"/>
                  <a:gd name="connsiteY3" fmla="*/ 1541 h 464483"/>
                  <a:gd name="connsiteX0" fmla="*/ 292005 w 292005"/>
                  <a:gd name="connsiteY0" fmla="*/ 387233 h 464541"/>
                  <a:gd name="connsiteX1" fmla="*/ 140106 w 292005"/>
                  <a:gd name="connsiteY1" fmla="*/ 374258 h 464541"/>
                  <a:gd name="connsiteX2" fmla="*/ 57596 w 292005"/>
                  <a:gd name="connsiteY2" fmla="*/ 202650 h 464541"/>
                  <a:gd name="connsiteX3" fmla="*/ 65477 w 292005"/>
                  <a:gd name="connsiteY3" fmla="*/ 1599 h 464541"/>
                  <a:gd name="connsiteX0" fmla="*/ 326096 w 326096"/>
                  <a:gd name="connsiteY0" fmla="*/ 386876 h 464184"/>
                  <a:gd name="connsiteX1" fmla="*/ 174197 w 326096"/>
                  <a:gd name="connsiteY1" fmla="*/ 373901 h 464184"/>
                  <a:gd name="connsiteX2" fmla="*/ 91687 w 326096"/>
                  <a:gd name="connsiteY2" fmla="*/ 202293 h 464184"/>
                  <a:gd name="connsiteX3" fmla="*/ 99568 w 326096"/>
                  <a:gd name="connsiteY3" fmla="*/ 1242 h 464184"/>
                  <a:gd name="connsiteX0" fmla="*/ 319438 w 319438"/>
                  <a:gd name="connsiteY0" fmla="*/ 387037 h 464345"/>
                  <a:gd name="connsiteX1" fmla="*/ 167539 w 319438"/>
                  <a:gd name="connsiteY1" fmla="*/ 374062 h 464345"/>
                  <a:gd name="connsiteX2" fmla="*/ 85029 w 319438"/>
                  <a:gd name="connsiteY2" fmla="*/ 202454 h 464345"/>
                  <a:gd name="connsiteX3" fmla="*/ 92910 w 319438"/>
                  <a:gd name="connsiteY3" fmla="*/ 1403 h 464345"/>
                  <a:gd name="connsiteX0" fmla="*/ 311918 w 311918"/>
                  <a:gd name="connsiteY0" fmla="*/ 386928 h 464236"/>
                  <a:gd name="connsiteX1" fmla="*/ 160019 w 311918"/>
                  <a:gd name="connsiteY1" fmla="*/ 373953 h 464236"/>
                  <a:gd name="connsiteX2" fmla="*/ 89525 w 311918"/>
                  <a:gd name="connsiteY2" fmla="*/ 220028 h 464236"/>
                  <a:gd name="connsiteX3" fmla="*/ 85390 w 311918"/>
                  <a:gd name="connsiteY3" fmla="*/ 1294 h 464236"/>
                  <a:gd name="connsiteX0" fmla="*/ 311918 w 311918"/>
                  <a:gd name="connsiteY0" fmla="*/ 386928 h 464236"/>
                  <a:gd name="connsiteX1" fmla="*/ 160019 w 311918"/>
                  <a:gd name="connsiteY1" fmla="*/ 373953 h 464236"/>
                  <a:gd name="connsiteX2" fmla="*/ 89525 w 311918"/>
                  <a:gd name="connsiteY2" fmla="*/ 220028 h 464236"/>
                  <a:gd name="connsiteX3" fmla="*/ 85390 w 311918"/>
                  <a:gd name="connsiteY3" fmla="*/ 1294 h 464236"/>
                  <a:gd name="connsiteX0" fmla="*/ 311918 w 311918"/>
                  <a:gd name="connsiteY0" fmla="*/ 386928 h 464236"/>
                  <a:gd name="connsiteX1" fmla="*/ 160019 w 311918"/>
                  <a:gd name="connsiteY1" fmla="*/ 373953 h 464236"/>
                  <a:gd name="connsiteX2" fmla="*/ 89525 w 311918"/>
                  <a:gd name="connsiteY2" fmla="*/ 220028 h 464236"/>
                  <a:gd name="connsiteX3" fmla="*/ 85390 w 311918"/>
                  <a:gd name="connsiteY3" fmla="*/ 1294 h 464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918" h="464236">
                    <a:moveTo>
                      <a:pt x="311918" y="386928"/>
                    </a:moveTo>
                    <a:cubicBezTo>
                      <a:pt x="306306" y="494736"/>
                      <a:pt x="142212" y="489217"/>
                      <a:pt x="160019" y="373953"/>
                    </a:cubicBezTo>
                    <a:cubicBezTo>
                      <a:pt x="69665" y="397162"/>
                      <a:pt x="52135" y="254554"/>
                      <a:pt x="89525" y="220028"/>
                    </a:cubicBezTo>
                    <a:cubicBezTo>
                      <a:pt x="-64619" y="193759"/>
                      <a:pt x="11768" y="-18444"/>
                      <a:pt x="85390" y="1294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47" name="Free-form: Shape 46">
                <a:extLst>
                  <a:ext uri="{FF2B5EF4-FFF2-40B4-BE49-F238E27FC236}">
                    <a16:creationId xmlns:a16="http://schemas.microsoft.com/office/drawing/2014/main" id="{74E79547-0D05-08C1-69CB-974E6B26F266}"/>
                  </a:ext>
                </a:extLst>
              </p:cNvPr>
              <p:cNvSpPr/>
              <p:nvPr/>
            </p:nvSpPr>
            <p:spPr>
              <a:xfrm rot="12868946" flipH="1">
                <a:off x="6140167" y="1740749"/>
                <a:ext cx="47324" cy="38518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447" h="104881">
                    <a:moveTo>
                      <a:pt x="0" y="104881"/>
                    </a:moveTo>
                    <a:cubicBezTo>
                      <a:pt x="34925" y="-60218"/>
                      <a:pt x="303212" y="900"/>
                      <a:pt x="295275" y="76306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20CF3BF6-A466-638D-A7B7-C8FA610B1250}"/>
                </a:ext>
              </a:extLst>
            </p:cNvPr>
            <p:cNvSpPr/>
            <p:nvPr/>
          </p:nvSpPr>
          <p:spPr>
            <a:xfrm>
              <a:off x="5255910" y="4836077"/>
              <a:ext cx="1084575" cy="526530"/>
            </a:xfrm>
            <a:custGeom>
              <a:avLst/>
              <a:gdLst>
                <a:gd name="connsiteX0" fmla="*/ 0 w 1331119"/>
                <a:gd name="connsiteY0" fmla="*/ 0 h 511969"/>
                <a:gd name="connsiteX1" fmla="*/ 123825 w 1331119"/>
                <a:gd name="connsiteY1" fmla="*/ 511969 h 511969"/>
                <a:gd name="connsiteX2" fmla="*/ 1221582 w 1331119"/>
                <a:gd name="connsiteY2" fmla="*/ 511969 h 511969"/>
                <a:gd name="connsiteX3" fmla="*/ 1331119 w 1331119"/>
                <a:gd name="connsiteY3" fmla="*/ 7144 h 511969"/>
                <a:gd name="connsiteX0" fmla="*/ 0 w 1331119"/>
                <a:gd name="connsiteY0" fmla="*/ 0 h 516907"/>
                <a:gd name="connsiteX1" fmla="*/ 123825 w 1331119"/>
                <a:gd name="connsiteY1" fmla="*/ 511969 h 516907"/>
                <a:gd name="connsiteX2" fmla="*/ 1221582 w 1331119"/>
                <a:gd name="connsiteY2" fmla="*/ 511969 h 516907"/>
                <a:gd name="connsiteX3" fmla="*/ 1331119 w 1331119"/>
                <a:gd name="connsiteY3" fmla="*/ 7144 h 516907"/>
                <a:gd name="connsiteX0" fmla="*/ 0 w 1331119"/>
                <a:gd name="connsiteY0" fmla="*/ 0 h 526150"/>
                <a:gd name="connsiteX1" fmla="*/ 123825 w 1331119"/>
                <a:gd name="connsiteY1" fmla="*/ 511969 h 526150"/>
                <a:gd name="connsiteX2" fmla="*/ 1221582 w 1331119"/>
                <a:gd name="connsiteY2" fmla="*/ 511969 h 526150"/>
                <a:gd name="connsiteX3" fmla="*/ 1331119 w 1331119"/>
                <a:gd name="connsiteY3" fmla="*/ 7144 h 526150"/>
                <a:gd name="connsiteX0" fmla="*/ 0 w 1331119"/>
                <a:gd name="connsiteY0" fmla="*/ 0 h 559696"/>
                <a:gd name="connsiteX1" fmla="*/ 123825 w 1331119"/>
                <a:gd name="connsiteY1" fmla="*/ 511969 h 559696"/>
                <a:gd name="connsiteX2" fmla="*/ 1221582 w 1331119"/>
                <a:gd name="connsiteY2" fmla="*/ 511969 h 559696"/>
                <a:gd name="connsiteX3" fmla="*/ 1331119 w 1331119"/>
                <a:gd name="connsiteY3" fmla="*/ 7144 h 559696"/>
                <a:gd name="connsiteX0" fmla="*/ 0 w 1331119"/>
                <a:gd name="connsiteY0" fmla="*/ 0 h 577885"/>
                <a:gd name="connsiteX1" fmla="*/ 123825 w 1331119"/>
                <a:gd name="connsiteY1" fmla="*/ 511969 h 577885"/>
                <a:gd name="connsiteX2" fmla="*/ 1221582 w 1331119"/>
                <a:gd name="connsiteY2" fmla="*/ 511969 h 577885"/>
                <a:gd name="connsiteX3" fmla="*/ 1331119 w 1331119"/>
                <a:gd name="connsiteY3" fmla="*/ 7144 h 577885"/>
                <a:gd name="connsiteX0" fmla="*/ 0 w 1331119"/>
                <a:gd name="connsiteY0" fmla="*/ 0 h 552452"/>
                <a:gd name="connsiteX1" fmla="*/ 107950 w 1331119"/>
                <a:gd name="connsiteY1" fmla="*/ 453823 h 552452"/>
                <a:gd name="connsiteX2" fmla="*/ 1221582 w 1331119"/>
                <a:gd name="connsiteY2" fmla="*/ 511969 h 552452"/>
                <a:gd name="connsiteX3" fmla="*/ 1331119 w 1331119"/>
                <a:gd name="connsiteY3" fmla="*/ 7144 h 552452"/>
                <a:gd name="connsiteX0" fmla="*/ 0 w 1331119"/>
                <a:gd name="connsiteY0" fmla="*/ 0 h 584381"/>
                <a:gd name="connsiteX1" fmla="*/ 107950 w 1331119"/>
                <a:gd name="connsiteY1" fmla="*/ 453823 h 584381"/>
                <a:gd name="connsiteX2" fmla="*/ 1221582 w 1331119"/>
                <a:gd name="connsiteY2" fmla="*/ 511969 h 584381"/>
                <a:gd name="connsiteX3" fmla="*/ 1331119 w 1331119"/>
                <a:gd name="connsiteY3" fmla="*/ 7144 h 584381"/>
                <a:gd name="connsiteX0" fmla="*/ 0 w 1331119"/>
                <a:gd name="connsiteY0" fmla="*/ 0 h 558187"/>
                <a:gd name="connsiteX1" fmla="*/ 107950 w 1331119"/>
                <a:gd name="connsiteY1" fmla="*/ 453823 h 558187"/>
                <a:gd name="connsiteX2" fmla="*/ 1250157 w 1331119"/>
                <a:gd name="connsiteY2" fmla="*/ 448009 h 558187"/>
                <a:gd name="connsiteX3" fmla="*/ 1331119 w 1331119"/>
                <a:gd name="connsiteY3" fmla="*/ 7144 h 558187"/>
                <a:gd name="connsiteX0" fmla="*/ 0 w 1331119"/>
                <a:gd name="connsiteY0" fmla="*/ 0 h 559826"/>
                <a:gd name="connsiteX1" fmla="*/ 107950 w 1331119"/>
                <a:gd name="connsiteY1" fmla="*/ 453823 h 559826"/>
                <a:gd name="connsiteX2" fmla="*/ 1250157 w 1331119"/>
                <a:gd name="connsiteY2" fmla="*/ 448009 h 559826"/>
                <a:gd name="connsiteX3" fmla="*/ 1331119 w 1331119"/>
                <a:gd name="connsiteY3" fmla="*/ 7144 h 559826"/>
                <a:gd name="connsiteX0" fmla="*/ 0 w 1331119"/>
                <a:gd name="connsiteY0" fmla="*/ 0 h 583694"/>
                <a:gd name="connsiteX1" fmla="*/ 107950 w 1331119"/>
                <a:gd name="connsiteY1" fmla="*/ 453823 h 583694"/>
                <a:gd name="connsiteX2" fmla="*/ 1250157 w 1331119"/>
                <a:gd name="connsiteY2" fmla="*/ 448009 h 583694"/>
                <a:gd name="connsiteX3" fmla="*/ 1331119 w 1331119"/>
                <a:gd name="connsiteY3" fmla="*/ 7144 h 583694"/>
                <a:gd name="connsiteX0" fmla="*/ 0 w 1331119"/>
                <a:gd name="connsiteY0" fmla="*/ 0 h 583694"/>
                <a:gd name="connsiteX1" fmla="*/ 107950 w 1331119"/>
                <a:gd name="connsiteY1" fmla="*/ 453823 h 583694"/>
                <a:gd name="connsiteX2" fmla="*/ 1250157 w 1331119"/>
                <a:gd name="connsiteY2" fmla="*/ 448009 h 583694"/>
                <a:gd name="connsiteX3" fmla="*/ 1331119 w 1331119"/>
                <a:gd name="connsiteY3" fmla="*/ 7144 h 583694"/>
                <a:gd name="connsiteX0" fmla="*/ 0 w 1331119"/>
                <a:gd name="connsiteY0" fmla="*/ 0 h 591730"/>
                <a:gd name="connsiteX1" fmla="*/ 107950 w 1331119"/>
                <a:gd name="connsiteY1" fmla="*/ 453823 h 591730"/>
                <a:gd name="connsiteX2" fmla="*/ 1250157 w 1331119"/>
                <a:gd name="connsiteY2" fmla="*/ 465452 h 591730"/>
                <a:gd name="connsiteX3" fmla="*/ 1331119 w 1331119"/>
                <a:gd name="connsiteY3" fmla="*/ 7144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1119" h="591730">
                  <a:moveTo>
                    <a:pt x="0" y="0"/>
                  </a:moveTo>
                  <a:cubicBezTo>
                    <a:pt x="41275" y="170656"/>
                    <a:pt x="78582" y="428423"/>
                    <a:pt x="107950" y="453823"/>
                  </a:cubicBezTo>
                  <a:cubicBezTo>
                    <a:pt x="261937" y="651364"/>
                    <a:pt x="1208882" y="619880"/>
                    <a:pt x="1250157" y="465452"/>
                  </a:cubicBezTo>
                  <a:cubicBezTo>
                    <a:pt x="1281907" y="424407"/>
                    <a:pt x="1294607" y="175419"/>
                    <a:pt x="1331119" y="7144"/>
                  </a:cubicBezTo>
                </a:path>
              </a:pathLst>
            </a:custGeom>
            <a:solidFill>
              <a:srgbClr val="E4EAE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993276DA-1F43-77A4-463E-684A383AC320}"/>
                </a:ext>
              </a:extLst>
            </p:cNvPr>
            <p:cNvSpPr/>
            <p:nvPr/>
          </p:nvSpPr>
          <p:spPr>
            <a:xfrm rot="3401542" flipH="1" flipV="1">
              <a:off x="5243392" y="4334048"/>
              <a:ext cx="297391" cy="9702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432388"/>
                <a:gd name="connsiteY0" fmla="*/ 48694 h 48694"/>
                <a:gd name="connsiteX1" fmla="*/ 432388 w 432388"/>
                <a:gd name="connsiteY1" fmla="*/ 19328 h 48694"/>
                <a:gd name="connsiteX0" fmla="*/ 0 w 432388"/>
                <a:gd name="connsiteY0" fmla="*/ 46152 h 46152"/>
                <a:gd name="connsiteX1" fmla="*/ 432388 w 432388"/>
                <a:gd name="connsiteY1" fmla="*/ 16786 h 46152"/>
                <a:gd name="connsiteX0" fmla="*/ 0 w 432388"/>
                <a:gd name="connsiteY0" fmla="*/ 52228 h 52228"/>
                <a:gd name="connsiteX1" fmla="*/ 432388 w 432388"/>
                <a:gd name="connsiteY1" fmla="*/ 22862 h 52228"/>
                <a:gd name="connsiteX0" fmla="*/ 0 w 518282"/>
                <a:gd name="connsiteY0" fmla="*/ 97454 h 97454"/>
                <a:gd name="connsiteX1" fmla="*/ 518282 w 518282"/>
                <a:gd name="connsiteY1" fmla="*/ 12222 h 97454"/>
                <a:gd name="connsiteX0" fmla="*/ 0 w 518282"/>
                <a:gd name="connsiteY0" fmla="*/ 87245 h 87245"/>
                <a:gd name="connsiteX1" fmla="*/ 518282 w 518282"/>
                <a:gd name="connsiteY1" fmla="*/ 2013 h 87245"/>
                <a:gd name="connsiteX0" fmla="*/ 0 w 518282"/>
                <a:gd name="connsiteY0" fmla="*/ 105543 h 105543"/>
                <a:gd name="connsiteX1" fmla="*/ 518282 w 518282"/>
                <a:gd name="connsiteY1" fmla="*/ 20311 h 105543"/>
                <a:gd name="connsiteX0" fmla="*/ 0 w 475118"/>
                <a:gd name="connsiteY0" fmla="*/ 64458 h 92016"/>
                <a:gd name="connsiteX1" fmla="*/ 475118 w 475118"/>
                <a:gd name="connsiteY1" fmla="*/ 92016 h 92016"/>
                <a:gd name="connsiteX0" fmla="*/ 0 w 475118"/>
                <a:gd name="connsiteY0" fmla="*/ 75000 h 102558"/>
                <a:gd name="connsiteX1" fmla="*/ 475118 w 475118"/>
                <a:gd name="connsiteY1" fmla="*/ 102558 h 102558"/>
                <a:gd name="connsiteX0" fmla="*/ 0 w 475118"/>
                <a:gd name="connsiteY0" fmla="*/ 47361 h 74919"/>
                <a:gd name="connsiteX1" fmla="*/ 475118 w 475118"/>
                <a:gd name="connsiteY1" fmla="*/ 74919 h 74919"/>
                <a:gd name="connsiteX0" fmla="*/ 0 w 475118"/>
                <a:gd name="connsiteY0" fmla="*/ 57239 h 84797"/>
                <a:gd name="connsiteX1" fmla="*/ 475118 w 475118"/>
                <a:gd name="connsiteY1" fmla="*/ 84797 h 84797"/>
                <a:gd name="connsiteX0" fmla="*/ 0 w 475118"/>
                <a:gd name="connsiteY0" fmla="*/ 62458 h 90016"/>
                <a:gd name="connsiteX1" fmla="*/ 475118 w 475118"/>
                <a:gd name="connsiteY1" fmla="*/ 90016 h 90016"/>
                <a:gd name="connsiteX0" fmla="*/ 0 w 475118"/>
                <a:gd name="connsiteY0" fmla="*/ 80134 h 107692"/>
                <a:gd name="connsiteX1" fmla="*/ 475118 w 475118"/>
                <a:gd name="connsiteY1" fmla="*/ 107692 h 107692"/>
                <a:gd name="connsiteX0" fmla="*/ 0 w 480992"/>
                <a:gd name="connsiteY0" fmla="*/ 75438 h 114928"/>
                <a:gd name="connsiteX1" fmla="*/ 480992 w 480992"/>
                <a:gd name="connsiteY1" fmla="*/ 114928 h 11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992" h="114928">
                  <a:moveTo>
                    <a:pt x="0" y="75438"/>
                  </a:moveTo>
                  <a:cubicBezTo>
                    <a:pt x="311496" y="-50539"/>
                    <a:pt x="228529" y="-5894"/>
                    <a:pt x="480992" y="11492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A72DC81-359C-0025-0D13-7A3C33DF7035}"/>
                </a:ext>
              </a:extLst>
            </p:cNvPr>
            <p:cNvSpPr/>
            <p:nvPr/>
          </p:nvSpPr>
          <p:spPr>
            <a:xfrm rot="17195751" flipV="1">
              <a:off x="6076065" y="4268192"/>
              <a:ext cx="246887" cy="9200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432388"/>
                <a:gd name="connsiteY0" fmla="*/ 48694 h 48694"/>
                <a:gd name="connsiteX1" fmla="*/ 432388 w 432388"/>
                <a:gd name="connsiteY1" fmla="*/ 19328 h 48694"/>
                <a:gd name="connsiteX0" fmla="*/ 0 w 432388"/>
                <a:gd name="connsiteY0" fmla="*/ 46152 h 46152"/>
                <a:gd name="connsiteX1" fmla="*/ 432388 w 432388"/>
                <a:gd name="connsiteY1" fmla="*/ 16786 h 46152"/>
                <a:gd name="connsiteX0" fmla="*/ 0 w 432388"/>
                <a:gd name="connsiteY0" fmla="*/ 52228 h 52228"/>
                <a:gd name="connsiteX1" fmla="*/ 432388 w 432388"/>
                <a:gd name="connsiteY1" fmla="*/ 22862 h 52228"/>
                <a:gd name="connsiteX0" fmla="*/ 0 w 518282"/>
                <a:gd name="connsiteY0" fmla="*/ 97454 h 97454"/>
                <a:gd name="connsiteX1" fmla="*/ 518282 w 518282"/>
                <a:gd name="connsiteY1" fmla="*/ 12222 h 97454"/>
                <a:gd name="connsiteX0" fmla="*/ 0 w 518282"/>
                <a:gd name="connsiteY0" fmla="*/ 87245 h 87245"/>
                <a:gd name="connsiteX1" fmla="*/ 518282 w 518282"/>
                <a:gd name="connsiteY1" fmla="*/ 2013 h 87245"/>
                <a:gd name="connsiteX0" fmla="*/ 0 w 518282"/>
                <a:gd name="connsiteY0" fmla="*/ 105543 h 105543"/>
                <a:gd name="connsiteX1" fmla="*/ 518282 w 518282"/>
                <a:gd name="connsiteY1" fmla="*/ 20311 h 105543"/>
                <a:gd name="connsiteX0" fmla="*/ 0 w 518282"/>
                <a:gd name="connsiteY0" fmla="*/ 138287 h 138287"/>
                <a:gd name="connsiteX1" fmla="*/ 518282 w 518282"/>
                <a:gd name="connsiteY1" fmla="*/ 53055 h 138287"/>
                <a:gd name="connsiteX0" fmla="*/ 0 w 518282"/>
                <a:gd name="connsiteY0" fmla="*/ 97606 h 97606"/>
                <a:gd name="connsiteX1" fmla="*/ 518282 w 518282"/>
                <a:gd name="connsiteY1" fmla="*/ 12374 h 9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8282" h="97606">
                  <a:moveTo>
                    <a:pt x="0" y="97606"/>
                  </a:moveTo>
                  <a:cubicBezTo>
                    <a:pt x="231996" y="-31138"/>
                    <a:pt x="359040" y="159"/>
                    <a:pt x="518282" y="12374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2C91CFD-8CAC-D8D5-7485-070A9E564530}"/>
                </a:ext>
              </a:extLst>
            </p:cNvPr>
            <p:cNvSpPr/>
            <p:nvPr/>
          </p:nvSpPr>
          <p:spPr>
            <a:xfrm>
              <a:off x="5195205" y="4730408"/>
              <a:ext cx="1204195" cy="177705"/>
            </a:xfrm>
            <a:custGeom>
              <a:avLst/>
              <a:gdLst>
                <a:gd name="connsiteX0" fmla="*/ 0 w 1271588"/>
                <a:gd name="connsiteY0" fmla="*/ 73819 h 164306"/>
                <a:gd name="connsiteX1" fmla="*/ 642938 w 1271588"/>
                <a:gd name="connsiteY1" fmla="*/ 164306 h 164306"/>
                <a:gd name="connsiteX2" fmla="*/ 1271588 w 1271588"/>
                <a:gd name="connsiteY2" fmla="*/ 80962 h 164306"/>
                <a:gd name="connsiteX3" fmla="*/ 707232 w 1271588"/>
                <a:gd name="connsiteY3" fmla="*/ 0 h 164306"/>
                <a:gd name="connsiteX4" fmla="*/ 0 w 1271588"/>
                <a:gd name="connsiteY4" fmla="*/ 73819 h 164306"/>
                <a:gd name="connsiteX0" fmla="*/ 0 w 1271588"/>
                <a:gd name="connsiteY0" fmla="*/ 73819 h 164481"/>
                <a:gd name="connsiteX1" fmla="*/ 642938 w 1271588"/>
                <a:gd name="connsiteY1" fmla="*/ 164306 h 164481"/>
                <a:gd name="connsiteX2" fmla="*/ 1271588 w 1271588"/>
                <a:gd name="connsiteY2" fmla="*/ 80962 h 164481"/>
                <a:gd name="connsiteX3" fmla="*/ 707232 w 1271588"/>
                <a:gd name="connsiteY3" fmla="*/ 0 h 164481"/>
                <a:gd name="connsiteX4" fmla="*/ 0 w 1271588"/>
                <a:gd name="connsiteY4" fmla="*/ 73819 h 164481"/>
                <a:gd name="connsiteX0" fmla="*/ 0 w 1273396"/>
                <a:gd name="connsiteY0" fmla="*/ 73819 h 164481"/>
                <a:gd name="connsiteX1" fmla="*/ 642938 w 1273396"/>
                <a:gd name="connsiteY1" fmla="*/ 164306 h 164481"/>
                <a:gd name="connsiteX2" fmla="*/ 1271588 w 1273396"/>
                <a:gd name="connsiteY2" fmla="*/ 80962 h 164481"/>
                <a:gd name="connsiteX3" fmla="*/ 707232 w 1273396"/>
                <a:gd name="connsiteY3" fmla="*/ 0 h 164481"/>
                <a:gd name="connsiteX4" fmla="*/ 0 w 1273396"/>
                <a:gd name="connsiteY4" fmla="*/ 73819 h 164481"/>
                <a:gd name="connsiteX0" fmla="*/ 3814 w 1277210"/>
                <a:gd name="connsiteY0" fmla="*/ 73819 h 164445"/>
                <a:gd name="connsiteX1" fmla="*/ 646752 w 1277210"/>
                <a:gd name="connsiteY1" fmla="*/ 164306 h 164445"/>
                <a:gd name="connsiteX2" fmla="*/ 1275402 w 1277210"/>
                <a:gd name="connsiteY2" fmla="*/ 80962 h 164445"/>
                <a:gd name="connsiteX3" fmla="*/ 711046 w 1277210"/>
                <a:gd name="connsiteY3" fmla="*/ 0 h 164445"/>
                <a:gd name="connsiteX4" fmla="*/ 3814 w 1277210"/>
                <a:gd name="connsiteY4" fmla="*/ 73819 h 164445"/>
                <a:gd name="connsiteX0" fmla="*/ 3814 w 1277210"/>
                <a:gd name="connsiteY0" fmla="*/ 73845 h 164471"/>
                <a:gd name="connsiteX1" fmla="*/ 646752 w 1277210"/>
                <a:gd name="connsiteY1" fmla="*/ 164332 h 164471"/>
                <a:gd name="connsiteX2" fmla="*/ 1275402 w 1277210"/>
                <a:gd name="connsiteY2" fmla="*/ 80988 h 164471"/>
                <a:gd name="connsiteX3" fmla="*/ 711046 w 1277210"/>
                <a:gd name="connsiteY3" fmla="*/ 26 h 164471"/>
                <a:gd name="connsiteX4" fmla="*/ 3814 w 1277210"/>
                <a:gd name="connsiteY4" fmla="*/ 73845 h 164471"/>
                <a:gd name="connsiteX0" fmla="*/ 551 w 1272341"/>
                <a:gd name="connsiteY0" fmla="*/ 57195 h 147844"/>
                <a:gd name="connsiteX1" fmla="*/ 643489 w 1272341"/>
                <a:gd name="connsiteY1" fmla="*/ 147682 h 147844"/>
                <a:gd name="connsiteX2" fmla="*/ 1272139 w 1272341"/>
                <a:gd name="connsiteY2" fmla="*/ 64338 h 147844"/>
                <a:gd name="connsiteX3" fmla="*/ 705401 w 1272341"/>
                <a:gd name="connsiteY3" fmla="*/ 45 h 147844"/>
                <a:gd name="connsiteX4" fmla="*/ 551 w 1272341"/>
                <a:gd name="connsiteY4" fmla="*/ 57195 h 147844"/>
                <a:gd name="connsiteX0" fmla="*/ 551 w 1272161"/>
                <a:gd name="connsiteY0" fmla="*/ 57285 h 147934"/>
                <a:gd name="connsiteX1" fmla="*/ 643489 w 1272161"/>
                <a:gd name="connsiteY1" fmla="*/ 147772 h 147934"/>
                <a:gd name="connsiteX2" fmla="*/ 1272139 w 1272161"/>
                <a:gd name="connsiteY2" fmla="*/ 64428 h 147934"/>
                <a:gd name="connsiteX3" fmla="*/ 705401 w 1272161"/>
                <a:gd name="connsiteY3" fmla="*/ 135 h 147934"/>
                <a:gd name="connsiteX4" fmla="*/ 551 w 1272161"/>
                <a:gd name="connsiteY4" fmla="*/ 57285 h 147934"/>
                <a:gd name="connsiteX0" fmla="*/ 186 w 1249498"/>
                <a:gd name="connsiteY0" fmla="*/ 57181 h 147701"/>
                <a:gd name="connsiteX1" fmla="*/ 620843 w 1249498"/>
                <a:gd name="connsiteY1" fmla="*/ 147668 h 147701"/>
                <a:gd name="connsiteX2" fmla="*/ 1249493 w 1249498"/>
                <a:gd name="connsiteY2" fmla="*/ 64324 h 147701"/>
                <a:gd name="connsiteX3" fmla="*/ 682755 w 1249498"/>
                <a:gd name="connsiteY3" fmla="*/ 31 h 147701"/>
                <a:gd name="connsiteX4" fmla="*/ 186 w 1249498"/>
                <a:gd name="connsiteY4" fmla="*/ 57181 h 147701"/>
                <a:gd name="connsiteX0" fmla="*/ 24 w 1249336"/>
                <a:gd name="connsiteY0" fmla="*/ 57559 h 148079"/>
                <a:gd name="connsiteX1" fmla="*/ 620681 w 1249336"/>
                <a:gd name="connsiteY1" fmla="*/ 148046 h 148079"/>
                <a:gd name="connsiteX2" fmla="*/ 1249331 w 1249336"/>
                <a:gd name="connsiteY2" fmla="*/ 64702 h 148079"/>
                <a:gd name="connsiteX3" fmla="*/ 682593 w 1249336"/>
                <a:gd name="connsiteY3" fmla="*/ 409 h 148079"/>
                <a:gd name="connsiteX4" fmla="*/ 24 w 1249336"/>
                <a:gd name="connsiteY4" fmla="*/ 57559 h 148079"/>
                <a:gd name="connsiteX0" fmla="*/ 23 w 1251361"/>
                <a:gd name="connsiteY0" fmla="*/ 62831 h 147653"/>
                <a:gd name="connsiteX1" fmla="*/ 622706 w 1251361"/>
                <a:gd name="connsiteY1" fmla="*/ 147652 h 147653"/>
                <a:gd name="connsiteX2" fmla="*/ 1251356 w 1251361"/>
                <a:gd name="connsiteY2" fmla="*/ 64308 h 147653"/>
                <a:gd name="connsiteX3" fmla="*/ 684618 w 1251361"/>
                <a:gd name="connsiteY3" fmla="*/ 15 h 147653"/>
                <a:gd name="connsiteX4" fmla="*/ 23 w 1251361"/>
                <a:gd name="connsiteY4" fmla="*/ 62831 h 147653"/>
                <a:gd name="connsiteX0" fmla="*/ 23 w 1251361"/>
                <a:gd name="connsiteY0" fmla="*/ 62831 h 147653"/>
                <a:gd name="connsiteX1" fmla="*/ 622706 w 1251361"/>
                <a:gd name="connsiteY1" fmla="*/ 147652 h 147653"/>
                <a:gd name="connsiteX2" fmla="*/ 1251356 w 1251361"/>
                <a:gd name="connsiteY2" fmla="*/ 64308 h 147653"/>
                <a:gd name="connsiteX3" fmla="*/ 684618 w 1251361"/>
                <a:gd name="connsiteY3" fmla="*/ 15 h 147653"/>
                <a:gd name="connsiteX4" fmla="*/ 23 w 1251361"/>
                <a:gd name="connsiteY4" fmla="*/ 62831 h 147653"/>
                <a:gd name="connsiteX0" fmla="*/ 23 w 1251361"/>
                <a:gd name="connsiteY0" fmla="*/ 62831 h 147686"/>
                <a:gd name="connsiteX1" fmla="*/ 622706 w 1251361"/>
                <a:gd name="connsiteY1" fmla="*/ 147652 h 147686"/>
                <a:gd name="connsiteX2" fmla="*/ 1251356 w 1251361"/>
                <a:gd name="connsiteY2" fmla="*/ 64308 h 147686"/>
                <a:gd name="connsiteX3" fmla="*/ 684618 w 1251361"/>
                <a:gd name="connsiteY3" fmla="*/ 15 h 147686"/>
                <a:gd name="connsiteX4" fmla="*/ 23 w 1251361"/>
                <a:gd name="connsiteY4" fmla="*/ 62831 h 147686"/>
                <a:gd name="connsiteX0" fmla="*/ 23 w 1251361"/>
                <a:gd name="connsiteY0" fmla="*/ 62831 h 147657"/>
                <a:gd name="connsiteX1" fmla="*/ 622706 w 1251361"/>
                <a:gd name="connsiteY1" fmla="*/ 147652 h 147657"/>
                <a:gd name="connsiteX2" fmla="*/ 1251356 w 1251361"/>
                <a:gd name="connsiteY2" fmla="*/ 64308 h 147657"/>
                <a:gd name="connsiteX3" fmla="*/ 684618 w 1251361"/>
                <a:gd name="connsiteY3" fmla="*/ 15 h 147657"/>
                <a:gd name="connsiteX4" fmla="*/ 23 w 1251361"/>
                <a:gd name="connsiteY4" fmla="*/ 62831 h 147657"/>
                <a:gd name="connsiteX0" fmla="*/ 25 w 1251363"/>
                <a:gd name="connsiteY0" fmla="*/ 21019 h 105845"/>
                <a:gd name="connsiteX1" fmla="*/ 622708 w 1251363"/>
                <a:gd name="connsiteY1" fmla="*/ 105840 h 105845"/>
                <a:gd name="connsiteX2" fmla="*/ 1251358 w 1251363"/>
                <a:gd name="connsiteY2" fmla="*/ 22496 h 105845"/>
                <a:gd name="connsiteX3" fmla="*/ 633981 w 1251363"/>
                <a:gd name="connsiteY3" fmla="*/ 51081 h 105845"/>
                <a:gd name="connsiteX4" fmla="*/ 25 w 1251363"/>
                <a:gd name="connsiteY4" fmla="*/ 21019 h 105845"/>
                <a:gd name="connsiteX0" fmla="*/ 697 w 1252035"/>
                <a:gd name="connsiteY0" fmla="*/ 21019 h 105845"/>
                <a:gd name="connsiteX1" fmla="*/ 623380 w 1252035"/>
                <a:gd name="connsiteY1" fmla="*/ 105840 h 105845"/>
                <a:gd name="connsiteX2" fmla="*/ 1252030 w 1252035"/>
                <a:gd name="connsiteY2" fmla="*/ 22496 h 105845"/>
                <a:gd name="connsiteX3" fmla="*/ 634653 w 1252035"/>
                <a:gd name="connsiteY3" fmla="*/ 51081 h 105845"/>
                <a:gd name="connsiteX4" fmla="*/ 697 w 1252035"/>
                <a:gd name="connsiteY4" fmla="*/ 21019 h 105845"/>
                <a:gd name="connsiteX0" fmla="*/ 3 w 1251341"/>
                <a:gd name="connsiteY0" fmla="*/ 17789 h 102615"/>
                <a:gd name="connsiteX1" fmla="*/ 622686 w 1251341"/>
                <a:gd name="connsiteY1" fmla="*/ 102610 h 102615"/>
                <a:gd name="connsiteX2" fmla="*/ 1251336 w 1251341"/>
                <a:gd name="connsiteY2" fmla="*/ 19266 h 102615"/>
                <a:gd name="connsiteX3" fmla="*/ 629908 w 1251341"/>
                <a:gd name="connsiteY3" fmla="*/ 41897 h 102615"/>
                <a:gd name="connsiteX4" fmla="*/ 3 w 1251341"/>
                <a:gd name="connsiteY4" fmla="*/ 17789 h 102615"/>
                <a:gd name="connsiteX0" fmla="*/ 3 w 1251341"/>
                <a:gd name="connsiteY0" fmla="*/ 18337 h 103163"/>
                <a:gd name="connsiteX1" fmla="*/ 622686 w 1251341"/>
                <a:gd name="connsiteY1" fmla="*/ 103158 h 103163"/>
                <a:gd name="connsiteX2" fmla="*/ 1251336 w 1251341"/>
                <a:gd name="connsiteY2" fmla="*/ 19814 h 103163"/>
                <a:gd name="connsiteX3" fmla="*/ 629908 w 1251341"/>
                <a:gd name="connsiteY3" fmla="*/ 42445 h 103163"/>
                <a:gd name="connsiteX4" fmla="*/ 3 w 1251341"/>
                <a:gd name="connsiteY4" fmla="*/ 18337 h 103163"/>
                <a:gd name="connsiteX0" fmla="*/ 67 w 1251506"/>
                <a:gd name="connsiteY0" fmla="*/ 18337 h 103343"/>
                <a:gd name="connsiteX1" fmla="*/ 622750 w 1251506"/>
                <a:gd name="connsiteY1" fmla="*/ 103158 h 103343"/>
                <a:gd name="connsiteX2" fmla="*/ 1251400 w 1251506"/>
                <a:gd name="connsiteY2" fmla="*/ 19814 h 103343"/>
                <a:gd name="connsiteX3" fmla="*/ 629972 w 1251506"/>
                <a:gd name="connsiteY3" fmla="*/ 42445 h 103343"/>
                <a:gd name="connsiteX4" fmla="*/ 67 w 1251506"/>
                <a:gd name="connsiteY4" fmla="*/ 18337 h 103343"/>
                <a:gd name="connsiteX0" fmla="*/ 8425 w 1259864"/>
                <a:gd name="connsiteY0" fmla="*/ 19124 h 104346"/>
                <a:gd name="connsiteX1" fmla="*/ 631108 w 1259864"/>
                <a:gd name="connsiteY1" fmla="*/ 103945 h 104346"/>
                <a:gd name="connsiteX2" fmla="*/ 1259758 w 1259864"/>
                <a:gd name="connsiteY2" fmla="*/ 20601 h 104346"/>
                <a:gd name="connsiteX3" fmla="*/ 638330 w 1259864"/>
                <a:gd name="connsiteY3" fmla="*/ 43232 h 104346"/>
                <a:gd name="connsiteX4" fmla="*/ 8425 w 1259864"/>
                <a:gd name="connsiteY4" fmla="*/ 19124 h 104346"/>
                <a:gd name="connsiteX0" fmla="*/ 8425 w 1259864"/>
                <a:gd name="connsiteY0" fmla="*/ 18338 h 103482"/>
                <a:gd name="connsiteX1" fmla="*/ 631108 w 1259864"/>
                <a:gd name="connsiteY1" fmla="*/ 103159 h 103482"/>
                <a:gd name="connsiteX2" fmla="*/ 1259758 w 1259864"/>
                <a:gd name="connsiteY2" fmla="*/ 19815 h 103482"/>
                <a:gd name="connsiteX3" fmla="*/ 638330 w 1259864"/>
                <a:gd name="connsiteY3" fmla="*/ 42446 h 103482"/>
                <a:gd name="connsiteX4" fmla="*/ 8425 w 1259864"/>
                <a:gd name="connsiteY4" fmla="*/ 18338 h 103482"/>
                <a:gd name="connsiteX0" fmla="*/ 1793 w 1253130"/>
                <a:gd name="connsiteY0" fmla="*/ 14594 h 107914"/>
                <a:gd name="connsiteX1" fmla="*/ 624476 w 1253130"/>
                <a:gd name="connsiteY1" fmla="*/ 107750 h 107914"/>
                <a:gd name="connsiteX2" fmla="*/ 1253126 w 1253130"/>
                <a:gd name="connsiteY2" fmla="*/ 24406 h 107914"/>
                <a:gd name="connsiteX3" fmla="*/ 631698 w 1253130"/>
                <a:gd name="connsiteY3" fmla="*/ 47037 h 107914"/>
                <a:gd name="connsiteX4" fmla="*/ 1793 w 1253130"/>
                <a:gd name="connsiteY4" fmla="*/ 14594 h 107914"/>
                <a:gd name="connsiteX0" fmla="*/ 9497 w 1260835"/>
                <a:gd name="connsiteY0" fmla="*/ 17046 h 110366"/>
                <a:gd name="connsiteX1" fmla="*/ 632180 w 1260835"/>
                <a:gd name="connsiteY1" fmla="*/ 110202 h 110366"/>
                <a:gd name="connsiteX2" fmla="*/ 1260830 w 1260835"/>
                <a:gd name="connsiteY2" fmla="*/ 26858 h 110366"/>
                <a:gd name="connsiteX3" fmla="*/ 639402 w 1260835"/>
                <a:gd name="connsiteY3" fmla="*/ 49489 h 110366"/>
                <a:gd name="connsiteX4" fmla="*/ 9497 w 1260835"/>
                <a:gd name="connsiteY4" fmla="*/ 17046 h 110366"/>
                <a:gd name="connsiteX0" fmla="*/ 16078 w 1267416"/>
                <a:gd name="connsiteY0" fmla="*/ 11231 h 104551"/>
                <a:gd name="connsiteX1" fmla="*/ 638761 w 1267416"/>
                <a:gd name="connsiteY1" fmla="*/ 104387 h 104551"/>
                <a:gd name="connsiteX2" fmla="*/ 1267411 w 1267416"/>
                <a:gd name="connsiteY2" fmla="*/ 21043 h 104551"/>
                <a:gd name="connsiteX3" fmla="*/ 645983 w 1267416"/>
                <a:gd name="connsiteY3" fmla="*/ 43674 h 104551"/>
                <a:gd name="connsiteX4" fmla="*/ 16078 w 1267416"/>
                <a:gd name="connsiteY4" fmla="*/ 11231 h 104551"/>
                <a:gd name="connsiteX0" fmla="*/ 3445 w 1254783"/>
                <a:gd name="connsiteY0" fmla="*/ 11231 h 104551"/>
                <a:gd name="connsiteX1" fmla="*/ 626128 w 1254783"/>
                <a:gd name="connsiteY1" fmla="*/ 104387 h 104551"/>
                <a:gd name="connsiteX2" fmla="*/ 1254778 w 1254783"/>
                <a:gd name="connsiteY2" fmla="*/ 21043 h 104551"/>
                <a:gd name="connsiteX3" fmla="*/ 633350 w 1254783"/>
                <a:gd name="connsiteY3" fmla="*/ 43674 h 104551"/>
                <a:gd name="connsiteX4" fmla="*/ 3445 w 1254783"/>
                <a:gd name="connsiteY4" fmla="*/ 11231 h 104551"/>
                <a:gd name="connsiteX0" fmla="*/ 4885 w 1256223"/>
                <a:gd name="connsiteY0" fmla="*/ 11231 h 104551"/>
                <a:gd name="connsiteX1" fmla="*/ 627568 w 1256223"/>
                <a:gd name="connsiteY1" fmla="*/ 104387 h 104551"/>
                <a:gd name="connsiteX2" fmla="*/ 1256218 w 1256223"/>
                <a:gd name="connsiteY2" fmla="*/ 21043 h 104551"/>
                <a:gd name="connsiteX3" fmla="*/ 634790 w 1256223"/>
                <a:gd name="connsiteY3" fmla="*/ 43674 h 104551"/>
                <a:gd name="connsiteX4" fmla="*/ 4885 w 1256223"/>
                <a:gd name="connsiteY4" fmla="*/ 11231 h 104551"/>
                <a:gd name="connsiteX0" fmla="*/ 4885 w 1256223"/>
                <a:gd name="connsiteY0" fmla="*/ 9247 h 102567"/>
                <a:gd name="connsiteX1" fmla="*/ 627568 w 1256223"/>
                <a:gd name="connsiteY1" fmla="*/ 102403 h 102567"/>
                <a:gd name="connsiteX2" fmla="*/ 1256218 w 1256223"/>
                <a:gd name="connsiteY2" fmla="*/ 19059 h 102567"/>
                <a:gd name="connsiteX3" fmla="*/ 634790 w 1256223"/>
                <a:gd name="connsiteY3" fmla="*/ 41690 h 102567"/>
                <a:gd name="connsiteX4" fmla="*/ 4885 w 1256223"/>
                <a:gd name="connsiteY4" fmla="*/ 9247 h 102567"/>
                <a:gd name="connsiteX0" fmla="*/ 4885 w 1256223"/>
                <a:gd name="connsiteY0" fmla="*/ 10159 h 103479"/>
                <a:gd name="connsiteX1" fmla="*/ 627568 w 1256223"/>
                <a:gd name="connsiteY1" fmla="*/ 103315 h 103479"/>
                <a:gd name="connsiteX2" fmla="*/ 1256218 w 1256223"/>
                <a:gd name="connsiteY2" fmla="*/ 19971 h 103479"/>
                <a:gd name="connsiteX3" fmla="*/ 634790 w 1256223"/>
                <a:gd name="connsiteY3" fmla="*/ 42602 h 103479"/>
                <a:gd name="connsiteX4" fmla="*/ 4885 w 1256223"/>
                <a:gd name="connsiteY4" fmla="*/ 10159 h 103479"/>
                <a:gd name="connsiteX0" fmla="*/ 4885 w 1256223"/>
                <a:gd name="connsiteY0" fmla="*/ 15336 h 108656"/>
                <a:gd name="connsiteX1" fmla="*/ 627568 w 1256223"/>
                <a:gd name="connsiteY1" fmla="*/ 108492 h 108656"/>
                <a:gd name="connsiteX2" fmla="*/ 1256218 w 1256223"/>
                <a:gd name="connsiteY2" fmla="*/ 25148 h 108656"/>
                <a:gd name="connsiteX3" fmla="*/ 634790 w 1256223"/>
                <a:gd name="connsiteY3" fmla="*/ 47779 h 108656"/>
                <a:gd name="connsiteX4" fmla="*/ 4885 w 1256223"/>
                <a:gd name="connsiteY4" fmla="*/ 15336 h 108656"/>
                <a:gd name="connsiteX0" fmla="*/ 4885 w 1256223"/>
                <a:gd name="connsiteY0" fmla="*/ 15336 h 108656"/>
                <a:gd name="connsiteX1" fmla="*/ 627568 w 1256223"/>
                <a:gd name="connsiteY1" fmla="*/ 108492 h 108656"/>
                <a:gd name="connsiteX2" fmla="*/ 1256218 w 1256223"/>
                <a:gd name="connsiteY2" fmla="*/ 25148 h 108656"/>
                <a:gd name="connsiteX3" fmla="*/ 634790 w 1256223"/>
                <a:gd name="connsiteY3" fmla="*/ 47779 h 108656"/>
                <a:gd name="connsiteX4" fmla="*/ 4885 w 1256223"/>
                <a:gd name="connsiteY4" fmla="*/ 15336 h 108656"/>
                <a:gd name="connsiteX0" fmla="*/ 4885 w 1257664"/>
                <a:gd name="connsiteY0" fmla="*/ 15336 h 108556"/>
                <a:gd name="connsiteX1" fmla="*/ 627568 w 1257664"/>
                <a:gd name="connsiteY1" fmla="*/ 108492 h 108556"/>
                <a:gd name="connsiteX2" fmla="*/ 1256218 w 1257664"/>
                <a:gd name="connsiteY2" fmla="*/ 25148 h 108556"/>
                <a:gd name="connsiteX3" fmla="*/ 634790 w 1257664"/>
                <a:gd name="connsiteY3" fmla="*/ 47779 h 108556"/>
                <a:gd name="connsiteX4" fmla="*/ 4885 w 1257664"/>
                <a:gd name="connsiteY4" fmla="*/ 15336 h 108556"/>
                <a:gd name="connsiteX0" fmla="*/ 4885 w 1257664"/>
                <a:gd name="connsiteY0" fmla="*/ 15840 h 109060"/>
                <a:gd name="connsiteX1" fmla="*/ 627568 w 1257664"/>
                <a:gd name="connsiteY1" fmla="*/ 108996 h 109060"/>
                <a:gd name="connsiteX2" fmla="*/ 1256218 w 1257664"/>
                <a:gd name="connsiteY2" fmla="*/ 25652 h 109060"/>
                <a:gd name="connsiteX3" fmla="*/ 634790 w 1257664"/>
                <a:gd name="connsiteY3" fmla="*/ 48283 h 109060"/>
                <a:gd name="connsiteX4" fmla="*/ 4885 w 1257664"/>
                <a:gd name="connsiteY4" fmla="*/ 15840 h 109060"/>
                <a:gd name="connsiteX0" fmla="*/ 4885 w 1258259"/>
                <a:gd name="connsiteY0" fmla="*/ 15840 h 109096"/>
                <a:gd name="connsiteX1" fmla="*/ 627568 w 1258259"/>
                <a:gd name="connsiteY1" fmla="*/ 108996 h 109096"/>
                <a:gd name="connsiteX2" fmla="*/ 1256218 w 1258259"/>
                <a:gd name="connsiteY2" fmla="*/ 25652 h 109096"/>
                <a:gd name="connsiteX3" fmla="*/ 634790 w 1258259"/>
                <a:gd name="connsiteY3" fmla="*/ 48283 h 109096"/>
                <a:gd name="connsiteX4" fmla="*/ 4885 w 1258259"/>
                <a:gd name="connsiteY4" fmla="*/ 15840 h 109096"/>
                <a:gd name="connsiteX0" fmla="*/ 4885 w 1257161"/>
                <a:gd name="connsiteY0" fmla="*/ 15840 h 109060"/>
                <a:gd name="connsiteX1" fmla="*/ 627568 w 1257161"/>
                <a:gd name="connsiteY1" fmla="*/ 108996 h 109060"/>
                <a:gd name="connsiteX2" fmla="*/ 1256218 w 1257161"/>
                <a:gd name="connsiteY2" fmla="*/ 25652 h 109060"/>
                <a:gd name="connsiteX3" fmla="*/ 634790 w 1257161"/>
                <a:gd name="connsiteY3" fmla="*/ 48283 h 109060"/>
                <a:gd name="connsiteX4" fmla="*/ 4885 w 1257161"/>
                <a:gd name="connsiteY4" fmla="*/ 15840 h 10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161" h="109060">
                  <a:moveTo>
                    <a:pt x="4885" y="15840"/>
                  </a:moveTo>
                  <a:cubicBezTo>
                    <a:pt x="-53036" y="80732"/>
                    <a:pt x="419013" y="107361"/>
                    <a:pt x="627568" y="108996"/>
                  </a:cubicBezTo>
                  <a:cubicBezTo>
                    <a:pt x="836123" y="110631"/>
                    <a:pt x="1280334" y="80916"/>
                    <a:pt x="1256218" y="25652"/>
                  </a:cubicBezTo>
                  <a:cubicBezTo>
                    <a:pt x="1213872" y="-41519"/>
                    <a:pt x="1207943" y="43964"/>
                    <a:pt x="634790" y="48283"/>
                  </a:cubicBezTo>
                  <a:cubicBezTo>
                    <a:pt x="203425" y="52602"/>
                    <a:pt x="50653" y="-33573"/>
                    <a:pt x="4885" y="158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C9B31A9A-3885-BA58-74F4-8BB030569E84}"/>
                </a:ext>
              </a:extLst>
            </p:cNvPr>
            <p:cNvSpPr/>
            <p:nvPr/>
          </p:nvSpPr>
          <p:spPr>
            <a:xfrm>
              <a:off x="4416239" y="582079"/>
              <a:ext cx="1190816" cy="3261736"/>
            </a:xfrm>
            <a:custGeom>
              <a:avLst/>
              <a:gdLst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143000"/>
                <a:gd name="connsiteY0" fmla="*/ 0 h 3977640"/>
                <a:gd name="connsiteX1" fmla="*/ 0 w 1143000"/>
                <a:gd name="connsiteY1" fmla="*/ 342900 h 3977640"/>
                <a:gd name="connsiteX2" fmla="*/ 982980 w 1143000"/>
                <a:gd name="connsiteY2" fmla="*/ 3977640 h 3977640"/>
                <a:gd name="connsiteX3" fmla="*/ 1143000 w 1143000"/>
                <a:gd name="connsiteY3" fmla="*/ 3954780 h 3977640"/>
                <a:gd name="connsiteX4" fmla="*/ 883920 w 1143000"/>
                <a:gd name="connsiteY4" fmla="*/ 0 h 397764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1247761 w 1796401"/>
                <a:gd name="connsiteY0" fmla="*/ 0 h 3924300"/>
                <a:gd name="connsiteX1" fmla="*/ 272401 w 1796401"/>
                <a:gd name="connsiteY1" fmla="*/ 1577340 h 3924300"/>
                <a:gd name="connsiteX2" fmla="*/ 1567801 w 1796401"/>
                <a:gd name="connsiteY2" fmla="*/ 3924300 h 3924300"/>
                <a:gd name="connsiteX3" fmla="*/ 1796401 w 1796401"/>
                <a:gd name="connsiteY3" fmla="*/ 3909060 h 3924300"/>
                <a:gd name="connsiteX4" fmla="*/ 1247761 w 1796401"/>
                <a:gd name="connsiteY4" fmla="*/ 0 h 3924300"/>
                <a:gd name="connsiteX0" fmla="*/ 1247761 w 1880221"/>
                <a:gd name="connsiteY0" fmla="*/ 0 h 3924300"/>
                <a:gd name="connsiteX1" fmla="*/ 272401 w 1880221"/>
                <a:gd name="connsiteY1" fmla="*/ 1577340 h 3924300"/>
                <a:gd name="connsiteX2" fmla="*/ 1567801 w 1880221"/>
                <a:gd name="connsiteY2" fmla="*/ 3924300 h 3924300"/>
                <a:gd name="connsiteX3" fmla="*/ 1880221 w 1880221"/>
                <a:gd name="connsiteY3" fmla="*/ 3764280 h 3924300"/>
                <a:gd name="connsiteX4" fmla="*/ 1247761 w 1880221"/>
                <a:gd name="connsiteY4" fmla="*/ 0 h 3924300"/>
                <a:gd name="connsiteX0" fmla="*/ 1223510 w 1855970"/>
                <a:gd name="connsiteY0" fmla="*/ 0 h 3825240"/>
                <a:gd name="connsiteX1" fmla="*/ 248150 w 1855970"/>
                <a:gd name="connsiteY1" fmla="*/ 1577340 h 3825240"/>
                <a:gd name="connsiteX2" fmla="*/ 1718810 w 1855970"/>
                <a:gd name="connsiteY2" fmla="*/ 3825240 h 3825240"/>
                <a:gd name="connsiteX3" fmla="*/ 1855970 w 1855970"/>
                <a:gd name="connsiteY3" fmla="*/ 3764280 h 3825240"/>
                <a:gd name="connsiteX4" fmla="*/ 1223510 w 1855970"/>
                <a:gd name="connsiteY4" fmla="*/ 0 h 3825240"/>
                <a:gd name="connsiteX0" fmla="*/ 975607 w 1608067"/>
                <a:gd name="connsiteY0" fmla="*/ 0 h 3825240"/>
                <a:gd name="connsiteX1" fmla="*/ 247 w 1608067"/>
                <a:gd name="connsiteY1" fmla="*/ 1577340 h 3825240"/>
                <a:gd name="connsiteX2" fmla="*/ 1470907 w 1608067"/>
                <a:gd name="connsiteY2" fmla="*/ 3825240 h 3825240"/>
                <a:gd name="connsiteX3" fmla="*/ 1608067 w 1608067"/>
                <a:gd name="connsiteY3" fmla="*/ 3764280 h 3825240"/>
                <a:gd name="connsiteX4" fmla="*/ 975607 w 1608067"/>
                <a:gd name="connsiteY4" fmla="*/ 0 h 3825240"/>
                <a:gd name="connsiteX0" fmla="*/ 975607 w 1608067"/>
                <a:gd name="connsiteY0" fmla="*/ 0 h 3825240"/>
                <a:gd name="connsiteX1" fmla="*/ 247 w 1608067"/>
                <a:gd name="connsiteY1" fmla="*/ 1577340 h 3825240"/>
                <a:gd name="connsiteX2" fmla="*/ 1470907 w 1608067"/>
                <a:gd name="connsiteY2" fmla="*/ 3825240 h 3825240"/>
                <a:gd name="connsiteX3" fmla="*/ 1608067 w 1608067"/>
                <a:gd name="connsiteY3" fmla="*/ 3764280 h 3825240"/>
                <a:gd name="connsiteX4" fmla="*/ 975607 w 1608067"/>
                <a:gd name="connsiteY4" fmla="*/ 0 h 3825240"/>
                <a:gd name="connsiteX0" fmla="*/ 975607 w 1608067"/>
                <a:gd name="connsiteY0" fmla="*/ 0 h 3825240"/>
                <a:gd name="connsiteX1" fmla="*/ 247 w 1608067"/>
                <a:gd name="connsiteY1" fmla="*/ 1577340 h 3825240"/>
                <a:gd name="connsiteX2" fmla="*/ 1470907 w 1608067"/>
                <a:gd name="connsiteY2" fmla="*/ 3825240 h 3825240"/>
                <a:gd name="connsiteX3" fmla="*/ 1608067 w 1608067"/>
                <a:gd name="connsiteY3" fmla="*/ 3764280 h 3825240"/>
                <a:gd name="connsiteX4" fmla="*/ 975607 w 1608067"/>
                <a:gd name="connsiteY4" fmla="*/ 0 h 3825240"/>
                <a:gd name="connsiteX0" fmla="*/ 967989 w 1600449"/>
                <a:gd name="connsiteY0" fmla="*/ 0 h 3825240"/>
                <a:gd name="connsiteX1" fmla="*/ 249 w 1600449"/>
                <a:gd name="connsiteY1" fmla="*/ 1417320 h 3825240"/>
                <a:gd name="connsiteX2" fmla="*/ 1463289 w 1600449"/>
                <a:gd name="connsiteY2" fmla="*/ 3825240 h 3825240"/>
                <a:gd name="connsiteX3" fmla="*/ 1600449 w 1600449"/>
                <a:gd name="connsiteY3" fmla="*/ 3764280 h 3825240"/>
                <a:gd name="connsiteX4" fmla="*/ 967989 w 1600449"/>
                <a:gd name="connsiteY4" fmla="*/ 0 h 3825240"/>
                <a:gd name="connsiteX0" fmla="*/ 967989 w 1600449"/>
                <a:gd name="connsiteY0" fmla="*/ 0 h 3825240"/>
                <a:gd name="connsiteX1" fmla="*/ 249 w 1600449"/>
                <a:gd name="connsiteY1" fmla="*/ 1417320 h 3825240"/>
                <a:gd name="connsiteX2" fmla="*/ 1463289 w 1600449"/>
                <a:gd name="connsiteY2" fmla="*/ 3825240 h 3825240"/>
                <a:gd name="connsiteX3" fmla="*/ 1600449 w 1600449"/>
                <a:gd name="connsiteY3" fmla="*/ 3764280 h 3825240"/>
                <a:gd name="connsiteX4" fmla="*/ 967989 w 1600449"/>
                <a:gd name="connsiteY4" fmla="*/ 0 h 3825240"/>
                <a:gd name="connsiteX0" fmla="*/ 974454 w 1606914"/>
                <a:gd name="connsiteY0" fmla="*/ 0 h 3787140"/>
                <a:gd name="connsiteX1" fmla="*/ 6714 w 1606914"/>
                <a:gd name="connsiteY1" fmla="*/ 1417320 h 3787140"/>
                <a:gd name="connsiteX2" fmla="*/ 1489056 w 1606914"/>
                <a:gd name="connsiteY2" fmla="*/ 3787140 h 3787140"/>
                <a:gd name="connsiteX3" fmla="*/ 1606914 w 1606914"/>
                <a:gd name="connsiteY3" fmla="*/ 3764280 h 3787140"/>
                <a:gd name="connsiteX4" fmla="*/ 974454 w 1606914"/>
                <a:gd name="connsiteY4" fmla="*/ 0 h 3787140"/>
                <a:gd name="connsiteX0" fmla="*/ 974227 w 1606687"/>
                <a:gd name="connsiteY0" fmla="*/ 0 h 3796665"/>
                <a:gd name="connsiteX1" fmla="*/ 6487 w 1606687"/>
                <a:gd name="connsiteY1" fmla="*/ 1417320 h 3796665"/>
                <a:gd name="connsiteX2" fmla="*/ 1479178 w 1606687"/>
                <a:gd name="connsiteY2" fmla="*/ 3796665 h 3796665"/>
                <a:gd name="connsiteX3" fmla="*/ 1606687 w 1606687"/>
                <a:gd name="connsiteY3" fmla="*/ 3764280 h 3796665"/>
                <a:gd name="connsiteX4" fmla="*/ 974227 w 1606687"/>
                <a:gd name="connsiteY4" fmla="*/ 0 h 3796665"/>
                <a:gd name="connsiteX0" fmla="*/ 967819 w 1600279"/>
                <a:gd name="connsiteY0" fmla="*/ 0 h 3796665"/>
                <a:gd name="connsiteX1" fmla="*/ 79 w 1600279"/>
                <a:gd name="connsiteY1" fmla="*/ 1417320 h 3796665"/>
                <a:gd name="connsiteX2" fmla="*/ 1472770 w 1600279"/>
                <a:gd name="connsiteY2" fmla="*/ 3796665 h 3796665"/>
                <a:gd name="connsiteX3" fmla="*/ 1600279 w 1600279"/>
                <a:gd name="connsiteY3" fmla="*/ 3764280 h 3796665"/>
                <a:gd name="connsiteX4" fmla="*/ 967819 w 1600279"/>
                <a:gd name="connsiteY4" fmla="*/ 0 h 3796665"/>
                <a:gd name="connsiteX0" fmla="*/ 677342 w 1623456"/>
                <a:gd name="connsiteY0" fmla="*/ 0 h 3610927"/>
                <a:gd name="connsiteX1" fmla="*/ 23256 w 1623456"/>
                <a:gd name="connsiteY1" fmla="*/ 1231582 h 3610927"/>
                <a:gd name="connsiteX2" fmla="*/ 1495947 w 1623456"/>
                <a:gd name="connsiteY2" fmla="*/ 3610927 h 3610927"/>
                <a:gd name="connsiteX3" fmla="*/ 1623456 w 1623456"/>
                <a:gd name="connsiteY3" fmla="*/ 3578542 h 3610927"/>
                <a:gd name="connsiteX4" fmla="*/ 677342 w 1623456"/>
                <a:gd name="connsiteY4" fmla="*/ 0 h 3610927"/>
                <a:gd name="connsiteX0" fmla="*/ 674972 w 1621086"/>
                <a:gd name="connsiteY0" fmla="*/ 0 h 3610927"/>
                <a:gd name="connsiteX1" fmla="*/ 20886 w 1621086"/>
                <a:gd name="connsiteY1" fmla="*/ 1231582 h 3610927"/>
                <a:gd name="connsiteX2" fmla="*/ 1493577 w 1621086"/>
                <a:gd name="connsiteY2" fmla="*/ 3610927 h 3610927"/>
                <a:gd name="connsiteX3" fmla="*/ 1621086 w 1621086"/>
                <a:gd name="connsiteY3" fmla="*/ 3578542 h 3610927"/>
                <a:gd name="connsiteX4" fmla="*/ 674972 w 1621086"/>
                <a:gd name="connsiteY4" fmla="*/ 0 h 3610927"/>
                <a:gd name="connsiteX0" fmla="*/ 656470 w 1602584"/>
                <a:gd name="connsiteY0" fmla="*/ 0 h 3610927"/>
                <a:gd name="connsiteX1" fmla="*/ 2384 w 1602584"/>
                <a:gd name="connsiteY1" fmla="*/ 1231582 h 3610927"/>
                <a:gd name="connsiteX2" fmla="*/ 1475075 w 1602584"/>
                <a:gd name="connsiteY2" fmla="*/ 3610927 h 3610927"/>
                <a:gd name="connsiteX3" fmla="*/ 1602584 w 1602584"/>
                <a:gd name="connsiteY3" fmla="*/ 3578542 h 3610927"/>
                <a:gd name="connsiteX4" fmla="*/ 656470 w 1602584"/>
                <a:gd name="connsiteY4" fmla="*/ 0 h 3610927"/>
                <a:gd name="connsiteX0" fmla="*/ 661272 w 1607386"/>
                <a:gd name="connsiteY0" fmla="*/ 0 h 3610927"/>
                <a:gd name="connsiteX1" fmla="*/ 2361 w 1607386"/>
                <a:gd name="connsiteY1" fmla="*/ 1336357 h 3610927"/>
                <a:gd name="connsiteX2" fmla="*/ 1479877 w 1607386"/>
                <a:gd name="connsiteY2" fmla="*/ 3610927 h 3610927"/>
                <a:gd name="connsiteX3" fmla="*/ 1607386 w 1607386"/>
                <a:gd name="connsiteY3" fmla="*/ 3578542 h 3610927"/>
                <a:gd name="connsiteX4" fmla="*/ 661272 w 1607386"/>
                <a:gd name="connsiteY4" fmla="*/ 0 h 3610927"/>
                <a:gd name="connsiteX0" fmla="*/ 646866 w 1592980"/>
                <a:gd name="connsiteY0" fmla="*/ 0 h 3610927"/>
                <a:gd name="connsiteX1" fmla="*/ 2431 w 1592980"/>
                <a:gd name="connsiteY1" fmla="*/ 1336357 h 3610927"/>
                <a:gd name="connsiteX2" fmla="*/ 1465471 w 1592980"/>
                <a:gd name="connsiteY2" fmla="*/ 3610927 h 3610927"/>
                <a:gd name="connsiteX3" fmla="*/ 1592980 w 1592980"/>
                <a:gd name="connsiteY3" fmla="*/ 3578542 h 3610927"/>
                <a:gd name="connsiteX4" fmla="*/ 646866 w 1592980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818198 w 1590596"/>
                <a:gd name="connsiteY0" fmla="*/ 0 h 3715702"/>
                <a:gd name="connsiteX1" fmla="*/ 47 w 1590596"/>
                <a:gd name="connsiteY1" fmla="*/ 1441132 h 3715702"/>
                <a:gd name="connsiteX2" fmla="*/ 1463087 w 1590596"/>
                <a:gd name="connsiteY2" fmla="*/ 3715702 h 3715702"/>
                <a:gd name="connsiteX3" fmla="*/ 1590596 w 1590596"/>
                <a:gd name="connsiteY3" fmla="*/ 3683317 h 3715702"/>
                <a:gd name="connsiteX4" fmla="*/ 818198 w 1590596"/>
                <a:gd name="connsiteY4" fmla="*/ 0 h 3715702"/>
                <a:gd name="connsiteX0" fmla="*/ 818211 w 1590609"/>
                <a:gd name="connsiteY0" fmla="*/ 0 h 3715702"/>
                <a:gd name="connsiteX1" fmla="*/ 60 w 1590609"/>
                <a:gd name="connsiteY1" fmla="*/ 1441132 h 3715702"/>
                <a:gd name="connsiteX2" fmla="*/ 1463100 w 1590609"/>
                <a:gd name="connsiteY2" fmla="*/ 3715702 h 3715702"/>
                <a:gd name="connsiteX3" fmla="*/ 1590609 w 1590609"/>
                <a:gd name="connsiteY3" fmla="*/ 3683317 h 3715702"/>
                <a:gd name="connsiteX4" fmla="*/ 818211 w 1590609"/>
                <a:gd name="connsiteY4" fmla="*/ 0 h 3715702"/>
                <a:gd name="connsiteX0" fmla="*/ 818211 w 1563951"/>
                <a:gd name="connsiteY0" fmla="*/ 0 h 3715702"/>
                <a:gd name="connsiteX1" fmla="*/ 60 w 1563951"/>
                <a:gd name="connsiteY1" fmla="*/ 1441132 h 3715702"/>
                <a:gd name="connsiteX2" fmla="*/ 1463100 w 1563951"/>
                <a:gd name="connsiteY2" fmla="*/ 3715702 h 3715702"/>
                <a:gd name="connsiteX3" fmla="*/ 1563951 w 1563951"/>
                <a:gd name="connsiteY3" fmla="*/ 3711399 h 3715702"/>
                <a:gd name="connsiteX4" fmla="*/ 818211 w 1563951"/>
                <a:gd name="connsiteY4" fmla="*/ 0 h 3715702"/>
                <a:gd name="connsiteX0" fmla="*/ 853750 w 1563947"/>
                <a:gd name="connsiteY0" fmla="*/ 0 h 3741230"/>
                <a:gd name="connsiteX1" fmla="*/ 56 w 1563947"/>
                <a:gd name="connsiteY1" fmla="*/ 1466660 h 3741230"/>
                <a:gd name="connsiteX2" fmla="*/ 1463096 w 1563947"/>
                <a:gd name="connsiteY2" fmla="*/ 3741230 h 3741230"/>
                <a:gd name="connsiteX3" fmla="*/ 1563947 w 1563947"/>
                <a:gd name="connsiteY3" fmla="*/ 3736927 h 3741230"/>
                <a:gd name="connsiteX4" fmla="*/ 853750 w 1563947"/>
                <a:gd name="connsiteY4" fmla="*/ 0 h 3741230"/>
                <a:gd name="connsiteX0" fmla="*/ 853762 w 1563959"/>
                <a:gd name="connsiteY0" fmla="*/ 0 h 3741230"/>
                <a:gd name="connsiteX1" fmla="*/ 68 w 1563959"/>
                <a:gd name="connsiteY1" fmla="*/ 1466660 h 3741230"/>
                <a:gd name="connsiteX2" fmla="*/ 1463108 w 1563959"/>
                <a:gd name="connsiteY2" fmla="*/ 3741230 h 3741230"/>
                <a:gd name="connsiteX3" fmla="*/ 1563959 w 1563959"/>
                <a:gd name="connsiteY3" fmla="*/ 3736927 h 3741230"/>
                <a:gd name="connsiteX4" fmla="*/ 853762 w 1563959"/>
                <a:gd name="connsiteY4" fmla="*/ 0 h 3741230"/>
                <a:gd name="connsiteX0" fmla="*/ 853763 w 1563960"/>
                <a:gd name="connsiteY0" fmla="*/ 0 h 3741230"/>
                <a:gd name="connsiteX1" fmla="*/ 69 w 1563960"/>
                <a:gd name="connsiteY1" fmla="*/ 1466660 h 3741230"/>
                <a:gd name="connsiteX2" fmla="*/ 1463109 w 1563960"/>
                <a:gd name="connsiteY2" fmla="*/ 3741230 h 3741230"/>
                <a:gd name="connsiteX3" fmla="*/ 1563960 w 1563960"/>
                <a:gd name="connsiteY3" fmla="*/ 3736927 h 3741230"/>
                <a:gd name="connsiteX4" fmla="*/ 853763 w 1563960"/>
                <a:gd name="connsiteY4" fmla="*/ 0 h 3741230"/>
                <a:gd name="connsiteX0" fmla="*/ 853763 w 1563960"/>
                <a:gd name="connsiteY0" fmla="*/ 0 h 3741230"/>
                <a:gd name="connsiteX1" fmla="*/ 69 w 1563960"/>
                <a:gd name="connsiteY1" fmla="*/ 1466660 h 3741230"/>
                <a:gd name="connsiteX2" fmla="*/ 1463109 w 1563960"/>
                <a:gd name="connsiteY2" fmla="*/ 3741230 h 3741230"/>
                <a:gd name="connsiteX3" fmla="*/ 1563960 w 1563960"/>
                <a:gd name="connsiteY3" fmla="*/ 3736927 h 3741230"/>
                <a:gd name="connsiteX4" fmla="*/ 853763 w 1563960"/>
                <a:gd name="connsiteY4" fmla="*/ 0 h 3741230"/>
                <a:gd name="connsiteX0" fmla="*/ 1031460 w 1563940"/>
                <a:gd name="connsiteY0" fmla="*/ 0 h 3848449"/>
                <a:gd name="connsiteX1" fmla="*/ 49 w 1563940"/>
                <a:gd name="connsiteY1" fmla="*/ 1573879 h 3848449"/>
                <a:gd name="connsiteX2" fmla="*/ 1463089 w 1563940"/>
                <a:gd name="connsiteY2" fmla="*/ 3848449 h 3848449"/>
                <a:gd name="connsiteX3" fmla="*/ 1563940 w 1563940"/>
                <a:gd name="connsiteY3" fmla="*/ 3844146 h 3848449"/>
                <a:gd name="connsiteX4" fmla="*/ 1031460 w 1563940"/>
                <a:gd name="connsiteY4" fmla="*/ 0 h 3848449"/>
                <a:gd name="connsiteX0" fmla="*/ 1031460 w 1563940"/>
                <a:gd name="connsiteY0" fmla="*/ 0 h 3848449"/>
                <a:gd name="connsiteX1" fmla="*/ 49 w 1563940"/>
                <a:gd name="connsiteY1" fmla="*/ 1573879 h 3848449"/>
                <a:gd name="connsiteX2" fmla="*/ 1463089 w 1563940"/>
                <a:gd name="connsiteY2" fmla="*/ 3848449 h 3848449"/>
                <a:gd name="connsiteX3" fmla="*/ 1563940 w 1563940"/>
                <a:gd name="connsiteY3" fmla="*/ 3844146 h 3848449"/>
                <a:gd name="connsiteX4" fmla="*/ 1031460 w 1563940"/>
                <a:gd name="connsiteY4" fmla="*/ 0 h 3848449"/>
                <a:gd name="connsiteX0" fmla="*/ 1031460 w 1617254"/>
                <a:gd name="connsiteY0" fmla="*/ 0 h 3848449"/>
                <a:gd name="connsiteX1" fmla="*/ 49 w 1617254"/>
                <a:gd name="connsiteY1" fmla="*/ 1573879 h 3848449"/>
                <a:gd name="connsiteX2" fmla="*/ 1463089 w 1617254"/>
                <a:gd name="connsiteY2" fmla="*/ 3848449 h 3848449"/>
                <a:gd name="connsiteX3" fmla="*/ 1617254 w 1617254"/>
                <a:gd name="connsiteY3" fmla="*/ 3844146 h 3848449"/>
                <a:gd name="connsiteX4" fmla="*/ 1031460 w 1617254"/>
                <a:gd name="connsiteY4" fmla="*/ 0 h 3848449"/>
                <a:gd name="connsiteX0" fmla="*/ 1031460 w 1646874"/>
                <a:gd name="connsiteY0" fmla="*/ 0 h 3848449"/>
                <a:gd name="connsiteX1" fmla="*/ 49 w 1646874"/>
                <a:gd name="connsiteY1" fmla="*/ 1573879 h 3848449"/>
                <a:gd name="connsiteX2" fmla="*/ 1463089 w 1646874"/>
                <a:gd name="connsiteY2" fmla="*/ 3848449 h 3848449"/>
                <a:gd name="connsiteX3" fmla="*/ 1646874 w 1646874"/>
                <a:gd name="connsiteY3" fmla="*/ 3844146 h 3848449"/>
                <a:gd name="connsiteX4" fmla="*/ 1031460 w 1646874"/>
                <a:gd name="connsiteY4" fmla="*/ 0 h 3848449"/>
                <a:gd name="connsiteX0" fmla="*/ 1031460 w 1646874"/>
                <a:gd name="connsiteY0" fmla="*/ 0 h 3848449"/>
                <a:gd name="connsiteX1" fmla="*/ 49 w 1646874"/>
                <a:gd name="connsiteY1" fmla="*/ 1573879 h 3848449"/>
                <a:gd name="connsiteX2" fmla="*/ 1463089 w 1646874"/>
                <a:gd name="connsiteY2" fmla="*/ 3848449 h 3848449"/>
                <a:gd name="connsiteX3" fmla="*/ 1646874 w 1646874"/>
                <a:gd name="connsiteY3" fmla="*/ 3844146 h 3848449"/>
                <a:gd name="connsiteX4" fmla="*/ 1031460 w 1646874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031484 w 1646898"/>
                <a:gd name="connsiteY0" fmla="*/ 0 h 3848449"/>
                <a:gd name="connsiteX1" fmla="*/ 73 w 1646898"/>
                <a:gd name="connsiteY1" fmla="*/ 1573879 h 3848449"/>
                <a:gd name="connsiteX2" fmla="*/ 1463113 w 1646898"/>
                <a:gd name="connsiteY2" fmla="*/ 3848449 h 3848449"/>
                <a:gd name="connsiteX3" fmla="*/ 1646898 w 1646898"/>
                <a:gd name="connsiteY3" fmla="*/ 3844146 h 3848449"/>
                <a:gd name="connsiteX4" fmla="*/ 1031484 w 1646898"/>
                <a:gd name="connsiteY4" fmla="*/ 0 h 3848449"/>
                <a:gd name="connsiteX0" fmla="*/ 1130705 w 1646884"/>
                <a:gd name="connsiteY0" fmla="*/ 0 h 3887925"/>
                <a:gd name="connsiteX1" fmla="*/ 59 w 1646884"/>
                <a:gd name="connsiteY1" fmla="*/ 1613355 h 3887925"/>
                <a:gd name="connsiteX2" fmla="*/ 1463099 w 1646884"/>
                <a:gd name="connsiteY2" fmla="*/ 3887925 h 3887925"/>
                <a:gd name="connsiteX3" fmla="*/ 1646884 w 1646884"/>
                <a:gd name="connsiteY3" fmla="*/ 3883622 h 3887925"/>
                <a:gd name="connsiteX4" fmla="*/ 1130705 w 1646884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  <a:gd name="connsiteX0" fmla="*/ 1130714 w 1646893"/>
                <a:gd name="connsiteY0" fmla="*/ 0 h 3887925"/>
                <a:gd name="connsiteX1" fmla="*/ 68 w 1646893"/>
                <a:gd name="connsiteY1" fmla="*/ 1613355 h 3887925"/>
                <a:gd name="connsiteX2" fmla="*/ 1463108 w 1646893"/>
                <a:gd name="connsiteY2" fmla="*/ 3887925 h 3887925"/>
                <a:gd name="connsiteX3" fmla="*/ 1646893 w 1646893"/>
                <a:gd name="connsiteY3" fmla="*/ 3883622 h 3887925"/>
                <a:gd name="connsiteX4" fmla="*/ 1130714 w 1646893"/>
                <a:gd name="connsiteY4" fmla="*/ 0 h 388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893" h="3887925">
                  <a:moveTo>
                    <a:pt x="1130714" y="0"/>
                  </a:moveTo>
                  <a:cubicBezTo>
                    <a:pt x="402524" y="292422"/>
                    <a:pt x="-6078" y="825797"/>
                    <a:pt x="68" y="1613355"/>
                  </a:cubicBezTo>
                  <a:cubicBezTo>
                    <a:pt x="15865" y="2205651"/>
                    <a:pt x="494101" y="2823665"/>
                    <a:pt x="1463108" y="3887925"/>
                  </a:cubicBezTo>
                  <a:lnTo>
                    <a:pt x="1646893" y="3883622"/>
                  </a:lnTo>
                  <a:cubicBezTo>
                    <a:pt x="415181" y="2365159"/>
                    <a:pt x="311748" y="550046"/>
                    <a:pt x="1130714" y="0"/>
                  </a:cubicBezTo>
                  <a:close/>
                </a:path>
              </a:pathLst>
            </a:custGeom>
            <a:solidFill>
              <a:srgbClr val="C8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4407A52A-C7D6-AC33-BB5B-4B269DAE8753}"/>
                </a:ext>
              </a:extLst>
            </p:cNvPr>
            <p:cNvSpPr/>
            <p:nvPr/>
          </p:nvSpPr>
          <p:spPr>
            <a:xfrm>
              <a:off x="5343673" y="4756424"/>
              <a:ext cx="524474" cy="608578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34097 w 643697"/>
                <a:gd name="connsiteY0" fmla="*/ 0 h 746919"/>
                <a:gd name="connsiteX1" fmla="*/ 19809 w 643697"/>
                <a:gd name="connsiteY1" fmla="*/ 124619 h 746919"/>
                <a:gd name="connsiteX2" fmla="*/ 78548 w 643697"/>
                <a:gd name="connsiteY2" fmla="*/ 149225 h 746919"/>
                <a:gd name="connsiteX3" fmla="*/ 643697 w 643697"/>
                <a:gd name="connsiteY3" fmla="*/ 746919 h 746919"/>
                <a:gd name="connsiteX0" fmla="*/ 34097 w 643697"/>
                <a:gd name="connsiteY0" fmla="*/ 0 h 746919"/>
                <a:gd name="connsiteX1" fmla="*/ 19809 w 643697"/>
                <a:gd name="connsiteY1" fmla="*/ 129381 h 746919"/>
                <a:gd name="connsiteX2" fmla="*/ 78548 w 643697"/>
                <a:gd name="connsiteY2" fmla="*/ 149225 h 746919"/>
                <a:gd name="connsiteX3" fmla="*/ 643697 w 643697"/>
                <a:gd name="connsiteY3" fmla="*/ 746919 h 7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697" h="746919">
                  <a:moveTo>
                    <a:pt x="34097" y="0"/>
                  </a:moveTo>
                  <a:cubicBezTo>
                    <a:pt x="-10353" y="32808"/>
                    <a:pt x="-7179" y="84667"/>
                    <a:pt x="19809" y="129381"/>
                  </a:cubicBezTo>
                  <a:cubicBezTo>
                    <a:pt x="38595" y="146314"/>
                    <a:pt x="59762" y="132292"/>
                    <a:pt x="78548" y="149225"/>
                  </a:cubicBezTo>
                  <a:cubicBezTo>
                    <a:pt x="214544" y="336550"/>
                    <a:pt x="367208" y="526257"/>
                    <a:pt x="643697" y="74691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2F038F7C-6F38-6885-3A70-0D37D649E1F6}"/>
                </a:ext>
              </a:extLst>
            </p:cNvPr>
            <p:cNvSpPr/>
            <p:nvPr/>
          </p:nvSpPr>
          <p:spPr>
            <a:xfrm flipH="1">
              <a:off x="5677601" y="4777286"/>
              <a:ext cx="525721" cy="583355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227" h="715962">
                  <a:moveTo>
                    <a:pt x="42770" y="0"/>
                  </a:moveTo>
                  <a:cubicBezTo>
                    <a:pt x="-11205" y="32808"/>
                    <a:pt x="-8031" y="63235"/>
                    <a:pt x="18957" y="107949"/>
                  </a:cubicBezTo>
                  <a:cubicBezTo>
                    <a:pt x="37743" y="124882"/>
                    <a:pt x="44623" y="115622"/>
                    <a:pt x="63409" y="132555"/>
                  </a:cubicBezTo>
                  <a:cubicBezTo>
                    <a:pt x="199405" y="319880"/>
                    <a:pt x="368738" y="495300"/>
                    <a:pt x="645227" y="71596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43CA3589-966C-E013-7924-FD8BCA2C7C17}"/>
                </a:ext>
              </a:extLst>
            </p:cNvPr>
            <p:cNvSpPr/>
            <p:nvPr/>
          </p:nvSpPr>
          <p:spPr>
            <a:xfrm flipH="1">
              <a:off x="5567848" y="4801057"/>
              <a:ext cx="482145" cy="538731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5221"/>
                <a:gd name="connsiteY0" fmla="*/ 0 h 661194"/>
                <a:gd name="connsiteX1" fmla="*/ 18957 w 595221"/>
                <a:gd name="connsiteY1" fmla="*/ 107949 h 661194"/>
                <a:gd name="connsiteX2" fmla="*/ 63409 w 595221"/>
                <a:gd name="connsiteY2" fmla="*/ 132555 h 661194"/>
                <a:gd name="connsiteX3" fmla="*/ 595221 w 595221"/>
                <a:gd name="connsiteY3" fmla="*/ 661194 h 661194"/>
                <a:gd name="connsiteX0" fmla="*/ 42770 w 595221"/>
                <a:gd name="connsiteY0" fmla="*/ 0 h 661194"/>
                <a:gd name="connsiteX1" fmla="*/ 18957 w 595221"/>
                <a:gd name="connsiteY1" fmla="*/ 107949 h 661194"/>
                <a:gd name="connsiteX2" fmla="*/ 63409 w 595221"/>
                <a:gd name="connsiteY2" fmla="*/ 118267 h 661194"/>
                <a:gd name="connsiteX3" fmla="*/ 595221 w 595221"/>
                <a:gd name="connsiteY3" fmla="*/ 661194 h 661194"/>
                <a:gd name="connsiteX0" fmla="*/ 38742 w 598337"/>
                <a:gd name="connsiteY0" fmla="*/ 0 h 661194"/>
                <a:gd name="connsiteX1" fmla="*/ 22073 w 598337"/>
                <a:gd name="connsiteY1" fmla="*/ 107949 h 661194"/>
                <a:gd name="connsiteX2" fmla="*/ 66525 w 598337"/>
                <a:gd name="connsiteY2" fmla="*/ 118267 h 661194"/>
                <a:gd name="connsiteX3" fmla="*/ 598337 w 598337"/>
                <a:gd name="connsiteY3" fmla="*/ 661194 h 661194"/>
                <a:gd name="connsiteX0" fmla="*/ 36018 w 595613"/>
                <a:gd name="connsiteY0" fmla="*/ 0 h 661194"/>
                <a:gd name="connsiteX1" fmla="*/ 19349 w 595613"/>
                <a:gd name="connsiteY1" fmla="*/ 107949 h 661194"/>
                <a:gd name="connsiteX2" fmla="*/ 63801 w 595613"/>
                <a:gd name="connsiteY2" fmla="*/ 118267 h 661194"/>
                <a:gd name="connsiteX3" fmla="*/ 595613 w 595613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2151 w 591746"/>
                <a:gd name="connsiteY0" fmla="*/ 0 h 661194"/>
                <a:gd name="connsiteX1" fmla="*/ 17863 w 591746"/>
                <a:gd name="connsiteY1" fmla="*/ 117474 h 661194"/>
                <a:gd name="connsiteX2" fmla="*/ 59934 w 591746"/>
                <a:gd name="connsiteY2" fmla="*/ 118267 h 661194"/>
                <a:gd name="connsiteX3" fmla="*/ 591746 w 591746"/>
                <a:gd name="connsiteY3" fmla="*/ 661194 h 661194"/>
                <a:gd name="connsiteX0" fmla="*/ 32151 w 591746"/>
                <a:gd name="connsiteY0" fmla="*/ 0 h 661194"/>
                <a:gd name="connsiteX1" fmla="*/ 17863 w 591746"/>
                <a:gd name="connsiteY1" fmla="*/ 117474 h 661194"/>
                <a:gd name="connsiteX2" fmla="*/ 59934 w 591746"/>
                <a:gd name="connsiteY2" fmla="*/ 118267 h 661194"/>
                <a:gd name="connsiteX3" fmla="*/ 591746 w 591746"/>
                <a:gd name="connsiteY3" fmla="*/ 661194 h 66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746" h="661194">
                  <a:moveTo>
                    <a:pt x="32151" y="0"/>
                  </a:moveTo>
                  <a:cubicBezTo>
                    <a:pt x="-14680" y="32808"/>
                    <a:pt x="-1981" y="70378"/>
                    <a:pt x="17863" y="117474"/>
                  </a:cubicBezTo>
                  <a:cubicBezTo>
                    <a:pt x="39030" y="120120"/>
                    <a:pt x="45910" y="120384"/>
                    <a:pt x="59934" y="118267"/>
                  </a:cubicBezTo>
                  <a:cubicBezTo>
                    <a:pt x="195930" y="305592"/>
                    <a:pt x="315257" y="440532"/>
                    <a:pt x="591746" y="66119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1F97F289-26AC-C952-16A1-4C887E5AFF35}"/>
                </a:ext>
              </a:extLst>
            </p:cNvPr>
            <p:cNvSpPr/>
            <p:nvPr/>
          </p:nvSpPr>
          <p:spPr>
            <a:xfrm>
              <a:off x="5526400" y="4791946"/>
              <a:ext cx="493494" cy="567834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34097 w 643697"/>
                <a:gd name="connsiteY0" fmla="*/ 0 h 746919"/>
                <a:gd name="connsiteX1" fmla="*/ 19809 w 643697"/>
                <a:gd name="connsiteY1" fmla="*/ 124619 h 746919"/>
                <a:gd name="connsiteX2" fmla="*/ 78548 w 643697"/>
                <a:gd name="connsiteY2" fmla="*/ 149225 h 746919"/>
                <a:gd name="connsiteX3" fmla="*/ 643697 w 643697"/>
                <a:gd name="connsiteY3" fmla="*/ 746919 h 746919"/>
                <a:gd name="connsiteX0" fmla="*/ 34097 w 643697"/>
                <a:gd name="connsiteY0" fmla="*/ 0 h 746919"/>
                <a:gd name="connsiteX1" fmla="*/ 19809 w 643697"/>
                <a:gd name="connsiteY1" fmla="*/ 129381 h 746919"/>
                <a:gd name="connsiteX2" fmla="*/ 78548 w 643697"/>
                <a:gd name="connsiteY2" fmla="*/ 149225 h 746919"/>
                <a:gd name="connsiteX3" fmla="*/ 643697 w 643697"/>
                <a:gd name="connsiteY3" fmla="*/ 746919 h 746919"/>
                <a:gd name="connsiteX0" fmla="*/ 29253 w 638853"/>
                <a:gd name="connsiteY0" fmla="*/ 0 h 746919"/>
                <a:gd name="connsiteX1" fmla="*/ 24490 w 638853"/>
                <a:gd name="connsiteY1" fmla="*/ 141288 h 746919"/>
                <a:gd name="connsiteX2" fmla="*/ 73704 w 638853"/>
                <a:gd name="connsiteY2" fmla="*/ 149225 h 746919"/>
                <a:gd name="connsiteX3" fmla="*/ 638853 w 638853"/>
                <a:gd name="connsiteY3" fmla="*/ 746919 h 746919"/>
                <a:gd name="connsiteX0" fmla="*/ 29253 w 638853"/>
                <a:gd name="connsiteY0" fmla="*/ 0 h 746919"/>
                <a:gd name="connsiteX1" fmla="*/ 24490 w 638853"/>
                <a:gd name="connsiteY1" fmla="*/ 141288 h 746919"/>
                <a:gd name="connsiteX2" fmla="*/ 73704 w 638853"/>
                <a:gd name="connsiteY2" fmla="*/ 149225 h 746919"/>
                <a:gd name="connsiteX3" fmla="*/ 638853 w 638853"/>
                <a:gd name="connsiteY3" fmla="*/ 746919 h 746919"/>
                <a:gd name="connsiteX0" fmla="*/ 29253 w 638853"/>
                <a:gd name="connsiteY0" fmla="*/ 0 h 746919"/>
                <a:gd name="connsiteX1" fmla="*/ 24490 w 638853"/>
                <a:gd name="connsiteY1" fmla="*/ 141288 h 746919"/>
                <a:gd name="connsiteX2" fmla="*/ 73704 w 638853"/>
                <a:gd name="connsiteY2" fmla="*/ 149225 h 746919"/>
                <a:gd name="connsiteX3" fmla="*/ 638853 w 638853"/>
                <a:gd name="connsiteY3" fmla="*/ 746919 h 746919"/>
                <a:gd name="connsiteX0" fmla="*/ 29253 w 638853"/>
                <a:gd name="connsiteY0" fmla="*/ 0 h 727869"/>
                <a:gd name="connsiteX1" fmla="*/ 24490 w 638853"/>
                <a:gd name="connsiteY1" fmla="*/ 122238 h 727869"/>
                <a:gd name="connsiteX2" fmla="*/ 73704 w 638853"/>
                <a:gd name="connsiteY2" fmla="*/ 130175 h 727869"/>
                <a:gd name="connsiteX3" fmla="*/ 638853 w 638853"/>
                <a:gd name="connsiteY3" fmla="*/ 727869 h 727869"/>
                <a:gd name="connsiteX0" fmla="*/ 25603 w 635203"/>
                <a:gd name="connsiteY0" fmla="*/ 0 h 727869"/>
                <a:gd name="connsiteX1" fmla="*/ 20840 w 635203"/>
                <a:gd name="connsiteY1" fmla="*/ 122238 h 727869"/>
                <a:gd name="connsiteX2" fmla="*/ 70054 w 635203"/>
                <a:gd name="connsiteY2" fmla="*/ 130175 h 727869"/>
                <a:gd name="connsiteX3" fmla="*/ 635203 w 635203"/>
                <a:gd name="connsiteY3" fmla="*/ 727869 h 727869"/>
                <a:gd name="connsiteX0" fmla="*/ 22268 w 631868"/>
                <a:gd name="connsiteY0" fmla="*/ 0 h 727869"/>
                <a:gd name="connsiteX1" fmla="*/ 24649 w 631868"/>
                <a:gd name="connsiteY1" fmla="*/ 122238 h 727869"/>
                <a:gd name="connsiteX2" fmla="*/ 66719 w 631868"/>
                <a:gd name="connsiteY2" fmla="*/ 130175 h 727869"/>
                <a:gd name="connsiteX3" fmla="*/ 631868 w 631868"/>
                <a:gd name="connsiteY3" fmla="*/ 727869 h 727869"/>
                <a:gd name="connsiteX0" fmla="*/ 22268 w 605674"/>
                <a:gd name="connsiteY0" fmla="*/ 0 h 696913"/>
                <a:gd name="connsiteX1" fmla="*/ 24649 w 605674"/>
                <a:gd name="connsiteY1" fmla="*/ 122238 h 696913"/>
                <a:gd name="connsiteX2" fmla="*/ 66719 w 605674"/>
                <a:gd name="connsiteY2" fmla="*/ 130175 h 696913"/>
                <a:gd name="connsiteX3" fmla="*/ 605674 w 605674"/>
                <a:gd name="connsiteY3" fmla="*/ 696913 h 6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674" h="696913">
                  <a:moveTo>
                    <a:pt x="22268" y="0"/>
                  </a:moveTo>
                  <a:cubicBezTo>
                    <a:pt x="-12657" y="49477"/>
                    <a:pt x="-2339" y="77524"/>
                    <a:pt x="24649" y="122238"/>
                  </a:cubicBezTo>
                  <a:cubicBezTo>
                    <a:pt x="43435" y="124884"/>
                    <a:pt x="43170" y="129911"/>
                    <a:pt x="66719" y="130175"/>
                  </a:cubicBezTo>
                  <a:cubicBezTo>
                    <a:pt x="202715" y="317500"/>
                    <a:pt x="329185" y="476251"/>
                    <a:pt x="605674" y="6969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DEC2622D-2711-A6E4-747E-B5AB9DC5BA84}"/>
                </a:ext>
              </a:extLst>
            </p:cNvPr>
            <p:cNvSpPr/>
            <p:nvPr/>
          </p:nvSpPr>
          <p:spPr>
            <a:xfrm flipH="1">
              <a:off x="5477240" y="4810827"/>
              <a:ext cx="401515" cy="503806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5221"/>
                <a:gd name="connsiteY0" fmla="*/ 0 h 661194"/>
                <a:gd name="connsiteX1" fmla="*/ 18957 w 595221"/>
                <a:gd name="connsiteY1" fmla="*/ 107949 h 661194"/>
                <a:gd name="connsiteX2" fmla="*/ 63409 w 595221"/>
                <a:gd name="connsiteY2" fmla="*/ 132555 h 661194"/>
                <a:gd name="connsiteX3" fmla="*/ 595221 w 595221"/>
                <a:gd name="connsiteY3" fmla="*/ 661194 h 661194"/>
                <a:gd name="connsiteX0" fmla="*/ 42770 w 595221"/>
                <a:gd name="connsiteY0" fmla="*/ 0 h 661194"/>
                <a:gd name="connsiteX1" fmla="*/ 18957 w 595221"/>
                <a:gd name="connsiteY1" fmla="*/ 107949 h 661194"/>
                <a:gd name="connsiteX2" fmla="*/ 63409 w 595221"/>
                <a:gd name="connsiteY2" fmla="*/ 118267 h 661194"/>
                <a:gd name="connsiteX3" fmla="*/ 595221 w 595221"/>
                <a:gd name="connsiteY3" fmla="*/ 661194 h 661194"/>
                <a:gd name="connsiteX0" fmla="*/ 38742 w 598337"/>
                <a:gd name="connsiteY0" fmla="*/ 0 h 661194"/>
                <a:gd name="connsiteX1" fmla="*/ 22073 w 598337"/>
                <a:gd name="connsiteY1" fmla="*/ 107949 h 661194"/>
                <a:gd name="connsiteX2" fmla="*/ 66525 w 598337"/>
                <a:gd name="connsiteY2" fmla="*/ 118267 h 661194"/>
                <a:gd name="connsiteX3" fmla="*/ 598337 w 598337"/>
                <a:gd name="connsiteY3" fmla="*/ 661194 h 661194"/>
                <a:gd name="connsiteX0" fmla="*/ 36018 w 595613"/>
                <a:gd name="connsiteY0" fmla="*/ 0 h 661194"/>
                <a:gd name="connsiteX1" fmla="*/ 19349 w 595613"/>
                <a:gd name="connsiteY1" fmla="*/ 107949 h 661194"/>
                <a:gd name="connsiteX2" fmla="*/ 63801 w 595613"/>
                <a:gd name="connsiteY2" fmla="*/ 118267 h 661194"/>
                <a:gd name="connsiteX3" fmla="*/ 595613 w 595613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2151 w 591746"/>
                <a:gd name="connsiteY0" fmla="*/ 0 h 661194"/>
                <a:gd name="connsiteX1" fmla="*/ 17863 w 591746"/>
                <a:gd name="connsiteY1" fmla="*/ 117474 h 661194"/>
                <a:gd name="connsiteX2" fmla="*/ 59934 w 591746"/>
                <a:gd name="connsiteY2" fmla="*/ 118267 h 661194"/>
                <a:gd name="connsiteX3" fmla="*/ 591746 w 591746"/>
                <a:gd name="connsiteY3" fmla="*/ 661194 h 661194"/>
                <a:gd name="connsiteX0" fmla="*/ 32151 w 591746"/>
                <a:gd name="connsiteY0" fmla="*/ 0 h 661194"/>
                <a:gd name="connsiteX1" fmla="*/ 17863 w 591746"/>
                <a:gd name="connsiteY1" fmla="*/ 117474 h 661194"/>
                <a:gd name="connsiteX2" fmla="*/ 59934 w 591746"/>
                <a:gd name="connsiteY2" fmla="*/ 118267 h 661194"/>
                <a:gd name="connsiteX3" fmla="*/ 591746 w 591746"/>
                <a:gd name="connsiteY3" fmla="*/ 661194 h 661194"/>
                <a:gd name="connsiteX0" fmla="*/ 32151 w 536973"/>
                <a:gd name="connsiteY0" fmla="*/ 0 h 618331"/>
                <a:gd name="connsiteX1" fmla="*/ 17863 w 536973"/>
                <a:gd name="connsiteY1" fmla="*/ 117474 h 618331"/>
                <a:gd name="connsiteX2" fmla="*/ 59934 w 536973"/>
                <a:gd name="connsiteY2" fmla="*/ 118267 h 618331"/>
                <a:gd name="connsiteX3" fmla="*/ 536973 w 536973"/>
                <a:gd name="connsiteY3" fmla="*/ 618331 h 618331"/>
                <a:gd name="connsiteX0" fmla="*/ 23186 w 528008"/>
                <a:gd name="connsiteY0" fmla="*/ 0 h 618331"/>
                <a:gd name="connsiteX1" fmla="*/ 8898 w 528008"/>
                <a:gd name="connsiteY1" fmla="*/ 117474 h 618331"/>
                <a:gd name="connsiteX2" fmla="*/ 50969 w 528008"/>
                <a:gd name="connsiteY2" fmla="*/ 118267 h 618331"/>
                <a:gd name="connsiteX3" fmla="*/ 528008 w 528008"/>
                <a:gd name="connsiteY3" fmla="*/ 618331 h 618331"/>
                <a:gd name="connsiteX0" fmla="*/ 16297 w 521119"/>
                <a:gd name="connsiteY0" fmla="*/ 0 h 618331"/>
                <a:gd name="connsiteX1" fmla="*/ 11967 w 521119"/>
                <a:gd name="connsiteY1" fmla="*/ 115093 h 618331"/>
                <a:gd name="connsiteX2" fmla="*/ 44080 w 521119"/>
                <a:gd name="connsiteY2" fmla="*/ 118267 h 618331"/>
                <a:gd name="connsiteX3" fmla="*/ 521119 w 521119"/>
                <a:gd name="connsiteY3" fmla="*/ 618331 h 618331"/>
                <a:gd name="connsiteX0" fmla="*/ 10411 w 515233"/>
                <a:gd name="connsiteY0" fmla="*/ 0 h 618331"/>
                <a:gd name="connsiteX1" fmla="*/ 6081 w 515233"/>
                <a:gd name="connsiteY1" fmla="*/ 115093 h 618331"/>
                <a:gd name="connsiteX2" fmla="*/ 38194 w 515233"/>
                <a:gd name="connsiteY2" fmla="*/ 118267 h 618331"/>
                <a:gd name="connsiteX3" fmla="*/ 515233 w 515233"/>
                <a:gd name="connsiteY3" fmla="*/ 618331 h 61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233" h="618331">
                  <a:moveTo>
                    <a:pt x="10411" y="0"/>
                  </a:moveTo>
                  <a:cubicBezTo>
                    <a:pt x="-6543" y="39951"/>
                    <a:pt x="1175" y="63234"/>
                    <a:pt x="6081" y="115093"/>
                  </a:cubicBezTo>
                  <a:cubicBezTo>
                    <a:pt x="27248" y="117739"/>
                    <a:pt x="24170" y="120384"/>
                    <a:pt x="38194" y="118267"/>
                  </a:cubicBezTo>
                  <a:cubicBezTo>
                    <a:pt x="174190" y="305592"/>
                    <a:pt x="238744" y="397669"/>
                    <a:pt x="515233" y="6183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94E85095-D65D-D11B-B4EB-3B8DFC8F5B4F}"/>
                </a:ext>
              </a:extLst>
            </p:cNvPr>
            <p:cNvSpPr/>
            <p:nvPr/>
          </p:nvSpPr>
          <p:spPr>
            <a:xfrm>
              <a:off x="5718780" y="4813231"/>
              <a:ext cx="401515" cy="503806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5221"/>
                <a:gd name="connsiteY0" fmla="*/ 0 h 661194"/>
                <a:gd name="connsiteX1" fmla="*/ 18957 w 595221"/>
                <a:gd name="connsiteY1" fmla="*/ 107949 h 661194"/>
                <a:gd name="connsiteX2" fmla="*/ 63409 w 595221"/>
                <a:gd name="connsiteY2" fmla="*/ 132555 h 661194"/>
                <a:gd name="connsiteX3" fmla="*/ 595221 w 595221"/>
                <a:gd name="connsiteY3" fmla="*/ 661194 h 661194"/>
                <a:gd name="connsiteX0" fmla="*/ 42770 w 595221"/>
                <a:gd name="connsiteY0" fmla="*/ 0 h 661194"/>
                <a:gd name="connsiteX1" fmla="*/ 18957 w 595221"/>
                <a:gd name="connsiteY1" fmla="*/ 107949 h 661194"/>
                <a:gd name="connsiteX2" fmla="*/ 63409 w 595221"/>
                <a:gd name="connsiteY2" fmla="*/ 118267 h 661194"/>
                <a:gd name="connsiteX3" fmla="*/ 595221 w 595221"/>
                <a:gd name="connsiteY3" fmla="*/ 661194 h 661194"/>
                <a:gd name="connsiteX0" fmla="*/ 38742 w 598337"/>
                <a:gd name="connsiteY0" fmla="*/ 0 h 661194"/>
                <a:gd name="connsiteX1" fmla="*/ 22073 w 598337"/>
                <a:gd name="connsiteY1" fmla="*/ 107949 h 661194"/>
                <a:gd name="connsiteX2" fmla="*/ 66525 w 598337"/>
                <a:gd name="connsiteY2" fmla="*/ 118267 h 661194"/>
                <a:gd name="connsiteX3" fmla="*/ 598337 w 598337"/>
                <a:gd name="connsiteY3" fmla="*/ 661194 h 661194"/>
                <a:gd name="connsiteX0" fmla="*/ 36018 w 595613"/>
                <a:gd name="connsiteY0" fmla="*/ 0 h 661194"/>
                <a:gd name="connsiteX1" fmla="*/ 19349 w 595613"/>
                <a:gd name="connsiteY1" fmla="*/ 107949 h 661194"/>
                <a:gd name="connsiteX2" fmla="*/ 63801 w 595613"/>
                <a:gd name="connsiteY2" fmla="*/ 118267 h 661194"/>
                <a:gd name="connsiteX3" fmla="*/ 595613 w 595613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3395 w 592990"/>
                <a:gd name="connsiteY0" fmla="*/ 0 h 661194"/>
                <a:gd name="connsiteX1" fmla="*/ 16726 w 592990"/>
                <a:gd name="connsiteY1" fmla="*/ 107949 h 661194"/>
                <a:gd name="connsiteX2" fmla="*/ 61178 w 592990"/>
                <a:gd name="connsiteY2" fmla="*/ 118267 h 661194"/>
                <a:gd name="connsiteX3" fmla="*/ 592990 w 592990"/>
                <a:gd name="connsiteY3" fmla="*/ 661194 h 661194"/>
                <a:gd name="connsiteX0" fmla="*/ 32151 w 591746"/>
                <a:gd name="connsiteY0" fmla="*/ 0 h 661194"/>
                <a:gd name="connsiteX1" fmla="*/ 17863 w 591746"/>
                <a:gd name="connsiteY1" fmla="*/ 117474 h 661194"/>
                <a:gd name="connsiteX2" fmla="*/ 59934 w 591746"/>
                <a:gd name="connsiteY2" fmla="*/ 118267 h 661194"/>
                <a:gd name="connsiteX3" fmla="*/ 591746 w 591746"/>
                <a:gd name="connsiteY3" fmla="*/ 661194 h 661194"/>
                <a:gd name="connsiteX0" fmla="*/ 32151 w 591746"/>
                <a:gd name="connsiteY0" fmla="*/ 0 h 661194"/>
                <a:gd name="connsiteX1" fmla="*/ 17863 w 591746"/>
                <a:gd name="connsiteY1" fmla="*/ 117474 h 661194"/>
                <a:gd name="connsiteX2" fmla="*/ 59934 w 591746"/>
                <a:gd name="connsiteY2" fmla="*/ 118267 h 661194"/>
                <a:gd name="connsiteX3" fmla="*/ 591746 w 591746"/>
                <a:gd name="connsiteY3" fmla="*/ 661194 h 661194"/>
                <a:gd name="connsiteX0" fmla="*/ 32151 w 536973"/>
                <a:gd name="connsiteY0" fmla="*/ 0 h 618331"/>
                <a:gd name="connsiteX1" fmla="*/ 17863 w 536973"/>
                <a:gd name="connsiteY1" fmla="*/ 117474 h 618331"/>
                <a:gd name="connsiteX2" fmla="*/ 59934 w 536973"/>
                <a:gd name="connsiteY2" fmla="*/ 118267 h 618331"/>
                <a:gd name="connsiteX3" fmla="*/ 536973 w 536973"/>
                <a:gd name="connsiteY3" fmla="*/ 618331 h 618331"/>
                <a:gd name="connsiteX0" fmla="*/ 23186 w 528008"/>
                <a:gd name="connsiteY0" fmla="*/ 0 h 618331"/>
                <a:gd name="connsiteX1" fmla="*/ 8898 w 528008"/>
                <a:gd name="connsiteY1" fmla="*/ 117474 h 618331"/>
                <a:gd name="connsiteX2" fmla="*/ 50969 w 528008"/>
                <a:gd name="connsiteY2" fmla="*/ 118267 h 618331"/>
                <a:gd name="connsiteX3" fmla="*/ 528008 w 528008"/>
                <a:gd name="connsiteY3" fmla="*/ 618331 h 618331"/>
                <a:gd name="connsiteX0" fmla="*/ 16297 w 521119"/>
                <a:gd name="connsiteY0" fmla="*/ 0 h 618331"/>
                <a:gd name="connsiteX1" fmla="*/ 11967 w 521119"/>
                <a:gd name="connsiteY1" fmla="*/ 115093 h 618331"/>
                <a:gd name="connsiteX2" fmla="*/ 44080 w 521119"/>
                <a:gd name="connsiteY2" fmla="*/ 118267 h 618331"/>
                <a:gd name="connsiteX3" fmla="*/ 521119 w 521119"/>
                <a:gd name="connsiteY3" fmla="*/ 618331 h 618331"/>
                <a:gd name="connsiteX0" fmla="*/ 10411 w 515233"/>
                <a:gd name="connsiteY0" fmla="*/ 0 h 618331"/>
                <a:gd name="connsiteX1" fmla="*/ 6081 w 515233"/>
                <a:gd name="connsiteY1" fmla="*/ 115093 h 618331"/>
                <a:gd name="connsiteX2" fmla="*/ 38194 w 515233"/>
                <a:gd name="connsiteY2" fmla="*/ 118267 h 618331"/>
                <a:gd name="connsiteX3" fmla="*/ 515233 w 515233"/>
                <a:gd name="connsiteY3" fmla="*/ 618331 h 61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233" h="618331">
                  <a:moveTo>
                    <a:pt x="10411" y="0"/>
                  </a:moveTo>
                  <a:cubicBezTo>
                    <a:pt x="-6543" y="39951"/>
                    <a:pt x="1175" y="63234"/>
                    <a:pt x="6081" y="115093"/>
                  </a:cubicBezTo>
                  <a:cubicBezTo>
                    <a:pt x="27248" y="117739"/>
                    <a:pt x="24170" y="120384"/>
                    <a:pt x="38194" y="118267"/>
                  </a:cubicBezTo>
                  <a:cubicBezTo>
                    <a:pt x="174190" y="305592"/>
                    <a:pt x="238744" y="397669"/>
                    <a:pt x="515233" y="61833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267DD54D-0BA1-6907-F2C0-2A286269E45E}"/>
                </a:ext>
              </a:extLst>
            </p:cNvPr>
            <p:cNvSpPr/>
            <p:nvPr/>
          </p:nvSpPr>
          <p:spPr>
            <a:xfrm flipH="1">
              <a:off x="5839194" y="4743379"/>
              <a:ext cx="502438" cy="610518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651" h="749300">
                  <a:moveTo>
                    <a:pt x="42770" y="0"/>
                  </a:moveTo>
                  <a:cubicBezTo>
                    <a:pt x="-11205" y="32808"/>
                    <a:pt x="-8031" y="63235"/>
                    <a:pt x="18957" y="107949"/>
                  </a:cubicBezTo>
                  <a:cubicBezTo>
                    <a:pt x="37743" y="124882"/>
                    <a:pt x="44623" y="115622"/>
                    <a:pt x="63409" y="132555"/>
                  </a:cubicBezTo>
                  <a:cubicBezTo>
                    <a:pt x="199405" y="319880"/>
                    <a:pt x="340162" y="528638"/>
                    <a:pt x="616651" y="7493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4D541296-CC38-8D16-9C09-DD53E0DB992F}"/>
                </a:ext>
              </a:extLst>
            </p:cNvPr>
            <p:cNvSpPr/>
            <p:nvPr/>
          </p:nvSpPr>
          <p:spPr>
            <a:xfrm>
              <a:off x="5252770" y="4742244"/>
              <a:ext cx="507699" cy="622758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651" h="749300">
                  <a:moveTo>
                    <a:pt x="42770" y="0"/>
                  </a:moveTo>
                  <a:cubicBezTo>
                    <a:pt x="-11205" y="32808"/>
                    <a:pt x="-8031" y="63235"/>
                    <a:pt x="18957" y="107949"/>
                  </a:cubicBezTo>
                  <a:cubicBezTo>
                    <a:pt x="37743" y="124882"/>
                    <a:pt x="44623" y="115622"/>
                    <a:pt x="63409" y="132555"/>
                  </a:cubicBezTo>
                  <a:cubicBezTo>
                    <a:pt x="199405" y="319880"/>
                    <a:pt x="340162" y="528638"/>
                    <a:pt x="616651" y="7493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AFD81455-4345-AB45-ABD3-68231E60E0FA}"/>
                </a:ext>
              </a:extLst>
            </p:cNvPr>
            <p:cNvSpPr/>
            <p:nvPr/>
          </p:nvSpPr>
          <p:spPr>
            <a:xfrm>
              <a:off x="5265243" y="4890080"/>
              <a:ext cx="383235" cy="469937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BF19C007-D0CE-40B9-C08D-59C5F67774E3}"/>
                </a:ext>
              </a:extLst>
            </p:cNvPr>
            <p:cNvSpPr/>
            <p:nvPr/>
          </p:nvSpPr>
          <p:spPr>
            <a:xfrm flipH="1">
              <a:off x="5951646" y="4890080"/>
              <a:ext cx="383235" cy="469937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E87B337A-D303-24F1-76FC-3271108364C1}"/>
                </a:ext>
              </a:extLst>
            </p:cNvPr>
            <p:cNvSpPr/>
            <p:nvPr/>
          </p:nvSpPr>
          <p:spPr>
            <a:xfrm flipH="1">
              <a:off x="6068212" y="5029842"/>
              <a:ext cx="249015" cy="310701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B6ACFD33-653A-D4AA-ACA4-2658A63193A9}"/>
                </a:ext>
              </a:extLst>
            </p:cNvPr>
            <p:cNvSpPr/>
            <p:nvPr/>
          </p:nvSpPr>
          <p:spPr>
            <a:xfrm>
              <a:off x="5293814" y="5050377"/>
              <a:ext cx="241270" cy="290166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6FCE7304-5311-783B-92AA-3656DC2A95E1}"/>
                </a:ext>
              </a:extLst>
            </p:cNvPr>
            <p:cNvSpPr/>
            <p:nvPr/>
          </p:nvSpPr>
          <p:spPr>
            <a:xfrm>
              <a:off x="5873987" y="4909693"/>
              <a:ext cx="353402" cy="392740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4AADE843-31F7-1629-59B3-B859D17E07DF}"/>
                </a:ext>
              </a:extLst>
            </p:cNvPr>
            <p:cNvSpPr/>
            <p:nvPr/>
          </p:nvSpPr>
          <p:spPr>
            <a:xfrm>
              <a:off x="5983181" y="4909693"/>
              <a:ext cx="297250" cy="335718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301C841-2FE3-3218-A75C-821C0CAB7DAA}"/>
                </a:ext>
              </a:extLst>
            </p:cNvPr>
            <p:cNvSpPr/>
            <p:nvPr/>
          </p:nvSpPr>
          <p:spPr>
            <a:xfrm>
              <a:off x="6084212" y="4886189"/>
              <a:ext cx="216067" cy="276864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6504917E-A568-A968-A588-03836EA9EB11}"/>
                </a:ext>
              </a:extLst>
            </p:cNvPr>
            <p:cNvSpPr/>
            <p:nvPr/>
          </p:nvSpPr>
          <p:spPr>
            <a:xfrm>
              <a:off x="6171050" y="4886189"/>
              <a:ext cx="140917" cy="206144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3E6455FD-D93D-BC75-C634-2AB32B92B33A}"/>
                </a:ext>
              </a:extLst>
            </p:cNvPr>
            <p:cNvSpPr/>
            <p:nvPr/>
          </p:nvSpPr>
          <p:spPr>
            <a:xfrm>
              <a:off x="6235353" y="4868345"/>
              <a:ext cx="92174" cy="135991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06491F80-6F75-EAFB-DDC0-6BB1A764B7A0}"/>
                </a:ext>
              </a:extLst>
            </p:cNvPr>
            <p:cNvSpPr/>
            <p:nvPr/>
          </p:nvSpPr>
          <p:spPr>
            <a:xfrm>
              <a:off x="6285131" y="4847269"/>
              <a:ext cx="48237" cy="83283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CD0D65B0-074B-5D58-4025-DDECC0B52ADA}"/>
                </a:ext>
              </a:extLst>
            </p:cNvPr>
            <p:cNvSpPr/>
            <p:nvPr/>
          </p:nvSpPr>
          <p:spPr>
            <a:xfrm flipH="1">
              <a:off x="5345406" y="4904544"/>
              <a:ext cx="303439" cy="343061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A02B5BF0-8355-4518-BC32-10311B41CC33}"/>
                </a:ext>
              </a:extLst>
            </p:cNvPr>
            <p:cNvSpPr/>
            <p:nvPr/>
          </p:nvSpPr>
          <p:spPr>
            <a:xfrm flipH="1">
              <a:off x="5322491" y="4888383"/>
              <a:ext cx="219134" cy="288002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E28895B8-1EA0-95A6-208B-F82B27AB96BE}"/>
                </a:ext>
              </a:extLst>
            </p:cNvPr>
            <p:cNvSpPr/>
            <p:nvPr/>
          </p:nvSpPr>
          <p:spPr>
            <a:xfrm flipH="1">
              <a:off x="5308610" y="4884760"/>
              <a:ext cx="145332" cy="215657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12081A4B-134D-F03F-8544-A3B65EF3ED02}"/>
                </a:ext>
              </a:extLst>
            </p:cNvPr>
            <p:cNvSpPr/>
            <p:nvPr/>
          </p:nvSpPr>
          <p:spPr>
            <a:xfrm flipH="1">
              <a:off x="5293047" y="4870540"/>
              <a:ext cx="97436" cy="151289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80927037-92EA-089A-CDFD-702258AF61B6}"/>
                </a:ext>
              </a:extLst>
            </p:cNvPr>
            <p:cNvSpPr/>
            <p:nvPr/>
          </p:nvSpPr>
          <p:spPr>
            <a:xfrm flipH="1">
              <a:off x="5281359" y="4849463"/>
              <a:ext cx="59347" cy="98720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B8828817-8DB9-1B36-5AB1-12A391E49CED}"/>
                </a:ext>
              </a:extLst>
            </p:cNvPr>
            <p:cNvSpPr/>
            <p:nvPr/>
          </p:nvSpPr>
          <p:spPr>
            <a:xfrm flipH="1">
              <a:off x="5394215" y="4904544"/>
              <a:ext cx="353259" cy="387833"/>
            </a:xfrm>
            <a:custGeom>
              <a:avLst/>
              <a:gdLst>
                <a:gd name="connsiteX0" fmla="*/ 19050 w 647700"/>
                <a:gd name="connsiteY0" fmla="*/ 0 h 749300"/>
                <a:gd name="connsiteX1" fmla="*/ 0 w 647700"/>
                <a:gd name="connsiteY1" fmla="*/ 127000 h 749300"/>
                <a:gd name="connsiteX2" fmla="*/ 647700 w 647700"/>
                <a:gd name="connsiteY2" fmla="*/ 749300 h 749300"/>
                <a:gd name="connsiteX0" fmla="*/ 24160 w 652810"/>
                <a:gd name="connsiteY0" fmla="*/ 0 h 749300"/>
                <a:gd name="connsiteX1" fmla="*/ 5110 w 652810"/>
                <a:gd name="connsiteY1" fmla="*/ 127000 h 749300"/>
                <a:gd name="connsiteX2" fmla="*/ 652810 w 652810"/>
                <a:gd name="connsiteY2" fmla="*/ 749300 h 749300"/>
                <a:gd name="connsiteX0" fmla="*/ 17388 w 646038"/>
                <a:gd name="connsiteY0" fmla="*/ 0 h 749300"/>
                <a:gd name="connsiteX1" fmla="*/ 22150 w 646038"/>
                <a:gd name="connsiteY1" fmla="*/ 127000 h 749300"/>
                <a:gd name="connsiteX2" fmla="*/ 646038 w 646038"/>
                <a:gd name="connsiteY2" fmla="*/ 749300 h 749300"/>
                <a:gd name="connsiteX0" fmla="*/ 23270 w 651920"/>
                <a:gd name="connsiteY0" fmla="*/ 0 h 749300"/>
                <a:gd name="connsiteX1" fmla="*/ 28032 w 651920"/>
                <a:gd name="connsiteY1" fmla="*/ 127000 h 749300"/>
                <a:gd name="connsiteX2" fmla="*/ 651920 w 651920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653967 w 653967"/>
                <a:gd name="connsiteY2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53967"/>
                <a:gd name="connsiteY0" fmla="*/ 0 h 749300"/>
                <a:gd name="connsiteX1" fmla="*/ 30079 w 653967"/>
                <a:gd name="connsiteY1" fmla="*/ 127000 h 749300"/>
                <a:gd name="connsiteX2" fmla="*/ 88818 w 653967"/>
                <a:gd name="connsiteY2" fmla="*/ 151606 h 749300"/>
                <a:gd name="connsiteX3" fmla="*/ 653967 w 653967"/>
                <a:gd name="connsiteY3" fmla="*/ 749300 h 749300"/>
                <a:gd name="connsiteX0" fmla="*/ 25317 w 670636"/>
                <a:gd name="connsiteY0" fmla="*/ 0 h 735013"/>
                <a:gd name="connsiteX1" fmla="*/ 30079 w 670636"/>
                <a:gd name="connsiteY1" fmla="*/ 127000 h 735013"/>
                <a:gd name="connsiteX2" fmla="*/ 88818 w 670636"/>
                <a:gd name="connsiteY2" fmla="*/ 151606 h 735013"/>
                <a:gd name="connsiteX3" fmla="*/ 670636 w 670636"/>
                <a:gd name="connsiteY3" fmla="*/ 735013 h 735013"/>
                <a:gd name="connsiteX0" fmla="*/ 22884 w 668203"/>
                <a:gd name="connsiteY0" fmla="*/ 0 h 735013"/>
                <a:gd name="connsiteX1" fmla="*/ 34789 w 668203"/>
                <a:gd name="connsiteY1" fmla="*/ 127000 h 735013"/>
                <a:gd name="connsiteX2" fmla="*/ 86385 w 668203"/>
                <a:gd name="connsiteY2" fmla="*/ 151606 h 735013"/>
                <a:gd name="connsiteX3" fmla="*/ 668203 w 668203"/>
                <a:gd name="connsiteY3" fmla="*/ 735013 h 735013"/>
                <a:gd name="connsiteX0" fmla="*/ 44827 w 647284"/>
                <a:gd name="connsiteY0" fmla="*/ 0 h 708819"/>
                <a:gd name="connsiteX1" fmla="*/ 13870 w 647284"/>
                <a:gd name="connsiteY1" fmla="*/ 100806 h 708819"/>
                <a:gd name="connsiteX2" fmla="*/ 65466 w 647284"/>
                <a:gd name="connsiteY2" fmla="*/ 125412 h 708819"/>
                <a:gd name="connsiteX3" fmla="*/ 647284 w 647284"/>
                <a:gd name="connsiteY3" fmla="*/ 708819 h 708819"/>
                <a:gd name="connsiteX0" fmla="*/ 47277 w 649734"/>
                <a:gd name="connsiteY0" fmla="*/ 0 h 708819"/>
                <a:gd name="connsiteX1" fmla="*/ 16320 w 649734"/>
                <a:gd name="connsiteY1" fmla="*/ 100806 h 708819"/>
                <a:gd name="connsiteX2" fmla="*/ 67916 w 649734"/>
                <a:gd name="connsiteY2" fmla="*/ 125412 h 708819"/>
                <a:gd name="connsiteX3" fmla="*/ 649734 w 649734"/>
                <a:gd name="connsiteY3" fmla="*/ 708819 h 708819"/>
                <a:gd name="connsiteX0" fmla="*/ 47277 w 649734"/>
                <a:gd name="connsiteY0" fmla="*/ 0 h 715962"/>
                <a:gd name="connsiteX1" fmla="*/ 16320 w 649734"/>
                <a:gd name="connsiteY1" fmla="*/ 107949 h 715962"/>
                <a:gd name="connsiteX2" fmla="*/ 67916 w 649734"/>
                <a:gd name="connsiteY2" fmla="*/ 132555 h 715962"/>
                <a:gd name="connsiteX3" fmla="*/ 649734 w 649734"/>
                <a:gd name="connsiteY3" fmla="*/ 715962 h 715962"/>
                <a:gd name="connsiteX0" fmla="*/ 42770 w 645227"/>
                <a:gd name="connsiteY0" fmla="*/ 0 h 715962"/>
                <a:gd name="connsiteX1" fmla="*/ 18957 w 645227"/>
                <a:gd name="connsiteY1" fmla="*/ 107949 h 715962"/>
                <a:gd name="connsiteX2" fmla="*/ 63409 w 645227"/>
                <a:gd name="connsiteY2" fmla="*/ 132555 h 715962"/>
                <a:gd name="connsiteX3" fmla="*/ 645227 w 645227"/>
                <a:gd name="connsiteY3" fmla="*/ 715962 h 715962"/>
                <a:gd name="connsiteX0" fmla="*/ 42770 w 592839"/>
                <a:gd name="connsiteY0" fmla="*/ 0 h 749300"/>
                <a:gd name="connsiteX1" fmla="*/ 18957 w 592839"/>
                <a:gd name="connsiteY1" fmla="*/ 107949 h 749300"/>
                <a:gd name="connsiteX2" fmla="*/ 63409 w 592839"/>
                <a:gd name="connsiteY2" fmla="*/ 132555 h 749300"/>
                <a:gd name="connsiteX3" fmla="*/ 592839 w 592839"/>
                <a:gd name="connsiteY3" fmla="*/ 749300 h 749300"/>
                <a:gd name="connsiteX0" fmla="*/ 42770 w 616651"/>
                <a:gd name="connsiteY0" fmla="*/ 0 h 749300"/>
                <a:gd name="connsiteX1" fmla="*/ 18957 w 616651"/>
                <a:gd name="connsiteY1" fmla="*/ 107949 h 749300"/>
                <a:gd name="connsiteX2" fmla="*/ 63409 w 616651"/>
                <a:gd name="connsiteY2" fmla="*/ 132555 h 749300"/>
                <a:gd name="connsiteX3" fmla="*/ 616651 w 616651"/>
                <a:gd name="connsiteY3" fmla="*/ 749300 h 749300"/>
                <a:gd name="connsiteX0" fmla="*/ 0 w 597694"/>
                <a:gd name="connsiteY0" fmla="*/ 0 h 641351"/>
                <a:gd name="connsiteX1" fmla="*/ 44452 w 597694"/>
                <a:gd name="connsiteY1" fmla="*/ 24606 h 641351"/>
                <a:gd name="connsiteX2" fmla="*/ 597694 w 597694"/>
                <a:gd name="connsiteY2" fmla="*/ 641351 h 641351"/>
                <a:gd name="connsiteX0" fmla="*/ 0 w 553242"/>
                <a:gd name="connsiteY0" fmla="*/ 0 h 616745"/>
                <a:gd name="connsiteX1" fmla="*/ 553242 w 553242"/>
                <a:gd name="connsiteY1" fmla="*/ 616745 h 6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3242" h="616745">
                  <a:moveTo>
                    <a:pt x="0" y="0"/>
                  </a:moveTo>
                  <a:cubicBezTo>
                    <a:pt x="135996" y="187325"/>
                    <a:pt x="276753" y="396083"/>
                    <a:pt x="553242" y="6167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8BF152D-EDF7-6BAA-A278-72CC0EEBD59A}"/>
                </a:ext>
              </a:extLst>
            </p:cNvPr>
            <p:cNvGrpSpPr/>
            <p:nvPr/>
          </p:nvGrpSpPr>
          <p:grpSpPr>
            <a:xfrm rot="8137092">
              <a:off x="5338442" y="2961055"/>
              <a:ext cx="938537" cy="778865"/>
              <a:chOff x="4833890" y="5009894"/>
              <a:chExt cx="1043518" cy="865986"/>
            </a:xfrm>
          </p:grpSpPr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C3FBA560-932B-7AE1-1B97-DC6C6B43EAE7}"/>
                  </a:ext>
                </a:extLst>
              </p:cNvPr>
              <p:cNvSpPr/>
              <p:nvPr/>
            </p:nvSpPr>
            <p:spPr>
              <a:xfrm rot="21193822">
                <a:off x="4833890" y="5009894"/>
                <a:ext cx="1043518" cy="865986"/>
              </a:xfrm>
              <a:custGeom>
                <a:avLst/>
                <a:gdLst>
                  <a:gd name="connsiteX0" fmla="*/ 0 w 836908"/>
                  <a:gd name="connsiteY0" fmla="*/ 226276 h 970194"/>
                  <a:gd name="connsiteX1" fmla="*/ 499045 w 836908"/>
                  <a:gd name="connsiteY1" fmla="*/ 0 h 970194"/>
                  <a:gd name="connsiteX2" fmla="*/ 644729 w 836908"/>
                  <a:gd name="connsiteY2" fmla="*/ 9299 h 970194"/>
                  <a:gd name="connsiteX3" fmla="*/ 812111 w 836908"/>
                  <a:gd name="connsiteY3" fmla="*/ 161183 h 970194"/>
                  <a:gd name="connsiteX4" fmla="*/ 836908 w 836908"/>
                  <a:gd name="connsiteY4" fmla="*/ 297568 h 970194"/>
                  <a:gd name="connsiteX5" fmla="*/ 663327 w 836908"/>
                  <a:gd name="connsiteY5" fmla="*/ 663328 h 970194"/>
                  <a:gd name="connsiteX6" fmla="*/ 759417 w 836908"/>
                  <a:gd name="connsiteY6" fmla="*/ 433953 h 970194"/>
                  <a:gd name="connsiteX7" fmla="*/ 486646 w 836908"/>
                  <a:gd name="connsiteY7" fmla="*/ 970194 h 970194"/>
                  <a:gd name="connsiteX8" fmla="*/ 613733 w 836908"/>
                  <a:gd name="connsiteY8" fmla="*/ 564139 h 970194"/>
                  <a:gd name="connsiteX9" fmla="*/ 415354 w 836908"/>
                  <a:gd name="connsiteY9" fmla="*/ 694325 h 970194"/>
                  <a:gd name="connsiteX10" fmla="*/ 508344 w 836908"/>
                  <a:gd name="connsiteY10" fmla="*/ 471149 h 970194"/>
                  <a:gd name="connsiteX11" fmla="*/ 263471 w 836908"/>
                  <a:gd name="connsiteY11" fmla="*/ 619933 h 970194"/>
                  <a:gd name="connsiteX12" fmla="*/ 371959 w 836908"/>
                  <a:gd name="connsiteY12" fmla="*/ 452551 h 970194"/>
                  <a:gd name="connsiteX13" fmla="*/ 139484 w 836908"/>
                  <a:gd name="connsiteY13" fmla="*/ 545541 h 970194"/>
                  <a:gd name="connsiteX14" fmla="*/ 306866 w 836908"/>
                  <a:gd name="connsiteY14" fmla="*/ 359561 h 970194"/>
                  <a:gd name="connsiteX15" fmla="*/ 167381 w 836908"/>
                  <a:gd name="connsiteY15" fmla="*/ 421554 h 970194"/>
                  <a:gd name="connsiteX16" fmla="*/ 322364 w 836908"/>
                  <a:gd name="connsiteY16" fmla="*/ 182880 h 970194"/>
                  <a:gd name="connsiteX17" fmla="*/ 0 w 836908"/>
                  <a:gd name="connsiteY17" fmla="*/ 226276 h 970194"/>
                  <a:gd name="connsiteX0" fmla="*/ 0 w 836908"/>
                  <a:gd name="connsiteY0" fmla="*/ 226504 h 970422"/>
                  <a:gd name="connsiteX1" fmla="*/ 499045 w 836908"/>
                  <a:gd name="connsiteY1" fmla="*/ 228 h 970422"/>
                  <a:gd name="connsiteX2" fmla="*/ 644729 w 836908"/>
                  <a:gd name="connsiteY2" fmla="*/ 9527 h 970422"/>
                  <a:gd name="connsiteX3" fmla="*/ 812111 w 836908"/>
                  <a:gd name="connsiteY3" fmla="*/ 161411 h 970422"/>
                  <a:gd name="connsiteX4" fmla="*/ 836908 w 836908"/>
                  <a:gd name="connsiteY4" fmla="*/ 297796 h 970422"/>
                  <a:gd name="connsiteX5" fmla="*/ 663327 w 836908"/>
                  <a:gd name="connsiteY5" fmla="*/ 663556 h 970422"/>
                  <a:gd name="connsiteX6" fmla="*/ 759417 w 836908"/>
                  <a:gd name="connsiteY6" fmla="*/ 434181 h 970422"/>
                  <a:gd name="connsiteX7" fmla="*/ 486646 w 836908"/>
                  <a:gd name="connsiteY7" fmla="*/ 970422 h 970422"/>
                  <a:gd name="connsiteX8" fmla="*/ 613733 w 836908"/>
                  <a:gd name="connsiteY8" fmla="*/ 564367 h 970422"/>
                  <a:gd name="connsiteX9" fmla="*/ 415354 w 836908"/>
                  <a:gd name="connsiteY9" fmla="*/ 694553 h 970422"/>
                  <a:gd name="connsiteX10" fmla="*/ 508344 w 836908"/>
                  <a:gd name="connsiteY10" fmla="*/ 471377 h 970422"/>
                  <a:gd name="connsiteX11" fmla="*/ 263471 w 836908"/>
                  <a:gd name="connsiteY11" fmla="*/ 620161 h 970422"/>
                  <a:gd name="connsiteX12" fmla="*/ 371959 w 836908"/>
                  <a:gd name="connsiteY12" fmla="*/ 452779 h 970422"/>
                  <a:gd name="connsiteX13" fmla="*/ 139484 w 836908"/>
                  <a:gd name="connsiteY13" fmla="*/ 545769 h 970422"/>
                  <a:gd name="connsiteX14" fmla="*/ 306866 w 836908"/>
                  <a:gd name="connsiteY14" fmla="*/ 359789 h 970422"/>
                  <a:gd name="connsiteX15" fmla="*/ 167381 w 836908"/>
                  <a:gd name="connsiteY15" fmla="*/ 421782 h 970422"/>
                  <a:gd name="connsiteX16" fmla="*/ 322364 w 836908"/>
                  <a:gd name="connsiteY16" fmla="*/ 183108 h 970422"/>
                  <a:gd name="connsiteX17" fmla="*/ 0 w 836908"/>
                  <a:gd name="connsiteY17" fmla="*/ 226504 h 970422"/>
                  <a:gd name="connsiteX0" fmla="*/ 189 w 837097"/>
                  <a:gd name="connsiteY0" fmla="*/ 226504 h 970422"/>
                  <a:gd name="connsiteX1" fmla="*/ 499234 w 837097"/>
                  <a:gd name="connsiteY1" fmla="*/ 228 h 970422"/>
                  <a:gd name="connsiteX2" fmla="*/ 644918 w 837097"/>
                  <a:gd name="connsiteY2" fmla="*/ 9527 h 970422"/>
                  <a:gd name="connsiteX3" fmla="*/ 812300 w 837097"/>
                  <a:gd name="connsiteY3" fmla="*/ 161411 h 970422"/>
                  <a:gd name="connsiteX4" fmla="*/ 837097 w 837097"/>
                  <a:gd name="connsiteY4" fmla="*/ 297796 h 970422"/>
                  <a:gd name="connsiteX5" fmla="*/ 663516 w 837097"/>
                  <a:gd name="connsiteY5" fmla="*/ 663556 h 970422"/>
                  <a:gd name="connsiteX6" fmla="*/ 759606 w 837097"/>
                  <a:gd name="connsiteY6" fmla="*/ 434181 h 970422"/>
                  <a:gd name="connsiteX7" fmla="*/ 486835 w 837097"/>
                  <a:gd name="connsiteY7" fmla="*/ 970422 h 970422"/>
                  <a:gd name="connsiteX8" fmla="*/ 613922 w 837097"/>
                  <a:gd name="connsiteY8" fmla="*/ 564367 h 970422"/>
                  <a:gd name="connsiteX9" fmla="*/ 415543 w 837097"/>
                  <a:gd name="connsiteY9" fmla="*/ 694553 h 970422"/>
                  <a:gd name="connsiteX10" fmla="*/ 508533 w 837097"/>
                  <a:gd name="connsiteY10" fmla="*/ 471377 h 970422"/>
                  <a:gd name="connsiteX11" fmla="*/ 263660 w 837097"/>
                  <a:gd name="connsiteY11" fmla="*/ 620161 h 970422"/>
                  <a:gd name="connsiteX12" fmla="*/ 372148 w 837097"/>
                  <a:gd name="connsiteY12" fmla="*/ 452779 h 970422"/>
                  <a:gd name="connsiteX13" fmla="*/ 139673 w 837097"/>
                  <a:gd name="connsiteY13" fmla="*/ 545769 h 970422"/>
                  <a:gd name="connsiteX14" fmla="*/ 307055 w 837097"/>
                  <a:gd name="connsiteY14" fmla="*/ 359789 h 970422"/>
                  <a:gd name="connsiteX15" fmla="*/ 167570 w 837097"/>
                  <a:gd name="connsiteY15" fmla="*/ 421782 h 970422"/>
                  <a:gd name="connsiteX16" fmla="*/ 322553 w 837097"/>
                  <a:gd name="connsiteY16" fmla="*/ 183108 h 970422"/>
                  <a:gd name="connsiteX17" fmla="*/ 189 w 837097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67563 w 837090"/>
                  <a:gd name="connsiteY15" fmla="*/ 421782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80263 w 837090"/>
                  <a:gd name="connsiteY15" fmla="*/ 436069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24700 w 837090"/>
                  <a:gd name="connsiteY15" fmla="*/ 355106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24700 w 837090"/>
                  <a:gd name="connsiteY15" fmla="*/ 355106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24700 w 837090"/>
                  <a:gd name="connsiteY15" fmla="*/ 355106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24700 w 837090"/>
                  <a:gd name="connsiteY15" fmla="*/ 355106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24700 w 837090"/>
                  <a:gd name="connsiteY15" fmla="*/ 355106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0422"/>
                  <a:gd name="connsiteX1" fmla="*/ 499227 w 837090"/>
                  <a:gd name="connsiteY1" fmla="*/ 228 h 970422"/>
                  <a:gd name="connsiteX2" fmla="*/ 644911 w 837090"/>
                  <a:gd name="connsiteY2" fmla="*/ 9527 h 970422"/>
                  <a:gd name="connsiteX3" fmla="*/ 812293 w 837090"/>
                  <a:gd name="connsiteY3" fmla="*/ 161411 h 970422"/>
                  <a:gd name="connsiteX4" fmla="*/ 837090 w 837090"/>
                  <a:gd name="connsiteY4" fmla="*/ 297796 h 970422"/>
                  <a:gd name="connsiteX5" fmla="*/ 663509 w 837090"/>
                  <a:gd name="connsiteY5" fmla="*/ 663556 h 970422"/>
                  <a:gd name="connsiteX6" fmla="*/ 759599 w 837090"/>
                  <a:gd name="connsiteY6" fmla="*/ 434181 h 970422"/>
                  <a:gd name="connsiteX7" fmla="*/ 486828 w 837090"/>
                  <a:gd name="connsiteY7" fmla="*/ 970422 h 970422"/>
                  <a:gd name="connsiteX8" fmla="*/ 613915 w 837090"/>
                  <a:gd name="connsiteY8" fmla="*/ 564367 h 970422"/>
                  <a:gd name="connsiteX9" fmla="*/ 415536 w 837090"/>
                  <a:gd name="connsiteY9" fmla="*/ 694553 h 970422"/>
                  <a:gd name="connsiteX10" fmla="*/ 508526 w 837090"/>
                  <a:gd name="connsiteY10" fmla="*/ 471377 h 970422"/>
                  <a:gd name="connsiteX11" fmla="*/ 263653 w 837090"/>
                  <a:gd name="connsiteY11" fmla="*/ 620161 h 970422"/>
                  <a:gd name="connsiteX12" fmla="*/ 372141 w 837090"/>
                  <a:gd name="connsiteY12" fmla="*/ 452779 h 970422"/>
                  <a:gd name="connsiteX13" fmla="*/ 139666 w 837090"/>
                  <a:gd name="connsiteY13" fmla="*/ 545769 h 970422"/>
                  <a:gd name="connsiteX14" fmla="*/ 307048 w 837090"/>
                  <a:gd name="connsiteY14" fmla="*/ 359789 h 970422"/>
                  <a:gd name="connsiteX15" fmla="*/ 124700 w 837090"/>
                  <a:gd name="connsiteY15" fmla="*/ 355106 h 970422"/>
                  <a:gd name="connsiteX16" fmla="*/ 322546 w 837090"/>
                  <a:gd name="connsiteY16" fmla="*/ 183108 h 970422"/>
                  <a:gd name="connsiteX17" fmla="*/ 182 w 837090"/>
                  <a:gd name="connsiteY17" fmla="*/ 226504 h 970422"/>
                  <a:gd name="connsiteX0" fmla="*/ 182 w 837090"/>
                  <a:gd name="connsiteY0" fmla="*/ 226504 h 972298"/>
                  <a:gd name="connsiteX1" fmla="*/ 499227 w 837090"/>
                  <a:gd name="connsiteY1" fmla="*/ 228 h 972298"/>
                  <a:gd name="connsiteX2" fmla="*/ 644911 w 837090"/>
                  <a:gd name="connsiteY2" fmla="*/ 9527 h 972298"/>
                  <a:gd name="connsiteX3" fmla="*/ 812293 w 837090"/>
                  <a:gd name="connsiteY3" fmla="*/ 161411 h 972298"/>
                  <a:gd name="connsiteX4" fmla="*/ 837090 w 837090"/>
                  <a:gd name="connsiteY4" fmla="*/ 297796 h 972298"/>
                  <a:gd name="connsiteX5" fmla="*/ 663509 w 837090"/>
                  <a:gd name="connsiteY5" fmla="*/ 663556 h 972298"/>
                  <a:gd name="connsiteX6" fmla="*/ 759599 w 837090"/>
                  <a:gd name="connsiteY6" fmla="*/ 434181 h 972298"/>
                  <a:gd name="connsiteX7" fmla="*/ 486828 w 837090"/>
                  <a:gd name="connsiteY7" fmla="*/ 970422 h 972298"/>
                  <a:gd name="connsiteX8" fmla="*/ 613915 w 837090"/>
                  <a:gd name="connsiteY8" fmla="*/ 564367 h 972298"/>
                  <a:gd name="connsiteX9" fmla="*/ 415536 w 837090"/>
                  <a:gd name="connsiteY9" fmla="*/ 694553 h 972298"/>
                  <a:gd name="connsiteX10" fmla="*/ 508526 w 837090"/>
                  <a:gd name="connsiteY10" fmla="*/ 471377 h 972298"/>
                  <a:gd name="connsiteX11" fmla="*/ 263653 w 837090"/>
                  <a:gd name="connsiteY11" fmla="*/ 620161 h 972298"/>
                  <a:gd name="connsiteX12" fmla="*/ 372141 w 837090"/>
                  <a:gd name="connsiteY12" fmla="*/ 452779 h 972298"/>
                  <a:gd name="connsiteX13" fmla="*/ 139666 w 837090"/>
                  <a:gd name="connsiteY13" fmla="*/ 545769 h 972298"/>
                  <a:gd name="connsiteX14" fmla="*/ 307048 w 837090"/>
                  <a:gd name="connsiteY14" fmla="*/ 359789 h 972298"/>
                  <a:gd name="connsiteX15" fmla="*/ 124700 w 837090"/>
                  <a:gd name="connsiteY15" fmla="*/ 355106 h 972298"/>
                  <a:gd name="connsiteX16" fmla="*/ 322546 w 837090"/>
                  <a:gd name="connsiteY16" fmla="*/ 183108 h 972298"/>
                  <a:gd name="connsiteX17" fmla="*/ 182 w 837090"/>
                  <a:gd name="connsiteY17" fmla="*/ 226504 h 972298"/>
                  <a:gd name="connsiteX0" fmla="*/ 182 w 837090"/>
                  <a:gd name="connsiteY0" fmla="*/ 226504 h 976122"/>
                  <a:gd name="connsiteX1" fmla="*/ 499227 w 837090"/>
                  <a:gd name="connsiteY1" fmla="*/ 228 h 976122"/>
                  <a:gd name="connsiteX2" fmla="*/ 644911 w 837090"/>
                  <a:gd name="connsiteY2" fmla="*/ 9527 h 976122"/>
                  <a:gd name="connsiteX3" fmla="*/ 812293 w 837090"/>
                  <a:gd name="connsiteY3" fmla="*/ 161411 h 976122"/>
                  <a:gd name="connsiteX4" fmla="*/ 837090 w 837090"/>
                  <a:gd name="connsiteY4" fmla="*/ 297796 h 976122"/>
                  <a:gd name="connsiteX5" fmla="*/ 663509 w 837090"/>
                  <a:gd name="connsiteY5" fmla="*/ 663556 h 976122"/>
                  <a:gd name="connsiteX6" fmla="*/ 759599 w 837090"/>
                  <a:gd name="connsiteY6" fmla="*/ 434181 h 976122"/>
                  <a:gd name="connsiteX7" fmla="*/ 486828 w 837090"/>
                  <a:gd name="connsiteY7" fmla="*/ 970422 h 976122"/>
                  <a:gd name="connsiteX8" fmla="*/ 613915 w 837090"/>
                  <a:gd name="connsiteY8" fmla="*/ 564367 h 976122"/>
                  <a:gd name="connsiteX9" fmla="*/ 415536 w 837090"/>
                  <a:gd name="connsiteY9" fmla="*/ 694553 h 976122"/>
                  <a:gd name="connsiteX10" fmla="*/ 508526 w 837090"/>
                  <a:gd name="connsiteY10" fmla="*/ 471377 h 976122"/>
                  <a:gd name="connsiteX11" fmla="*/ 263653 w 837090"/>
                  <a:gd name="connsiteY11" fmla="*/ 620161 h 976122"/>
                  <a:gd name="connsiteX12" fmla="*/ 372141 w 837090"/>
                  <a:gd name="connsiteY12" fmla="*/ 452779 h 976122"/>
                  <a:gd name="connsiteX13" fmla="*/ 139666 w 837090"/>
                  <a:gd name="connsiteY13" fmla="*/ 545769 h 976122"/>
                  <a:gd name="connsiteX14" fmla="*/ 307048 w 837090"/>
                  <a:gd name="connsiteY14" fmla="*/ 359789 h 976122"/>
                  <a:gd name="connsiteX15" fmla="*/ 124700 w 837090"/>
                  <a:gd name="connsiteY15" fmla="*/ 355106 h 976122"/>
                  <a:gd name="connsiteX16" fmla="*/ 322546 w 837090"/>
                  <a:gd name="connsiteY16" fmla="*/ 183108 h 976122"/>
                  <a:gd name="connsiteX17" fmla="*/ 182 w 837090"/>
                  <a:gd name="connsiteY17" fmla="*/ 226504 h 976122"/>
                  <a:gd name="connsiteX0" fmla="*/ 182 w 837090"/>
                  <a:gd name="connsiteY0" fmla="*/ 226504 h 976122"/>
                  <a:gd name="connsiteX1" fmla="*/ 499227 w 837090"/>
                  <a:gd name="connsiteY1" fmla="*/ 228 h 976122"/>
                  <a:gd name="connsiteX2" fmla="*/ 644911 w 837090"/>
                  <a:gd name="connsiteY2" fmla="*/ 9527 h 976122"/>
                  <a:gd name="connsiteX3" fmla="*/ 812293 w 837090"/>
                  <a:gd name="connsiteY3" fmla="*/ 161411 h 976122"/>
                  <a:gd name="connsiteX4" fmla="*/ 837090 w 837090"/>
                  <a:gd name="connsiteY4" fmla="*/ 297796 h 976122"/>
                  <a:gd name="connsiteX5" fmla="*/ 663509 w 837090"/>
                  <a:gd name="connsiteY5" fmla="*/ 663556 h 976122"/>
                  <a:gd name="connsiteX6" fmla="*/ 759599 w 837090"/>
                  <a:gd name="connsiteY6" fmla="*/ 434181 h 976122"/>
                  <a:gd name="connsiteX7" fmla="*/ 486828 w 837090"/>
                  <a:gd name="connsiteY7" fmla="*/ 970422 h 976122"/>
                  <a:gd name="connsiteX8" fmla="*/ 613915 w 837090"/>
                  <a:gd name="connsiteY8" fmla="*/ 564367 h 976122"/>
                  <a:gd name="connsiteX9" fmla="*/ 415536 w 837090"/>
                  <a:gd name="connsiteY9" fmla="*/ 694553 h 976122"/>
                  <a:gd name="connsiteX10" fmla="*/ 508526 w 837090"/>
                  <a:gd name="connsiteY10" fmla="*/ 471377 h 976122"/>
                  <a:gd name="connsiteX11" fmla="*/ 263653 w 837090"/>
                  <a:gd name="connsiteY11" fmla="*/ 620161 h 976122"/>
                  <a:gd name="connsiteX12" fmla="*/ 372141 w 837090"/>
                  <a:gd name="connsiteY12" fmla="*/ 452779 h 976122"/>
                  <a:gd name="connsiteX13" fmla="*/ 139666 w 837090"/>
                  <a:gd name="connsiteY13" fmla="*/ 545769 h 976122"/>
                  <a:gd name="connsiteX14" fmla="*/ 307048 w 837090"/>
                  <a:gd name="connsiteY14" fmla="*/ 359789 h 976122"/>
                  <a:gd name="connsiteX15" fmla="*/ 124700 w 837090"/>
                  <a:gd name="connsiteY15" fmla="*/ 355106 h 976122"/>
                  <a:gd name="connsiteX16" fmla="*/ 322546 w 837090"/>
                  <a:gd name="connsiteY16" fmla="*/ 183108 h 976122"/>
                  <a:gd name="connsiteX17" fmla="*/ 182 w 837090"/>
                  <a:gd name="connsiteY17" fmla="*/ 226504 h 976122"/>
                  <a:gd name="connsiteX0" fmla="*/ 182 w 837090"/>
                  <a:gd name="connsiteY0" fmla="*/ 226504 h 976122"/>
                  <a:gd name="connsiteX1" fmla="*/ 499227 w 837090"/>
                  <a:gd name="connsiteY1" fmla="*/ 228 h 976122"/>
                  <a:gd name="connsiteX2" fmla="*/ 644911 w 837090"/>
                  <a:gd name="connsiteY2" fmla="*/ 9527 h 976122"/>
                  <a:gd name="connsiteX3" fmla="*/ 812293 w 837090"/>
                  <a:gd name="connsiteY3" fmla="*/ 161411 h 976122"/>
                  <a:gd name="connsiteX4" fmla="*/ 837090 w 837090"/>
                  <a:gd name="connsiteY4" fmla="*/ 297796 h 976122"/>
                  <a:gd name="connsiteX5" fmla="*/ 663509 w 837090"/>
                  <a:gd name="connsiteY5" fmla="*/ 663556 h 976122"/>
                  <a:gd name="connsiteX6" fmla="*/ 759599 w 837090"/>
                  <a:gd name="connsiteY6" fmla="*/ 434181 h 976122"/>
                  <a:gd name="connsiteX7" fmla="*/ 486828 w 837090"/>
                  <a:gd name="connsiteY7" fmla="*/ 970422 h 976122"/>
                  <a:gd name="connsiteX8" fmla="*/ 613915 w 837090"/>
                  <a:gd name="connsiteY8" fmla="*/ 564367 h 976122"/>
                  <a:gd name="connsiteX9" fmla="*/ 415536 w 837090"/>
                  <a:gd name="connsiteY9" fmla="*/ 694553 h 976122"/>
                  <a:gd name="connsiteX10" fmla="*/ 508526 w 837090"/>
                  <a:gd name="connsiteY10" fmla="*/ 471377 h 976122"/>
                  <a:gd name="connsiteX11" fmla="*/ 263653 w 837090"/>
                  <a:gd name="connsiteY11" fmla="*/ 620161 h 976122"/>
                  <a:gd name="connsiteX12" fmla="*/ 372141 w 837090"/>
                  <a:gd name="connsiteY12" fmla="*/ 452779 h 976122"/>
                  <a:gd name="connsiteX13" fmla="*/ 139666 w 837090"/>
                  <a:gd name="connsiteY13" fmla="*/ 545769 h 976122"/>
                  <a:gd name="connsiteX14" fmla="*/ 307048 w 837090"/>
                  <a:gd name="connsiteY14" fmla="*/ 359789 h 976122"/>
                  <a:gd name="connsiteX15" fmla="*/ 124700 w 837090"/>
                  <a:gd name="connsiteY15" fmla="*/ 355106 h 976122"/>
                  <a:gd name="connsiteX16" fmla="*/ 322546 w 837090"/>
                  <a:gd name="connsiteY16" fmla="*/ 183108 h 976122"/>
                  <a:gd name="connsiteX17" fmla="*/ 182 w 837090"/>
                  <a:gd name="connsiteY17" fmla="*/ 226504 h 976122"/>
                  <a:gd name="connsiteX0" fmla="*/ 133 w 837041"/>
                  <a:gd name="connsiteY0" fmla="*/ 226504 h 976122"/>
                  <a:gd name="connsiteX1" fmla="*/ 499178 w 837041"/>
                  <a:gd name="connsiteY1" fmla="*/ 228 h 976122"/>
                  <a:gd name="connsiteX2" fmla="*/ 644862 w 837041"/>
                  <a:gd name="connsiteY2" fmla="*/ 9527 h 976122"/>
                  <a:gd name="connsiteX3" fmla="*/ 812244 w 837041"/>
                  <a:gd name="connsiteY3" fmla="*/ 161411 h 976122"/>
                  <a:gd name="connsiteX4" fmla="*/ 837041 w 837041"/>
                  <a:gd name="connsiteY4" fmla="*/ 297796 h 976122"/>
                  <a:gd name="connsiteX5" fmla="*/ 663460 w 837041"/>
                  <a:gd name="connsiteY5" fmla="*/ 663556 h 976122"/>
                  <a:gd name="connsiteX6" fmla="*/ 759550 w 837041"/>
                  <a:gd name="connsiteY6" fmla="*/ 434181 h 976122"/>
                  <a:gd name="connsiteX7" fmla="*/ 486779 w 837041"/>
                  <a:gd name="connsiteY7" fmla="*/ 970422 h 976122"/>
                  <a:gd name="connsiteX8" fmla="*/ 613866 w 837041"/>
                  <a:gd name="connsiteY8" fmla="*/ 564367 h 976122"/>
                  <a:gd name="connsiteX9" fmla="*/ 415487 w 837041"/>
                  <a:gd name="connsiteY9" fmla="*/ 694553 h 976122"/>
                  <a:gd name="connsiteX10" fmla="*/ 508477 w 837041"/>
                  <a:gd name="connsiteY10" fmla="*/ 471377 h 976122"/>
                  <a:gd name="connsiteX11" fmla="*/ 263604 w 837041"/>
                  <a:gd name="connsiteY11" fmla="*/ 620161 h 976122"/>
                  <a:gd name="connsiteX12" fmla="*/ 372092 w 837041"/>
                  <a:gd name="connsiteY12" fmla="*/ 452779 h 976122"/>
                  <a:gd name="connsiteX13" fmla="*/ 139617 w 837041"/>
                  <a:gd name="connsiteY13" fmla="*/ 545769 h 976122"/>
                  <a:gd name="connsiteX14" fmla="*/ 306999 w 837041"/>
                  <a:gd name="connsiteY14" fmla="*/ 359789 h 976122"/>
                  <a:gd name="connsiteX15" fmla="*/ 124651 w 837041"/>
                  <a:gd name="connsiteY15" fmla="*/ 355106 h 976122"/>
                  <a:gd name="connsiteX16" fmla="*/ 322497 w 837041"/>
                  <a:gd name="connsiteY16" fmla="*/ 183108 h 976122"/>
                  <a:gd name="connsiteX17" fmla="*/ 133 w 837041"/>
                  <a:gd name="connsiteY17" fmla="*/ 226504 h 976122"/>
                  <a:gd name="connsiteX0" fmla="*/ 133 w 837041"/>
                  <a:gd name="connsiteY0" fmla="*/ 226504 h 976122"/>
                  <a:gd name="connsiteX1" fmla="*/ 499178 w 837041"/>
                  <a:gd name="connsiteY1" fmla="*/ 228 h 976122"/>
                  <a:gd name="connsiteX2" fmla="*/ 644862 w 837041"/>
                  <a:gd name="connsiteY2" fmla="*/ 9527 h 976122"/>
                  <a:gd name="connsiteX3" fmla="*/ 812244 w 837041"/>
                  <a:gd name="connsiteY3" fmla="*/ 161411 h 976122"/>
                  <a:gd name="connsiteX4" fmla="*/ 837041 w 837041"/>
                  <a:gd name="connsiteY4" fmla="*/ 297796 h 976122"/>
                  <a:gd name="connsiteX5" fmla="*/ 663460 w 837041"/>
                  <a:gd name="connsiteY5" fmla="*/ 663556 h 976122"/>
                  <a:gd name="connsiteX6" fmla="*/ 759550 w 837041"/>
                  <a:gd name="connsiteY6" fmla="*/ 434181 h 976122"/>
                  <a:gd name="connsiteX7" fmla="*/ 486779 w 837041"/>
                  <a:gd name="connsiteY7" fmla="*/ 970422 h 976122"/>
                  <a:gd name="connsiteX8" fmla="*/ 613866 w 837041"/>
                  <a:gd name="connsiteY8" fmla="*/ 564367 h 976122"/>
                  <a:gd name="connsiteX9" fmla="*/ 415487 w 837041"/>
                  <a:gd name="connsiteY9" fmla="*/ 694553 h 976122"/>
                  <a:gd name="connsiteX10" fmla="*/ 508477 w 837041"/>
                  <a:gd name="connsiteY10" fmla="*/ 471377 h 976122"/>
                  <a:gd name="connsiteX11" fmla="*/ 263604 w 837041"/>
                  <a:gd name="connsiteY11" fmla="*/ 620161 h 976122"/>
                  <a:gd name="connsiteX12" fmla="*/ 372092 w 837041"/>
                  <a:gd name="connsiteY12" fmla="*/ 452779 h 976122"/>
                  <a:gd name="connsiteX13" fmla="*/ 139617 w 837041"/>
                  <a:gd name="connsiteY13" fmla="*/ 545769 h 976122"/>
                  <a:gd name="connsiteX14" fmla="*/ 306999 w 837041"/>
                  <a:gd name="connsiteY14" fmla="*/ 359789 h 976122"/>
                  <a:gd name="connsiteX15" fmla="*/ 124651 w 837041"/>
                  <a:gd name="connsiteY15" fmla="*/ 355106 h 976122"/>
                  <a:gd name="connsiteX16" fmla="*/ 322497 w 837041"/>
                  <a:gd name="connsiteY16" fmla="*/ 183108 h 976122"/>
                  <a:gd name="connsiteX17" fmla="*/ 133 w 837041"/>
                  <a:gd name="connsiteY17" fmla="*/ 226504 h 976122"/>
                  <a:gd name="connsiteX0" fmla="*/ 133 w 837041"/>
                  <a:gd name="connsiteY0" fmla="*/ 226504 h 976122"/>
                  <a:gd name="connsiteX1" fmla="*/ 499178 w 837041"/>
                  <a:gd name="connsiteY1" fmla="*/ 228 h 976122"/>
                  <a:gd name="connsiteX2" fmla="*/ 644862 w 837041"/>
                  <a:gd name="connsiteY2" fmla="*/ 9527 h 976122"/>
                  <a:gd name="connsiteX3" fmla="*/ 812244 w 837041"/>
                  <a:gd name="connsiteY3" fmla="*/ 161411 h 976122"/>
                  <a:gd name="connsiteX4" fmla="*/ 837041 w 837041"/>
                  <a:gd name="connsiteY4" fmla="*/ 297796 h 976122"/>
                  <a:gd name="connsiteX5" fmla="*/ 663460 w 837041"/>
                  <a:gd name="connsiteY5" fmla="*/ 663556 h 976122"/>
                  <a:gd name="connsiteX6" fmla="*/ 759550 w 837041"/>
                  <a:gd name="connsiteY6" fmla="*/ 434181 h 976122"/>
                  <a:gd name="connsiteX7" fmla="*/ 486779 w 837041"/>
                  <a:gd name="connsiteY7" fmla="*/ 970422 h 976122"/>
                  <a:gd name="connsiteX8" fmla="*/ 613866 w 837041"/>
                  <a:gd name="connsiteY8" fmla="*/ 564367 h 976122"/>
                  <a:gd name="connsiteX9" fmla="*/ 415487 w 837041"/>
                  <a:gd name="connsiteY9" fmla="*/ 694553 h 976122"/>
                  <a:gd name="connsiteX10" fmla="*/ 508477 w 837041"/>
                  <a:gd name="connsiteY10" fmla="*/ 471377 h 976122"/>
                  <a:gd name="connsiteX11" fmla="*/ 263604 w 837041"/>
                  <a:gd name="connsiteY11" fmla="*/ 620161 h 976122"/>
                  <a:gd name="connsiteX12" fmla="*/ 372092 w 837041"/>
                  <a:gd name="connsiteY12" fmla="*/ 452779 h 976122"/>
                  <a:gd name="connsiteX13" fmla="*/ 139617 w 837041"/>
                  <a:gd name="connsiteY13" fmla="*/ 545769 h 976122"/>
                  <a:gd name="connsiteX14" fmla="*/ 306999 w 837041"/>
                  <a:gd name="connsiteY14" fmla="*/ 359789 h 976122"/>
                  <a:gd name="connsiteX15" fmla="*/ 124651 w 837041"/>
                  <a:gd name="connsiteY15" fmla="*/ 355106 h 976122"/>
                  <a:gd name="connsiteX16" fmla="*/ 322497 w 837041"/>
                  <a:gd name="connsiteY16" fmla="*/ 183108 h 976122"/>
                  <a:gd name="connsiteX17" fmla="*/ 133 w 837041"/>
                  <a:gd name="connsiteY17" fmla="*/ 226504 h 976122"/>
                  <a:gd name="connsiteX0" fmla="*/ 133 w 837041"/>
                  <a:gd name="connsiteY0" fmla="*/ 226504 h 976122"/>
                  <a:gd name="connsiteX1" fmla="*/ 499178 w 837041"/>
                  <a:gd name="connsiteY1" fmla="*/ 228 h 976122"/>
                  <a:gd name="connsiteX2" fmla="*/ 644862 w 837041"/>
                  <a:gd name="connsiteY2" fmla="*/ 9527 h 976122"/>
                  <a:gd name="connsiteX3" fmla="*/ 812244 w 837041"/>
                  <a:gd name="connsiteY3" fmla="*/ 161411 h 976122"/>
                  <a:gd name="connsiteX4" fmla="*/ 837041 w 837041"/>
                  <a:gd name="connsiteY4" fmla="*/ 297796 h 976122"/>
                  <a:gd name="connsiteX5" fmla="*/ 663460 w 837041"/>
                  <a:gd name="connsiteY5" fmla="*/ 663556 h 976122"/>
                  <a:gd name="connsiteX6" fmla="*/ 759550 w 837041"/>
                  <a:gd name="connsiteY6" fmla="*/ 434181 h 976122"/>
                  <a:gd name="connsiteX7" fmla="*/ 486779 w 837041"/>
                  <a:gd name="connsiteY7" fmla="*/ 970422 h 976122"/>
                  <a:gd name="connsiteX8" fmla="*/ 613866 w 837041"/>
                  <a:gd name="connsiteY8" fmla="*/ 564367 h 976122"/>
                  <a:gd name="connsiteX9" fmla="*/ 415487 w 837041"/>
                  <a:gd name="connsiteY9" fmla="*/ 694553 h 976122"/>
                  <a:gd name="connsiteX10" fmla="*/ 508477 w 837041"/>
                  <a:gd name="connsiteY10" fmla="*/ 471377 h 976122"/>
                  <a:gd name="connsiteX11" fmla="*/ 263604 w 837041"/>
                  <a:gd name="connsiteY11" fmla="*/ 620161 h 976122"/>
                  <a:gd name="connsiteX12" fmla="*/ 372092 w 837041"/>
                  <a:gd name="connsiteY12" fmla="*/ 452779 h 976122"/>
                  <a:gd name="connsiteX13" fmla="*/ 139617 w 837041"/>
                  <a:gd name="connsiteY13" fmla="*/ 545769 h 976122"/>
                  <a:gd name="connsiteX14" fmla="*/ 306999 w 837041"/>
                  <a:gd name="connsiteY14" fmla="*/ 359789 h 976122"/>
                  <a:gd name="connsiteX15" fmla="*/ 124651 w 837041"/>
                  <a:gd name="connsiteY15" fmla="*/ 355106 h 976122"/>
                  <a:gd name="connsiteX16" fmla="*/ 322497 w 837041"/>
                  <a:gd name="connsiteY16" fmla="*/ 183108 h 976122"/>
                  <a:gd name="connsiteX17" fmla="*/ 133 w 837041"/>
                  <a:gd name="connsiteY17" fmla="*/ 226504 h 976122"/>
                  <a:gd name="connsiteX0" fmla="*/ 133 w 837041"/>
                  <a:gd name="connsiteY0" fmla="*/ 227788 h 977406"/>
                  <a:gd name="connsiteX1" fmla="*/ 499178 w 837041"/>
                  <a:gd name="connsiteY1" fmla="*/ 1512 h 977406"/>
                  <a:gd name="connsiteX2" fmla="*/ 644862 w 837041"/>
                  <a:gd name="connsiteY2" fmla="*/ 10811 h 977406"/>
                  <a:gd name="connsiteX3" fmla="*/ 812244 w 837041"/>
                  <a:gd name="connsiteY3" fmla="*/ 162695 h 977406"/>
                  <a:gd name="connsiteX4" fmla="*/ 837041 w 837041"/>
                  <a:gd name="connsiteY4" fmla="*/ 299080 h 977406"/>
                  <a:gd name="connsiteX5" fmla="*/ 663460 w 837041"/>
                  <a:gd name="connsiteY5" fmla="*/ 664840 h 977406"/>
                  <a:gd name="connsiteX6" fmla="*/ 759550 w 837041"/>
                  <a:gd name="connsiteY6" fmla="*/ 435465 h 977406"/>
                  <a:gd name="connsiteX7" fmla="*/ 486779 w 837041"/>
                  <a:gd name="connsiteY7" fmla="*/ 971706 h 977406"/>
                  <a:gd name="connsiteX8" fmla="*/ 613866 w 837041"/>
                  <a:gd name="connsiteY8" fmla="*/ 565651 h 977406"/>
                  <a:gd name="connsiteX9" fmla="*/ 415487 w 837041"/>
                  <a:gd name="connsiteY9" fmla="*/ 695837 h 977406"/>
                  <a:gd name="connsiteX10" fmla="*/ 508477 w 837041"/>
                  <a:gd name="connsiteY10" fmla="*/ 472661 h 977406"/>
                  <a:gd name="connsiteX11" fmla="*/ 263604 w 837041"/>
                  <a:gd name="connsiteY11" fmla="*/ 621445 h 977406"/>
                  <a:gd name="connsiteX12" fmla="*/ 372092 w 837041"/>
                  <a:gd name="connsiteY12" fmla="*/ 454063 h 977406"/>
                  <a:gd name="connsiteX13" fmla="*/ 139617 w 837041"/>
                  <a:gd name="connsiteY13" fmla="*/ 547053 h 977406"/>
                  <a:gd name="connsiteX14" fmla="*/ 306999 w 837041"/>
                  <a:gd name="connsiteY14" fmla="*/ 361073 h 977406"/>
                  <a:gd name="connsiteX15" fmla="*/ 124651 w 837041"/>
                  <a:gd name="connsiteY15" fmla="*/ 356390 h 977406"/>
                  <a:gd name="connsiteX16" fmla="*/ 322497 w 837041"/>
                  <a:gd name="connsiteY16" fmla="*/ 184392 h 977406"/>
                  <a:gd name="connsiteX17" fmla="*/ 133 w 837041"/>
                  <a:gd name="connsiteY17" fmla="*/ 227788 h 977406"/>
                  <a:gd name="connsiteX0" fmla="*/ 133 w 837041"/>
                  <a:gd name="connsiteY0" fmla="*/ 227788 h 977406"/>
                  <a:gd name="connsiteX1" fmla="*/ 499178 w 837041"/>
                  <a:gd name="connsiteY1" fmla="*/ 1512 h 977406"/>
                  <a:gd name="connsiteX2" fmla="*/ 644862 w 837041"/>
                  <a:gd name="connsiteY2" fmla="*/ 10811 h 977406"/>
                  <a:gd name="connsiteX3" fmla="*/ 812244 w 837041"/>
                  <a:gd name="connsiteY3" fmla="*/ 162695 h 977406"/>
                  <a:gd name="connsiteX4" fmla="*/ 837041 w 837041"/>
                  <a:gd name="connsiteY4" fmla="*/ 299080 h 977406"/>
                  <a:gd name="connsiteX5" fmla="*/ 663460 w 837041"/>
                  <a:gd name="connsiteY5" fmla="*/ 664840 h 977406"/>
                  <a:gd name="connsiteX6" fmla="*/ 759550 w 837041"/>
                  <a:gd name="connsiteY6" fmla="*/ 435465 h 977406"/>
                  <a:gd name="connsiteX7" fmla="*/ 486779 w 837041"/>
                  <a:gd name="connsiteY7" fmla="*/ 971706 h 977406"/>
                  <a:gd name="connsiteX8" fmla="*/ 613866 w 837041"/>
                  <a:gd name="connsiteY8" fmla="*/ 565651 h 977406"/>
                  <a:gd name="connsiteX9" fmla="*/ 415487 w 837041"/>
                  <a:gd name="connsiteY9" fmla="*/ 695837 h 977406"/>
                  <a:gd name="connsiteX10" fmla="*/ 508477 w 837041"/>
                  <a:gd name="connsiteY10" fmla="*/ 472661 h 977406"/>
                  <a:gd name="connsiteX11" fmla="*/ 263604 w 837041"/>
                  <a:gd name="connsiteY11" fmla="*/ 621445 h 977406"/>
                  <a:gd name="connsiteX12" fmla="*/ 372092 w 837041"/>
                  <a:gd name="connsiteY12" fmla="*/ 454063 h 977406"/>
                  <a:gd name="connsiteX13" fmla="*/ 139617 w 837041"/>
                  <a:gd name="connsiteY13" fmla="*/ 547053 h 977406"/>
                  <a:gd name="connsiteX14" fmla="*/ 306999 w 837041"/>
                  <a:gd name="connsiteY14" fmla="*/ 361073 h 977406"/>
                  <a:gd name="connsiteX15" fmla="*/ 124651 w 837041"/>
                  <a:gd name="connsiteY15" fmla="*/ 356390 h 977406"/>
                  <a:gd name="connsiteX16" fmla="*/ 322497 w 837041"/>
                  <a:gd name="connsiteY16" fmla="*/ 184392 h 977406"/>
                  <a:gd name="connsiteX17" fmla="*/ 133 w 837041"/>
                  <a:gd name="connsiteY17" fmla="*/ 227788 h 977406"/>
                  <a:gd name="connsiteX0" fmla="*/ 133 w 837041"/>
                  <a:gd name="connsiteY0" fmla="*/ 227788 h 977406"/>
                  <a:gd name="connsiteX1" fmla="*/ 499178 w 837041"/>
                  <a:gd name="connsiteY1" fmla="*/ 1512 h 977406"/>
                  <a:gd name="connsiteX2" fmla="*/ 644862 w 837041"/>
                  <a:gd name="connsiteY2" fmla="*/ 10811 h 977406"/>
                  <a:gd name="connsiteX3" fmla="*/ 812244 w 837041"/>
                  <a:gd name="connsiteY3" fmla="*/ 162695 h 977406"/>
                  <a:gd name="connsiteX4" fmla="*/ 837041 w 837041"/>
                  <a:gd name="connsiteY4" fmla="*/ 299080 h 977406"/>
                  <a:gd name="connsiteX5" fmla="*/ 663460 w 837041"/>
                  <a:gd name="connsiteY5" fmla="*/ 664840 h 977406"/>
                  <a:gd name="connsiteX6" fmla="*/ 759550 w 837041"/>
                  <a:gd name="connsiteY6" fmla="*/ 435465 h 977406"/>
                  <a:gd name="connsiteX7" fmla="*/ 486779 w 837041"/>
                  <a:gd name="connsiteY7" fmla="*/ 971706 h 977406"/>
                  <a:gd name="connsiteX8" fmla="*/ 613866 w 837041"/>
                  <a:gd name="connsiteY8" fmla="*/ 565651 h 977406"/>
                  <a:gd name="connsiteX9" fmla="*/ 415487 w 837041"/>
                  <a:gd name="connsiteY9" fmla="*/ 695837 h 977406"/>
                  <a:gd name="connsiteX10" fmla="*/ 508477 w 837041"/>
                  <a:gd name="connsiteY10" fmla="*/ 472661 h 977406"/>
                  <a:gd name="connsiteX11" fmla="*/ 263604 w 837041"/>
                  <a:gd name="connsiteY11" fmla="*/ 621445 h 977406"/>
                  <a:gd name="connsiteX12" fmla="*/ 372092 w 837041"/>
                  <a:gd name="connsiteY12" fmla="*/ 454063 h 977406"/>
                  <a:gd name="connsiteX13" fmla="*/ 139617 w 837041"/>
                  <a:gd name="connsiteY13" fmla="*/ 547053 h 977406"/>
                  <a:gd name="connsiteX14" fmla="*/ 306999 w 837041"/>
                  <a:gd name="connsiteY14" fmla="*/ 361073 h 977406"/>
                  <a:gd name="connsiteX15" fmla="*/ 124651 w 837041"/>
                  <a:gd name="connsiteY15" fmla="*/ 356390 h 977406"/>
                  <a:gd name="connsiteX16" fmla="*/ 322497 w 837041"/>
                  <a:gd name="connsiteY16" fmla="*/ 184392 h 977406"/>
                  <a:gd name="connsiteX17" fmla="*/ 133 w 837041"/>
                  <a:gd name="connsiteY17" fmla="*/ 227788 h 977406"/>
                  <a:gd name="connsiteX0" fmla="*/ 133 w 837041"/>
                  <a:gd name="connsiteY0" fmla="*/ 226276 h 975894"/>
                  <a:gd name="connsiteX1" fmla="*/ 499178 w 837041"/>
                  <a:gd name="connsiteY1" fmla="*/ 0 h 975894"/>
                  <a:gd name="connsiteX2" fmla="*/ 644862 w 837041"/>
                  <a:gd name="connsiteY2" fmla="*/ 9299 h 975894"/>
                  <a:gd name="connsiteX3" fmla="*/ 812244 w 837041"/>
                  <a:gd name="connsiteY3" fmla="*/ 161183 h 975894"/>
                  <a:gd name="connsiteX4" fmla="*/ 837041 w 837041"/>
                  <a:gd name="connsiteY4" fmla="*/ 297568 h 975894"/>
                  <a:gd name="connsiteX5" fmla="*/ 663460 w 837041"/>
                  <a:gd name="connsiteY5" fmla="*/ 663328 h 975894"/>
                  <a:gd name="connsiteX6" fmla="*/ 759550 w 837041"/>
                  <a:gd name="connsiteY6" fmla="*/ 433953 h 975894"/>
                  <a:gd name="connsiteX7" fmla="*/ 486779 w 837041"/>
                  <a:gd name="connsiteY7" fmla="*/ 970194 h 975894"/>
                  <a:gd name="connsiteX8" fmla="*/ 613866 w 837041"/>
                  <a:gd name="connsiteY8" fmla="*/ 564139 h 975894"/>
                  <a:gd name="connsiteX9" fmla="*/ 415487 w 837041"/>
                  <a:gd name="connsiteY9" fmla="*/ 694325 h 975894"/>
                  <a:gd name="connsiteX10" fmla="*/ 508477 w 837041"/>
                  <a:gd name="connsiteY10" fmla="*/ 471149 h 975894"/>
                  <a:gd name="connsiteX11" fmla="*/ 263604 w 837041"/>
                  <a:gd name="connsiteY11" fmla="*/ 619933 h 975894"/>
                  <a:gd name="connsiteX12" fmla="*/ 372092 w 837041"/>
                  <a:gd name="connsiteY12" fmla="*/ 452551 h 975894"/>
                  <a:gd name="connsiteX13" fmla="*/ 139617 w 837041"/>
                  <a:gd name="connsiteY13" fmla="*/ 545541 h 975894"/>
                  <a:gd name="connsiteX14" fmla="*/ 306999 w 837041"/>
                  <a:gd name="connsiteY14" fmla="*/ 359561 h 975894"/>
                  <a:gd name="connsiteX15" fmla="*/ 124651 w 837041"/>
                  <a:gd name="connsiteY15" fmla="*/ 354878 h 975894"/>
                  <a:gd name="connsiteX16" fmla="*/ 322497 w 837041"/>
                  <a:gd name="connsiteY16" fmla="*/ 182880 h 975894"/>
                  <a:gd name="connsiteX17" fmla="*/ 133 w 837041"/>
                  <a:gd name="connsiteY17" fmla="*/ 226276 h 975894"/>
                  <a:gd name="connsiteX0" fmla="*/ 133 w 837041"/>
                  <a:gd name="connsiteY0" fmla="*/ 228035 h 977653"/>
                  <a:gd name="connsiteX1" fmla="*/ 499178 w 837041"/>
                  <a:gd name="connsiteY1" fmla="*/ 1759 h 977653"/>
                  <a:gd name="connsiteX2" fmla="*/ 644862 w 837041"/>
                  <a:gd name="connsiteY2" fmla="*/ 11058 h 977653"/>
                  <a:gd name="connsiteX3" fmla="*/ 812244 w 837041"/>
                  <a:gd name="connsiteY3" fmla="*/ 162942 h 977653"/>
                  <a:gd name="connsiteX4" fmla="*/ 837041 w 837041"/>
                  <a:gd name="connsiteY4" fmla="*/ 299327 h 977653"/>
                  <a:gd name="connsiteX5" fmla="*/ 663460 w 837041"/>
                  <a:gd name="connsiteY5" fmla="*/ 665087 h 977653"/>
                  <a:gd name="connsiteX6" fmla="*/ 759550 w 837041"/>
                  <a:gd name="connsiteY6" fmla="*/ 435712 h 977653"/>
                  <a:gd name="connsiteX7" fmla="*/ 486779 w 837041"/>
                  <a:gd name="connsiteY7" fmla="*/ 971953 h 977653"/>
                  <a:gd name="connsiteX8" fmla="*/ 613866 w 837041"/>
                  <a:gd name="connsiteY8" fmla="*/ 565898 h 977653"/>
                  <a:gd name="connsiteX9" fmla="*/ 415487 w 837041"/>
                  <a:gd name="connsiteY9" fmla="*/ 696084 h 977653"/>
                  <a:gd name="connsiteX10" fmla="*/ 508477 w 837041"/>
                  <a:gd name="connsiteY10" fmla="*/ 472908 h 977653"/>
                  <a:gd name="connsiteX11" fmla="*/ 263604 w 837041"/>
                  <a:gd name="connsiteY11" fmla="*/ 621692 h 977653"/>
                  <a:gd name="connsiteX12" fmla="*/ 372092 w 837041"/>
                  <a:gd name="connsiteY12" fmla="*/ 454310 h 977653"/>
                  <a:gd name="connsiteX13" fmla="*/ 139617 w 837041"/>
                  <a:gd name="connsiteY13" fmla="*/ 547300 h 977653"/>
                  <a:gd name="connsiteX14" fmla="*/ 306999 w 837041"/>
                  <a:gd name="connsiteY14" fmla="*/ 361320 h 977653"/>
                  <a:gd name="connsiteX15" fmla="*/ 124651 w 837041"/>
                  <a:gd name="connsiteY15" fmla="*/ 356637 h 977653"/>
                  <a:gd name="connsiteX16" fmla="*/ 322497 w 837041"/>
                  <a:gd name="connsiteY16" fmla="*/ 184639 h 977653"/>
                  <a:gd name="connsiteX17" fmla="*/ 133 w 837041"/>
                  <a:gd name="connsiteY17" fmla="*/ 228035 h 977653"/>
                  <a:gd name="connsiteX0" fmla="*/ 133 w 837041"/>
                  <a:gd name="connsiteY0" fmla="*/ 228035 h 977653"/>
                  <a:gd name="connsiteX1" fmla="*/ 499178 w 837041"/>
                  <a:gd name="connsiteY1" fmla="*/ 1759 h 977653"/>
                  <a:gd name="connsiteX2" fmla="*/ 644862 w 837041"/>
                  <a:gd name="connsiteY2" fmla="*/ 11058 h 977653"/>
                  <a:gd name="connsiteX3" fmla="*/ 801131 w 837041"/>
                  <a:gd name="connsiteY3" fmla="*/ 175642 h 977653"/>
                  <a:gd name="connsiteX4" fmla="*/ 837041 w 837041"/>
                  <a:gd name="connsiteY4" fmla="*/ 299327 h 977653"/>
                  <a:gd name="connsiteX5" fmla="*/ 663460 w 837041"/>
                  <a:gd name="connsiteY5" fmla="*/ 665087 h 977653"/>
                  <a:gd name="connsiteX6" fmla="*/ 759550 w 837041"/>
                  <a:gd name="connsiteY6" fmla="*/ 435712 h 977653"/>
                  <a:gd name="connsiteX7" fmla="*/ 486779 w 837041"/>
                  <a:gd name="connsiteY7" fmla="*/ 971953 h 977653"/>
                  <a:gd name="connsiteX8" fmla="*/ 613866 w 837041"/>
                  <a:gd name="connsiteY8" fmla="*/ 565898 h 977653"/>
                  <a:gd name="connsiteX9" fmla="*/ 415487 w 837041"/>
                  <a:gd name="connsiteY9" fmla="*/ 696084 h 977653"/>
                  <a:gd name="connsiteX10" fmla="*/ 508477 w 837041"/>
                  <a:gd name="connsiteY10" fmla="*/ 472908 h 977653"/>
                  <a:gd name="connsiteX11" fmla="*/ 263604 w 837041"/>
                  <a:gd name="connsiteY11" fmla="*/ 621692 h 977653"/>
                  <a:gd name="connsiteX12" fmla="*/ 372092 w 837041"/>
                  <a:gd name="connsiteY12" fmla="*/ 454310 h 977653"/>
                  <a:gd name="connsiteX13" fmla="*/ 139617 w 837041"/>
                  <a:gd name="connsiteY13" fmla="*/ 547300 h 977653"/>
                  <a:gd name="connsiteX14" fmla="*/ 306999 w 837041"/>
                  <a:gd name="connsiteY14" fmla="*/ 361320 h 977653"/>
                  <a:gd name="connsiteX15" fmla="*/ 124651 w 837041"/>
                  <a:gd name="connsiteY15" fmla="*/ 356637 h 977653"/>
                  <a:gd name="connsiteX16" fmla="*/ 322497 w 837041"/>
                  <a:gd name="connsiteY16" fmla="*/ 184639 h 977653"/>
                  <a:gd name="connsiteX17" fmla="*/ 133 w 837041"/>
                  <a:gd name="connsiteY17" fmla="*/ 228035 h 977653"/>
                  <a:gd name="connsiteX0" fmla="*/ 133 w 837041"/>
                  <a:gd name="connsiteY0" fmla="*/ 228035 h 977653"/>
                  <a:gd name="connsiteX1" fmla="*/ 499178 w 837041"/>
                  <a:gd name="connsiteY1" fmla="*/ 1759 h 977653"/>
                  <a:gd name="connsiteX2" fmla="*/ 644862 w 837041"/>
                  <a:gd name="connsiteY2" fmla="*/ 11058 h 977653"/>
                  <a:gd name="connsiteX3" fmla="*/ 801131 w 837041"/>
                  <a:gd name="connsiteY3" fmla="*/ 175642 h 977653"/>
                  <a:gd name="connsiteX4" fmla="*/ 837041 w 837041"/>
                  <a:gd name="connsiteY4" fmla="*/ 299327 h 977653"/>
                  <a:gd name="connsiteX5" fmla="*/ 663460 w 837041"/>
                  <a:gd name="connsiteY5" fmla="*/ 665087 h 977653"/>
                  <a:gd name="connsiteX6" fmla="*/ 759550 w 837041"/>
                  <a:gd name="connsiteY6" fmla="*/ 435712 h 977653"/>
                  <a:gd name="connsiteX7" fmla="*/ 486779 w 837041"/>
                  <a:gd name="connsiteY7" fmla="*/ 971953 h 977653"/>
                  <a:gd name="connsiteX8" fmla="*/ 613866 w 837041"/>
                  <a:gd name="connsiteY8" fmla="*/ 565898 h 977653"/>
                  <a:gd name="connsiteX9" fmla="*/ 415487 w 837041"/>
                  <a:gd name="connsiteY9" fmla="*/ 696084 h 977653"/>
                  <a:gd name="connsiteX10" fmla="*/ 508477 w 837041"/>
                  <a:gd name="connsiteY10" fmla="*/ 472908 h 977653"/>
                  <a:gd name="connsiteX11" fmla="*/ 263604 w 837041"/>
                  <a:gd name="connsiteY11" fmla="*/ 621692 h 977653"/>
                  <a:gd name="connsiteX12" fmla="*/ 372092 w 837041"/>
                  <a:gd name="connsiteY12" fmla="*/ 454310 h 977653"/>
                  <a:gd name="connsiteX13" fmla="*/ 139617 w 837041"/>
                  <a:gd name="connsiteY13" fmla="*/ 547300 h 977653"/>
                  <a:gd name="connsiteX14" fmla="*/ 306999 w 837041"/>
                  <a:gd name="connsiteY14" fmla="*/ 361320 h 977653"/>
                  <a:gd name="connsiteX15" fmla="*/ 124651 w 837041"/>
                  <a:gd name="connsiteY15" fmla="*/ 356637 h 977653"/>
                  <a:gd name="connsiteX16" fmla="*/ 322497 w 837041"/>
                  <a:gd name="connsiteY16" fmla="*/ 184639 h 977653"/>
                  <a:gd name="connsiteX17" fmla="*/ 133 w 837041"/>
                  <a:gd name="connsiteY17" fmla="*/ 228035 h 977653"/>
                  <a:gd name="connsiteX0" fmla="*/ 133 w 839207"/>
                  <a:gd name="connsiteY0" fmla="*/ 228035 h 977653"/>
                  <a:gd name="connsiteX1" fmla="*/ 499178 w 839207"/>
                  <a:gd name="connsiteY1" fmla="*/ 1759 h 977653"/>
                  <a:gd name="connsiteX2" fmla="*/ 644862 w 839207"/>
                  <a:gd name="connsiteY2" fmla="*/ 11058 h 977653"/>
                  <a:gd name="connsiteX3" fmla="*/ 801131 w 839207"/>
                  <a:gd name="connsiteY3" fmla="*/ 175642 h 977653"/>
                  <a:gd name="connsiteX4" fmla="*/ 837041 w 839207"/>
                  <a:gd name="connsiteY4" fmla="*/ 299327 h 977653"/>
                  <a:gd name="connsiteX5" fmla="*/ 663460 w 839207"/>
                  <a:gd name="connsiteY5" fmla="*/ 665087 h 977653"/>
                  <a:gd name="connsiteX6" fmla="*/ 759550 w 839207"/>
                  <a:gd name="connsiteY6" fmla="*/ 435712 h 977653"/>
                  <a:gd name="connsiteX7" fmla="*/ 486779 w 839207"/>
                  <a:gd name="connsiteY7" fmla="*/ 971953 h 977653"/>
                  <a:gd name="connsiteX8" fmla="*/ 613866 w 839207"/>
                  <a:gd name="connsiteY8" fmla="*/ 565898 h 977653"/>
                  <a:gd name="connsiteX9" fmla="*/ 415487 w 839207"/>
                  <a:gd name="connsiteY9" fmla="*/ 696084 h 977653"/>
                  <a:gd name="connsiteX10" fmla="*/ 508477 w 839207"/>
                  <a:gd name="connsiteY10" fmla="*/ 472908 h 977653"/>
                  <a:gd name="connsiteX11" fmla="*/ 263604 w 839207"/>
                  <a:gd name="connsiteY11" fmla="*/ 621692 h 977653"/>
                  <a:gd name="connsiteX12" fmla="*/ 372092 w 839207"/>
                  <a:gd name="connsiteY12" fmla="*/ 454310 h 977653"/>
                  <a:gd name="connsiteX13" fmla="*/ 139617 w 839207"/>
                  <a:gd name="connsiteY13" fmla="*/ 547300 h 977653"/>
                  <a:gd name="connsiteX14" fmla="*/ 306999 w 839207"/>
                  <a:gd name="connsiteY14" fmla="*/ 361320 h 977653"/>
                  <a:gd name="connsiteX15" fmla="*/ 124651 w 839207"/>
                  <a:gd name="connsiteY15" fmla="*/ 356637 h 977653"/>
                  <a:gd name="connsiteX16" fmla="*/ 322497 w 839207"/>
                  <a:gd name="connsiteY16" fmla="*/ 184639 h 977653"/>
                  <a:gd name="connsiteX17" fmla="*/ 133 w 839207"/>
                  <a:gd name="connsiteY17" fmla="*/ 228035 h 977653"/>
                  <a:gd name="connsiteX0" fmla="*/ 133 w 839207"/>
                  <a:gd name="connsiteY0" fmla="*/ 228035 h 972583"/>
                  <a:gd name="connsiteX1" fmla="*/ 499178 w 839207"/>
                  <a:gd name="connsiteY1" fmla="*/ 1759 h 972583"/>
                  <a:gd name="connsiteX2" fmla="*/ 644862 w 839207"/>
                  <a:gd name="connsiteY2" fmla="*/ 11058 h 972583"/>
                  <a:gd name="connsiteX3" fmla="*/ 801131 w 839207"/>
                  <a:gd name="connsiteY3" fmla="*/ 175642 h 972583"/>
                  <a:gd name="connsiteX4" fmla="*/ 837041 w 839207"/>
                  <a:gd name="connsiteY4" fmla="*/ 299327 h 972583"/>
                  <a:gd name="connsiteX5" fmla="*/ 663460 w 839207"/>
                  <a:gd name="connsiteY5" fmla="*/ 665087 h 972583"/>
                  <a:gd name="connsiteX6" fmla="*/ 732562 w 839207"/>
                  <a:gd name="connsiteY6" fmla="*/ 453175 h 972583"/>
                  <a:gd name="connsiteX7" fmla="*/ 486779 w 839207"/>
                  <a:gd name="connsiteY7" fmla="*/ 971953 h 972583"/>
                  <a:gd name="connsiteX8" fmla="*/ 613866 w 839207"/>
                  <a:gd name="connsiteY8" fmla="*/ 565898 h 972583"/>
                  <a:gd name="connsiteX9" fmla="*/ 415487 w 839207"/>
                  <a:gd name="connsiteY9" fmla="*/ 696084 h 972583"/>
                  <a:gd name="connsiteX10" fmla="*/ 508477 w 839207"/>
                  <a:gd name="connsiteY10" fmla="*/ 472908 h 972583"/>
                  <a:gd name="connsiteX11" fmla="*/ 263604 w 839207"/>
                  <a:gd name="connsiteY11" fmla="*/ 621692 h 972583"/>
                  <a:gd name="connsiteX12" fmla="*/ 372092 w 839207"/>
                  <a:gd name="connsiteY12" fmla="*/ 454310 h 972583"/>
                  <a:gd name="connsiteX13" fmla="*/ 139617 w 839207"/>
                  <a:gd name="connsiteY13" fmla="*/ 547300 h 972583"/>
                  <a:gd name="connsiteX14" fmla="*/ 306999 w 839207"/>
                  <a:gd name="connsiteY14" fmla="*/ 361320 h 972583"/>
                  <a:gd name="connsiteX15" fmla="*/ 124651 w 839207"/>
                  <a:gd name="connsiteY15" fmla="*/ 356637 h 972583"/>
                  <a:gd name="connsiteX16" fmla="*/ 322497 w 839207"/>
                  <a:gd name="connsiteY16" fmla="*/ 184639 h 972583"/>
                  <a:gd name="connsiteX17" fmla="*/ 133 w 839207"/>
                  <a:gd name="connsiteY17" fmla="*/ 228035 h 972583"/>
                  <a:gd name="connsiteX0" fmla="*/ 133 w 839207"/>
                  <a:gd name="connsiteY0" fmla="*/ 228035 h 972583"/>
                  <a:gd name="connsiteX1" fmla="*/ 499178 w 839207"/>
                  <a:gd name="connsiteY1" fmla="*/ 1759 h 972583"/>
                  <a:gd name="connsiteX2" fmla="*/ 644862 w 839207"/>
                  <a:gd name="connsiteY2" fmla="*/ 11058 h 972583"/>
                  <a:gd name="connsiteX3" fmla="*/ 801131 w 839207"/>
                  <a:gd name="connsiteY3" fmla="*/ 175642 h 972583"/>
                  <a:gd name="connsiteX4" fmla="*/ 837041 w 839207"/>
                  <a:gd name="connsiteY4" fmla="*/ 299327 h 972583"/>
                  <a:gd name="connsiteX5" fmla="*/ 663460 w 839207"/>
                  <a:gd name="connsiteY5" fmla="*/ 665087 h 972583"/>
                  <a:gd name="connsiteX6" fmla="*/ 732562 w 839207"/>
                  <a:gd name="connsiteY6" fmla="*/ 453175 h 972583"/>
                  <a:gd name="connsiteX7" fmla="*/ 486779 w 839207"/>
                  <a:gd name="connsiteY7" fmla="*/ 971953 h 972583"/>
                  <a:gd name="connsiteX8" fmla="*/ 613866 w 839207"/>
                  <a:gd name="connsiteY8" fmla="*/ 565898 h 972583"/>
                  <a:gd name="connsiteX9" fmla="*/ 415487 w 839207"/>
                  <a:gd name="connsiteY9" fmla="*/ 696084 h 972583"/>
                  <a:gd name="connsiteX10" fmla="*/ 508477 w 839207"/>
                  <a:gd name="connsiteY10" fmla="*/ 472908 h 972583"/>
                  <a:gd name="connsiteX11" fmla="*/ 263604 w 839207"/>
                  <a:gd name="connsiteY11" fmla="*/ 621692 h 972583"/>
                  <a:gd name="connsiteX12" fmla="*/ 372092 w 839207"/>
                  <a:gd name="connsiteY12" fmla="*/ 454310 h 972583"/>
                  <a:gd name="connsiteX13" fmla="*/ 139617 w 839207"/>
                  <a:gd name="connsiteY13" fmla="*/ 547300 h 972583"/>
                  <a:gd name="connsiteX14" fmla="*/ 306999 w 839207"/>
                  <a:gd name="connsiteY14" fmla="*/ 361320 h 972583"/>
                  <a:gd name="connsiteX15" fmla="*/ 124651 w 839207"/>
                  <a:gd name="connsiteY15" fmla="*/ 356637 h 972583"/>
                  <a:gd name="connsiteX16" fmla="*/ 322497 w 839207"/>
                  <a:gd name="connsiteY16" fmla="*/ 184639 h 972583"/>
                  <a:gd name="connsiteX17" fmla="*/ 133 w 839207"/>
                  <a:gd name="connsiteY17" fmla="*/ 228035 h 972583"/>
                  <a:gd name="connsiteX0" fmla="*/ 133 w 839207"/>
                  <a:gd name="connsiteY0" fmla="*/ 228035 h 972583"/>
                  <a:gd name="connsiteX1" fmla="*/ 499178 w 839207"/>
                  <a:gd name="connsiteY1" fmla="*/ 1759 h 972583"/>
                  <a:gd name="connsiteX2" fmla="*/ 644862 w 839207"/>
                  <a:gd name="connsiteY2" fmla="*/ 11058 h 972583"/>
                  <a:gd name="connsiteX3" fmla="*/ 801131 w 839207"/>
                  <a:gd name="connsiteY3" fmla="*/ 175642 h 972583"/>
                  <a:gd name="connsiteX4" fmla="*/ 837041 w 839207"/>
                  <a:gd name="connsiteY4" fmla="*/ 299327 h 972583"/>
                  <a:gd name="connsiteX5" fmla="*/ 663460 w 839207"/>
                  <a:gd name="connsiteY5" fmla="*/ 665087 h 972583"/>
                  <a:gd name="connsiteX6" fmla="*/ 732562 w 839207"/>
                  <a:gd name="connsiteY6" fmla="*/ 453175 h 972583"/>
                  <a:gd name="connsiteX7" fmla="*/ 486779 w 839207"/>
                  <a:gd name="connsiteY7" fmla="*/ 971953 h 972583"/>
                  <a:gd name="connsiteX8" fmla="*/ 613866 w 839207"/>
                  <a:gd name="connsiteY8" fmla="*/ 565898 h 972583"/>
                  <a:gd name="connsiteX9" fmla="*/ 415487 w 839207"/>
                  <a:gd name="connsiteY9" fmla="*/ 696084 h 972583"/>
                  <a:gd name="connsiteX10" fmla="*/ 508477 w 839207"/>
                  <a:gd name="connsiteY10" fmla="*/ 472908 h 972583"/>
                  <a:gd name="connsiteX11" fmla="*/ 263604 w 839207"/>
                  <a:gd name="connsiteY11" fmla="*/ 621692 h 972583"/>
                  <a:gd name="connsiteX12" fmla="*/ 372092 w 839207"/>
                  <a:gd name="connsiteY12" fmla="*/ 454310 h 972583"/>
                  <a:gd name="connsiteX13" fmla="*/ 139617 w 839207"/>
                  <a:gd name="connsiteY13" fmla="*/ 547300 h 972583"/>
                  <a:gd name="connsiteX14" fmla="*/ 306999 w 839207"/>
                  <a:gd name="connsiteY14" fmla="*/ 361320 h 972583"/>
                  <a:gd name="connsiteX15" fmla="*/ 124651 w 839207"/>
                  <a:gd name="connsiteY15" fmla="*/ 356637 h 972583"/>
                  <a:gd name="connsiteX16" fmla="*/ 322497 w 839207"/>
                  <a:gd name="connsiteY16" fmla="*/ 184639 h 972583"/>
                  <a:gd name="connsiteX17" fmla="*/ 133 w 839207"/>
                  <a:gd name="connsiteY17" fmla="*/ 228035 h 972583"/>
                  <a:gd name="connsiteX0" fmla="*/ 133 w 839207"/>
                  <a:gd name="connsiteY0" fmla="*/ 228035 h 972868"/>
                  <a:gd name="connsiteX1" fmla="*/ 499178 w 839207"/>
                  <a:gd name="connsiteY1" fmla="*/ 1759 h 972868"/>
                  <a:gd name="connsiteX2" fmla="*/ 644862 w 839207"/>
                  <a:gd name="connsiteY2" fmla="*/ 11058 h 972868"/>
                  <a:gd name="connsiteX3" fmla="*/ 801131 w 839207"/>
                  <a:gd name="connsiteY3" fmla="*/ 175642 h 972868"/>
                  <a:gd name="connsiteX4" fmla="*/ 837041 w 839207"/>
                  <a:gd name="connsiteY4" fmla="*/ 299327 h 972868"/>
                  <a:gd name="connsiteX5" fmla="*/ 663460 w 839207"/>
                  <a:gd name="connsiteY5" fmla="*/ 665087 h 972868"/>
                  <a:gd name="connsiteX6" fmla="*/ 486779 w 839207"/>
                  <a:gd name="connsiteY6" fmla="*/ 971953 h 972868"/>
                  <a:gd name="connsiteX7" fmla="*/ 613866 w 839207"/>
                  <a:gd name="connsiteY7" fmla="*/ 565898 h 972868"/>
                  <a:gd name="connsiteX8" fmla="*/ 415487 w 839207"/>
                  <a:gd name="connsiteY8" fmla="*/ 696084 h 972868"/>
                  <a:gd name="connsiteX9" fmla="*/ 508477 w 839207"/>
                  <a:gd name="connsiteY9" fmla="*/ 472908 h 972868"/>
                  <a:gd name="connsiteX10" fmla="*/ 263604 w 839207"/>
                  <a:gd name="connsiteY10" fmla="*/ 621692 h 972868"/>
                  <a:gd name="connsiteX11" fmla="*/ 372092 w 839207"/>
                  <a:gd name="connsiteY11" fmla="*/ 454310 h 972868"/>
                  <a:gd name="connsiteX12" fmla="*/ 139617 w 839207"/>
                  <a:gd name="connsiteY12" fmla="*/ 547300 h 972868"/>
                  <a:gd name="connsiteX13" fmla="*/ 306999 w 839207"/>
                  <a:gd name="connsiteY13" fmla="*/ 361320 h 972868"/>
                  <a:gd name="connsiteX14" fmla="*/ 124651 w 839207"/>
                  <a:gd name="connsiteY14" fmla="*/ 356637 h 972868"/>
                  <a:gd name="connsiteX15" fmla="*/ 322497 w 839207"/>
                  <a:gd name="connsiteY15" fmla="*/ 184639 h 972868"/>
                  <a:gd name="connsiteX16" fmla="*/ 133 w 839207"/>
                  <a:gd name="connsiteY16" fmla="*/ 228035 h 972868"/>
                  <a:gd name="connsiteX0" fmla="*/ 133 w 844437"/>
                  <a:gd name="connsiteY0" fmla="*/ 228035 h 972681"/>
                  <a:gd name="connsiteX1" fmla="*/ 499178 w 844437"/>
                  <a:gd name="connsiteY1" fmla="*/ 1759 h 972681"/>
                  <a:gd name="connsiteX2" fmla="*/ 644862 w 844437"/>
                  <a:gd name="connsiteY2" fmla="*/ 11058 h 972681"/>
                  <a:gd name="connsiteX3" fmla="*/ 801131 w 844437"/>
                  <a:gd name="connsiteY3" fmla="*/ 175642 h 972681"/>
                  <a:gd name="connsiteX4" fmla="*/ 837041 w 844437"/>
                  <a:gd name="connsiteY4" fmla="*/ 299327 h 972681"/>
                  <a:gd name="connsiteX5" fmla="*/ 639677 w 844437"/>
                  <a:gd name="connsiteY5" fmla="*/ 655652 h 972681"/>
                  <a:gd name="connsiteX6" fmla="*/ 486779 w 844437"/>
                  <a:gd name="connsiteY6" fmla="*/ 971953 h 972681"/>
                  <a:gd name="connsiteX7" fmla="*/ 613866 w 844437"/>
                  <a:gd name="connsiteY7" fmla="*/ 565898 h 972681"/>
                  <a:gd name="connsiteX8" fmla="*/ 415487 w 844437"/>
                  <a:gd name="connsiteY8" fmla="*/ 696084 h 972681"/>
                  <a:gd name="connsiteX9" fmla="*/ 508477 w 844437"/>
                  <a:gd name="connsiteY9" fmla="*/ 472908 h 972681"/>
                  <a:gd name="connsiteX10" fmla="*/ 263604 w 844437"/>
                  <a:gd name="connsiteY10" fmla="*/ 621692 h 972681"/>
                  <a:gd name="connsiteX11" fmla="*/ 372092 w 844437"/>
                  <a:gd name="connsiteY11" fmla="*/ 454310 h 972681"/>
                  <a:gd name="connsiteX12" fmla="*/ 139617 w 844437"/>
                  <a:gd name="connsiteY12" fmla="*/ 547300 h 972681"/>
                  <a:gd name="connsiteX13" fmla="*/ 306999 w 844437"/>
                  <a:gd name="connsiteY13" fmla="*/ 361320 h 972681"/>
                  <a:gd name="connsiteX14" fmla="*/ 124651 w 844437"/>
                  <a:gd name="connsiteY14" fmla="*/ 356637 h 972681"/>
                  <a:gd name="connsiteX15" fmla="*/ 322497 w 844437"/>
                  <a:gd name="connsiteY15" fmla="*/ 184639 h 972681"/>
                  <a:gd name="connsiteX16" fmla="*/ 133 w 844437"/>
                  <a:gd name="connsiteY16" fmla="*/ 228035 h 972681"/>
                  <a:gd name="connsiteX0" fmla="*/ 133 w 842226"/>
                  <a:gd name="connsiteY0" fmla="*/ 228035 h 972906"/>
                  <a:gd name="connsiteX1" fmla="*/ 499178 w 842226"/>
                  <a:gd name="connsiteY1" fmla="*/ 1759 h 972906"/>
                  <a:gd name="connsiteX2" fmla="*/ 644862 w 842226"/>
                  <a:gd name="connsiteY2" fmla="*/ 11058 h 972906"/>
                  <a:gd name="connsiteX3" fmla="*/ 801131 w 842226"/>
                  <a:gd name="connsiteY3" fmla="*/ 175642 h 972906"/>
                  <a:gd name="connsiteX4" fmla="*/ 837041 w 842226"/>
                  <a:gd name="connsiteY4" fmla="*/ 299327 h 972906"/>
                  <a:gd name="connsiteX5" fmla="*/ 675640 w 842226"/>
                  <a:gd name="connsiteY5" fmla="*/ 666845 h 972906"/>
                  <a:gd name="connsiteX6" fmla="*/ 486779 w 842226"/>
                  <a:gd name="connsiteY6" fmla="*/ 971953 h 972906"/>
                  <a:gd name="connsiteX7" fmla="*/ 613866 w 842226"/>
                  <a:gd name="connsiteY7" fmla="*/ 565898 h 972906"/>
                  <a:gd name="connsiteX8" fmla="*/ 415487 w 842226"/>
                  <a:gd name="connsiteY8" fmla="*/ 696084 h 972906"/>
                  <a:gd name="connsiteX9" fmla="*/ 508477 w 842226"/>
                  <a:gd name="connsiteY9" fmla="*/ 472908 h 972906"/>
                  <a:gd name="connsiteX10" fmla="*/ 263604 w 842226"/>
                  <a:gd name="connsiteY10" fmla="*/ 621692 h 972906"/>
                  <a:gd name="connsiteX11" fmla="*/ 372092 w 842226"/>
                  <a:gd name="connsiteY11" fmla="*/ 454310 h 972906"/>
                  <a:gd name="connsiteX12" fmla="*/ 139617 w 842226"/>
                  <a:gd name="connsiteY12" fmla="*/ 547300 h 972906"/>
                  <a:gd name="connsiteX13" fmla="*/ 306999 w 842226"/>
                  <a:gd name="connsiteY13" fmla="*/ 361320 h 972906"/>
                  <a:gd name="connsiteX14" fmla="*/ 124651 w 842226"/>
                  <a:gd name="connsiteY14" fmla="*/ 356637 h 972906"/>
                  <a:gd name="connsiteX15" fmla="*/ 322497 w 842226"/>
                  <a:gd name="connsiteY15" fmla="*/ 184639 h 972906"/>
                  <a:gd name="connsiteX16" fmla="*/ 133 w 842226"/>
                  <a:gd name="connsiteY16" fmla="*/ 228035 h 972906"/>
                  <a:gd name="connsiteX0" fmla="*/ 609 w 842702"/>
                  <a:gd name="connsiteY0" fmla="*/ 253965 h 998836"/>
                  <a:gd name="connsiteX1" fmla="*/ 423145 w 842702"/>
                  <a:gd name="connsiteY1" fmla="*/ 1640 h 998836"/>
                  <a:gd name="connsiteX2" fmla="*/ 645338 w 842702"/>
                  <a:gd name="connsiteY2" fmla="*/ 36988 h 998836"/>
                  <a:gd name="connsiteX3" fmla="*/ 801607 w 842702"/>
                  <a:gd name="connsiteY3" fmla="*/ 201572 h 998836"/>
                  <a:gd name="connsiteX4" fmla="*/ 837517 w 842702"/>
                  <a:gd name="connsiteY4" fmla="*/ 325257 h 998836"/>
                  <a:gd name="connsiteX5" fmla="*/ 676116 w 842702"/>
                  <a:gd name="connsiteY5" fmla="*/ 692775 h 998836"/>
                  <a:gd name="connsiteX6" fmla="*/ 487255 w 842702"/>
                  <a:gd name="connsiteY6" fmla="*/ 997883 h 998836"/>
                  <a:gd name="connsiteX7" fmla="*/ 614342 w 842702"/>
                  <a:gd name="connsiteY7" fmla="*/ 591828 h 998836"/>
                  <a:gd name="connsiteX8" fmla="*/ 415963 w 842702"/>
                  <a:gd name="connsiteY8" fmla="*/ 722014 h 998836"/>
                  <a:gd name="connsiteX9" fmla="*/ 508953 w 842702"/>
                  <a:gd name="connsiteY9" fmla="*/ 498838 h 998836"/>
                  <a:gd name="connsiteX10" fmla="*/ 264080 w 842702"/>
                  <a:gd name="connsiteY10" fmla="*/ 647622 h 998836"/>
                  <a:gd name="connsiteX11" fmla="*/ 372568 w 842702"/>
                  <a:gd name="connsiteY11" fmla="*/ 480240 h 998836"/>
                  <a:gd name="connsiteX12" fmla="*/ 140093 w 842702"/>
                  <a:gd name="connsiteY12" fmla="*/ 573230 h 998836"/>
                  <a:gd name="connsiteX13" fmla="*/ 307475 w 842702"/>
                  <a:gd name="connsiteY13" fmla="*/ 387250 h 998836"/>
                  <a:gd name="connsiteX14" fmla="*/ 125127 w 842702"/>
                  <a:gd name="connsiteY14" fmla="*/ 382567 h 998836"/>
                  <a:gd name="connsiteX15" fmla="*/ 322973 w 842702"/>
                  <a:gd name="connsiteY15" fmla="*/ 210569 h 998836"/>
                  <a:gd name="connsiteX16" fmla="*/ 609 w 842702"/>
                  <a:gd name="connsiteY16" fmla="*/ 253965 h 998836"/>
                  <a:gd name="connsiteX0" fmla="*/ 3767 w 845860"/>
                  <a:gd name="connsiteY0" fmla="*/ 253994 h 998865"/>
                  <a:gd name="connsiteX1" fmla="*/ 426303 w 845860"/>
                  <a:gd name="connsiteY1" fmla="*/ 1669 h 998865"/>
                  <a:gd name="connsiteX2" fmla="*/ 648496 w 845860"/>
                  <a:gd name="connsiteY2" fmla="*/ 37017 h 998865"/>
                  <a:gd name="connsiteX3" fmla="*/ 804765 w 845860"/>
                  <a:gd name="connsiteY3" fmla="*/ 201601 h 998865"/>
                  <a:gd name="connsiteX4" fmla="*/ 840675 w 845860"/>
                  <a:gd name="connsiteY4" fmla="*/ 325286 h 998865"/>
                  <a:gd name="connsiteX5" fmla="*/ 679274 w 845860"/>
                  <a:gd name="connsiteY5" fmla="*/ 692804 h 998865"/>
                  <a:gd name="connsiteX6" fmla="*/ 490413 w 845860"/>
                  <a:gd name="connsiteY6" fmla="*/ 997912 h 998865"/>
                  <a:gd name="connsiteX7" fmla="*/ 617500 w 845860"/>
                  <a:gd name="connsiteY7" fmla="*/ 591857 h 998865"/>
                  <a:gd name="connsiteX8" fmla="*/ 419121 w 845860"/>
                  <a:gd name="connsiteY8" fmla="*/ 722043 h 998865"/>
                  <a:gd name="connsiteX9" fmla="*/ 512111 w 845860"/>
                  <a:gd name="connsiteY9" fmla="*/ 498867 h 998865"/>
                  <a:gd name="connsiteX10" fmla="*/ 267238 w 845860"/>
                  <a:gd name="connsiteY10" fmla="*/ 647651 h 998865"/>
                  <a:gd name="connsiteX11" fmla="*/ 375726 w 845860"/>
                  <a:gd name="connsiteY11" fmla="*/ 480269 h 998865"/>
                  <a:gd name="connsiteX12" fmla="*/ 143251 w 845860"/>
                  <a:gd name="connsiteY12" fmla="*/ 573259 h 998865"/>
                  <a:gd name="connsiteX13" fmla="*/ 310633 w 845860"/>
                  <a:gd name="connsiteY13" fmla="*/ 387279 h 998865"/>
                  <a:gd name="connsiteX14" fmla="*/ 128285 w 845860"/>
                  <a:gd name="connsiteY14" fmla="*/ 382596 h 998865"/>
                  <a:gd name="connsiteX15" fmla="*/ 209734 w 845860"/>
                  <a:gd name="connsiteY15" fmla="*/ 238840 h 998865"/>
                  <a:gd name="connsiteX16" fmla="*/ 3767 w 845860"/>
                  <a:gd name="connsiteY16" fmla="*/ 253994 h 998865"/>
                  <a:gd name="connsiteX0" fmla="*/ 3767 w 845860"/>
                  <a:gd name="connsiteY0" fmla="*/ 253994 h 998865"/>
                  <a:gd name="connsiteX1" fmla="*/ 426303 w 845860"/>
                  <a:gd name="connsiteY1" fmla="*/ 1669 h 998865"/>
                  <a:gd name="connsiteX2" fmla="*/ 648496 w 845860"/>
                  <a:gd name="connsiteY2" fmla="*/ 37017 h 998865"/>
                  <a:gd name="connsiteX3" fmla="*/ 804765 w 845860"/>
                  <a:gd name="connsiteY3" fmla="*/ 201601 h 998865"/>
                  <a:gd name="connsiteX4" fmla="*/ 840675 w 845860"/>
                  <a:gd name="connsiteY4" fmla="*/ 325286 h 998865"/>
                  <a:gd name="connsiteX5" fmla="*/ 679274 w 845860"/>
                  <a:gd name="connsiteY5" fmla="*/ 692804 h 998865"/>
                  <a:gd name="connsiteX6" fmla="*/ 490413 w 845860"/>
                  <a:gd name="connsiteY6" fmla="*/ 997912 h 998865"/>
                  <a:gd name="connsiteX7" fmla="*/ 617500 w 845860"/>
                  <a:gd name="connsiteY7" fmla="*/ 591857 h 998865"/>
                  <a:gd name="connsiteX8" fmla="*/ 419121 w 845860"/>
                  <a:gd name="connsiteY8" fmla="*/ 722043 h 998865"/>
                  <a:gd name="connsiteX9" fmla="*/ 512111 w 845860"/>
                  <a:gd name="connsiteY9" fmla="*/ 498867 h 998865"/>
                  <a:gd name="connsiteX10" fmla="*/ 267238 w 845860"/>
                  <a:gd name="connsiteY10" fmla="*/ 647651 h 998865"/>
                  <a:gd name="connsiteX11" fmla="*/ 375726 w 845860"/>
                  <a:gd name="connsiteY11" fmla="*/ 480269 h 998865"/>
                  <a:gd name="connsiteX12" fmla="*/ 143251 w 845860"/>
                  <a:gd name="connsiteY12" fmla="*/ 573259 h 998865"/>
                  <a:gd name="connsiteX13" fmla="*/ 128285 w 845860"/>
                  <a:gd name="connsiteY13" fmla="*/ 382596 h 998865"/>
                  <a:gd name="connsiteX14" fmla="*/ 209734 w 845860"/>
                  <a:gd name="connsiteY14" fmla="*/ 238840 h 998865"/>
                  <a:gd name="connsiteX15" fmla="*/ 3767 w 845860"/>
                  <a:gd name="connsiteY15" fmla="*/ 253994 h 998865"/>
                  <a:gd name="connsiteX0" fmla="*/ 3891 w 845984"/>
                  <a:gd name="connsiteY0" fmla="*/ 253994 h 998865"/>
                  <a:gd name="connsiteX1" fmla="*/ 426427 w 845984"/>
                  <a:gd name="connsiteY1" fmla="*/ 1669 h 998865"/>
                  <a:gd name="connsiteX2" fmla="*/ 648620 w 845984"/>
                  <a:gd name="connsiteY2" fmla="*/ 37017 h 998865"/>
                  <a:gd name="connsiteX3" fmla="*/ 804889 w 845984"/>
                  <a:gd name="connsiteY3" fmla="*/ 201601 h 998865"/>
                  <a:gd name="connsiteX4" fmla="*/ 840799 w 845984"/>
                  <a:gd name="connsiteY4" fmla="*/ 325286 h 998865"/>
                  <a:gd name="connsiteX5" fmla="*/ 679398 w 845984"/>
                  <a:gd name="connsiteY5" fmla="*/ 692804 h 998865"/>
                  <a:gd name="connsiteX6" fmla="*/ 490537 w 845984"/>
                  <a:gd name="connsiteY6" fmla="*/ 997912 h 998865"/>
                  <a:gd name="connsiteX7" fmla="*/ 617624 w 845984"/>
                  <a:gd name="connsiteY7" fmla="*/ 591857 h 998865"/>
                  <a:gd name="connsiteX8" fmla="*/ 419245 w 845984"/>
                  <a:gd name="connsiteY8" fmla="*/ 722043 h 998865"/>
                  <a:gd name="connsiteX9" fmla="*/ 512235 w 845984"/>
                  <a:gd name="connsiteY9" fmla="*/ 498867 h 998865"/>
                  <a:gd name="connsiteX10" fmla="*/ 267362 w 845984"/>
                  <a:gd name="connsiteY10" fmla="*/ 647651 h 998865"/>
                  <a:gd name="connsiteX11" fmla="*/ 375850 w 845984"/>
                  <a:gd name="connsiteY11" fmla="*/ 480269 h 998865"/>
                  <a:gd name="connsiteX12" fmla="*/ 143375 w 845984"/>
                  <a:gd name="connsiteY12" fmla="*/ 573259 h 998865"/>
                  <a:gd name="connsiteX13" fmla="*/ 97319 w 845984"/>
                  <a:gd name="connsiteY13" fmla="*/ 372106 h 998865"/>
                  <a:gd name="connsiteX14" fmla="*/ 209858 w 845984"/>
                  <a:gd name="connsiteY14" fmla="*/ 238840 h 998865"/>
                  <a:gd name="connsiteX15" fmla="*/ 3891 w 845984"/>
                  <a:gd name="connsiteY15" fmla="*/ 253994 h 998865"/>
                  <a:gd name="connsiteX0" fmla="*/ 3891 w 845984"/>
                  <a:gd name="connsiteY0" fmla="*/ 253994 h 998865"/>
                  <a:gd name="connsiteX1" fmla="*/ 426427 w 845984"/>
                  <a:gd name="connsiteY1" fmla="*/ 1669 h 998865"/>
                  <a:gd name="connsiteX2" fmla="*/ 648620 w 845984"/>
                  <a:gd name="connsiteY2" fmla="*/ 37017 h 998865"/>
                  <a:gd name="connsiteX3" fmla="*/ 804889 w 845984"/>
                  <a:gd name="connsiteY3" fmla="*/ 201601 h 998865"/>
                  <a:gd name="connsiteX4" fmla="*/ 840799 w 845984"/>
                  <a:gd name="connsiteY4" fmla="*/ 325286 h 998865"/>
                  <a:gd name="connsiteX5" fmla="*/ 679398 w 845984"/>
                  <a:gd name="connsiteY5" fmla="*/ 692804 h 998865"/>
                  <a:gd name="connsiteX6" fmla="*/ 490537 w 845984"/>
                  <a:gd name="connsiteY6" fmla="*/ 997912 h 998865"/>
                  <a:gd name="connsiteX7" fmla="*/ 617624 w 845984"/>
                  <a:gd name="connsiteY7" fmla="*/ 591857 h 998865"/>
                  <a:gd name="connsiteX8" fmla="*/ 419245 w 845984"/>
                  <a:gd name="connsiteY8" fmla="*/ 722043 h 998865"/>
                  <a:gd name="connsiteX9" fmla="*/ 512235 w 845984"/>
                  <a:gd name="connsiteY9" fmla="*/ 498867 h 998865"/>
                  <a:gd name="connsiteX10" fmla="*/ 267362 w 845984"/>
                  <a:gd name="connsiteY10" fmla="*/ 647651 h 998865"/>
                  <a:gd name="connsiteX11" fmla="*/ 375850 w 845984"/>
                  <a:gd name="connsiteY11" fmla="*/ 480269 h 998865"/>
                  <a:gd name="connsiteX12" fmla="*/ 230504 w 845984"/>
                  <a:gd name="connsiteY12" fmla="*/ 414693 h 998865"/>
                  <a:gd name="connsiteX13" fmla="*/ 97319 w 845984"/>
                  <a:gd name="connsiteY13" fmla="*/ 372106 h 998865"/>
                  <a:gd name="connsiteX14" fmla="*/ 209858 w 845984"/>
                  <a:gd name="connsiteY14" fmla="*/ 238840 h 998865"/>
                  <a:gd name="connsiteX15" fmla="*/ 3891 w 845984"/>
                  <a:gd name="connsiteY15" fmla="*/ 253994 h 998865"/>
                  <a:gd name="connsiteX0" fmla="*/ 3819 w 845912"/>
                  <a:gd name="connsiteY0" fmla="*/ 253994 h 998865"/>
                  <a:gd name="connsiteX1" fmla="*/ 426355 w 845912"/>
                  <a:gd name="connsiteY1" fmla="*/ 1669 h 998865"/>
                  <a:gd name="connsiteX2" fmla="*/ 648548 w 845912"/>
                  <a:gd name="connsiteY2" fmla="*/ 37017 h 998865"/>
                  <a:gd name="connsiteX3" fmla="*/ 804817 w 845912"/>
                  <a:gd name="connsiteY3" fmla="*/ 201601 h 998865"/>
                  <a:gd name="connsiteX4" fmla="*/ 840727 w 845912"/>
                  <a:gd name="connsiteY4" fmla="*/ 325286 h 998865"/>
                  <a:gd name="connsiteX5" fmla="*/ 679326 w 845912"/>
                  <a:gd name="connsiteY5" fmla="*/ 692804 h 998865"/>
                  <a:gd name="connsiteX6" fmla="*/ 490465 w 845912"/>
                  <a:gd name="connsiteY6" fmla="*/ 997912 h 998865"/>
                  <a:gd name="connsiteX7" fmla="*/ 617552 w 845912"/>
                  <a:gd name="connsiteY7" fmla="*/ 591857 h 998865"/>
                  <a:gd name="connsiteX8" fmla="*/ 419173 w 845912"/>
                  <a:gd name="connsiteY8" fmla="*/ 722043 h 998865"/>
                  <a:gd name="connsiteX9" fmla="*/ 512163 w 845912"/>
                  <a:gd name="connsiteY9" fmla="*/ 498867 h 998865"/>
                  <a:gd name="connsiteX10" fmla="*/ 267290 w 845912"/>
                  <a:gd name="connsiteY10" fmla="*/ 647651 h 998865"/>
                  <a:gd name="connsiteX11" fmla="*/ 375778 w 845912"/>
                  <a:gd name="connsiteY11" fmla="*/ 480269 h 998865"/>
                  <a:gd name="connsiteX12" fmla="*/ 230432 w 845912"/>
                  <a:gd name="connsiteY12" fmla="*/ 414693 h 998865"/>
                  <a:gd name="connsiteX13" fmla="*/ 67804 w 845912"/>
                  <a:gd name="connsiteY13" fmla="*/ 445920 h 998865"/>
                  <a:gd name="connsiteX14" fmla="*/ 209786 w 845912"/>
                  <a:gd name="connsiteY14" fmla="*/ 238840 h 998865"/>
                  <a:gd name="connsiteX15" fmla="*/ 3819 w 845912"/>
                  <a:gd name="connsiteY15" fmla="*/ 253994 h 998865"/>
                  <a:gd name="connsiteX0" fmla="*/ 3819 w 845912"/>
                  <a:gd name="connsiteY0" fmla="*/ 253994 h 998865"/>
                  <a:gd name="connsiteX1" fmla="*/ 426355 w 845912"/>
                  <a:gd name="connsiteY1" fmla="*/ 1669 h 998865"/>
                  <a:gd name="connsiteX2" fmla="*/ 648548 w 845912"/>
                  <a:gd name="connsiteY2" fmla="*/ 37017 h 998865"/>
                  <a:gd name="connsiteX3" fmla="*/ 804817 w 845912"/>
                  <a:gd name="connsiteY3" fmla="*/ 201601 h 998865"/>
                  <a:gd name="connsiteX4" fmla="*/ 840727 w 845912"/>
                  <a:gd name="connsiteY4" fmla="*/ 325286 h 998865"/>
                  <a:gd name="connsiteX5" fmla="*/ 679326 w 845912"/>
                  <a:gd name="connsiteY5" fmla="*/ 692804 h 998865"/>
                  <a:gd name="connsiteX6" fmla="*/ 490465 w 845912"/>
                  <a:gd name="connsiteY6" fmla="*/ 997912 h 998865"/>
                  <a:gd name="connsiteX7" fmla="*/ 617552 w 845912"/>
                  <a:gd name="connsiteY7" fmla="*/ 591857 h 998865"/>
                  <a:gd name="connsiteX8" fmla="*/ 419173 w 845912"/>
                  <a:gd name="connsiteY8" fmla="*/ 722043 h 998865"/>
                  <a:gd name="connsiteX9" fmla="*/ 512163 w 845912"/>
                  <a:gd name="connsiteY9" fmla="*/ 498867 h 998865"/>
                  <a:gd name="connsiteX10" fmla="*/ 267290 w 845912"/>
                  <a:gd name="connsiteY10" fmla="*/ 647651 h 998865"/>
                  <a:gd name="connsiteX11" fmla="*/ 183073 w 845912"/>
                  <a:gd name="connsiteY11" fmla="*/ 581570 h 998865"/>
                  <a:gd name="connsiteX12" fmla="*/ 230432 w 845912"/>
                  <a:gd name="connsiteY12" fmla="*/ 414693 h 998865"/>
                  <a:gd name="connsiteX13" fmla="*/ 67804 w 845912"/>
                  <a:gd name="connsiteY13" fmla="*/ 445920 h 998865"/>
                  <a:gd name="connsiteX14" fmla="*/ 209786 w 845912"/>
                  <a:gd name="connsiteY14" fmla="*/ 238840 h 998865"/>
                  <a:gd name="connsiteX15" fmla="*/ 3819 w 845912"/>
                  <a:gd name="connsiteY15" fmla="*/ 253994 h 998865"/>
                  <a:gd name="connsiteX0" fmla="*/ 3819 w 845912"/>
                  <a:gd name="connsiteY0" fmla="*/ 253994 h 998865"/>
                  <a:gd name="connsiteX1" fmla="*/ 426355 w 845912"/>
                  <a:gd name="connsiteY1" fmla="*/ 1669 h 998865"/>
                  <a:gd name="connsiteX2" fmla="*/ 648548 w 845912"/>
                  <a:gd name="connsiteY2" fmla="*/ 37017 h 998865"/>
                  <a:gd name="connsiteX3" fmla="*/ 804817 w 845912"/>
                  <a:gd name="connsiteY3" fmla="*/ 201601 h 998865"/>
                  <a:gd name="connsiteX4" fmla="*/ 840727 w 845912"/>
                  <a:gd name="connsiteY4" fmla="*/ 325286 h 998865"/>
                  <a:gd name="connsiteX5" fmla="*/ 679326 w 845912"/>
                  <a:gd name="connsiteY5" fmla="*/ 692804 h 998865"/>
                  <a:gd name="connsiteX6" fmla="*/ 490465 w 845912"/>
                  <a:gd name="connsiteY6" fmla="*/ 997912 h 998865"/>
                  <a:gd name="connsiteX7" fmla="*/ 617552 w 845912"/>
                  <a:gd name="connsiteY7" fmla="*/ 591857 h 998865"/>
                  <a:gd name="connsiteX8" fmla="*/ 419173 w 845912"/>
                  <a:gd name="connsiteY8" fmla="*/ 722043 h 998865"/>
                  <a:gd name="connsiteX9" fmla="*/ 512163 w 845912"/>
                  <a:gd name="connsiteY9" fmla="*/ 498867 h 998865"/>
                  <a:gd name="connsiteX10" fmla="*/ 349670 w 845912"/>
                  <a:gd name="connsiteY10" fmla="*/ 512419 h 998865"/>
                  <a:gd name="connsiteX11" fmla="*/ 183073 w 845912"/>
                  <a:gd name="connsiteY11" fmla="*/ 581570 h 998865"/>
                  <a:gd name="connsiteX12" fmla="*/ 230432 w 845912"/>
                  <a:gd name="connsiteY12" fmla="*/ 414693 h 998865"/>
                  <a:gd name="connsiteX13" fmla="*/ 67804 w 845912"/>
                  <a:gd name="connsiteY13" fmla="*/ 445920 h 998865"/>
                  <a:gd name="connsiteX14" fmla="*/ 209786 w 845912"/>
                  <a:gd name="connsiteY14" fmla="*/ 238840 h 998865"/>
                  <a:gd name="connsiteX15" fmla="*/ 3819 w 845912"/>
                  <a:gd name="connsiteY15" fmla="*/ 253994 h 998865"/>
                  <a:gd name="connsiteX0" fmla="*/ 3819 w 845912"/>
                  <a:gd name="connsiteY0" fmla="*/ 253994 h 998865"/>
                  <a:gd name="connsiteX1" fmla="*/ 426355 w 845912"/>
                  <a:gd name="connsiteY1" fmla="*/ 1669 h 998865"/>
                  <a:gd name="connsiteX2" fmla="*/ 648548 w 845912"/>
                  <a:gd name="connsiteY2" fmla="*/ 37017 h 998865"/>
                  <a:gd name="connsiteX3" fmla="*/ 804817 w 845912"/>
                  <a:gd name="connsiteY3" fmla="*/ 201601 h 998865"/>
                  <a:gd name="connsiteX4" fmla="*/ 840727 w 845912"/>
                  <a:gd name="connsiteY4" fmla="*/ 325286 h 998865"/>
                  <a:gd name="connsiteX5" fmla="*/ 679326 w 845912"/>
                  <a:gd name="connsiteY5" fmla="*/ 692804 h 998865"/>
                  <a:gd name="connsiteX6" fmla="*/ 490465 w 845912"/>
                  <a:gd name="connsiteY6" fmla="*/ 997912 h 998865"/>
                  <a:gd name="connsiteX7" fmla="*/ 617552 w 845912"/>
                  <a:gd name="connsiteY7" fmla="*/ 591857 h 998865"/>
                  <a:gd name="connsiteX8" fmla="*/ 419173 w 845912"/>
                  <a:gd name="connsiteY8" fmla="*/ 722043 h 998865"/>
                  <a:gd name="connsiteX9" fmla="*/ 352362 w 845912"/>
                  <a:gd name="connsiteY9" fmla="*/ 667965 h 998865"/>
                  <a:gd name="connsiteX10" fmla="*/ 349670 w 845912"/>
                  <a:gd name="connsiteY10" fmla="*/ 512419 h 998865"/>
                  <a:gd name="connsiteX11" fmla="*/ 183073 w 845912"/>
                  <a:gd name="connsiteY11" fmla="*/ 581570 h 998865"/>
                  <a:gd name="connsiteX12" fmla="*/ 230432 w 845912"/>
                  <a:gd name="connsiteY12" fmla="*/ 414693 h 998865"/>
                  <a:gd name="connsiteX13" fmla="*/ 67804 w 845912"/>
                  <a:gd name="connsiteY13" fmla="*/ 445920 h 998865"/>
                  <a:gd name="connsiteX14" fmla="*/ 209786 w 845912"/>
                  <a:gd name="connsiteY14" fmla="*/ 238840 h 998865"/>
                  <a:gd name="connsiteX15" fmla="*/ 3819 w 845912"/>
                  <a:gd name="connsiteY15" fmla="*/ 253994 h 998865"/>
                  <a:gd name="connsiteX0" fmla="*/ 3819 w 845912"/>
                  <a:gd name="connsiteY0" fmla="*/ 253994 h 998865"/>
                  <a:gd name="connsiteX1" fmla="*/ 426355 w 845912"/>
                  <a:gd name="connsiteY1" fmla="*/ 1669 h 998865"/>
                  <a:gd name="connsiteX2" fmla="*/ 648548 w 845912"/>
                  <a:gd name="connsiteY2" fmla="*/ 37017 h 998865"/>
                  <a:gd name="connsiteX3" fmla="*/ 804817 w 845912"/>
                  <a:gd name="connsiteY3" fmla="*/ 201601 h 998865"/>
                  <a:gd name="connsiteX4" fmla="*/ 840727 w 845912"/>
                  <a:gd name="connsiteY4" fmla="*/ 325286 h 998865"/>
                  <a:gd name="connsiteX5" fmla="*/ 679326 w 845912"/>
                  <a:gd name="connsiteY5" fmla="*/ 692804 h 998865"/>
                  <a:gd name="connsiteX6" fmla="*/ 490465 w 845912"/>
                  <a:gd name="connsiteY6" fmla="*/ 997912 h 998865"/>
                  <a:gd name="connsiteX7" fmla="*/ 617552 w 845912"/>
                  <a:gd name="connsiteY7" fmla="*/ 591857 h 998865"/>
                  <a:gd name="connsiteX8" fmla="*/ 495937 w 845912"/>
                  <a:gd name="connsiteY8" fmla="*/ 619027 h 998865"/>
                  <a:gd name="connsiteX9" fmla="*/ 352362 w 845912"/>
                  <a:gd name="connsiteY9" fmla="*/ 667965 h 998865"/>
                  <a:gd name="connsiteX10" fmla="*/ 349670 w 845912"/>
                  <a:gd name="connsiteY10" fmla="*/ 512419 h 998865"/>
                  <a:gd name="connsiteX11" fmla="*/ 183073 w 845912"/>
                  <a:gd name="connsiteY11" fmla="*/ 581570 h 998865"/>
                  <a:gd name="connsiteX12" fmla="*/ 230432 w 845912"/>
                  <a:gd name="connsiteY12" fmla="*/ 414693 h 998865"/>
                  <a:gd name="connsiteX13" fmla="*/ 67804 w 845912"/>
                  <a:gd name="connsiteY13" fmla="*/ 445920 h 998865"/>
                  <a:gd name="connsiteX14" fmla="*/ 209786 w 845912"/>
                  <a:gd name="connsiteY14" fmla="*/ 238840 h 998865"/>
                  <a:gd name="connsiteX15" fmla="*/ 3819 w 845912"/>
                  <a:gd name="connsiteY15" fmla="*/ 253994 h 998865"/>
                  <a:gd name="connsiteX0" fmla="*/ 3819 w 845912"/>
                  <a:gd name="connsiteY0" fmla="*/ 253994 h 1001198"/>
                  <a:gd name="connsiteX1" fmla="*/ 426355 w 845912"/>
                  <a:gd name="connsiteY1" fmla="*/ 1669 h 1001198"/>
                  <a:gd name="connsiteX2" fmla="*/ 648548 w 845912"/>
                  <a:gd name="connsiteY2" fmla="*/ 37017 h 1001198"/>
                  <a:gd name="connsiteX3" fmla="*/ 804817 w 845912"/>
                  <a:gd name="connsiteY3" fmla="*/ 201601 h 1001198"/>
                  <a:gd name="connsiteX4" fmla="*/ 840727 w 845912"/>
                  <a:gd name="connsiteY4" fmla="*/ 325286 h 1001198"/>
                  <a:gd name="connsiteX5" fmla="*/ 679326 w 845912"/>
                  <a:gd name="connsiteY5" fmla="*/ 692804 h 1001198"/>
                  <a:gd name="connsiteX6" fmla="*/ 490465 w 845912"/>
                  <a:gd name="connsiteY6" fmla="*/ 997912 h 1001198"/>
                  <a:gd name="connsiteX7" fmla="*/ 445071 w 845912"/>
                  <a:gd name="connsiteY7" fmla="*/ 840190 h 1001198"/>
                  <a:gd name="connsiteX8" fmla="*/ 495937 w 845912"/>
                  <a:gd name="connsiteY8" fmla="*/ 619027 h 1001198"/>
                  <a:gd name="connsiteX9" fmla="*/ 352362 w 845912"/>
                  <a:gd name="connsiteY9" fmla="*/ 667965 h 1001198"/>
                  <a:gd name="connsiteX10" fmla="*/ 349670 w 845912"/>
                  <a:gd name="connsiteY10" fmla="*/ 512419 h 1001198"/>
                  <a:gd name="connsiteX11" fmla="*/ 183073 w 845912"/>
                  <a:gd name="connsiteY11" fmla="*/ 581570 h 1001198"/>
                  <a:gd name="connsiteX12" fmla="*/ 230432 w 845912"/>
                  <a:gd name="connsiteY12" fmla="*/ 414693 h 1001198"/>
                  <a:gd name="connsiteX13" fmla="*/ 67804 w 845912"/>
                  <a:gd name="connsiteY13" fmla="*/ 445920 h 1001198"/>
                  <a:gd name="connsiteX14" fmla="*/ 209786 w 845912"/>
                  <a:gd name="connsiteY14" fmla="*/ 238840 h 1001198"/>
                  <a:gd name="connsiteX15" fmla="*/ 3819 w 845912"/>
                  <a:gd name="connsiteY15" fmla="*/ 253994 h 1001198"/>
                  <a:gd name="connsiteX0" fmla="*/ 3819 w 845912"/>
                  <a:gd name="connsiteY0" fmla="*/ 253994 h 843073"/>
                  <a:gd name="connsiteX1" fmla="*/ 426355 w 845912"/>
                  <a:gd name="connsiteY1" fmla="*/ 1669 h 843073"/>
                  <a:gd name="connsiteX2" fmla="*/ 648548 w 845912"/>
                  <a:gd name="connsiteY2" fmla="*/ 37017 h 843073"/>
                  <a:gd name="connsiteX3" fmla="*/ 804817 w 845912"/>
                  <a:gd name="connsiteY3" fmla="*/ 201601 h 843073"/>
                  <a:gd name="connsiteX4" fmla="*/ 840727 w 845912"/>
                  <a:gd name="connsiteY4" fmla="*/ 325286 h 843073"/>
                  <a:gd name="connsiteX5" fmla="*/ 679326 w 845912"/>
                  <a:gd name="connsiteY5" fmla="*/ 692804 h 843073"/>
                  <a:gd name="connsiteX6" fmla="*/ 567359 w 845912"/>
                  <a:gd name="connsiteY6" fmla="*/ 741794 h 843073"/>
                  <a:gd name="connsiteX7" fmla="*/ 445071 w 845912"/>
                  <a:gd name="connsiteY7" fmla="*/ 840190 h 843073"/>
                  <a:gd name="connsiteX8" fmla="*/ 495937 w 845912"/>
                  <a:gd name="connsiteY8" fmla="*/ 619027 h 843073"/>
                  <a:gd name="connsiteX9" fmla="*/ 352362 w 845912"/>
                  <a:gd name="connsiteY9" fmla="*/ 667965 h 843073"/>
                  <a:gd name="connsiteX10" fmla="*/ 349670 w 845912"/>
                  <a:gd name="connsiteY10" fmla="*/ 512419 h 843073"/>
                  <a:gd name="connsiteX11" fmla="*/ 183073 w 845912"/>
                  <a:gd name="connsiteY11" fmla="*/ 581570 h 843073"/>
                  <a:gd name="connsiteX12" fmla="*/ 230432 w 845912"/>
                  <a:gd name="connsiteY12" fmla="*/ 414693 h 843073"/>
                  <a:gd name="connsiteX13" fmla="*/ 67804 w 845912"/>
                  <a:gd name="connsiteY13" fmla="*/ 445920 h 843073"/>
                  <a:gd name="connsiteX14" fmla="*/ 209786 w 845912"/>
                  <a:gd name="connsiteY14" fmla="*/ 238840 h 843073"/>
                  <a:gd name="connsiteX15" fmla="*/ 3819 w 845912"/>
                  <a:gd name="connsiteY15" fmla="*/ 253994 h 843073"/>
                  <a:gd name="connsiteX0" fmla="*/ 3819 w 852153"/>
                  <a:gd name="connsiteY0" fmla="*/ 253994 h 890022"/>
                  <a:gd name="connsiteX1" fmla="*/ 426355 w 852153"/>
                  <a:gd name="connsiteY1" fmla="*/ 1669 h 890022"/>
                  <a:gd name="connsiteX2" fmla="*/ 648548 w 852153"/>
                  <a:gd name="connsiteY2" fmla="*/ 37017 h 890022"/>
                  <a:gd name="connsiteX3" fmla="*/ 804817 w 852153"/>
                  <a:gd name="connsiteY3" fmla="*/ 201601 h 890022"/>
                  <a:gd name="connsiteX4" fmla="*/ 840727 w 852153"/>
                  <a:gd name="connsiteY4" fmla="*/ 325286 h 890022"/>
                  <a:gd name="connsiteX5" fmla="*/ 581585 w 852153"/>
                  <a:gd name="connsiteY5" fmla="*/ 858848 h 890022"/>
                  <a:gd name="connsiteX6" fmla="*/ 567359 w 852153"/>
                  <a:gd name="connsiteY6" fmla="*/ 741794 h 890022"/>
                  <a:gd name="connsiteX7" fmla="*/ 445071 w 852153"/>
                  <a:gd name="connsiteY7" fmla="*/ 840190 h 890022"/>
                  <a:gd name="connsiteX8" fmla="*/ 495937 w 852153"/>
                  <a:gd name="connsiteY8" fmla="*/ 619027 h 890022"/>
                  <a:gd name="connsiteX9" fmla="*/ 352362 w 852153"/>
                  <a:gd name="connsiteY9" fmla="*/ 667965 h 890022"/>
                  <a:gd name="connsiteX10" fmla="*/ 349670 w 852153"/>
                  <a:gd name="connsiteY10" fmla="*/ 512419 h 890022"/>
                  <a:gd name="connsiteX11" fmla="*/ 183073 w 852153"/>
                  <a:gd name="connsiteY11" fmla="*/ 581570 h 890022"/>
                  <a:gd name="connsiteX12" fmla="*/ 230432 w 852153"/>
                  <a:gd name="connsiteY12" fmla="*/ 414693 h 890022"/>
                  <a:gd name="connsiteX13" fmla="*/ 67804 w 852153"/>
                  <a:gd name="connsiteY13" fmla="*/ 445920 h 890022"/>
                  <a:gd name="connsiteX14" fmla="*/ 209786 w 852153"/>
                  <a:gd name="connsiteY14" fmla="*/ 238840 h 890022"/>
                  <a:gd name="connsiteX15" fmla="*/ 3819 w 852153"/>
                  <a:gd name="connsiteY15" fmla="*/ 253994 h 890022"/>
                  <a:gd name="connsiteX0" fmla="*/ 3819 w 851057"/>
                  <a:gd name="connsiteY0" fmla="*/ 253994 h 897693"/>
                  <a:gd name="connsiteX1" fmla="*/ 426355 w 851057"/>
                  <a:gd name="connsiteY1" fmla="*/ 1669 h 897693"/>
                  <a:gd name="connsiteX2" fmla="*/ 648548 w 851057"/>
                  <a:gd name="connsiteY2" fmla="*/ 37017 h 897693"/>
                  <a:gd name="connsiteX3" fmla="*/ 804817 w 851057"/>
                  <a:gd name="connsiteY3" fmla="*/ 201601 h 897693"/>
                  <a:gd name="connsiteX4" fmla="*/ 840727 w 851057"/>
                  <a:gd name="connsiteY4" fmla="*/ 325286 h 897693"/>
                  <a:gd name="connsiteX5" fmla="*/ 598059 w 851057"/>
                  <a:gd name="connsiteY5" fmla="*/ 867229 h 897693"/>
                  <a:gd name="connsiteX6" fmla="*/ 567359 w 851057"/>
                  <a:gd name="connsiteY6" fmla="*/ 741794 h 897693"/>
                  <a:gd name="connsiteX7" fmla="*/ 445071 w 851057"/>
                  <a:gd name="connsiteY7" fmla="*/ 840190 h 897693"/>
                  <a:gd name="connsiteX8" fmla="*/ 495937 w 851057"/>
                  <a:gd name="connsiteY8" fmla="*/ 619027 h 897693"/>
                  <a:gd name="connsiteX9" fmla="*/ 352362 w 851057"/>
                  <a:gd name="connsiteY9" fmla="*/ 667965 h 897693"/>
                  <a:gd name="connsiteX10" fmla="*/ 349670 w 851057"/>
                  <a:gd name="connsiteY10" fmla="*/ 512419 h 897693"/>
                  <a:gd name="connsiteX11" fmla="*/ 183073 w 851057"/>
                  <a:gd name="connsiteY11" fmla="*/ 581570 h 897693"/>
                  <a:gd name="connsiteX12" fmla="*/ 230432 w 851057"/>
                  <a:gd name="connsiteY12" fmla="*/ 414693 h 897693"/>
                  <a:gd name="connsiteX13" fmla="*/ 67804 w 851057"/>
                  <a:gd name="connsiteY13" fmla="*/ 445920 h 897693"/>
                  <a:gd name="connsiteX14" fmla="*/ 209786 w 851057"/>
                  <a:gd name="connsiteY14" fmla="*/ 238840 h 897693"/>
                  <a:gd name="connsiteX15" fmla="*/ 3819 w 851057"/>
                  <a:gd name="connsiteY15" fmla="*/ 253994 h 897693"/>
                  <a:gd name="connsiteX0" fmla="*/ 3819 w 862871"/>
                  <a:gd name="connsiteY0" fmla="*/ 252681 h 896380"/>
                  <a:gd name="connsiteX1" fmla="*/ 426355 w 862871"/>
                  <a:gd name="connsiteY1" fmla="*/ 356 h 896380"/>
                  <a:gd name="connsiteX2" fmla="*/ 804817 w 862871"/>
                  <a:gd name="connsiteY2" fmla="*/ 200288 h 896380"/>
                  <a:gd name="connsiteX3" fmla="*/ 840727 w 862871"/>
                  <a:gd name="connsiteY3" fmla="*/ 323973 h 896380"/>
                  <a:gd name="connsiteX4" fmla="*/ 598059 w 862871"/>
                  <a:gd name="connsiteY4" fmla="*/ 865916 h 896380"/>
                  <a:gd name="connsiteX5" fmla="*/ 567359 w 862871"/>
                  <a:gd name="connsiteY5" fmla="*/ 740481 h 896380"/>
                  <a:gd name="connsiteX6" fmla="*/ 445071 w 862871"/>
                  <a:gd name="connsiteY6" fmla="*/ 838877 h 896380"/>
                  <a:gd name="connsiteX7" fmla="*/ 495937 w 862871"/>
                  <a:gd name="connsiteY7" fmla="*/ 617714 h 896380"/>
                  <a:gd name="connsiteX8" fmla="*/ 352362 w 862871"/>
                  <a:gd name="connsiteY8" fmla="*/ 666652 h 896380"/>
                  <a:gd name="connsiteX9" fmla="*/ 349670 w 862871"/>
                  <a:gd name="connsiteY9" fmla="*/ 511106 h 896380"/>
                  <a:gd name="connsiteX10" fmla="*/ 183073 w 862871"/>
                  <a:gd name="connsiteY10" fmla="*/ 580257 h 896380"/>
                  <a:gd name="connsiteX11" fmla="*/ 230432 w 862871"/>
                  <a:gd name="connsiteY11" fmla="*/ 413380 h 896380"/>
                  <a:gd name="connsiteX12" fmla="*/ 67804 w 862871"/>
                  <a:gd name="connsiteY12" fmla="*/ 444607 h 896380"/>
                  <a:gd name="connsiteX13" fmla="*/ 209786 w 862871"/>
                  <a:gd name="connsiteY13" fmla="*/ 237527 h 896380"/>
                  <a:gd name="connsiteX14" fmla="*/ 3819 w 862871"/>
                  <a:gd name="connsiteY14" fmla="*/ 252681 h 896380"/>
                  <a:gd name="connsiteX0" fmla="*/ 3819 w 840727"/>
                  <a:gd name="connsiteY0" fmla="*/ 252779 h 896478"/>
                  <a:gd name="connsiteX1" fmla="*/ 426355 w 840727"/>
                  <a:gd name="connsiteY1" fmla="*/ 454 h 896478"/>
                  <a:gd name="connsiteX2" fmla="*/ 840727 w 840727"/>
                  <a:gd name="connsiteY2" fmla="*/ 324071 h 896478"/>
                  <a:gd name="connsiteX3" fmla="*/ 598059 w 840727"/>
                  <a:gd name="connsiteY3" fmla="*/ 866014 h 896478"/>
                  <a:gd name="connsiteX4" fmla="*/ 567359 w 840727"/>
                  <a:gd name="connsiteY4" fmla="*/ 740579 h 896478"/>
                  <a:gd name="connsiteX5" fmla="*/ 445071 w 840727"/>
                  <a:gd name="connsiteY5" fmla="*/ 838975 h 896478"/>
                  <a:gd name="connsiteX6" fmla="*/ 495937 w 840727"/>
                  <a:gd name="connsiteY6" fmla="*/ 617812 h 896478"/>
                  <a:gd name="connsiteX7" fmla="*/ 352362 w 840727"/>
                  <a:gd name="connsiteY7" fmla="*/ 666750 h 896478"/>
                  <a:gd name="connsiteX8" fmla="*/ 349670 w 840727"/>
                  <a:gd name="connsiteY8" fmla="*/ 511204 h 896478"/>
                  <a:gd name="connsiteX9" fmla="*/ 183073 w 840727"/>
                  <a:gd name="connsiteY9" fmla="*/ 580355 h 896478"/>
                  <a:gd name="connsiteX10" fmla="*/ 230432 w 840727"/>
                  <a:gd name="connsiteY10" fmla="*/ 413478 h 896478"/>
                  <a:gd name="connsiteX11" fmla="*/ 67804 w 840727"/>
                  <a:gd name="connsiteY11" fmla="*/ 444705 h 896478"/>
                  <a:gd name="connsiteX12" fmla="*/ 209786 w 840727"/>
                  <a:gd name="connsiteY12" fmla="*/ 237625 h 896478"/>
                  <a:gd name="connsiteX13" fmla="*/ 3819 w 840727"/>
                  <a:gd name="connsiteY13" fmla="*/ 252779 h 896478"/>
                  <a:gd name="connsiteX0" fmla="*/ 3819 w 840727"/>
                  <a:gd name="connsiteY0" fmla="*/ 252779 h 896478"/>
                  <a:gd name="connsiteX1" fmla="*/ 426355 w 840727"/>
                  <a:gd name="connsiteY1" fmla="*/ 454 h 896478"/>
                  <a:gd name="connsiteX2" fmla="*/ 840727 w 840727"/>
                  <a:gd name="connsiteY2" fmla="*/ 324071 h 896478"/>
                  <a:gd name="connsiteX3" fmla="*/ 598059 w 840727"/>
                  <a:gd name="connsiteY3" fmla="*/ 866014 h 896478"/>
                  <a:gd name="connsiteX4" fmla="*/ 567359 w 840727"/>
                  <a:gd name="connsiteY4" fmla="*/ 740579 h 896478"/>
                  <a:gd name="connsiteX5" fmla="*/ 445071 w 840727"/>
                  <a:gd name="connsiteY5" fmla="*/ 838975 h 896478"/>
                  <a:gd name="connsiteX6" fmla="*/ 495937 w 840727"/>
                  <a:gd name="connsiteY6" fmla="*/ 617812 h 896478"/>
                  <a:gd name="connsiteX7" fmla="*/ 352362 w 840727"/>
                  <a:gd name="connsiteY7" fmla="*/ 666750 h 896478"/>
                  <a:gd name="connsiteX8" fmla="*/ 418414 w 840727"/>
                  <a:gd name="connsiteY8" fmla="*/ 459049 h 896478"/>
                  <a:gd name="connsiteX9" fmla="*/ 183073 w 840727"/>
                  <a:gd name="connsiteY9" fmla="*/ 580355 h 896478"/>
                  <a:gd name="connsiteX10" fmla="*/ 230432 w 840727"/>
                  <a:gd name="connsiteY10" fmla="*/ 413478 h 896478"/>
                  <a:gd name="connsiteX11" fmla="*/ 67804 w 840727"/>
                  <a:gd name="connsiteY11" fmla="*/ 444705 h 896478"/>
                  <a:gd name="connsiteX12" fmla="*/ 209786 w 840727"/>
                  <a:gd name="connsiteY12" fmla="*/ 237625 h 896478"/>
                  <a:gd name="connsiteX13" fmla="*/ 3819 w 840727"/>
                  <a:gd name="connsiteY13" fmla="*/ 252779 h 896478"/>
                  <a:gd name="connsiteX0" fmla="*/ 3819 w 840727"/>
                  <a:gd name="connsiteY0" fmla="*/ 252779 h 896478"/>
                  <a:gd name="connsiteX1" fmla="*/ 426355 w 840727"/>
                  <a:gd name="connsiteY1" fmla="*/ 454 h 896478"/>
                  <a:gd name="connsiteX2" fmla="*/ 840727 w 840727"/>
                  <a:gd name="connsiteY2" fmla="*/ 324071 h 896478"/>
                  <a:gd name="connsiteX3" fmla="*/ 598059 w 840727"/>
                  <a:gd name="connsiteY3" fmla="*/ 866014 h 896478"/>
                  <a:gd name="connsiteX4" fmla="*/ 567359 w 840727"/>
                  <a:gd name="connsiteY4" fmla="*/ 740579 h 896478"/>
                  <a:gd name="connsiteX5" fmla="*/ 445071 w 840727"/>
                  <a:gd name="connsiteY5" fmla="*/ 838975 h 896478"/>
                  <a:gd name="connsiteX6" fmla="*/ 558211 w 840727"/>
                  <a:gd name="connsiteY6" fmla="*/ 527458 h 896478"/>
                  <a:gd name="connsiteX7" fmla="*/ 352362 w 840727"/>
                  <a:gd name="connsiteY7" fmla="*/ 666750 h 896478"/>
                  <a:gd name="connsiteX8" fmla="*/ 418414 w 840727"/>
                  <a:gd name="connsiteY8" fmla="*/ 459049 h 896478"/>
                  <a:gd name="connsiteX9" fmla="*/ 183073 w 840727"/>
                  <a:gd name="connsiteY9" fmla="*/ 580355 h 896478"/>
                  <a:gd name="connsiteX10" fmla="*/ 230432 w 840727"/>
                  <a:gd name="connsiteY10" fmla="*/ 413478 h 896478"/>
                  <a:gd name="connsiteX11" fmla="*/ 67804 w 840727"/>
                  <a:gd name="connsiteY11" fmla="*/ 444705 h 896478"/>
                  <a:gd name="connsiteX12" fmla="*/ 209786 w 840727"/>
                  <a:gd name="connsiteY12" fmla="*/ 237625 h 896478"/>
                  <a:gd name="connsiteX13" fmla="*/ 3819 w 840727"/>
                  <a:gd name="connsiteY13" fmla="*/ 252779 h 896478"/>
                  <a:gd name="connsiteX0" fmla="*/ 3819 w 840727"/>
                  <a:gd name="connsiteY0" fmla="*/ 252779 h 896478"/>
                  <a:gd name="connsiteX1" fmla="*/ 426355 w 840727"/>
                  <a:gd name="connsiteY1" fmla="*/ 454 h 896478"/>
                  <a:gd name="connsiteX2" fmla="*/ 840727 w 840727"/>
                  <a:gd name="connsiteY2" fmla="*/ 324071 h 896478"/>
                  <a:gd name="connsiteX3" fmla="*/ 598059 w 840727"/>
                  <a:gd name="connsiteY3" fmla="*/ 866014 h 896478"/>
                  <a:gd name="connsiteX4" fmla="*/ 567359 w 840727"/>
                  <a:gd name="connsiteY4" fmla="*/ 740579 h 896478"/>
                  <a:gd name="connsiteX5" fmla="*/ 445071 w 840727"/>
                  <a:gd name="connsiteY5" fmla="*/ 838975 h 896478"/>
                  <a:gd name="connsiteX6" fmla="*/ 558211 w 840727"/>
                  <a:gd name="connsiteY6" fmla="*/ 527458 h 896478"/>
                  <a:gd name="connsiteX7" fmla="*/ 352362 w 840727"/>
                  <a:gd name="connsiteY7" fmla="*/ 666750 h 896478"/>
                  <a:gd name="connsiteX8" fmla="*/ 418414 w 840727"/>
                  <a:gd name="connsiteY8" fmla="*/ 459049 h 896478"/>
                  <a:gd name="connsiteX9" fmla="*/ 183073 w 840727"/>
                  <a:gd name="connsiteY9" fmla="*/ 580355 h 896478"/>
                  <a:gd name="connsiteX10" fmla="*/ 296963 w 840727"/>
                  <a:gd name="connsiteY10" fmla="*/ 357897 h 896478"/>
                  <a:gd name="connsiteX11" fmla="*/ 67804 w 840727"/>
                  <a:gd name="connsiteY11" fmla="*/ 444705 h 896478"/>
                  <a:gd name="connsiteX12" fmla="*/ 209786 w 840727"/>
                  <a:gd name="connsiteY12" fmla="*/ 237625 h 896478"/>
                  <a:gd name="connsiteX13" fmla="*/ 3819 w 840727"/>
                  <a:gd name="connsiteY13" fmla="*/ 252779 h 896478"/>
                  <a:gd name="connsiteX0" fmla="*/ 2067 w 838975"/>
                  <a:gd name="connsiteY0" fmla="*/ 252760 h 896459"/>
                  <a:gd name="connsiteX1" fmla="*/ 424603 w 838975"/>
                  <a:gd name="connsiteY1" fmla="*/ 435 h 896459"/>
                  <a:gd name="connsiteX2" fmla="*/ 838975 w 838975"/>
                  <a:gd name="connsiteY2" fmla="*/ 324052 h 896459"/>
                  <a:gd name="connsiteX3" fmla="*/ 596307 w 838975"/>
                  <a:gd name="connsiteY3" fmla="*/ 865995 h 896459"/>
                  <a:gd name="connsiteX4" fmla="*/ 565607 w 838975"/>
                  <a:gd name="connsiteY4" fmla="*/ 740560 h 896459"/>
                  <a:gd name="connsiteX5" fmla="*/ 443319 w 838975"/>
                  <a:gd name="connsiteY5" fmla="*/ 838956 h 896459"/>
                  <a:gd name="connsiteX6" fmla="*/ 556459 w 838975"/>
                  <a:gd name="connsiteY6" fmla="*/ 527439 h 896459"/>
                  <a:gd name="connsiteX7" fmla="*/ 350610 w 838975"/>
                  <a:gd name="connsiteY7" fmla="*/ 666731 h 896459"/>
                  <a:gd name="connsiteX8" fmla="*/ 416662 w 838975"/>
                  <a:gd name="connsiteY8" fmla="*/ 459030 h 896459"/>
                  <a:gd name="connsiteX9" fmla="*/ 181321 w 838975"/>
                  <a:gd name="connsiteY9" fmla="*/ 580336 h 896459"/>
                  <a:gd name="connsiteX10" fmla="*/ 295211 w 838975"/>
                  <a:gd name="connsiteY10" fmla="*/ 357878 h 896459"/>
                  <a:gd name="connsiteX11" fmla="*/ 66052 w 838975"/>
                  <a:gd name="connsiteY11" fmla="*/ 444686 h 896459"/>
                  <a:gd name="connsiteX12" fmla="*/ 255071 w 838975"/>
                  <a:gd name="connsiteY12" fmla="*/ 172994 h 896459"/>
                  <a:gd name="connsiteX13" fmla="*/ 2067 w 838975"/>
                  <a:gd name="connsiteY13" fmla="*/ 252760 h 896459"/>
                  <a:gd name="connsiteX0" fmla="*/ 2067 w 904841"/>
                  <a:gd name="connsiteY0" fmla="*/ 258717 h 902416"/>
                  <a:gd name="connsiteX1" fmla="*/ 424603 w 904841"/>
                  <a:gd name="connsiteY1" fmla="*/ 6392 h 902416"/>
                  <a:gd name="connsiteX2" fmla="*/ 904841 w 904841"/>
                  <a:gd name="connsiteY2" fmla="*/ 147049 h 902416"/>
                  <a:gd name="connsiteX3" fmla="*/ 596307 w 904841"/>
                  <a:gd name="connsiteY3" fmla="*/ 871952 h 902416"/>
                  <a:gd name="connsiteX4" fmla="*/ 565607 w 904841"/>
                  <a:gd name="connsiteY4" fmla="*/ 746517 h 902416"/>
                  <a:gd name="connsiteX5" fmla="*/ 443319 w 904841"/>
                  <a:gd name="connsiteY5" fmla="*/ 844913 h 902416"/>
                  <a:gd name="connsiteX6" fmla="*/ 556459 w 904841"/>
                  <a:gd name="connsiteY6" fmla="*/ 533396 h 902416"/>
                  <a:gd name="connsiteX7" fmla="*/ 350610 w 904841"/>
                  <a:gd name="connsiteY7" fmla="*/ 672688 h 902416"/>
                  <a:gd name="connsiteX8" fmla="*/ 416662 w 904841"/>
                  <a:gd name="connsiteY8" fmla="*/ 464987 h 902416"/>
                  <a:gd name="connsiteX9" fmla="*/ 181321 w 904841"/>
                  <a:gd name="connsiteY9" fmla="*/ 586293 h 902416"/>
                  <a:gd name="connsiteX10" fmla="*/ 295211 w 904841"/>
                  <a:gd name="connsiteY10" fmla="*/ 363835 h 902416"/>
                  <a:gd name="connsiteX11" fmla="*/ 66052 w 904841"/>
                  <a:gd name="connsiteY11" fmla="*/ 450643 h 902416"/>
                  <a:gd name="connsiteX12" fmla="*/ 255071 w 904841"/>
                  <a:gd name="connsiteY12" fmla="*/ 178951 h 902416"/>
                  <a:gd name="connsiteX13" fmla="*/ 2067 w 904841"/>
                  <a:gd name="connsiteY13" fmla="*/ 258717 h 902416"/>
                  <a:gd name="connsiteX0" fmla="*/ 2541 w 840712"/>
                  <a:gd name="connsiteY0" fmla="*/ 263133 h 902690"/>
                  <a:gd name="connsiteX1" fmla="*/ 360474 w 840712"/>
                  <a:gd name="connsiteY1" fmla="*/ 6666 h 902690"/>
                  <a:gd name="connsiteX2" fmla="*/ 840712 w 840712"/>
                  <a:gd name="connsiteY2" fmla="*/ 147323 h 902690"/>
                  <a:gd name="connsiteX3" fmla="*/ 532178 w 840712"/>
                  <a:gd name="connsiteY3" fmla="*/ 872226 h 902690"/>
                  <a:gd name="connsiteX4" fmla="*/ 501478 w 840712"/>
                  <a:gd name="connsiteY4" fmla="*/ 746791 h 902690"/>
                  <a:gd name="connsiteX5" fmla="*/ 379190 w 840712"/>
                  <a:gd name="connsiteY5" fmla="*/ 845187 h 902690"/>
                  <a:gd name="connsiteX6" fmla="*/ 492330 w 840712"/>
                  <a:gd name="connsiteY6" fmla="*/ 533670 h 902690"/>
                  <a:gd name="connsiteX7" fmla="*/ 286481 w 840712"/>
                  <a:gd name="connsiteY7" fmla="*/ 672962 h 902690"/>
                  <a:gd name="connsiteX8" fmla="*/ 352533 w 840712"/>
                  <a:gd name="connsiteY8" fmla="*/ 465261 h 902690"/>
                  <a:gd name="connsiteX9" fmla="*/ 117192 w 840712"/>
                  <a:gd name="connsiteY9" fmla="*/ 586567 h 902690"/>
                  <a:gd name="connsiteX10" fmla="*/ 231082 w 840712"/>
                  <a:gd name="connsiteY10" fmla="*/ 364109 h 902690"/>
                  <a:gd name="connsiteX11" fmla="*/ 1923 w 840712"/>
                  <a:gd name="connsiteY11" fmla="*/ 450917 h 902690"/>
                  <a:gd name="connsiteX12" fmla="*/ 190942 w 840712"/>
                  <a:gd name="connsiteY12" fmla="*/ 179225 h 902690"/>
                  <a:gd name="connsiteX13" fmla="*/ 2541 w 840712"/>
                  <a:gd name="connsiteY13" fmla="*/ 263133 h 902690"/>
                  <a:gd name="connsiteX0" fmla="*/ 2541 w 864455"/>
                  <a:gd name="connsiteY0" fmla="*/ 259277 h 898834"/>
                  <a:gd name="connsiteX1" fmla="*/ 360474 w 864455"/>
                  <a:gd name="connsiteY1" fmla="*/ 2810 h 898834"/>
                  <a:gd name="connsiteX2" fmla="*/ 840712 w 864455"/>
                  <a:gd name="connsiteY2" fmla="*/ 143467 h 898834"/>
                  <a:gd name="connsiteX3" fmla="*/ 764553 w 864455"/>
                  <a:gd name="connsiteY3" fmla="*/ 460065 h 898834"/>
                  <a:gd name="connsiteX4" fmla="*/ 532178 w 864455"/>
                  <a:gd name="connsiteY4" fmla="*/ 868370 h 898834"/>
                  <a:gd name="connsiteX5" fmla="*/ 501478 w 864455"/>
                  <a:gd name="connsiteY5" fmla="*/ 742935 h 898834"/>
                  <a:gd name="connsiteX6" fmla="*/ 379190 w 864455"/>
                  <a:gd name="connsiteY6" fmla="*/ 841331 h 898834"/>
                  <a:gd name="connsiteX7" fmla="*/ 492330 w 864455"/>
                  <a:gd name="connsiteY7" fmla="*/ 529814 h 898834"/>
                  <a:gd name="connsiteX8" fmla="*/ 286481 w 864455"/>
                  <a:gd name="connsiteY8" fmla="*/ 669106 h 898834"/>
                  <a:gd name="connsiteX9" fmla="*/ 352533 w 864455"/>
                  <a:gd name="connsiteY9" fmla="*/ 461405 h 898834"/>
                  <a:gd name="connsiteX10" fmla="*/ 117192 w 864455"/>
                  <a:gd name="connsiteY10" fmla="*/ 582711 h 898834"/>
                  <a:gd name="connsiteX11" fmla="*/ 231082 w 864455"/>
                  <a:gd name="connsiteY11" fmla="*/ 360253 h 898834"/>
                  <a:gd name="connsiteX12" fmla="*/ 1923 w 864455"/>
                  <a:gd name="connsiteY12" fmla="*/ 447061 h 898834"/>
                  <a:gd name="connsiteX13" fmla="*/ 190942 w 864455"/>
                  <a:gd name="connsiteY13" fmla="*/ 175369 h 898834"/>
                  <a:gd name="connsiteX14" fmla="*/ 2541 w 864455"/>
                  <a:gd name="connsiteY14" fmla="*/ 259277 h 898834"/>
                  <a:gd name="connsiteX0" fmla="*/ 2541 w 847029"/>
                  <a:gd name="connsiteY0" fmla="*/ 260217 h 899774"/>
                  <a:gd name="connsiteX1" fmla="*/ 360474 w 847029"/>
                  <a:gd name="connsiteY1" fmla="*/ 3750 h 899774"/>
                  <a:gd name="connsiteX2" fmla="*/ 840712 w 847029"/>
                  <a:gd name="connsiteY2" fmla="*/ 144407 h 899774"/>
                  <a:gd name="connsiteX3" fmla="*/ 764553 w 847029"/>
                  <a:gd name="connsiteY3" fmla="*/ 461005 h 899774"/>
                  <a:gd name="connsiteX4" fmla="*/ 532178 w 847029"/>
                  <a:gd name="connsiteY4" fmla="*/ 869310 h 899774"/>
                  <a:gd name="connsiteX5" fmla="*/ 501478 w 847029"/>
                  <a:gd name="connsiteY5" fmla="*/ 743875 h 899774"/>
                  <a:gd name="connsiteX6" fmla="*/ 379190 w 847029"/>
                  <a:gd name="connsiteY6" fmla="*/ 842271 h 899774"/>
                  <a:gd name="connsiteX7" fmla="*/ 492330 w 847029"/>
                  <a:gd name="connsiteY7" fmla="*/ 530754 h 899774"/>
                  <a:gd name="connsiteX8" fmla="*/ 286481 w 847029"/>
                  <a:gd name="connsiteY8" fmla="*/ 670046 h 899774"/>
                  <a:gd name="connsiteX9" fmla="*/ 352533 w 847029"/>
                  <a:gd name="connsiteY9" fmla="*/ 462345 h 899774"/>
                  <a:gd name="connsiteX10" fmla="*/ 117192 w 847029"/>
                  <a:gd name="connsiteY10" fmla="*/ 583651 h 899774"/>
                  <a:gd name="connsiteX11" fmla="*/ 231082 w 847029"/>
                  <a:gd name="connsiteY11" fmla="*/ 361193 h 899774"/>
                  <a:gd name="connsiteX12" fmla="*/ 1923 w 847029"/>
                  <a:gd name="connsiteY12" fmla="*/ 448001 h 899774"/>
                  <a:gd name="connsiteX13" fmla="*/ 190942 w 847029"/>
                  <a:gd name="connsiteY13" fmla="*/ 176309 h 899774"/>
                  <a:gd name="connsiteX14" fmla="*/ 2541 w 847029"/>
                  <a:gd name="connsiteY14" fmla="*/ 260217 h 899774"/>
                  <a:gd name="connsiteX0" fmla="*/ 2541 w 845509"/>
                  <a:gd name="connsiteY0" fmla="*/ 260217 h 899774"/>
                  <a:gd name="connsiteX1" fmla="*/ 360474 w 845509"/>
                  <a:gd name="connsiteY1" fmla="*/ 3750 h 899774"/>
                  <a:gd name="connsiteX2" fmla="*/ 840712 w 845509"/>
                  <a:gd name="connsiteY2" fmla="*/ 144407 h 899774"/>
                  <a:gd name="connsiteX3" fmla="*/ 764553 w 845509"/>
                  <a:gd name="connsiteY3" fmla="*/ 461005 h 899774"/>
                  <a:gd name="connsiteX4" fmla="*/ 735547 w 845509"/>
                  <a:gd name="connsiteY4" fmla="*/ 338831 h 899774"/>
                  <a:gd name="connsiteX5" fmla="*/ 532178 w 845509"/>
                  <a:gd name="connsiteY5" fmla="*/ 869310 h 899774"/>
                  <a:gd name="connsiteX6" fmla="*/ 501478 w 845509"/>
                  <a:gd name="connsiteY6" fmla="*/ 743875 h 899774"/>
                  <a:gd name="connsiteX7" fmla="*/ 379190 w 845509"/>
                  <a:gd name="connsiteY7" fmla="*/ 842271 h 899774"/>
                  <a:gd name="connsiteX8" fmla="*/ 492330 w 845509"/>
                  <a:gd name="connsiteY8" fmla="*/ 530754 h 899774"/>
                  <a:gd name="connsiteX9" fmla="*/ 286481 w 845509"/>
                  <a:gd name="connsiteY9" fmla="*/ 670046 h 899774"/>
                  <a:gd name="connsiteX10" fmla="*/ 352533 w 845509"/>
                  <a:gd name="connsiteY10" fmla="*/ 462345 h 899774"/>
                  <a:gd name="connsiteX11" fmla="*/ 117192 w 845509"/>
                  <a:gd name="connsiteY11" fmla="*/ 583651 h 899774"/>
                  <a:gd name="connsiteX12" fmla="*/ 231082 w 845509"/>
                  <a:gd name="connsiteY12" fmla="*/ 361193 h 899774"/>
                  <a:gd name="connsiteX13" fmla="*/ 1923 w 845509"/>
                  <a:gd name="connsiteY13" fmla="*/ 448001 h 899774"/>
                  <a:gd name="connsiteX14" fmla="*/ 190942 w 845509"/>
                  <a:gd name="connsiteY14" fmla="*/ 176309 h 899774"/>
                  <a:gd name="connsiteX15" fmla="*/ 2541 w 845509"/>
                  <a:gd name="connsiteY15" fmla="*/ 260217 h 899774"/>
                  <a:gd name="connsiteX0" fmla="*/ 2541 w 845509"/>
                  <a:gd name="connsiteY0" fmla="*/ 260217 h 899774"/>
                  <a:gd name="connsiteX1" fmla="*/ 360474 w 845509"/>
                  <a:gd name="connsiteY1" fmla="*/ 3750 h 899774"/>
                  <a:gd name="connsiteX2" fmla="*/ 840712 w 845509"/>
                  <a:gd name="connsiteY2" fmla="*/ 144407 h 899774"/>
                  <a:gd name="connsiteX3" fmla="*/ 764553 w 845509"/>
                  <a:gd name="connsiteY3" fmla="*/ 461005 h 899774"/>
                  <a:gd name="connsiteX4" fmla="*/ 735547 w 845509"/>
                  <a:gd name="connsiteY4" fmla="*/ 338831 h 899774"/>
                  <a:gd name="connsiteX5" fmla="*/ 532178 w 845509"/>
                  <a:gd name="connsiteY5" fmla="*/ 869310 h 899774"/>
                  <a:gd name="connsiteX6" fmla="*/ 501478 w 845509"/>
                  <a:gd name="connsiteY6" fmla="*/ 743875 h 899774"/>
                  <a:gd name="connsiteX7" fmla="*/ 379190 w 845509"/>
                  <a:gd name="connsiteY7" fmla="*/ 842271 h 899774"/>
                  <a:gd name="connsiteX8" fmla="*/ 492330 w 845509"/>
                  <a:gd name="connsiteY8" fmla="*/ 530754 h 899774"/>
                  <a:gd name="connsiteX9" fmla="*/ 286481 w 845509"/>
                  <a:gd name="connsiteY9" fmla="*/ 670046 h 899774"/>
                  <a:gd name="connsiteX10" fmla="*/ 352533 w 845509"/>
                  <a:gd name="connsiteY10" fmla="*/ 462345 h 899774"/>
                  <a:gd name="connsiteX11" fmla="*/ 117192 w 845509"/>
                  <a:gd name="connsiteY11" fmla="*/ 583651 h 899774"/>
                  <a:gd name="connsiteX12" fmla="*/ 231082 w 845509"/>
                  <a:gd name="connsiteY12" fmla="*/ 361193 h 899774"/>
                  <a:gd name="connsiteX13" fmla="*/ 1923 w 845509"/>
                  <a:gd name="connsiteY13" fmla="*/ 448001 h 899774"/>
                  <a:gd name="connsiteX14" fmla="*/ 190942 w 845509"/>
                  <a:gd name="connsiteY14" fmla="*/ 176309 h 899774"/>
                  <a:gd name="connsiteX15" fmla="*/ 2541 w 845509"/>
                  <a:gd name="connsiteY15" fmla="*/ 260217 h 899774"/>
                  <a:gd name="connsiteX0" fmla="*/ 2541 w 845509"/>
                  <a:gd name="connsiteY0" fmla="*/ 260217 h 899774"/>
                  <a:gd name="connsiteX1" fmla="*/ 360474 w 845509"/>
                  <a:gd name="connsiteY1" fmla="*/ 3750 h 899774"/>
                  <a:gd name="connsiteX2" fmla="*/ 840712 w 845509"/>
                  <a:gd name="connsiteY2" fmla="*/ 144407 h 899774"/>
                  <a:gd name="connsiteX3" fmla="*/ 764553 w 845509"/>
                  <a:gd name="connsiteY3" fmla="*/ 461005 h 899774"/>
                  <a:gd name="connsiteX4" fmla="*/ 735547 w 845509"/>
                  <a:gd name="connsiteY4" fmla="*/ 338831 h 899774"/>
                  <a:gd name="connsiteX5" fmla="*/ 532178 w 845509"/>
                  <a:gd name="connsiteY5" fmla="*/ 869310 h 899774"/>
                  <a:gd name="connsiteX6" fmla="*/ 501478 w 845509"/>
                  <a:gd name="connsiteY6" fmla="*/ 743875 h 899774"/>
                  <a:gd name="connsiteX7" fmla="*/ 379190 w 845509"/>
                  <a:gd name="connsiteY7" fmla="*/ 842271 h 899774"/>
                  <a:gd name="connsiteX8" fmla="*/ 492330 w 845509"/>
                  <a:gd name="connsiteY8" fmla="*/ 530754 h 899774"/>
                  <a:gd name="connsiteX9" fmla="*/ 286481 w 845509"/>
                  <a:gd name="connsiteY9" fmla="*/ 670046 h 899774"/>
                  <a:gd name="connsiteX10" fmla="*/ 352533 w 845509"/>
                  <a:gd name="connsiteY10" fmla="*/ 462345 h 899774"/>
                  <a:gd name="connsiteX11" fmla="*/ 117192 w 845509"/>
                  <a:gd name="connsiteY11" fmla="*/ 583651 h 899774"/>
                  <a:gd name="connsiteX12" fmla="*/ 231082 w 845509"/>
                  <a:gd name="connsiteY12" fmla="*/ 361193 h 899774"/>
                  <a:gd name="connsiteX13" fmla="*/ 1923 w 845509"/>
                  <a:gd name="connsiteY13" fmla="*/ 448001 h 899774"/>
                  <a:gd name="connsiteX14" fmla="*/ 190942 w 845509"/>
                  <a:gd name="connsiteY14" fmla="*/ 176309 h 899774"/>
                  <a:gd name="connsiteX15" fmla="*/ 2541 w 845509"/>
                  <a:gd name="connsiteY15" fmla="*/ 260217 h 899774"/>
                  <a:gd name="connsiteX0" fmla="*/ 2541 w 845509"/>
                  <a:gd name="connsiteY0" fmla="*/ 260217 h 912510"/>
                  <a:gd name="connsiteX1" fmla="*/ 360474 w 845509"/>
                  <a:gd name="connsiteY1" fmla="*/ 3750 h 912510"/>
                  <a:gd name="connsiteX2" fmla="*/ 840712 w 845509"/>
                  <a:gd name="connsiteY2" fmla="*/ 144407 h 912510"/>
                  <a:gd name="connsiteX3" fmla="*/ 764553 w 845509"/>
                  <a:gd name="connsiteY3" fmla="*/ 461005 h 912510"/>
                  <a:gd name="connsiteX4" fmla="*/ 735547 w 845509"/>
                  <a:gd name="connsiteY4" fmla="*/ 338831 h 912510"/>
                  <a:gd name="connsiteX5" fmla="*/ 532178 w 845509"/>
                  <a:gd name="connsiteY5" fmla="*/ 869310 h 912510"/>
                  <a:gd name="connsiteX6" fmla="*/ 379190 w 845509"/>
                  <a:gd name="connsiteY6" fmla="*/ 842271 h 912510"/>
                  <a:gd name="connsiteX7" fmla="*/ 492330 w 845509"/>
                  <a:gd name="connsiteY7" fmla="*/ 530754 h 912510"/>
                  <a:gd name="connsiteX8" fmla="*/ 286481 w 845509"/>
                  <a:gd name="connsiteY8" fmla="*/ 670046 h 912510"/>
                  <a:gd name="connsiteX9" fmla="*/ 352533 w 845509"/>
                  <a:gd name="connsiteY9" fmla="*/ 462345 h 912510"/>
                  <a:gd name="connsiteX10" fmla="*/ 117192 w 845509"/>
                  <a:gd name="connsiteY10" fmla="*/ 583651 h 912510"/>
                  <a:gd name="connsiteX11" fmla="*/ 231082 w 845509"/>
                  <a:gd name="connsiteY11" fmla="*/ 361193 h 912510"/>
                  <a:gd name="connsiteX12" fmla="*/ 1923 w 845509"/>
                  <a:gd name="connsiteY12" fmla="*/ 448001 h 912510"/>
                  <a:gd name="connsiteX13" fmla="*/ 190942 w 845509"/>
                  <a:gd name="connsiteY13" fmla="*/ 176309 h 912510"/>
                  <a:gd name="connsiteX14" fmla="*/ 2541 w 845509"/>
                  <a:gd name="connsiteY14" fmla="*/ 260217 h 912510"/>
                  <a:gd name="connsiteX0" fmla="*/ 2541 w 845509"/>
                  <a:gd name="connsiteY0" fmla="*/ 260217 h 912510"/>
                  <a:gd name="connsiteX1" fmla="*/ 360474 w 845509"/>
                  <a:gd name="connsiteY1" fmla="*/ 3750 h 912510"/>
                  <a:gd name="connsiteX2" fmla="*/ 840712 w 845509"/>
                  <a:gd name="connsiteY2" fmla="*/ 144407 h 912510"/>
                  <a:gd name="connsiteX3" fmla="*/ 764553 w 845509"/>
                  <a:gd name="connsiteY3" fmla="*/ 461005 h 912510"/>
                  <a:gd name="connsiteX4" fmla="*/ 735547 w 845509"/>
                  <a:gd name="connsiteY4" fmla="*/ 338831 h 912510"/>
                  <a:gd name="connsiteX5" fmla="*/ 532178 w 845509"/>
                  <a:gd name="connsiteY5" fmla="*/ 869310 h 912510"/>
                  <a:gd name="connsiteX6" fmla="*/ 379190 w 845509"/>
                  <a:gd name="connsiteY6" fmla="*/ 842271 h 912510"/>
                  <a:gd name="connsiteX7" fmla="*/ 492330 w 845509"/>
                  <a:gd name="connsiteY7" fmla="*/ 530754 h 912510"/>
                  <a:gd name="connsiteX8" fmla="*/ 286481 w 845509"/>
                  <a:gd name="connsiteY8" fmla="*/ 670046 h 912510"/>
                  <a:gd name="connsiteX9" fmla="*/ 117192 w 845509"/>
                  <a:gd name="connsiteY9" fmla="*/ 583651 h 912510"/>
                  <a:gd name="connsiteX10" fmla="*/ 231082 w 845509"/>
                  <a:gd name="connsiteY10" fmla="*/ 361193 h 912510"/>
                  <a:gd name="connsiteX11" fmla="*/ 1923 w 845509"/>
                  <a:gd name="connsiteY11" fmla="*/ 448001 h 912510"/>
                  <a:gd name="connsiteX12" fmla="*/ 190942 w 845509"/>
                  <a:gd name="connsiteY12" fmla="*/ 176309 h 912510"/>
                  <a:gd name="connsiteX13" fmla="*/ 2541 w 845509"/>
                  <a:gd name="connsiteY13" fmla="*/ 260217 h 912510"/>
                  <a:gd name="connsiteX0" fmla="*/ 2541 w 845509"/>
                  <a:gd name="connsiteY0" fmla="*/ 260217 h 906979"/>
                  <a:gd name="connsiteX1" fmla="*/ 360474 w 845509"/>
                  <a:gd name="connsiteY1" fmla="*/ 3750 h 906979"/>
                  <a:gd name="connsiteX2" fmla="*/ 840712 w 845509"/>
                  <a:gd name="connsiteY2" fmla="*/ 144407 h 906979"/>
                  <a:gd name="connsiteX3" fmla="*/ 764553 w 845509"/>
                  <a:gd name="connsiteY3" fmla="*/ 461005 h 906979"/>
                  <a:gd name="connsiteX4" fmla="*/ 735547 w 845509"/>
                  <a:gd name="connsiteY4" fmla="*/ 338831 h 906979"/>
                  <a:gd name="connsiteX5" fmla="*/ 532178 w 845509"/>
                  <a:gd name="connsiteY5" fmla="*/ 869310 h 906979"/>
                  <a:gd name="connsiteX6" fmla="*/ 379190 w 845509"/>
                  <a:gd name="connsiteY6" fmla="*/ 842271 h 906979"/>
                  <a:gd name="connsiteX7" fmla="*/ 286481 w 845509"/>
                  <a:gd name="connsiteY7" fmla="*/ 670046 h 906979"/>
                  <a:gd name="connsiteX8" fmla="*/ 117192 w 845509"/>
                  <a:gd name="connsiteY8" fmla="*/ 583651 h 906979"/>
                  <a:gd name="connsiteX9" fmla="*/ 231082 w 845509"/>
                  <a:gd name="connsiteY9" fmla="*/ 361193 h 906979"/>
                  <a:gd name="connsiteX10" fmla="*/ 1923 w 845509"/>
                  <a:gd name="connsiteY10" fmla="*/ 448001 h 906979"/>
                  <a:gd name="connsiteX11" fmla="*/ 190942 w 845509"/>
                  <a:gd name="connsiteY11" fmla="*/ 176309 h 906979"/>
                  <a:gd name="connsiteX12" fmla="*/ 2541 w 845509"/>
                  <a:gd name="connsiteY12" fmla="*/ 260217 h 906979"/>
                  <a:gd name="connsiteX0" fmla="*/ 2541 w 845509"/>
                  <a:gd name="connsiteY0" fmla="*/ 260217 h 842608"/>
                  <a:gd name="connsiteX1" fmla="*/ 360474 w 845509"/>
                  <a:gd name="connsiteY1" fmla="*/ 3750 h 842608"/>
                  <a:gd name="connsiteX2" fmla="*/ 840712 w 845509"/>
                  <a:gd name="connsiteY2" fmla="*/ 144407 h 842608"/>
                  <a:gd name="connsiteX3" fmla="*/ 764553 w 845509"/>
                  <a:gd name="connsiteY3" fmla="*/ 461005 h 842608"/>
                  <a:gd name="connsiteX4" fmla="*/ 735547 w 845509"/>
                  <a:gd name="connsiteY4" fmla="*/ 338831 h 842608"/>
                  <a:gd name="connsiteX5" fmla="*/ 613197 w 845509"/>
                  <a:gd name="connsiteY5" fmla="*/ 702723 h 842608"/>
                  <a:gd name="connsiteX6" fmla="*/ 379190 w 845509"/>
                  <a:gd name="connsiteY6" fmla="*/ 842271 h 842608"/>
                  <a:gd name="connsiteX7" fmla="*/ 286481 w 845509"/>
                  <a:gd name="connsiteY7" fmla="*/ 670046 h 842608"/>
                  <a:gd name="connsiteX8" fmla="*/ 117192 w 845509"/>
                  <a:gd name="connsiteY8" fmla="*/ 583651 h 842608"/>
                  <a:gd name="connsiteX9" fmla="*/ 231082 w 845509"/>
                  <a:gd name="connsiteY9" fmla="*/ 361193 h 842608"/>
                  <a:gd name="connsiteX10" fmla="*/ 1923 w 845509"/>
                  <a:gd name="connsiteY10" fmla="*/ 448001 h 842608"/>
                  <a:gd name="connsiteX11" fmla="*/ 190942 w 845509"/>
                  <a:gd name="connsiteY11" fmla="*/ 176309 h 842608"/>
                  <a:gd name="connsiteX12" fmla="*/ 2541 w 845509"/>
                  <a:gd name="connsiteY12" fmla="*/ 260217 h 842608"/>
                  <a:gd name="connsiteX0" fmla="*/ 2541 w 845509"/>
                  <a:gd name="connsiteY0" fmla="*/ 260217 h 842334"/>
                  <a:gd name="connsiteX1" fmla="*/ 360474 w 845509"/>
                  <a:gd name="connsiteY1" fmla="*/ 3750 h 842334"/>
                  <a:gd name="connsiteX2" fmla="*/ 840712 w 845509"/>
                  <a:gd name="connsiteY2" fmla="*/ 144407 h 842334"/>
                  <a:gd name="connsiteX3" fmla="*/ 764553 w 845509"/>
                  <a:gd name="connsiteY3" fmla="*/ 461005 h 842334"/>
                  <a:gd name="connsiteX4" fmla="*/ 735547 w 845509"/>
                  <a:gd name="connsiteY4" fmla="*/ 338831 h 842334"/>
                  <a:gd name="connsiteX5" fmla="*/ 613197 w 845509"/>
                  <a:gd name="connsiteY5" fmla="*/ 702723 h 842334"/>
                  <a:gd name="connsiteX6" fmla="*/ 379190 w 845509"/>
                  <a:gd name="connsiteY6" fmla="*/ 842271 h 842334"/>
                  <a:gd name="connsiteX7" fmla="*/ 286481 w 845509"/>
                  <a:gd name="connsiteY7" fmla="*/ 670046 h 842334"/>
                  <a:gd name="connsiteX8" fmla="*/ 117192 w 845509"/>
                  <a:gd name="connsiteY8" fmla="*/ 583651 h 842334"/>
                  <a:gd name="connsiteX9" fmla="*/ 231082 w 845509"/>
                  <a:gd name="connsiteY9" fmla="*/ 361193 h 842334"/>
                  <a:gd name="connsiteX10" fmla="*/ 1923 w 845509"/>
                  <a:gd name="connsiteY10" fmla="*/ 448001 h 842334"/>
                  <a:gd name="connsiteX11" fmla="*/ 190942 w 845509"/>
                  <a:gd name="connsiteY11" fmla="*/ 176309 h 842334"/>
                  <a:gd name="connsiteX12" fmla="*/ 2541 w 845509"/>
                  <a:gd name="connsiteY12" fmla="*/ 260217 h 842334"/>
                  <a:gd name="connsiteX0" fmla="*/ 2541 w 845509"/>
                  <a:gd name="connsiteY0" fmla="*/ 260217 h 702723"/>
                  <a:gd name="connsiteX1" fmla="*/ 360474 w 845509"/>
                  <a:gd name="connsiteY1" fmla="*/ 3750 h 702723"/>
                  <a:gd name="connsiteX2" fmla="*/ 840712 w 845509"/>
                  <a:gd name="connsiteY2" fmla="*/ 144407 h 702723"/>
                  <a:gd name="connsiteX3" fmla="*/ 764553 w 845509"/>
                  <a:gd name="connsiteY3" fmla="*/ 461005 h 702723"/>
                  <a:gd name="connsiteX4" fmla="*/ 735547 w 845509"/>
                  <a:gd name="connsiteY4" fmla="*/ 338831 h 702723"/>
                  <a:gd name="connsiteX5" fmla="*/ 613197 w 845509"/>
                  <a:gd name="connsiteY5" fmla="*/ 702723 h 702723"/>
                  <a:gd name="connsiteX6" fmla="*/ 599940 w 845509"/>
                  <a:gd name="connsiteY6" fmla="*/ 490802 h 702723"/>
                  <a:gd name="connsiteX7" fmla="*/ 286481 w 845509"/>
                  <a:gd name="connsiteY7" fmla="*/ 670046 h 702723"/>
                  <a:gd name="connsiteX8" fmla="*/ 117192 w 845509"/>
                  <a:gd name="connsiteY8" fmla="*/ 583651 h 702723"/>
                  <a:gd name="connsiteX9" fmla="*/ 231082 w 845509"/>
                  <a:gd name="connsiteY9" fmla="*/ 361193 h 702723"/>
                  <a:gd name="connsiteX10" fmla="*/ 1923 w 845509"/>
                  <a:gd name="connsiteY10" fmla="*/ 448001 h 702723"/>
                  <a:gd name="connsiteX11" fmla="*/ 190942 w 845509"/>
                  <a:gd name="connsiteY11" fmla="*/ 176309 h 702723"/>
                  <a:gd name="connsiteX12" fmla="*/ 2541 w 845509"/>
                  <a:gd name="connsiteY12" fmla="*/ 260217 h 702723"/>
                  <a:gd name="connsiteX0" fmla="*/ 2541 w 845509"/>
                  <a:gd name="connsiteY0" fmla="*/ 260217 h 702723"/>
                  <a:gd name="connsiteX1" fmla="*/ 360474 w 845509"/>
                  <a:gd name="connsiteY1" fmla="*/ 3750 h 702723"/>
                  <a:gd name="connsiteX2" fmla="*/ 840712 w 845509"/>
                  <a:gd name="connsiteY2" fmla="*/ 144407 h 702723"/>
                  <a:gd name="connsiteX3" fmla="*/ 764553 w 845509"/>
                  <a:gd name="connsiteY3" fmla="*/ 461005 h 702723"/>
                  <a:gd name="connsiteX4" fmla="*/ 735547 w 845509"/>
                  <a:gd name="connsiteY4" fmla="*/ 338831 h 702723"/>
                  <a:gd name="connsiteX5" fmla="*/ 613197 w 845509"/>
                  <a:gd name="connsiteY5" fmla="*/ 702723 h 702723"/>
                  <a:gd name="connsiteX6" fmla="*/ 599940 w 845509"/>
                  <a:gd name="connsiteY6" fmla="*/ 490802 h 702723"/>
                  <a:gd name="connsiteX7" fmla="*/ 275599 w 845509"/>
                  <a:gd name="connsiteY7" fmla="*/ 698759 h 702723"/>
                  <a:gd name="connsiteX8" fmla="*/ 117192 w 845509"/>
                  <a:gd name="connsiteY8" fmla="*/ 583651 h 702723"/>
                  <a:gd name="connsiteX9" fmla="*/ 231082 w 845509"/>
                  <a:gd name="connsiteY9" fmla="*/ 361193 h 702723"/>
                  <a:gd name="connsiteX10" fmla="*/ 1923 w 845509"/>
                  <a:gd name="connsiteY10" fmla="*/ 448001 h 702723"/>
                  <a:gd name="connsiteX11" fmla="*/ 190942 w 845509"/>
                  <a:gd name="connsiteY11" fmla="*/ 176309 h 702723"/>
                  <a:gd name="connsiteX12" fmla="*/ 2541 w 845509"/>
                  <a:gd name="connsiteY12" fmla="*/ 260217 h 702723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9940 w 845509"/>
                  <a:gd name="connsiteY6" fmla="*/ 490802 h 707956"/>
                  <a:gd name="connsiteX7" fmla="*/ 275599 w 845509"/>
                  <a:gd name="connsiteY7" fmla="*/ 698759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9940 w 845509"/>
                  <a:gd name="connsiteY6" fmla="*/ 490802 h 707956"/>
                  <a:gd name="connsiteX7" fmla="*/ 275599 w 845509"/>
                  <a:gd name="connsiteY7" fmla="*/ 698759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9940 w 845509"/>
                  <a:gd name="connsiteY6" fmla="*/ 490802 h 707956"/>
                  <a:gd name="connsiteX7" fmla="*/ 275599 w 845509"/>
                  <a:gd name="connsiteY7" fmla="*/ 698759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75599 w 845509"/>
                  <a:gd name="connsiteY7" fmla="*/ 698759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75599 w 845509"/>
                  <a:gd name="connsiteY7" fmla="*/ 698759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75599 w 845509"/>
                  <a:gd name="connsiteY7" fmla="*/ 698759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05152 w 845509"/>
                  <a:gd name="connsiteY7" fmla="*/ 641215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05152 w 845509"/>
                  <a:gd name="connsiteY7" fmla="*/ 641215 h 707956"/>
                  <a:gd name="connsiteX8" fmla="*/ 117192 w 845509"/>
                  <a:gd name="connsiteY8" fmla="*/ 583651 h 707956"/>
                  <a:gd name="connsiteX9" fmla="*/ 231082 w 845509"/>
                  <a:gd name="connsiteY9" fmla="*/ 361193 h 707956"/>
                  <a:gd name="connsiteX10" fmla="*/ 1923 w 845509"/>
                  <a:gd name="connsiteY10" fmla="*/ 448001 h 707956"/>
                  <a:gd name="connsiteX11" fmla="*/ 190942 w 845509"/>
                  <a:gd name="connsiteY11" fmla="*/ 176309 h 707956"/>
                  <a:gd name="connsiteX12" fmla="*/ 2541 w 845509"/>
                  <a:gd name="connsiteY12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05152 w 845509"/>
                  <a:gd name="connsiteY7" fmla="*/ 641215 h 707956"/>
                  <a:gd name="connsiteX8" fmla="*/ 231082 w 845509"/>
                  <a:gd name="connsiteY8" fmla="*/ 361193 h 707956"/>
                  <a:gd name="connsiteX9" fmla="*/ 1923 w 845509"/>
                  <a:gd name="connsiteY9" fmla="*/ 448001 h 707956"/>
                  <a:gd name="connsiteX10" fmla="*/ 190942 w 845509"/>
                  <a:gd name="connsiteY10" fmla="*/ 176309 h 707956"/>
                  <a:gd name="connsiteX11" fmla="*/ 2541 w 845509"/>
                  <a:gd name="connsiteY11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05152 w 845509"/>
                  <a:gd name="connsiteY7" fmla="*/ 641215 h 707956"/>
                  <a:gd name="connsiteX8" fmla="*/ 275955 w 845509"/>
                  <a:gd name="connsiteY8" fmla="*/ 516023 h 707956"/>
                  <a:gd name="connsiteX9" fmla="*/ 1923 w 845509"/>
                  <a:gd name="connsiteY9" fmla="*/ 448001 h 707956"/>
                  <a:gd name="connsiteX10" fmla="*/ 190942 w 845509"/>
                  <a:gd name="connsiteY10" fmla="*/ 176309 h 707956"/>
                  <a:gd name="connsiteX11" fmla="*/ 2541 w 845509"/>
                  <a:gd name="connsiteY11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05152 w 845509"/>
                  <a:gd name="connsiteY7" fmla="*/ 641215 h 707956"/>
                  <a:gd name="connsiteX8" fmla="*/ 275955 w 845509"/>
                  <a:gd name="connsiteY8" fmla="*/ 516023 h 707956"/>
                  <a:gd name="connsiteX9" fmla="*/ 1923 w 845509"/>
                  <a:gd name="connsiteY9" fmla="*/ 448001 h 707956"/>
                  <a:gd name="connsiteX10" fmla="*/ 190942 w 845509"/>
                  <a:gd name="connsiteY10" fmla="*/ 176309 h 707956"/>
                  <a:gd name="connsiteX11" fmla="*/ 2541 w 845509"/>
                  <a:gd name="connsiteY11" fmla="*/ 260217 h 707956"/>
                  <a:gd name="connsiteX0" fmla="*/ 2541 w 845509"/>
                  <a:gd name="connsiteY0" fmla="*/ 260217 h 707956"/>
                  <a:gd name="connsiteX1" fmla="*/ 360474 w 845509"/>
                  <a:gd name="connsiteY1" fmla="*/ 3750 h 707956"/>
                  <a:gd name="connsiteX2" fmla="*/ 840712 w 845509"/>
                  <a:gd name="connsiteY2" fmla="*/ 144407 h 707956"/>
                  <a:gd name="connsiteX3" fmla="*/ 764553 w 845509"/>
                  <a:gd name="connsiteY3" fmla="*/ 461005 h 707956"/>
                  <a:gd name="connsiteX4" fmla="*/ 735547 w 845509"/>
                  <a:gd name="connsiteY4" fmla="*/ 338831 h 707956"/>
                  <a:gd name="connsiteX5" fmla="*/ 580148 w 845509"/>
                  <a:gd name="connsiteY5" fmla="*/ 707956 h 707956"/>
                  <a:gd name="connsiteX6" fmla="*/ 591464 w 845509"/>
                  <a:gd name="connsiteY6" fmla="*/ 465973 h 707956"/>
                  <a:gd name="connsiteX7" fmla="*/ 205152 w 845509"/>
                  <a:gd name="connsiteY7" fmla="*/ 641215 h 707956"/>
                  <a:gd name="connsiteX8" fmla="*/ 275955 w 845509"/>
                  <a:gd name="connsiteY8" fmla="*/ 516023 h 707956"/>
                  <a:gd name="connsiteX9" fmla="*/ 1923 w 845509"/>
                  <a:gd name="connsiteY9" fmla="*/ 448001 h 707956"/>
                  <a:gd name="connsiteX10" fmla="*/ 190942 w 845509"/>
                  <a:gd name="connsiteY10" fmla="*/ 176309 h 707956"/>
                  <a:gd name="connsiteX11" fmla="*/ 2541 w 845509"/>
                  <a:gd name="connsiteY11" fmla="*/ 260217 h 707956"/>
                  <a:gd name="connsiteX0" fmla="*/ 2601 w 845569"/>
                  <a:gd name="connsiteY0" fmla="*/ 260217 h 707956"/>
                  <a:gd name="connsiteX1" fmla="*/ 360534 w 845569"/>
                  <a:gd name="connsiteY1" fmla="*/ 3750 h 707956"/>
                  <a:gd name="connsiteX2" fmla="*/ 840772 w 845569"/>
                  <a:gd name="connsiteY2" fmla="*/ 144407 h 707956"/>
                  <a:gd name="connsiteX3" fmla="*/ 764613 w 845569"/>
                  <a:gd name="connsiteY3" fmla="*/ 461005 h 707956"/>
                  <a:gd name="connsiteX4" fmla="*/ 735607 w 845569"/>
                  <a:gd name="connsiteY4" fmla="*/ 338831 h 707956"/>
                  <a:gd name="connsiteX5" fmla="*/ 580208 w 845569"/>
                  <a:gd name="connsiteY5" fmla="*/ 707956 h 707956"/>
                  <a:gd name="connsiteX6" fmla="*/ 591524 w 845569"/>
                  <a:gd name="connsiteY6" fmla="*/ 465973 h 707956"/>
                  <a:gd name="connsiteX7" fmla="*/ 205212 w 845569"/>
                  <a:gd name="connsiteY7" fmla="*/ 641215 h 707956"/>
                  <a:gd name="connsiteX8" fmla="*/ 276015 w 845569"/>
                  <a:gd name="connsiteY8" fmla="*/ 516023 h 707956"/>
                  <a:gd name="connsiteX9" fmla="*/ 35984 w 845569"/>
                  <a:gd name="connsiteY9" fmla="*/ 432803 h 707956"/>
                  <a:gd name="connsiteX10" fmla="*/ 191002 w 845569"/>
                  <a:gd name="connsiteY10" fmla="*/ 176309 h 707956"/>
                  <a:gd name="connsiteX11" fmla="*/ 2601 w 845569"/>
                  <a:gd name="connsiteY11" fmla="*/ 260217 h 707956"/>
                  <a:gd name="connsiteX0" fmla="*/ 2601 w 845569"/>
                  <a:gd name="connsiteY0" fmla="*/ 260217 h 707956"/>
                  <a:gd name="connsiteX1" fmla="*/ 360534 w 845569"/>
                  <a:gd name="connsiteY1" fmla="*/ 3750 h 707956"/>
                  <a:gd name="connsiteX2" fmla="*/ 840772 w 845569"/>
                  <a:gd name="connsiteY2" fmla="*/ 144407 h 707956"/>
                  <a:gd name="connsiteX3" fmla="*/ 764613 w 845569"/>
                  <a:gd name="connsiteY3" fmla="*/ 461005 h 707956"/>
                  <a:gd name="connsiteX4" fmla="*/ 735607 w 845569"/>
                  <a:gd name="connsiteY4" fmla="*/ 338831 h 707956"/>
                  <a:gd name="connsiteX5" fmla="*/ 580208 w 845569"/>
                  <a:gd name="connsiteY5" fmla="*/ 707956 h 707956"/>
                  <a:gd name="connsiteX6" fmla="*/ 591524 w 845569"/>
                  <a:gd name="connsiteY6" fmla="*/ 465973 h 707956"/>
                  <a:gd name="connsiteX7" fmla="*/ 205212 w 845569"/>
                  <a:gd name="connsiteY7" fmla="*/ 641215 h 707956"/>
                  <a:gd name="connsiteX8" fmla="*/ 276015 w 845569"/>
                  <a:gd name="connsiteY8" fmla="*/ 516023 h 707956"/>
                  <a:gd name="connsiteX9" fmla="*/ 35984 w 845569"/>
                  <a:gd name="connsiteY9" fmla="*/ 432803 h 707956"/>
                  <a:gd name="connsiteX10" fmla="*/ 191002 w 845569"/>
                  <a:gd name="connsiteY10" fmla="*/ 176309 h 707956"/>
                  <a:gd name="connsiteX11" fmla="*/ 2601 w 845569"/>
                  <a:gd name="connsiteY11" fmla="*/ 260217 h 707956"/>
                  <a:gd name="connsiteX0" fmla="*/ 2601 w 845569"/>
                  <a:gd name="connsiteY0" fmla="*/ 260217 h 707956"/>
                  <a:gd name="connsiteX1" fmla="*/ 360534 w 845569"/>
                  <a:gd name="connsiteY1" fmla="*/ 3750 h 707956"/>
                  <a:gd name="connsiteX2" fmla="*/ 840772 w 845569"/>
                  <a:gd name="connsiteY2" fmla="*/ 144407 h 707956"/>
                  <a:gd name="connsiteX3" fmla="*/ 764613 w 845569"/>
                  <a:gd name="connsiteY3" fmla="*/ 461005 h 707956"/>
                  <a:gd name="connsiteX4" fmla="*/ 735607 w 845569"/>
                  <a:gd name="connsiteY4" fmla="*/ 338831 h 707956"/>
                  <a:gd name="connsiteX5" fmla="*/ 580208 w 845569"/>
                  <a:gd name="connsiteY5" fmla="*/ 707956 h 707956"/>
                  <a:gd name="connsiteX6" fmla="*/ 591524 w 845569"/>
                  <a:gd name="connsiteY6" fmla="*/ 465973 h 707956"/>
                  <a:gd name="connsiteX7" fmla="*/ 205212 w 845569"/>
                  <a:gd name="connsiteY7" fmla="*/ 641215 h 707956"/>
                  <a:gd name="connsiteX8" fmla="*/ 276015 w 845569"/>
                  <a:gd name="connsiteY8" fmla="*/ 516023 h 707956"/>
                  <a:gd name="connsiteX9" fmla="*/ 35984 w 845569"/>
                  <a:gd name="connsiteY9" fmla="*/ 432803 h 707956"/>
                  <a:gd name="connsiteX10" fmla="*/ 191002 w 845569"/>
                  <a:gd name="connsiteY10" fmla="*/ 176309 h 707956"/>
                  <a:gd name="connsiteX11" fmla="*/ 2601 w 845569"/>
                  <a:gd name="connsiteY11" fmla="*/ 260217 h 707956"/>
                  <a:gd name="connsiteX0" fmla="*/ 1553 w 844521"/>
                  <a:gd name="connsiteY0" fmla="*/ 260217 h 707956"/>
                  <a:gd name="connsiteX1" fmla="*/ 359486 w 844521"/>
                  <a:gd name="connsiteY1" fmla="*/ 3750 h 707956"/>
                  <a:gd name="connsiteX2" fmla="*/ 839724 w 844521"/>
                  <a:gd name="connsiteY2" fmla="*/ 144407 h 707956"/>
                  <a:gd name="connsiteX3" fmla="*/ 763565 w 844521"/>
                  <a:gd name="connsiteY3" fmla="*/ 461005 h 707956"/>
                  <a:gd name="connsiteX4" fmla="*/ 734559 w 844521"/>
                  <a:gd name="connsiteY4" fmla="*/ 338831 h 707956"/>
                  <a:gd name="connsiteX5" fmla="*/ 579160 w 844521"/>
                  <a:gd name="connsiteY5" fmla="*/ 707956 h 707956"/>
                  <a:gd name="connsiteX6" fmla="*/ 590476 w 844521"/>
                  <a:gd name="connsiteY6" fmla="*/ 465973 h 707956"/>
                  <a:gd name="connsiteX7" fmla="*/ 204164 w 844521"/>
                  <a:gd name="connsiteY7" fmla="*/ 641215 h 707956"/>
                  <a:gd name="connsiteX8" fmla="*/ 274967 w 844521"/>
                  <a:gd name="connsiteY8" fmla="*/ 516023 h 707956"/>
                  <a:gd name="connsiteX9" fmla="*/ 34936 w 844521"/>
                  <a:gd name="connsiteY9" fmla="*/ 432803 h 707956"/>
                  <a:gd name="connsiteX10" fmla="*/ 222090 w 844521"/>
                  <a:gd name="connsiteY10" fmla="*/ 322525 h 707956"/>
                  <a:gd name="connsiteX11" fmla="*/ 1553 w 844521"/>
                  <a:gd name="connsiteY11" fmla="*/ 260217 h 707956"/>
                  <a:gd name="connsiteX0" fmla="*/ 1553 w 844521"/>
                  <a:gd name="connsiteY0" fmla="*/ 260217 h 707956"/>
                  <a:gd name="connsiteX1" fmla="*/ 359486 w 844521"/>
                  <a:gd name="connsiteY1" fmla="*/ 3750 h 707956"/>
                  <a:gd name="connsiteX2" fmla="*/ 839724 w 844521"/>
                  <a:gd name="connsiteY2" fmla="*/ 144407 h 707956"/>
                  <a:gd name="connsiteX3" fmla="*/ 763565 w 844521"/>
                  <a:gd name="connsiteY3" fmla="*/ 461005 h 707956"/>
                  <a:gd name="connsiteX4" fmla="*/ 734559 w 844521"/>
                  <a:gd name="connsiteY4" fmla="*/ 338831 h 707956"/>
                  <a:gd name="connsiteX5" fmla="*/ 579160 w 844521"/>
                  <a:gd name="connsiteY5" fmla="*/ 707956 h 707956"/>
                  <a:gd name="connsiteX6" fmla="*/ 590476 w 844521"/>
                  <a:gd name="connsiteY6" fmla="*/ 465973 h 707956"/>
                  <a:gd name="connsiteX7" fmla="*/ 204164 w 844521"/>
                  <a:gd name="connsiteY7" fmla="*/ 641215 h 707956"/>
                  <a:gd name="connsiteX8" fmla="*/ 274967 w 844521"/>
                  <a:gd name="connsiteY8" fmla="*/ 516023 h 707956"/>
                  <a:gd name="connsiteX9" fmla="*/ 34936 w 844521"/>
                  <a:gd name="connsiteY9" fmla="*/ 432803 h 707956"/>
                  <a:gd name="connsiteX10" fmla="*/ 222090 w 844521"/>
                  <a:gd name="connsiteY10" fmla="*/ 322525 h 707956"/>
                  <a:gd name="connsiteX11" fmla="*/ 1553 w 844521"/>
                  <a:gd name="connsiteY11" fmla="*/ 260217 h 707956"/>
                  <a:gd name="connsiteX0" fmla="*/ 399 w 843367"/>
                  <a:gd name="connsiteY0" fmla="*/ 260217 h 707956"/>
                  <a:gd name="connsiteX1" fmla="*/ 358332 w 843367"/>
                  <a:gd name="connsiteY1" fmla="*/ 3750 h 707956"/>
                  <a:gd name="connsiteX2" fmla="*/ 838570 w 843367"/>
                  <a:gd name="connsiteY2" fmla="*/ 144407 h 707956"/>
                  <a:gd name="connsiteX3" fmla="*/ 762411 w 843367"/>
                  <a:gd name="connsiteY3" fmla="*/ 461005 h 707956"/>
                  <a:gd name="connsiteX4" fmla="*/ 733405 w 843367"/>
                  <a:gd name="connsiteY4" fmla="*/ 338831 h 707956"/>
                  <a:gd name="connsiteX5" fmla="*/ 578006 w 843367"/>
                  <a:gd name="connsiteY5" fmla="*/ 707956 h 707956"/>
                  <a:gd name="connsiteX6" fmla="*/ 589322 w 843367"/>
                  <a:gd name="connsiteY6" fmla="*/ 465973 h 707956"/>
                  <a:gd name="connsiteX7" fmla="*/ 203010 w 843367"/>
                  <a:gd name="connsiteY7" fmla="*/ 641215 h 707956"/>
                  <a:gd name="connsiteX8" fmla="*/ 273813 w 843367"/>
                  <a:gd name="connsiteY8" fmla="*/ 516023 h 707956"/>
                  <a:gd name="connsiteX9" fmla="*/ 33782 w 843367"/>
                  <a:gd name="connsiteY9" fmla="*/ 432803 h 707956"/>
                  <a:gd name="connsiteX10" fmla="*/ 282868 w 843367"/>
                  <a:gd name="connsiteY10" fmla="*/ 213755 h 707956"/>
                  <a:gd name="connsiteX11" fmla="*/ 399 w 843367"/>
                  <a:gd name="connsiteY11" fmla="*/ 260217 h 707956"/>
                  <a:gd name="connsiteX0" fmla="*/ 444 w 843412"/>
                  <a:gd name="connsiteY0" fmla="*/ 260217 h 707956"/>
                  <a:gd name="connsiteX1" fmla="*/ 358377 w 843412"/>
                  <a:gd name="connsiteY1" fmla="*/ 3750 h 707956"/>
                  <a:gd name="connsiteX2" fmla="*/ 838615 w 843412"/>
                  <a:gd name="connsiteY2" fmla="*/ 144407 h 707956"/>
                  <a:gd name="connsiteX3" fmla="*/ 762456 w 843412"/>
                  <a:gd name="connsiteY3" fmla="*/ 461005 h 707956"/>
                  <a:gd name="connsiteX4" fmla="*/ 733450 w 843412"/>
                  <a:gd name="connsiteY4" fmla="*/ 338831 h 707956"/>
                  <a:gd name="connsiteX5" fmla="*/ 578051 w 843412"/>
                  <a:gd name="connsiteY5" fmla="*/ 707956 h 707956"/>
                  <a:gd name="connsiteX6" fmla="*/ 589367 w 843412"/>
                  <a:gd name="connsiteY6" fmla="*/ 465973 h 707956"/>
                  <a:gd name="connsiteX7" fmla="*/ 203055 w 843412"/>
                  <a:gd name="connsiteY7" fmla="*/ 641215 h 707956"/>
                  <a:gd name="connsiteX8" fmla="*/ 273858 w 843412"/>
                  <a:gd name="connsiteY8" fmla="*/ 516023 h 707956"/>
                  <a:gd name="connsiteX9" fmla="*/ 33827 w 843412"/>
                  <a:gd name="connsiteY9" fmla="*/ 432803 h 707956"/>
                  <a:gd name="connsiteX10" fmla="*/ 222666 w 843412"/>
                  <a:gd name="connsiteY10" fmla="*/ 347742 h 707956"/>
                  <a:gd name="connsiteX11" fmla="*/ 282913 w 843412"/>
                  <a:gd name="connsiteY11" fmla="*/ 213755 h 707956"/>
                  <a:gd name="connsiteX12" fmla="*/ 444 w 843412"/>
                  <a:gd name="connsiteY12" fmla="*/ 260217 h 707956"/>
                  <a:gd name="connsiteX0" fmla="*/ 444 w 843412"/>
                  <a:gd name="connsiteY0" fmla="*/ 260217 h 707956"/>
                  <a:gd name="connsiteX1" fmla="*/ 358377 w 843412"/>
                  <a:gd name="connsiteY1" fmla="*/ 3750 h 707956"/>
                  <a:gd name="connsiteX2" fmla="*/ 838615 w 843412"/>
                  <a:gd name="connsiteY2" fmla="*/ 144407 h 707956"/>
                  <a:gd name="connsiteX3" fmla="*/ 762456 w 843412"/>
                  <a:gd name="connsiteY3" fmla="*/ 461005 h 707956"/>
                  <a:gd name="connsiteX4" fmla="*/ 733450 w 843412"/>
                  <a:gd name="connsiteY4" fmla="*/ 338831 h 707956"/>
                  <a:gd name="connsiteX5" fmla="*/ 578051 w 843412"/>
                  <a:gd name="connsiteY5" fmla="*/ 707956 h 707956"/>
                  <a:gd name="connsiteX6" fmla="*/ 589367 w 843412"/>
                  <a:gd name="connsiteY6" fmla="*/ 465973 h 707956"/>
                  <a:gd name="connsiteX7" fmla="*/ 203055 w 843412"/>
                  <a:gd name="connsiteY7" fmla="*/ 641215 h 707956"/>
                  <a:gd name="connsiteX8" fmla="*/ 273858 w 843412"/>
                  <a:gd name="connsiteY8" fmla="*/ 516023 h 707956"/>
                  <a:gd name="connsiteX9" fmla="*/ 33827 w 843412"/>
                  <a:gd name="connsiteY9" fmla="*/ 432803 h 707956"/>
                  <a:gd name="connsiteX10" fmla="*/ 222666 w 843412"/>
                  <a:gd name="connsiteY10" fmla="*/ 347742 h 707956"/>
                  <a:gd name="connsiteX11" fmla="*/ 282913 w 843412"/>
                  <a:gd name="connsiteY11" fmla="*/ 213755 h 707956"/>
                  <a:gd name="connsiteX12" fmla="*/ 444 w 843412"/>
                  <a:gd name="connsiteY12" fmla="*/ 260217 h 707956"/>
                  <a:gd name="connsiteX0" fmla="*/ 101401 w 809585"/>
                  <a:gd name="connsiteY0" fmla="*/ 151764 h 704268"/>
                  <a:gd name="connsiteX1" fmla="*/ 324550 w 809585"/>
                  <a:gd name="connsiteY1" fmla="*/ 62 h 704268"/>
                  <a:gd name="connsiteX2" fmla="*/ 804788 w 809585"/>
                  <a:gd name="connsiteY2" fmla="*/ 140719 h 704268"/>
                  <a:gd name="connsiteX3" fmla="*/ 728629 w 809585"/>
                  <a:gd name="connsiteY3" fmla="*/ 457317 h 704268"/>
                  <a:gd name="connsiteX4" fmla="*/ 699623 w 809585"/>
                  <a:gd name="connsiteY4" fmla="*/ 335143 h 704268"/>
                  <a:gd name="connsiteX5" fmla="*/ 544224 w 809585"/>
                  <a:gd name="connsiteY5" fmla="*/ 704268 h 704268"/>
                  <a:gd name="connsiteX6" fmla="*/ 555540 w 809585"/>
                  <a:gd name="connsiteY6" fmla="*/ 462285 h 704268"/>
                  <a:gd name="connsiteX7" fmla="*/ 169228 w 809585"/>
                  <a:gd name="connsiteY7" fmla="*/ 637527 h 704268"/>
                  <a:gd name="connsiteX8" fmla="*/ 240031 w 809585"/>
                  <a:gd name="connsiteY8" fmla="*/ 512335 h 704268"/>
                  <a:gd name="connsiteX9" fmla="*/ 0 w 809585"/>
                  <a:gd name="connsiteY9" fmla="*/ 429115 h 704268"/>
                  <a:gd name="connsiteX10" fmla="*/ 188839 w 809585"/>
                  <a:gd name="connsiteY10" fmla="*/ 344054 h 704268"/>
                  <a:gd name="connsiteX11" fmla="*/ 249086 w 809585"/>
                  <a:gd name="connsiteY11" fmla="*/ 210067 h 704268"/>
                  <a:gd name="connsiteX12" fmla="*/ 101401 w 809585"/>
                  <a:gd name="connsiteY12" fmla="*/ 151764 h 704268"/>
                  <a:gd name="connsiteX0" fmla="*/ 101401 w 811719"/>
                  <a:gd name="connsiteY0" fmla="*/ 240545 h 793049"/>
                  <a:gd name="connsiteX1" fmla="*/ 544608 w 811719"/>
                  <a:gd name="connsiteY1" fmla="*/ 17 h 793049"/>
                  <a:gd name="connsiteX2" fmla="*/ 804788 w 811719"/>
                  <a:gd name="connsiteY2" fmla="*/ 229500 h 793049"/>
                  <a:gd name="connsiteX3" fmla="*/ 728629 w 811719"/>
                  <a:gd name="connsiteY3" fmla="*/ 546098 h 793049"/>
                  <a:gd name="connsiteX4" fmla="*/ 699623 w 811719"/>
                  <a:gd name="connsiteY4" fmla="*/ 423924 h 793049"/>
                  <a:gd name="connsiteX5" fmla="*/ 544224 w 811719"/>
                  <a:gd name="connsiteY5" fmla="*/ 793049 h 793049"/>
                  <a:gd name="connsiteX6" fmla="*/ 555540 w 811719"/>
                  <a:gd name="connsiteY6" fmla="*/ 551066 h 793049"/>
                  <a:gd name="connsiteX7" fmla="*/ 169228 w 811719"/>
                  <a:gd name="connsiteY7" fmla="*/ 726308 h 793049"/>
                  <a:gd name="connsiteX8" fmla="*/ 240031 w 811719"/>
                  <a:gd name="connsiteY8" fmla="*/ 601116 h 793049"/>
                  <a:gd name="connsiteX9" fmla="*/ 0 w 811719"/>
                  <a:gd name="connsiteY9" fmla="*/ 517896 h 793049"/>
                  <a:gd name="connsiteX10" fmla="*/ 188839 w 811719"/>
                  <a:gd name="connsiteY10" fmla="*/ 432835 h 793049"/>
                  <a:gd name="connsiteX11" fmla="*/ 249086 w 811719"/>
                  <a:gd name="connsiteY11" fmla="*/ 298848 h 793049"/>
                  <a:gd name="connsiteX12" fmla="*/ 101401 w 811719"/>
                  <a:gd name="connsiteY12" fmla="*/ 240545 h 793049"/>
                  <a:gd name="connsiteX0" fmla="*/ 101401 w 811719"/>
                  <a:gd name="connsiteY0" fmla="*/ 246377 h 798881"/>
                  <a:gd name="connsiteX1" fmla="*/ 544608 w 811719"/>
                  <a:gd name="connsiteY1" fmla="*/ 5849 h 798881"/>
                  <a:gd name="connsiteX2" fmla="*/ 804788 w 811719"/>
                  <a:gd name="connsiteY2" fmla="*/ 235332 h 798881"/>
                  <a:gd name="connsiteX3" fmla="*/ 728629 w 811719"/>
                  <a:gd name="connsiteY3" fmla="*/ 551930 h 798881"/>
                  <a:gd name="connsiteX4" fmla="*/ 699623 w 811719"/>
                  <a:gd name="connsiteY4" fmla="*/ 429756 h 798881"/>
                  <a:gd name="connsiteX5" fmla="*/ 544224 w 811719"/>
                  <a:gd name="connsiteY5" fmla="*/ 798881 h 798881"/>
                  <a:gd name="connsiteX6" fmla="*/ 555540 w 811719"/>
                  <a:gd name="connsiteY6" fmla="*/ 556898 h 798881"/>
                  <a:gd name="connsiteX7" fmla="*/ 169228 w 811719"/>
                  <a:gd name="connsiteY7" fmla="*/ 732140 h 798881"/>
                  <a:gd name="connsiteX8" fmla="*/ 240031 w 811719"/>
                  <a:gd name="connsiteY8" fmla="*/ 606948 h 798881"/>
                  <a:gd name="connsiteX9" fmla="*/ 0 w 811719"/>
                  <a:gd name="connsiteY9" fmla="*/ 523728 h 798881"/>
                  <a:gd name="connsiteX10" fmla="*/ 188839 w 811719"/>
                  <a:gd name="connsiteY10" fmla="*/ 438667 h 798881"/>
                  <a:gd name="connsiteX11" fmla="*/ 249086 w 811719"/>
                  <a:gd name="connsiteY11" fmla="*/ 304680 h 798881"/>
                  <a:gd name="connsiteX12" fmla="*/ 101401 w 811719"/>
                  <a:gd name="connsiteY12" fmla="*/ 246377 h 798881"/>
                  <a:gd name="connsiteX0" fmla="*/ 101401 w 811719"/>
                  <a:gd name="connsiteY0" fmla="*/ 240528 h 793032"/>
                  <a:gd name="connsiteX1" fmla="*/ 544608 w 811719"/>
                  <a:gd name="connsiteY1" fmla="*/ 0 h 793032"/>
                  <a:gd name="connsiteX2" fmla="*/ 804788 w 811719"/>
                  <a:gd name="connsiteY2" fmla="*/ 229483 h 793032"/>
                  <a:gd name="connsiteX3" fmla="*/ 728629 w 811719"/>
                  <a:gd name="connsiteY3" fmla="*/ 546081 h 793032"/>
                  <a:gd name="connsiteX4" fmla="*/ 699623 w 811719"/>
                  <a:gd name="connsiteY4" fmla="*/ 423907 h 793032"/>
                  <a:gd name="connsiteX5" fmla="*/ 544224 w 811719"/>
                  <a:gd name="connsiteY5" fmla="*/ 793032 h 793032"/>
                  <a:gd name="connsiteX6" fmla="*/ 555540 w 811719"/>
                  <a:gd name="connsiteY6" fmla="*/ 551049 h 793032"/>
                  <a:gd name="connsiteX7" fmla="*/ 169228 w 811719"/>
                  <a:gd name="connsiteY7" fmla="*/ 726291 h 793032"/>
                  <a:gd name="connsiteX8" fmla="*/ 240031 w 811719"/>
                  <a:gd name="connsiteY8" fmla="*/ 601099 h 793032"/>
                  <a:gd name="connsiteX9" fmla="*/ 0 w 811719"/>
                  <a:gd name="connsiteY9" fmla="*/ 517879 h 793032"/>
                  <a:gd name="connsiteX10" fmla="*/ 188839 w 811719"/>
                  <a:gd name="connsiteY10" fmla="*/ 432818 h 793032"/>
                  <a:gd name="connsiteX11" fmla="*/ 249086 w 811719"/>
                  <a:gd name="connsiteY11" fmla="*/ 298831 h 793032"/>
                  <a:gd name="connsiteX12" fmla="*/ 101401 w 811719"/>
                  <a:gd name="connsiteY12" fmla="*/ 240528 h 793032"/>
                  <a:gd name="connsiteX0" fmla="*/ 101401 w 811257"/>
                  <a:gd name="connsiteY0" fmla="*/ 276073 h 828577"/>
                  <a:gd name="connsiteX1" fmla="*/ 552941 w 811257"/>
                  <a:gd name="connsiteY1" fmla="*/ 0 h 828577"/>
                  <a:gd name="connsiteX2" fmla="*/ 804788 w 811257"/>
                  <a:gd name="connsiteY2" fmla="*/ 265028 h 828577"/>
                  <a:gd name="connsiteX3" fmla="*/ 728629 w 811257"/>
                  <a:gd name="connsiteY3" fmla="*/ 581626 h 828577"/>
                  <a:gd name="connsiteX4" fmla="*/ 699623 w 811257"/>
                  <a:gd name="connsiteY4" fmla="*/ 459452 h 828577"/>
                  <a:gd name="connsiteX5" fmla="*/ 544224 w 811257"/>
                  <a:gd name="connsiteY5" fmla="*/ 828577 h 828577"/>
                  <a:gd name="connsiteX6" fmla="*/ 555540 w 811257"/>
                  <a:gd name="connsiteY6" fmla="*/ 586594 h 828577"/>
                  <a:gd name="connsiteX7" fmla="*/ 169228 w 811257"/>
                  <a:gd name="connsiteY7" fmla="*/ 761836 h 828577"/>
                  <a:gd name="connsiteX8" fmla="*/ 240031 w 811257"/>
                  <a:gd name="connsiteY8" fmla="*/ 636644 h 828577"/>
                  <a:gd name="connsiteX9" fmla="*/ 0 w 811257"/>
                  <a:gd name="connsiteY9" fmla="*/ 553424 h 828577"/>
                  <a:gd name="connsiteX10" fmla="*/ 188839 w 811257"/>
                  <a:gd name="connsiteY10" fmla="*/ 468363 h 828577"/>
                  <a:gd name="connsiteX11" fmla="*/ 249086 w 811257"/>
                  <a:gd name="connsiteY11" fmla="*/ 334376 h 828577"/>
                  <a:gd name="connsiteX12" fmla="*/ 101401 w 811257"/>
                  <a:gd name="connsiteY12" fmla="*/ 276073 h 828577"/>
                  <a:gd name="connsiteX0" fmla="*/ 101401 w 811257"/>
                  <a:gd name="connsiteY0" fmla="*/ 276073 h 828577"/>
                  <a:gd name="connsiteX1" fmla="*/ 552941 w 811257"/>
                  <a:gd name="connsiteY1" fmla="*/ 0 h 828577"/>
                  <a:gd name="connsiteX2" fmla="*/ 804788 w 811257"/>
                  <a:gd name="connsiteY2" fmla="*/ 265028 h 828577"/>
                  <a:gd name="connsiteX3" fmla="*/ 728629 w 811257"/>
                  <a:gd name="connsiteY3" fmla="*/ 581626 h 828577"/>
                  <a:gd name="connsiteX4" fmla="*/ 699623 w 811257"/>
                  <a:gd name="connsiteY4" fmla="*/ 459452 h 828577"/>
                  <a:gd name="connsiteX5" fmla="*/ 544224 w 811257"/>
                  <a:gd name="connsiteY5" fmla="*/ 828577 h 828577"/>
                  <a:gd name="connsiteX6" fmla="*/ 555540 w 811257"/>
                  <a:gd name="connsiteY6" fmla="*/ 586594 h 828577"/>
                  <a:gd name="connsiteX7" fmla="*/ 169228 w 811257"/>
                  <a:gd name="connsiteY7" fmla="*/ 761836 h 828577"/>
                  <a:gd name="connsiteX8" fmla="*/ 240031 w 811257"/>
                  <a:gd name="connsiteY8" fmla="*/ 636644 h 828577"/>
                  <a:gd name="connsiteX9" fmla="*/ 0 w 811257"/>
                  <a:gd name="connsiteY9" fmla="*/ 553424 h 828577"/>
                  <a:gd name="connsiteX10" fmla="*/ 188839 w 811257"/>
                  <a:gd name="connsiteY10" fmla="*/ 468363 h 828577"/>
                  <a:gd name="connsiteX11" fmla="*/ 249086 w 811257"/>
                  <a:gd name="connsiteY11" fmla="*/ 334376 h 828577"/>
                  <a:gd name="connsiteX12" fmla="*/ 101401 w 811257"/>
                  <a:gd name="connsiteY12" fmla="*/ 276073 h 828577"/>
                  <a:gd name="connsiteX0" fmla="*/ 101401 w 804791"/>
                  <a:gd name="connsiteY0" fmla="*/ 276073 h 828577"/>
                  <a:gd name="connsiteX1" fmla="*/ 552941 w 804791"/>
                  <a:gd name="connsiteY1" fmla="*/ 0 h 828577"/>
                  <a:gd name="connsiteX2" fmla="*/ 804788 w 804791"/>
                  <a:gd name="connsiteY2" fmla="*/ 265028 h 828577"/>
                  <a:gd name="connsiteX3" fmla="*/ 728629 w 804791"/>
                  <a:gd name="connsiteY3" fmla="*/ 581626 h 828577"/>
                  <a:gd name="connsiteX4" fmla="*/ 699623 w 804791"/>
                  <a:gd name="connsiteY4" fmla="*/ 459452 h 828577"/>
                  <a:gd name="connsiteX5" fmla="*/ 544224 w 804791"/>
                  <a:gd name="connsiteY5" fmla="*/ 828577 h 828577"/>
                  <a:gd name="connsiteX6" fmla="*/ 555540 w 804791"/>
                  <a:gd name="connsiteY6" fmla="*/ 586594 h 828577"/>
                  <a:gd name="connsiteX7" fmla="*/ 169228 w 804791"/>
                  <a:gd name="connsiteY7" fmla="*/ 761836 h 828577"/>
                  <a:gd name="connsiteX8" fmla="*/ 240031 w 804791"/>
                  <a:gd name="connsiteY8" fmla="*/ 636644 h 828577"/>
                  <a:gd name="connsiteX9" fmla="*/ 0 w 804791"/>
                  <a:gd name="connsiteY9" fmla="*/ 553424 h 828577"/>
                  <a:gd name="connsiteX10" fmla="*/ 188839 w 804791"/>
                  <a:gd name="connsiteY10" fmla="*/ 468363 h 828577"/>
                  <a:gd name="connsiteX11" fmla="*/ 249086 w 804791"/>
                  <a:gd name="connsiteY11" fmla="*/ 334376 h 828577"/>
                  <a:gd name="connsiteX12" fmla="*/ 101401 w 804791"/>
                  <a:gd name="connsiteY12" fmla="*/ 276073 h 828577"/>
                  <a:gd name="connsiteX0" fmla="*/ 101401 w 806542"/>
                  <a:gd name="connsiteY0" fmla="*/ 276073 h 828577"/>
                  <a:gd name="connsiteX1" fmla="*/ 552941 w 806542"/>
                  <a:gd name="connsiteY1" fmla="*/ 0 h 828577"/>
                  <a:gd name="connsiteX2" fmla="*/ 804788 w 806542"/>
                  <a:gd name="connsiteY2" fmla="*/ 265028 h 828577"/>
                  <a:gd name="connsiteX3" fmla="*/ 728629 w 806542"/>
                  <a:gd name="connsiteY3" fmla="*/ 581626 h 828577"/>
                  <a:gd name="connsiteX4" fmla="*/ 699623 w 806542"/>
                  <a:gd name="connsiteY4" fmla="*/ 459452 h 828577"/>
                  <a:gd name="connsiteX5" fmla="*/ 544224 w 806542"/>
                  <a:gd name="connsiteY5" fmla="*/ 828577 h 828577"/>
                  <a:gd name="connsiteX6" fmla="*/ 555540 w 806542"/>
                  <a:gd name="connsiteY6" fmla="*/ 586594 h 828577"/>
                  <a:gd name="connsiteX7" fmla="*/ 169228 w 806542"/>
                  <a:gd name="connsiteY7" fmla="*/ 761836 h 828577"/>
                  <a:gd name="connsiteX8" fmla="*/ 240031 w 806542"/>
                  <a:gd name="connsiteY8" fmla="*/ 636644 h 828577"/>
                  <a:gd name="connsiteX9" fmla="*/ 0 w 806542"/>
                  <a:gd name="connsiteY9" fmla="*/ 553424 h 828577"/>
                  <a:gd name="connsiteX10" fmla="*/ 188839 w 806542"/>
                  <a:gd name="connsiteY10" fmla="*/ 468363 h 828577"/>
                  <a:gd name="connsiteX11" fmla="*/ 249086 w 806542"/>
                  <a:gd name="connsiteY11" fmla="*/ 334376 h 828577"/>
                  <a:gd name="connsiteX12" fmla="*/ 101401 w 806542"/>
                  <a:gd name="connsiteY12" fmla="*/ 276073 h 828577"/>
                  <a:gd name="connsiteX0" fmla="*/ 101401 w 805372"/>
                  <a:gd name="connsiteY0" fmla="*/ 276073 h 828577"/>
                  <a:gd name="connsiteX1" fmla="*/ 552941 w 805372"/>
                  <a:gd name="connsiteY1" fmla="*/ 0 h 828577"/>
                  <a:gd name="connsiteX2" fmla="*/ 804788 w 805372"/>
                  <a:gd name="connsiteY2" fmla="*/ 265028 h 828577"/>
                  <a:gd name="connsiteX3" fmla="*/ 728629 w 805372"/>
                  <a:gd name="connsiteY3" fmla="*/ 581626 h 828577"/>
                  <a:gd name="connsiteX4" fmla="*/ 699623 w 805372"/>
                  <a:gd name="connsiteY4" fmla="*/ 459452 h 828577"/>
                  <a:gd name="connsiteX5" fmla="*/ 544224 w 805372"/>
                  <a:gd name="connsiteY5" fmla="*/ 828577 h 828577"/>
                  <a:gd name="connsiteX6" fmla="*/ 555540 w 805372"/>
                  <a:gd name="connsiteY6" fmla="*/ 586594 h 828577"/>
                  <a:gd name="connsiteX7" fmla="*/ 169228 w 805372"/>
                  <a:gd name="connsiteY7" fmla="*/ 761836 h 828577"/>
                  <a:gd name="connsiteX8" fmla="*/ 240031 w 805372"/>
                  <a:gd name="connsiteY8" fmla="*/ 636644 h 828577"/>
                  <a:gd name="connsiteX9" fmla="*/ 0 w 805372"/>
                  <a:gd name="connsiteY9" fmla="*/ 553424 h 828577"/>
                  <a:gd name="connsiteX10" fmla="*/ 188839 w 805372"/>
                  <a:gd name="connsiteY10" fmla="*/ 468363 h 828577"/>
                  <a:gd name="connsiteX11" fmla="*/ 249086 w 805372"/>
                  <a:gd name="connsiteY11" fmla="*/ 334376 h 828577"/>
                  <a:gd name="connsiteX12" fmla="*/ 101401 w 805372"/>
                  <a:gd name="connsiteY12" fmla="*/ 276073 h 828577"/>
                  <a:gd name="connsiteX0" fmla="*/ 101401 w 805317"/>
                  <a:gd name="connsiteY0" fmla="*/ 276937 h 829441"/>
                  <a:gd name="connsiteX1" fmla="*/ 552941 w 805317"/>
                  <a:gd name="connsiteY1" fmla="*/ 864 h 829441"/>
                  <a:gd name="connsiteX2" fmla="*/ 804788 w 805317"/>
                  <a:gd name="connsiteY2" fmla="*/ 265892 h 829441"/>
                  <a:gd name="connsiteX3" fmla="*/ 728629 w 805317"/>
                  <a:gd name="connsiteY3" fmla="*/ 582490 h 829441"/>
                  <a:gd name="connsiteX4" fmla="*/ 699623 w 805317"/>
                  <a:gd name="connsiteY4" fmla="*/ 460316 h 829441"/>
                  <a:gd name="connsiteX5" fmla="*/ 544224 w 805317"/>
                  <a:gd name="connsiteY5" fmla="*/ 829441 h 829441"/>
                  <a:gd name="connsiteX6" fmla="*/ 555540 w 805317"/>
                  <a:gd name="connsiteY6" fmla="*/ 587458 h 829441"/>
                  <a:gd name="connsiteX7" fmla="*/ 169228 w 805317"/>
                  <a:gd name="connsiteY7" fmla="*/ 762700 h 829441"/>
                  <a:gd name="connsiteX8" fmla="*/ 240031 w 805317"/>
                  <a:gd name="connsiteY8" fmla="*/ 637508 h 829441"/>
                  <a:gd name="connsiteX9" fmla="*/ 0 w 805317"/>
                  <a:gd name="connsiteY9" fmla="*/ 554288 h 829441"/>
                  <a:gd name="connsiteX10" fmla="*/ 188839 w 805317"/>
                  <a:gd name="connsiteY10" fmla="*/ 469227 h 829441"/>
                  <a:gd name="connsiteX11" fmla="*/ 249086 w 805317"/>
                  <a:gd name="connsiteY11" fmla="*/ 335240 h 829441"/>
                  <a:gd name="connsiteX12" fmla="*/ 101401 w 805317"/>
                  <a:gd name="connsiteY12" fmla="*/ 276937 h 829441"/>
                  <a:gd name="connsiteX0" fmla="*/ 101401 w 805341"/>
                  <a:gd name="connsiteY0" fmla="*/ 277496 h 830000"/>
                  <a:gd name="connsiteX1" fmla="*/ 552941 w 805341"/>
                  <a:gd name="connsiteY1" fmla="*/ 1423 h 830000"/>
                  <a:gd name="connsiteX2" fmla="*/ 804788 w 805341"/>
                  <a:gd name="connsiteY2" fmla="*/ 266451 h 830000"/>
                  <a:gd name="connsiteX3" fmla="*/ 728629 w 805341"/>
                  <a:gd name="connsiteY3" fmla="*/ 583049 h 830000"/>
                  <a:gd name="connsiteX4" fmla="*/ 699623 w 805341"/>
                  <a:gd name="connsiteY4" fmla="*/ 460875 h 830000"/>
                  <a:gd name="connsiteX5" fmla="*/ 544224 w 805341"/>
                  <a:gd name="connsiteY5" fmla="*/ 830000 h 830000"/>
                  <a:gd name="connsiteX6" fmla="*/ 555540 w 805341"/>
                  <a:gd name="connsiteY6" fmla="*/ 588017 h 830000"/>
                  <a:gd name="connsiteX7" fmla="*/ 169228 w 805341"/>
                  <a:gd name="connsiteY7" fmla="*/ 763259 h 830000"/>
                  <a:gd name="connsiteX8" fmla="*/ 240031 w 805341"/>
                  <a:gd name="connsiteY8" fmla="*/ 638067 h 830000"/>
                  <a:gd name="connsiteX9" fmla="*/ 0 w 805341"/>
                  <a:gd name="connsiteY9" fmla="*/ 554847 h 830000"/>
                  <a:gd name="connsiteX10" fmla="*/ 188839 w 805341"/>
                  <a:gd name="connsiteY10" fmla="*/ 469786 h 830000"/>
                  <a:gd name="connsiteX11" fmla="*/ 249086 w 805341"/>
                  <a:gd name="connsiteY11" fmla="*/ 335799 h 830000"/>
                  <a:gd name="connsiteX12" fmla="*/ 101401 w 805341"/>
                  <a:gd name="connsiteY12" fmla="*/ 277496 h 83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341" h="830000">
                    <a:moveTo>
                      <a:pt x="101401" y="277496"/>
                    </a:moveTo>
                    <a:cubicBezTo>
                      <a:pt x="152043" y="221767"/>
                      <a:pt x="331665" y="41823"/>
                      <a:pt x="552941" y="1423"/>
                    </a:cubicBezTo>
                    <a:cubicBezTo>
                      <a:pt x="675017" y="-20546"/>
                      <a:pt x="815262" y="218275"/>
                      <a:pt x="804788" y="266451"/>
                    </a:cubicBezTo>
                    <a:cubicBezTo>
                      <a:pt x="785671" y="379238"/>
                      <a:pt x="756034" y="499328"/>
                      <a:pt x="728629" y="583049"/>
                    </a:cubicBezTo>
                    <a:cubicBezTo>
                      <a:pt x="701224" y="666770"/>
                      <a:pt x="701761" y="491853"/>
                      <a:pt x="699623" y="460875"/>
                    </a:cubicBezTo>
                    <a:cubicBezTo>
                      <a:pt x="662886" y="593223"/>
                      <a:pt x="622003" y="787296"/>
                      <a:pt x="544224" y="830000"/>
                    </a:cubicBezTo>
                    <a:cubicBezTo>
                      <a:pt x="569710" y="650199"/>
                      <a:pt x="566129" y="640893"/>
                      <a:pt x="555540" y="588017"/>
                    </a:cubicBezTo>
                    <a:cubicBezTo>
                      <a:pt x="496527" y="672849"/>
                      <a:pt x="339934" y="834635"/>
                      <a:pt x="169228" y="763259"/>
                    </a:cubicBezTo>
                    <a:cubicBezTo>
                      <a:pt x="201691" y="742595"/>
                      <a:pt x="238179" y="675108"/>
                      <a:pt x="240031" y="638067"/>
                    </a:cubicBezTo>
                    <a:cubicBezTo>
                      <a:pt x="156896" y="659932"/>
                      <a:pt x="81490" y="644970"/>
                      <a:pt x="0" y="554847"/>
                    </a:cubicBezTo>
                    <a:cubicBezTo>
                      <a:pt x="64167" y="556045"/>
                      <a:pt x="147325" y="506294"/>
                      <a:pt x="188839" y="469786"/>
                    </a:cubicBezTo>
                    <a:cubicBezTo>
                      <a:pt x="230353" y="433278"/>
                      <a:pt x="263659" y="367847"/>
                      <a:pt x="249086" y="335799"/>
                    </a:cubicBezTo>
                    <a:cubicBezTo>
                      <a:pt x="234513" y="303751"/>
                      <a:pt x="50759" y="333225"/>
                      <a:pt x="101401" y="277496"/>
                    </a:cubicBezTo>
                    <a:close/>
                  </a:path>
                </a:pathLst>
              </a:custGeom>
              <a:solidFill>
                <a:srgbClr val="E2BB8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113B3B16-0340-766B-DB9E-B6C0BE28209E}"/>
                  </a:ext>
                </a:extLst>
              </p:cNvPr>
              <p:cNvSpPr/>
              <p:nvPr/>
            </p:nvSpPr>
            <p:spPr>
              <a:xfrm rot="20939207">
                <a:off x="5161127" y="5018756"/>
                <a:ext cx="661796" cy="539921"/>
              </a:xfrm>
              <a:custGeom>
                <a:avLst/>
                <a:gdLst>
                  <a:gd name="connsiteX0" fmla="*/ 753857 w 963261"/>
                  <a:gd name="connsiteY0" fmla="*/ 0 h 743386"/>
                  <a:gd name="connsiteX1" fmla="*/ 397869 w 963261"/>
                  <a:gd name="connsiteY1" fmla="*/ 143093 h 743386"/>
                  <a:gd name="connsiteX2" fmla="*/ 547942 w 963261"/>
                  <a:gd name="connsiteY2" fmla="*/ 160544 h 743386"/>
                  <a:gd name="connsiteX3" fmla="*/ 352498 w 963261"/>
                  <a:gd name="connsiteY3" fmla="*/ 286186 h 743386"/>
                  <a:gd name="connsiteX4" fmla="*/ 408339 w 963261"/>
                  <a:gd name="connsiteY4" fmla="*/ 300147 h 743386"/>
                  <a:gd name="connsiteX5" fmla="*/ 0 w 963261"/>
                  <a:gd name="connsiteY5" fmla="*/ 649154 h 743386"/>
                  <a:gd name="connsiteX6" fmla="*/ 171014 w 963261"/>
                  <a:gd name="connsiteY6" fmla="*/ 631704 h 743386"/>
                  <a:gd name="connsiteX7" fmla="*/ 87252 w 963261"/>
                  <a:gd name="connsiteY7" fmla="*/ 743386 h 743386"/>
                  <a:gd name="connsiteX8" fmla="*/ 722446 w 963261"/>
                  <a:gd name="connsiteY8" fmla="*/ 397869 h 743386"/>
                  <a:gd name="connsiteX9" fmla="*/ 739896 w 963261"/>
                  <a:gd name="connsiteY9" fmla="*/ 485121 h 743386"/>
                  <a:gd name="connsiteX10" fmla="*/ 921380 w 963261"/>
                  <a:gd name="connsiteY10" fmla="*/ 272226 h 743386"/>
                  <a:gd name="connsiteX11" fmla="*/ 963261 w 963261"/>
                  <a:gd name="connsiteY11" fmla="*/ 247796 h 743386"/>
                  <a:gd name="connsiteX12" fmla="*/ 753857 w 963261"/>
                  <a:gd name="connsiteY12" fmla="*/ 0 h 743386"/>
                  <a:gd name="connsiteX0" fmla="*/ 753857 w 963261"/>
                  <a:gd name="connsiteY0" fmla="*/ 0 h 743386"/>
                  <a:gd name="connsiteX1" fmla="*/ 397869 w 963261"/>
                  <a:gd name="connsiteY1" fmla="*/ 143093 h 743386"/>
                  <a:gd name="connsiteX2" fmla="*/ 547942 w 963261"/>
                  <a:gd name="connsiteY2" fmla="*/ 160544 h 743386"/>
                  <a:gd name="connsiteX3" fmla="*/ 352498 w 963261"/>
                  <a:gd name="connsiteY3" fmla="*/ 286186 h 743386"/>
                  <a:gd name="connsiteX4" fmla="*/ 408339 w 963261"/>
                  <a:gd name="connsiteY4" fmla="*/ 300147 h 743386"/>
                  <a:gd name="connsiteX5" fmla="*/ 0 w 963261"/>
                  <a:gd name="connsiteY5" fmla="*/ 649154 h 743386"/>
                  <a:gd name="connsiteX6" fmla="*/ 171014 w 963261"/>
                  <a:gd name="connsiteY6" fmla="*/ 631704 h 743386"/>
                  <a:gd name="connsiteX7" fmla="*/ 87252 w 963261"/>
                  <a:gd name="connsiteY7" fmla="*/ 743386 h 743386"/>
                  <a:gd name="connsiteX8" fmla="*/ 722446 w 963261"/>
                  <a:gd name="connsiteY8" fmla="*/ 397869 h 743386"/>
                  <a:gd name="connsiteX9" fmla="*/ 739896 w 963261"/>
                  <a:gd name="connsiteY9" fmla="*/ 485121 h 743386"/>
                  <a:gd name="connsiteX10" fmla="*/ 921380 w 963261"/>
                  <a:gd name="connsiteY10" fmla="*/ 272226 h 743386"/>
                  <a:gd name="connsiteX11" fmla="*/ 963261 w 963261"/>
                  <a:gd name="connsiteY11" fmla="*/ 247796 h 743386"/>
                  <a:gd name="connsiteX12" fmla="*/ 753857 w 963261"/>
                  <a:gd name="connsiteY12" fmla="*/ 0 h 743386"/>
                  <a:gd name="connsiteX0" fmla="*/ 737673 w 963261"/>
                  <a:gd name="connsiteY0" fmla="*/ 0 h 769685"/>
                  <a:gd name="connsiteX1" fmla="*/ 397869 w 963261"/>
                  <a:gd name="connsiteY1" fmla="*/ 169392 h 769685"/>
                  <a:gd name="connsiteX2" fmla="*/ 547942 w 963261"/>
                  <a:gd name="connsiteY2" fmla="*/ 186843 h 769685"/>
                  <a:gd name="connsiteX3" fmla="*/ 352498 w 963261"/>
                  <a:gd name="connsiteY3" fmla="*/ 312485 h 769685"/>
                  <a:gd name="connsiteX4" fmla="*/ 408339 w 963261"/>
                  <a:gd name="connsiteY4" fmla="*/ 326446 h 769685"/>
                  <a:gd name="connsiteX5" fmla="*/ 0 w 963261"/>
                  <a:gd name="connsiteY5" fmla="*/ 675453 h 769685"/>
                  <a:gd name="connsiteX6" fmla="*/ 171014 w 963261"/>
                  <a:gd name="connsiteY6" fmla="*/ 658003 h 769685"/>
                  <a:gd name="connsiteX7" fmla="*/ 87252 w 963261"/>
                  <a:gd name="connsiteY7" fmla="*/ 769685 h 769685"/>
                  <a:gd name="connsiteX8" fmla="*/ 722446 w 963261"/>
                  <a:gd name="connsiteY8" fmla="*/ 424168 h 769685"/>
                  <a:gd name="connsiteX9" fmla="*/ 739896 w 963261"/>
                  <a:gd name="connsiteY9" fmla="*/ 511420 h 769685"/>
                  <a:gd name="connsiteX10" fmla="*/ 921380 w 963261"/>
                  <a:gd name="connsiteY10" fmla="*/ 298525 h 769685"/>
                  <a:gd name="connsiteX11" fmla="*/ 963261 w 963261"/>
                  <a:gd name="connsiteY11" fmla="*/ 274095 h 769685"/>
                  <a:gd name="connsiteX12" fmla="*/ 737673 w 963261"/>
                  <a:gd name="connsiteY12" fmla="*/ 0 h 769685"/>
                  <a:gd name="connsiteX0" fmla="*/ 737673 w 963261"/>
                  <a:gd name="connsiteY0" fmla="*/ 0 h 769685"/>
                  <a:gd name="connsiteX1" fmla="*/ 397869 w 963261"/>
                  <a:gd name="connsiteY1" fmla="*/ 169392 h 769685"/>
                  <a:gd name="connsiteX2" fmla="*/ 547942 w 963261"/>
                  <a:gd name="connsiteY2" fmla="*/ 186843 h 769685"/>
                  <a:gd name="connsiteX3" fmla="*/ 352498 w 963261"/>
                  <a:gd name="connsiteY3" fmla="*/ 312485 h 769685"/>
                  <a:gd name="connsiteX4" fmla="*/ 408339 w 963261"/>
                  <a:gd name="connsiteY4" fmla="*/ 326446 h 769685"/>
                  <a:gd name="connsiteX5" fmla="*/ 0 w 963261"/>
                  <a:gd name="connsiteY5" fmla="*/ 675453 h 769685"/>
                  <a:gd name="connsiteX6" fmla="*/ 171014 w 963261"/>
                  <a:gd name="connsiteY6" fmla="*/ 658003 h 769685"/>
                  <a:gd name="connsiteX7" fmla="*/ 87252 w 963261"/>
                  <a:gd name="connsiteY7" fmla="*/ 769685 h 769685"/>
                  <a:gd name="connsiteX8" fmla="*/ 722446 w 963261"/>
                  <a:gd name="connsiteY8" fmla="*/ 424168 h 769685"/>
                  <a:gd name="connsiteX9" fmla="*/ 739896 w 963261"/>
                  <a:gd name="connsiteY9" fmla="*/ 511420 h 769685"/>
                  <a:gd name="connsiteX10" fmla="*/ 921380 w 963261"/>
                  <a:gd name="connsiteY10" fmla="*/ 298525 h 769685"/>
                  <a:gd name="connsiteX11" fmla="*/ 963261 w 963261"/>
                  <a:gd name="connsiteY11" fmla="*/ 274095 h 769685"/>
                  <a:gd name="connsiteX12" fmla="*/ 737673 w 963261"/>
                  <a:gd name="connsiteY12" fmla="*/ 0 h 769685"/>
                  <a:gd name="connsiteX0" fmla="*/ 737673 w 963261"/>
                  <a:gd name="connsiteY0" fmla="*/ 0 h 769685"/>
                  <a:gd name="connsiteX1" fmla="*/ 397869 w 963261"/>
                  <a:gd name="connsiteY1" fmla="*/ 169392 h 769685"/>
                  <a:gd name="connsiteX2" fmla="*/ 547942 w 963261"/>
                  <a:gd name="connsiteY2" fmla="*/ 186843 h 769685"/>
                  <a:gd name="connsiteX3" fmla="*/ 352498 w 963261"/>
                  <a:gd name="connsiteY3" fmla="*/ 312485 h 769685"/>
                  <a:gd name="connsiteX4" fmla="*/ 408339 w 963261"/>
                  <a:gd name="connsiteY4" fmla="*/ 326446 h 769685"/>
                  <a:gd name="connsiteX5" fmla="*/ 0 w 963261"/>
                  <a:gd name="connsiteY5" fmla="*/ 675453 h 769685"/>
                  <a:gd name="connsiteX6" fmla="*/ 171014 w 963261"/>
                  <a:gd name="connsiteY6" fmla="*/ 658003 h 769685"/>
                  <a:gd name="connsiteX7" fmla="*/ 87252 w 963261"/>
                  <a:gd name="connsiteY7" fmla="*/ 769685 h 769685"/>
                  <a:gd name="connsiteX8" fmla="*/ 722446 w 963261"/>
                  <a:gd name="connsiteY8" fmla="*/ 424168 h 769685"/>
                  <a:gd name="connsiteX9" fmla="*/ 739896 w 963261"/>
                  <a:gd name="connsiteY9" fmla="*/ 511420 h 769685"/>
                  <a:gd name="connsiteX10" fmla="*/ 921380 w 963261"/>
                  <a:gd name="connsiteY10" fmla="*/ 298525 h 769685"/>
                  <a:gd name="connsiteX11" fmla="*/ 963261 w 963261"/>
                  <a:gd name="connsiteY11" fmla="*/ 274095 h 769685"/>
                  <a:gd name="connsiteX12" fmla="*/ 737673 w 963261"/>
                  <a:gd name="connsiteY12" fmla="*/ 0 h 769685"/>
                  <a:gd name="connsiteX0" fmla="*/ 747788 w 963261"/>
                  <a:gd name="connsiteY0" fmla="*/ 0 h 761593"/>
                  <a:gd name="connsiteX1" fmla="*/ 397869 w 963261"/>
                  <a:gd name="connsiteY1" fmla="*/ 161300 h 761593"/>
                  <a:gd name="connsiteX2" fmla="*/ 547942 w 963261"/>
                  <a:gd name="connsiteY2" fmla="*/ 178751 h 761593"/>
                  <a:gd name="connsiteX3" fmla="*/ 352498 w 963261"/>
                  <a:gd name="connsiteY3" fmla="*/ 304393 h 761593"/>
                  <a:gd name="connsiteX4" fmla="*/ 408339 w 963261"/>
                  <a:gd name="connsiteY4" fmla="*/ 318354 h 761593"/>
                  <a:gd name="connsiteX5" fmla="*/ 0 w 963261"/>
                  <a:gd name="connsiteY5" fmla="*/ 667361 h 761593"/>
                  <a:gd name="connsiteX6" fmla="*/ 171014 w 963261"/>
                  <a:gd name="connsiteY6" fmla="*/ 649911 h 761593"/>
                  <a:gd name="connsiteX7" fmla="*/ 87252 w 963261"/>
                  <a:gd name="connsiteY7" fmla="*/ 761593 h 761593"/>
                  <a:gd name="connsiteX8" fmla="*/ 722446 w 963261"/>
                  <a:gd name="connsiteY8" fmla="*/ 416076 h 761593"/>
                  <a:gd name="connsiteX9" fmla="*/ 739896 w 963261"/>
                  <a:gd name="connsiteY9" fmla="*/ 503328 h 761593"/>
                  <a:gd name="connsiteX10" fmla="*/ 921380 w 963261"/>
                  <a:gd name="connsiteY10" fmla="*/ 290433 h 761593"/>
                  <a:gd name="connsiteX11" fmla="*/ 963261 w 963261"/>
                  <a:gd name="connsiteY11" fmla="*/ 266003 h 761593"/>
                  <a:gd name="connsiteX12" fmla="*/ 747788 w 963261"/>
                  <a:gd name="connsiteY12" fmla="*/ 0 h 761593"/>
                  <a:gd name="connsiteX0" fmla="*/ 747788 w 963261"/>
                  <a:gd name="connsiteY0" fmla="*/ 0 h 761593"/>
                  <a:gd name="connsiteX1" fmla="*/ 397869 w 963261"/>
                  <a:gd name="connsiteY1" fmla="*/ 161300 h 761593"/>
                  <a:gd name="connsiteX2" fmla="*/ 547942 w 963261"/>
                  <a:gd name="connsiteY2" fmla="*/ 178751 h 761593"/>
                  <a:gd name="connsiteX3" fmla="*/ 352498 w 963261"/>
                  <a:gd name="connsiteY3" fmla="*/ 304393 h 761593"/>
                  <a:gd name="connsiteX4" fmla="*/ 408339 w 963261"/>
                  <a:gd name="connsiteY4" fmla="*/ 318354 h 761593"/>
                  <a:gd name="connsiteX5" fmla="*/ 0 w 963261"/>
                  <a:gd name="connsiteY5" fmla="*/ 667361 h 761593"/>
                  <a:gd name="connsiteX6" fmla="*/ 171014 w 963261"/>
                  <a:gd name="connsiteY6" fmla="*/ 649911 h 761593"/>
                  <a:gd name="connsiteX7" fmla="*/ 87252 w 963261"/>
                  <a:gd name="connsiteY7" fmla="*/ 761593 h 761593"/>
                  <a:gd name="connsiteX8" fmla="*/ 722446 w 963261"/>
                  <a:gd name="connsiteY8" fmla="*/ 416076 h 761593"/>
                  <a:gd name="connsiteX9" fmla="*/ 739896 w 963261"/>
                  <a:gd name="connsiteY9" fmla="*/ 503328 h 761593"/>
                  <a:gd name="connsiteX10" fmla="*/ 921380 w 963261"/>
                  <a:gd name="connsiteY10" fmla="*/ 290433 h 761593"/>
                  <a:gd name="connsiteX11" fmla="*/ 963261 w 963261"/>
                  <a:gd name="connsiteY11" fmla="*/ 266003 h 761593"/>
                  <a:gd name="connsiteX12" fmla="*/ 747788 w 963261"/>
                  <a:gd name="connsiteY12" fmla="*/ 0 h 761593"/>
                  <a:gd name="connsiteX0" fmla="*/ 747788 w 963261"/>
                  <a:gd name="connsiteY0" fmla="*/ 0 h 761593"/>
                  <a:gd name="connsiteX1" fmla="*/ 397869 w 963261"/>
                  <a:gd name="connsiteY1" fmla="*/ 161300 h 761593"/>
                  <a:gd name="connsiteX2" fmla="*/ 547942 w 963261"/>
                  <a:gd name="connsiteY2" fmla="*/ 178751 h 761593"/>
                  <a:gd name="connsiteX3" fmla="*/ 352498 w 963261"/>
                  <a:gd name="connsiteY3" fmla="*/ 304393 h 761593"/>
                  <a:gd name="connsiteX4" fmla="*/ 408339 w 963261"/>
                  <a:gd name="connsiteY4" fmla="*/ 318354 h 761593"/>
                  <a:gd name="connsiteX5" fmla="*/ 0 w 963261"/>
                  <a:gd name="connsiteY5" fmla="*/ 667361 h 761593"/>
                  <a:gd name="connsiteX6" fmla="*/ 171014 w 963261"/>
                  <a:gd name="connsiteY6" fmla="*/ 649911 h 761593"/>
                  <a:gd name="connsiteX7" fmla="*/ 87252 w 963261"/>
                  <a:gd name="connsiteY7" fmla="*/ 761593 h 761593"/>
                  <a:gd name="connsiteX8" fmla="*/ 722446 w 963261"/>
                  <a:gd name="connsiteY8" fmla="*/ 416076 h 761593"/>
                  <a:gd name="connsiteX9" fmla="*/ 739896 w 963261"/>
                  <a:gd name="connsiteY9" fmla="*/ 503328 h 761593"/>
                  <a:gd name="connsiteX10" fmla="*/ 921380 w 963261"/>
                  <a:gd name="connsiteY10" fmla="*/ 290433 h 761593"/>
                  <a:gd name="connsiteX11" fmla="*/ 963261 w 963261"/>
                  <a:gd name="connsiteY11" fmla="*/ 266003 h 761593"/>
                  <a:gd name="connsiteX12" fmla="*/ 747788 w 963261"/>
                  <a:gd name="connsiteY12" fmla="*/ 0 h 761593"/>
                  <a:gd name="connsiteX0" fmla="*/ 747788 w 963261"/>
                  <a:gd name="connsiteY0" fmla="*/ 0 h 761593"/>
                  <a:gd name="connsiteX1" fmla="*/ 397869 w 963261"/>
                  <a:gd name="connsiteY1" fmla="*/ 161300 h 761593"/>
                  <a:gd name="connsiteX2" fmla="*/ 547942 w 963261"/>
                  <a:gd name="connsiteY2" fmla="*/ 178751 h 761593"/>
                  <a:gd name="connsiteX3" fmla="*/ 352498 w 963261"/>
                  <a:gd name="connsiteY3" fmla="*/ 304393 h 761593"/>
                  <a:gd name="connsiteX4" fmla="*/ 408339 w 963261"/>
                  <a:gd name="connsiteY4" fmla="*/ 318354 h 761593"/>
                  <a:gd name="connsiteX5" fmla="*/ 0 w 963261"/>
                  <a:gd name="connsiteY5" fmla="*/ 667361 h 761593"/>
                  <a:gd name="connsiteX6" fmla="*/ 171014 w 963261"/>
                  <a:gd name="connsiteY6" fmla="*/ 649911 h 761593"/>
                  <a:gd name="connsiteX7" fmla="*/ 87252 w 963261"/>
                  <a:gd name="connsiteY7" fmla="*/ 761593 h 761593"/>
                  <a:gd name="connsiteX8" fmla="*/ 722446 w 963261"/>
                  <a:gd name="connsiteY8" fmla="*/ 416076 h 761593"/>
                  <a:gd name="connsiteX9" fmla="*/ 739896 w 963261"/>
                  <a:gd name="connsiteY9" fmla="*/ 503328 h 761593"/>
                  <a:gd name="connsiteX10" fmla="*/ 921380 w 963261"/>
                  <a:gd name="connsiteY10" fmla="*/ 290433 h 761593"/>
                  <a:gd name="connsiteX11" fmla="*/ 963261 w 963261"/>
                  <a:gd name="connsiteY11" fmla="*/ 266003 h 761593"/>
                  <a:gd name="connsiteX12" fmla="*/ 747788 w 963261"/>
                  <a:gd name="connsiteY12" fmla="*/ 0 h 761593"/>
                  <a:gd name="connsiteX0" fmla="*/ 747788 w 963261"/>
                  <a:gd name="connsiteY0" fmla="*/ 0 h 761593"/>
                  <a:gd name="connsiteX1" fmla="*/ 397869 w 963261"/>
                  <a:gd name="connsiteY1" fmla="*/ 161300 h 761593"/>
                  <a:gd name="connsiteX2" fmla="*/ 547942 w 963261"/>
                  <a:gd name="connsiteY2" fmla="*/ 178751 h 761593"/>
                  <a:gd name="connsiteX3" fmla="*/ 352498 w 963261"/>
                  <a:gd name="connsiteY3" fmla="*/ 304393 h 761593"/>
                  <a:gd name="connsiteX4" fmla="*/ 408339 w 963261"/>
                  <a:gd name="connsiteY4" fmla="*/ 318354 h 761593"/>
                  <a:gd name="connsiteX5" fmla="*/ 0 w 963261"/>
                  <a:gd name="connsiteY5" fmla="*/ 667361 h 761593"/>
                  <a:gd name="connsiteX6" fmla="*/ 171014 w 963261"/>
                  <a:gd name="connsiteY6" fmla="*/ 649911 h 761593"/>
                  <a:gd name="connsiteX7" fmla="*/ 87252 w 963261"/>
                  <a:gd name="connsiteY7" fmla="*/ 761593 h 761593"/>
                  <a:gd name="connsiteX8" fmla="*/ 722446 w 963261"/>
                  <a:gd name="connsiteY8" fmla="*/ 416076 h 761593"/>
                  <a:gd name="connsiteX9" fmla="*/ 739896 w 963261"/>
                  <a:gd name="connsiteY9" fmla="*/ 503328 h 761593"/>
                  <a:gd name="connsiteX10" fmla="*/ 921380 w 963261"/>
                  <a:gd name="connsiteY10" fmla="*/ 290433 h 761593"/>
                  <a:gd name="connsiteX11" fmla="*/ 963261 w 963261"/>
                  <a:gd name="connsiteY11" fmla="*/ 266003 h 761593"/>
                  <a:gd name="connsiteX12" fmla="*/ 747788 w 963261"/>
                  <a:gd name="connsiteY12" fmla="*/ 0 h 761593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722446 w 963261"/>
                  <a:gd name="connsiteY8" fmla="*/ 416076 h 785869"/>
                  <a:gd name="connsiteX9" fmla="*/ 739896 w 963261"/>
                  <a:gd name="connsiteY9" fmla="*/ 503328 h 785869"/>
                  <a:gd name="connsiteX10" fmla="*/ 921380 w 963261"/>
                  <a:gd name="connsiteY10" fmla="*/ 290433 h 785869"/>
                  <a:gd name="connsiteX11" fmla="*/ 963261 w 963261"/>
                  <a:gd name="connsiteY11" fmla="*/ 266003 h 785869"/>
                  <a:gd name="connsiteX12" fmla="*/ 747788 w 963261"/>
                  <a:gd name="connsiteY12" fmla="*/ 0 h 785869"/>
                  <a:gd name="connsiteX0" fmla="*/ 747788 w 963261"/>
                  <a:gd name="connsiteY0" fmla="*/ 0 h 786433"/>
                  <a:gd name="connsiteX1" fmla="*/ 397869 w 963261"/>
                  <a:gd name="connsiteY1" fmla="*/ 161300 h 786433"/>
                  <a:gd name="connsiteX2" fmla="*/ 547942 w 963261"/>
                  <a:gd name="connsiteY2" fmla="*/ 178751 h 786433"/>
                  <a:gd name="connsiteX3" fmla="*/ 352498 w 963261"/>
                  <a:gd name="connsiteY3" fmla="*/ 304393 h 786433"/>
                  <a:gd name="connsiteX4" fmla="*/ 408339 w 963261"/>
                  <a:gd name="connsiteY4" fmla="*/ 318354 h 786433"/>
                  <a:gd name="connsiteX5" fmla="*/ 0 w 963261"/>
                  <a:gd name="connsiteY5" fmla="*/ 667361 h 786433"/>
                  <a:gd name="connsiteX6" fmla="*/ 171014 w 963261"/>
                  <a:gd name="connsiteY6" fmla="*/ 649911 h 786433"/>
                  <a:gd name="connsiteX7" fmla="*/ 58930 w 963261"/>
                  <a:gd name="connsiteY7" fmla="*/ 785869 h 786433"/>
                  <a:gd name="connsiteX8" fmla="*/ 722446 w 963261"/>
                  <a:gd name="connsiteY8" fmla="*/ 416076 h 786433"/>
                  <a:gd name="connsiteX9" fmla="*/ 739896 w 963261"/>
                  <a:gd name="connsiteY9" fmla="*/ 503328 h 786433"/>
                  <a:gd name="connsiteX10" fmla="*/ 921380 w 963261"/>
                  <a:gd name="connsiteY10" fmla="*/ 290433 h 786433"/>
                  <a:gd name="connsiteX11" fmla="*/ 963261 w 963261"/>
                  <a:gd name="connsiteY11" fmla="*/ 266003 h 786433"/>
                  <a:gd name="connsiteX12" fmla="*/ 747788 w 963261"/>
                  <a:gd name="connsiteY12" fmla="*/ 0 h 786433"/>
                  <a:gd name="connsiteX0" fmla="*/ 747788 w 963261"/>
                  <a:gd name="connsiteY0" fmla="*/ 0 h 786542"/>
                  <a:gd name="connsiteX1" fmla="*/ 397869 w 963261"/>
                  <a:gd name="connsiteY1" fmla="*/ 161300 h 786542"/>
                  <a:gd name="connsiteX2" fmla="*/ 547942 w 963261"/>
                  <a:gd name="connsiteY2" fmla="*/ 178751 h 786542"/>
                  <a:gd name="connsiteX3" fmla="*/ 352498 w 963261"/>
                  <a:gd name="connsiteY3" fmla="*/ 304393 h 786542"/>
                  <a:gd name="connsiteX4" fmla="*/ 408339 w 963261"/>
                  <a:gd name="connsiteY4" fmla="*/ 318354 h 786542"/>
                  <a:gd name="connsiteX5" fmla="*/ 0 w 963261"/>
                  <a:gd name="connsiteY5" fmla="*/ 667361 h 786542"/>
                  <a:gd name="connsiteX6" fmla="*/ 171014 w 963261"/>
                  <a:gd name="connsiteY6" fmla="*/ 649911 h 786542"/>
                  <a:gd name="connsiteX7" fmla="*/ 58930 w 963261"/>
                  <a:gd name="connsiteY7" fmla="*/ 785869 h 786542"/>
                  <a:gd name="connsiteX8" fmla="*/ 722446 w 963261"/>
                  <a:gd name="connsiteY8" fmla="*/ 416076 h 786542"/>
                  <a:gd name="connsiteX9" fmla="*/ 739896 w 963261"/>
                  <a:gd name="connsiteY9" fmla="*/ 503328 h 786542"/>
                  <a:gd name="connsiteX10" fmla="*/ 921380 w 963261"/>
                  <a:gd name="connsiteY10" fmla="*/ 290433 h 786542"/>
                  <a:gd name="connsiteX11" fmla="*/ 963261 w 963261"/>
                  <a:gd name="connsiteY11" fmla="*/ 266003 h 786542"/>
                  <a:gd name="connsiteX12" fmla="*/ 747788 w 963261"/>
                  <a:gd name="connsiteY12" fmla="*/ 0 h 786542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22446 w 963261"/>
                  <a:gd name="connsiteY9" fmla="*/ 416076 h 785869"/>
                  <a:gd name="connsiteX10" fmla="*/ 739896 w 963261"/>
                  <a:gd name="connsiteY10" fmla="*/ 503328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22446 w 963261"/>
                  <a:gd name="connsiteY9" fmla="*/ 416076 h 785869"/>
                  <a:gd name="connsiteX10" fmla="*/ 739896 w 963261"/>
                  <a:gd name="connsiteY10" fmla="*/ 503328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22446 w 963261"/>
                  <a:gd name="connsiteY9" fmla="*/ 416076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22446 w 963261"/>
                  <a:gd name="connsiteY9" fmla="*/ 416076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22446 w 963261"/>
                  <a:gd name="connsiteY9" fmla="*/ 416076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22446 w 963261"/>
                  <a:gd name="connsiteY9" fmla="*/ 416076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32561 w 963261"/>
                  <a:gd name="connsiteY9" fmla="*/ 405961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32561 w 963261"/>
                  <a:gd name="connsiteY9" fmla="*/ 405961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32561 w 963261"/>
                  <a:gd name="connsiteY9" fmla="*/ 405961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  <a:gd name="connsiteX0" fmla="*/ 747788 w 963261"/>
                  <a:gd name="connsiteY0" fmla="*/ 0 h 785869"/>
                  <a:gd name="connsiteX1" fmla="*/ 397869 w 963261"/>
                  <a:gd name="connsiteY1" fmla="*/ 161300 h 785869"/>
                  <a:gd name="connsiteX2" fmla="*/ 547942 w 963261"/>
                  <a:gd name="connsiteY2" fmla="*/ 178751 h 785869"/>
                  <a:gd name="connsiteX3" fmla="*/ 352498 w 963261"/>
                  <a:gd name="connsiteY3" fmla="*/ 304393 h 785869"/>
                  <a:gd name="connsiteX4" fmla="*/ 408339 w 963261"/>
                  <a:gd name="connsiteY4" fmla="*/ 318354 h 785869"/>
                  <a:gd name="connsiteX5" fmla="*/ 0 w 963261"/>
                  <a:gd name="connsiteY5" fmla="*/ 667361 h 785869"/>
                  <a:gd name="connsiteX6" fmla="*/ 171014 w 963261"/>
                  <a:gd name="connsiteY6" fmla="*/ 649911 h 785869"/>
                  <a:gd name="connsiteX7" fmla="*/ 58930 w 963261"/>
                  <a:gd name="connsiteY7" fmla="*/ 785869 h 785869"/>
                  <a:gd name="connsiteX8" fmla="*/ 403953 w 963261"/>
                  <a:gd name="connsiteY8" fmla="*/ 647023 h 785869"/>
                  <a:gd name="connsiteX9" fmla="*/ 732561 w 963261"/>
                  <a:gd name="connsiteY9" fmla="*/ 405961 h 785869"/>
                  <a:gd name="connsiteX10" fmla="*/ 723712 w 963261"/>
                  <a:gd name="connsiteY10" fmla="*/ 505351 h 785869"/>
                  <a:gd name="connsiteX11" fmla="*/ 921380 w 963261"/>
                  <a:gd name="connsiteY11" fmla="*/ 290433 h 785869"/>
                  <a:gd name="connsiteX12" fmla="*/ 963261 w 963261"/>
                  <a:gd name="connsiteY12" fmla="*/ 266003 h 785869"/>
                  <a:gd name="connsiteX13" fmla="*/ 747788 w 963261"/>
                  <a:gd name="connsiteY13" fmla="*/ 0 h 785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3261" h="785869">
                    <a:moveTo>
                      <a:pt x="747788" y="0"/>
                    </a:moveTo>
                    <a:cubicBezTo>
                      <a:pt x="655424" y="61859"/>
                      <a:pt x="569130" y="20543"/>
                      <a:pt x="397869" y="161300"/>
                    </a:cubicBezTo>
                    <a:lnTo>
                      <a:pt x="547942" y="178751"/>
                    </a:lnTo>
                    <a:cubicBezTo>
                      <a:pt x="466610" y="206471"/>
                      <a:pt x="417646" y="262512"/>
                      <a:pt x="352498" y="304393"/>
                    </a:cubicBezTo>
                    <a:lnTo>
                      <a:pt x="408339" y="318354"/>
                    </a:lnTo>
                    <a:cubicBezTo>
                      <a:pt x="144776" y="493358"/>
                      <a:pt x="217034" y="559117"/>
                      <a:pt x="0" y="667361"/>
                    </a:cubicBezTo>
                    <a:cubicBezTo>
                      <a:pt x="2384" y="695935"/>
                      <a:pt x="114009" y="655728"/>
                      <a:pt x="171014" y="649911"/>
                    </a:cubicBezTo>
                    <a:lnTo>
                      <a:pt x="58930" y="785869"/>
                    </a:lnTo>
                    <a:cubicBezTo>
                      <a:pt x="102811" y="784376"/>
                      <a:pt x="293367" y="708655"/>
                      <a:pt x="403953" y="647023"/>
                    </a:cubicBezTo>
                    <a:cubicBezTo>
                      <a:pt x="514539" y="585391"/>
                      <a:pt x="651282" y="558372"/>
                      <a:pt x="732561" y="405961"/>
                    </a:cubicBezTo>
                    <a:cubicBezTo>
                      <a:pt x="739052" y="439765"/>
                      <a:pt x="731382" y="461432"/>
                      <a:pt x="723712" y="505351"/>
                    </a:cubicBezTo>
                    <a:cubicBezTo>
                      <a:pt x="826015" y="474172"/>
                      <a:pt x="871675" y="426808"/>
                      <a:pt x="921380" y="290433"/>
                    </a:cubicBezTo>
                    <a:lnTo>
                      <a:pt x="963261" y="266003"/>
                    </a:lnTo>
                    <a:cubicBezTo>
                      <a:pt x="942036" y="147163"/>
                      <a:pt x="867501" y="60323"/>
                      <a:pt x="747788" y="0"/>
                    </a:cubicBezTo>
                    <a:close/>
                  </a:path>
                </a:pathLst>
              </a:custGeom>
              <a:solidFill>
                <a:srgbClr val="F3858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9DB39FA4-4E9D-CB3B-F06C-A272ED65CE65}"/>
                </a:ext>
              </a:extLst>
            </p:cNvPr>
            <p:cNvSpPr/>
            <p:nvPr/>
          </p:nvSpPr>
          <p:spPr>
            <a:xfrm flipH="1">
              <a:off x="6079940" y="626799"/>
              <a:ext cx="1117447" cy="3210440"/>
            </a:xfrm>
            <a:custGeom>
              <a:avLst/>
              <a:gdLst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143000"/>
                <a:gd name="connsiteY0" fmla="*/ 0 h 3977640"/>
                <a:gd name="connsiteX1" fmla="*/ 0 w 1143000"/>
                <a:gd name="connsiteY1" fmla="*/ 342900 h 3977640"/>
                <a:gd name="connsiteX2" fmla="*/ 982980 w 1143000"/>
                <a:gd name="connsiteY2" fmla="*/ 3977640 h 3977640"/>
                <a:gd name="connsiteX3" fmla="*/ 1143000 w 1143000"/>
                <a:gd name="connsiteY3" fmla="*/ 3954780 h 3977640"/>
                <a:gd name="connsiteX4" fmla="*/ 883920 w 1143000"/>
                <a:gd name="connsiteY4" fmla="*/ 0 h 397764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1247761 w 1796401"/>
                <a:gd name="connsiteY0" fmla="*/ 0 h 3924300"/>
                <a:gd name="connsiteX1" fmla="*/ 272401 w 1796401"/>
                <a:gd name="connsiteY1" fmla="*/ 1577340 h 3924300"/>
                <a:gd name="connsiteX2" fmla="*/ 1567801 w 1796401"/>
                <a:gd name="connsiteY2" fmla="*/ 3924300 h 3924300"/>
                <a:gd name="connsiteX3" fmla="*/ 1796401 w 1796401"/>
                <a:gd name="connsiteY3" fmla="*/ 3909060 h 3924300"/>
                <a:gd name="connsiteX4" fmla="*/ 1247761 w 1796401"/>
                <a:gd name="connsiteY4" fmla="*/ 0 h 3924300"/>
                <a:gd name="connsiteX0" fmla="*/ 1247761 w 1880221"/>
                <a:gd name="connsiteY0" fmla="*/ 0 h 3924300"/>
                <a:gd name="connsiteX1" fmla="*/ 272401 w 1880221"/>
                <a:gd name="connsiteY1" fmla="*/ 1577340 h 3924300"/>
                <a:gd name="connsiteX2" fmla="*/ 1567801 w 1880221"/>
                <a:gd name="connsiteY2" fmla="*/ 3924300 h 3924300"/>
                <a:gd name="connsiteX3" fmla="*/ 1880221 w 1880221"/>
                <a:gd name="connsiteY3" fmla="*/ 3764280 h 3924300"/>
                <a:gd name="connsiteX4" fmla="*/ 1247761 w 1880221"/>
                <a:gd name="connsiteY4" fmla="*/ 0 h 3924300"/>
                <a:gd name="connsiteX0" fmla="*/ 1223510 w 1855970"/>
                <a:gd name="connsiteY0" fmla="*/ 0 h 3825240"/>
                <a:gd name="connsiteX1" fmla="*/ 248150 w 1855970"/>
                <a:gd name="connsiteY1" fmla="*/ 1577340 h 3825240"/>
                <a:gd name="connsiteX2" fmla="*/ 1718810 w 1855970"/>
                <a:gd name="connsiteY2" fmla="*/ 3825240 h 3825240"/>
                <a:gd name="connsiteX3" fmla="*/ 1855970 w 1855970"/>
                <a:gd name="connsiteY3" fmla="*/ 3764280 h 3825240"/>
                <a:gd name="connsiteX4" fmla="*/ 1223510 w 1855970"/>
                <a:gd name="connsiteY4" fmla="*/ 0 h 3825240"/>
                <a:gd name="connsiteX0" fmla="*/ 975607 w 1608067"/>
                <a:gd name="connsiteY0" fmla="*/ 0 h 3825240"/>
                <a:gd name="connsiteX1" fmla="*/ 247 w 1608067"/>
                <a:gd name="connsiteY1" fmla="*/ 1577340 h 3825240"/>
                <a:gd name="connsiteX2" fmla="*/ 1470907 w 1608067"/>
                <a:gd name="connsiteY2" fmla="*/ 3825240 h 3825240"/>
                <a:gd name="connsiteX3" fmla="*/ 1608067 w 1608067"/>
                <a:gd name="connsiteY3" fmla="*/ 3764280 h 3825240"/>
                <a:gd name="connsiteX4" fmla="*/ 975607 w 1608067"/>
                <a:gd name="connsiteY4" fmla="*/ 0 h 3825240"/>
                <a:gd name="connsiteX0" fmla="*/ 975607 w 1608067"/>
                <a:gd name="connsiteY0" fmla="*/ 0 h 3825240"/>
                <a:gd name="connsiteX1" fmla="*/ 247 w 1608067"/>
                <a:gd name="connsiteY1" fmla="*/ 1577340 h 3825240"/>
                <a:gd name="connsiteX2" fmla="*/ 1470907 w 1608067"/>
                <a:gd name="connsiteY2" fmla="*/ 3825240 h 3825240"/>
                <a:gd name="connsiteX3" fmla="*/ 1608067 w 1608067"/>
                <a:gd name="connsiteY3" fmla="*/ 3764280 h 3825240"/>
                <a:gd name="connsiteX4" fmla="*/ 975607 w 1608067"/>
                <a:gd name="connsiteY4" fmla="*/ 0 h 3825240"/>
                <a:gd name="connsiteX0" fmla="*/ 975607 w 1608067"/>
                <a:gd name="connsiteY0" fmla="*/ 0 h 3825240"/>
                <a:gd name="connsiteX1" fmla="*/ 247 w 1608067"/>
                <a:gd name="connsiteY1" fmla="*/ 1577340 h 3825240"/>
                <a:gd name="connsiteX2" fmla="*/ 1470907 w 1608067"/>
                <a:gd name="connsiteY2" fmla="*/ 3825240 h 3825240"/>
                <a:gd name="connsiteX3" fmla="*/ 1608067 w 1608067"/>
                <a:gd name="connsiteY3" fmla="*/ 3764280 h 3825240"/>
                <a:gd name="connsiteX4" fmla="*/ 975607 w 1608067"/>
                <a:gd name="connsiteY4" fmla="*/ 0 h 3825240"/>
                <a:gd name="connsiteX0" fmla="*/ 967989 w 1600449"/>
                <a:gd name="connsiteY0" fmla="*/ 0 h 3825240"/>
                <a:gd name="connsiteX1" fmla="*/ 249 w 1600449"/>
                <a:gd name="connsiteY1" fmla="*/ 1417320 h 3825240"/>
                <a:gd name="connsiteX2" fmla="*/ 1463289 w 1600449"/>
                <a:gd name="connsiteY2" fmla="*/ 3825240 h 3825240"/>
                <a:gd name="connsiteX3" fmla="*/ 1600449 w 1600449"/>
                <a:gd name="connsiteY3" fmla="*/ 3764280 h 3825240"/>
                <a:gd name="connsiteX4" fmla="*/ 967989 w 1600449"/>
                <a:gd name="connsiteY4" fmla="*/ 0 h 3825240"/>
                <a:gd name="connsiteX0" fmla="*/ 967989 w 1600449"/>
                <a:gd name="connsiteY0" fmla="*/ 0 h 3825240"/>
                <a:gd name="connsiteX1" fmla="*/ 249 w 1600449"/>
                <a:gd name="connsiteY1" fmla="*/ 1417320 h 3825240"/>
                <a:gd name="connsiteX2" fmla="*/ 1463289 w 1600449"/>
                <a:gd name="connsiteY2" fmla="*/ 3825240 h 3825240"/>
                <a:gd name="connsiteX3" fmla="*/ 1600449 w 1600449"/>
                <a:gd name="connsiteY3" fmla="*/ 3764280 h 3825240"/>
                <a:gd name="connsiteX4" fmla="*/ 967989 w 1600449"/>
                <a:gd name="connsiteY4" fmla="*/ 0 h 3825240"/>
                <a:gd name="connsiteX0" fmla="*/ 974454 w 1606914"/>
                <a:gd name="connsiteY0" fmla="*/ 0 h 3787140"/>
                <a:gd name="connsiteX1" fmla="*/ 6714 w 1606914"/>
                <a:gd name="connsiteY1" fmla="*/ 1417320 h 3787140"/>
                <a:gd name="connsiteX2" fmla="*/ 1489056 w 1606914"/>
                <a:gd name="connsiteY2" fmla="*/ 3787140 h 3787140"/>
                <a:gd name="connsiteX3" fmla="*/ 1606914 w 1606914"/>
                <a:gd name="connsiteY3" fmla="*/ 3764280 h 3787140"/>
                <a:gd name="connsiteX4" fmla="*/ 974454 w 1606914"/>
                <a:gd name="connsiteY4" fmla="*/ 0 h 3787140"/>
                <a:gd name="connsiteX0" fmla="*/ 974227 w 1606687"/>
                <a:gd name="connsiteY0" fmla="*/ 0 h 3796665"/>
                <a:gd name="connsiteX1" fmla="*/ 6487 w 1606687"/>
                <a:gd name="connsiteY1" fmla="*/ 1417320 h 3796665"/>
                <a:gd name="connsiteX2" fmla="*/ 1479178 w 1606687"/>
                <a:gd name="connsiteY2" fmla="*/ 3796665 h 3796665"/>
                <a:gd name="connsiteX3" fmla="*/ 1606687 w 1606687"/>
                <a:gd name="connsiteY3" fmla="*/ 3764280 h 3796665"/>
                <a:gd name="connsiteX4" fmla="*/ 974227 w 1606687"/>
                <a:gd name="connsiteY4" fmla="*/ 0 h 3796665"/>
                <a:gd name="connsiteX0" fmla="*/ 967819 w 1600279"/>
                <a:gd name="connsiteY0" fmla="*/ 0 h 3796665"/>
                <a:gd name="connsiteX1" fmla="*/ 79 w 1600279"/>
                <a:gd name="connsiteY1" fmla="*/ 1417320 h 3796665"/>
                <a:gd name="connsiteX2" fmla="*/ 1472770 w 1600279"/>
                <a:gd name="connsiteY2" fmla="*/ 3796665 h 3796665"/>
                <a:gd name="connsiteX3" fmla="*/ 1600279 w 1600279"/>
                <a:gd name="connsiteY3" fmla="*/ 3764280 h 3796665"/>
                <a:gd name="connsiteX4" fmla="*/ 967819 w 1600279"/>
                <a:gd name="connsiteY4" fmla="*/ 0 h 3796665"/>
                <a:gd name="connsiteX0" fmla="*/ 677342 w 1623456"/>
                <a:gd name="connsiteY0" fmla="*/ 0 h 3610927"/>
                <a:gd name="connsiteX1" fmla="*/ 23256 w 1623456"/>
                <a:gd name="connsiteY1" fmla="*/ 1231582 h 3610927"/>
                <a:gd name="connsiteX2" fmla="*/ 1495947 w 1623456"/>
                <a:gd name="connsiteY2" fmla="*/ 3610927 h 3610927"/>
                <a:gd name="connsiteX3" fmla="*/ 1623456 w 1623456"/>
                <a:gd name="connsiteY3" fmla="*/ 3578542 h 3610927"/>
                <a:gd name="connsiteX4" fmla="*/ 677342 w 1623456"/>
                <a:gd name="connsiteY4" fmla="*/ 0 h 3610927"/>
                <a:gd name="connsiteX0" fmla="*/ 674972 w 1621086"/>
                <a:gd name="connsiteY0" fmla="*/ 0 h 3610927"/>
                <a:gd name="connsiteX1" fmla="*/ 20886 w 1621086"/>
                <a:gd name="connsiteY1" fmla="*/ 1231582 h 3610927"/>
                <a:gd name="connsiteX2" fmla="*/ 1493577 w 1621086"/>
                <a:gd name="connsiteY2" fmla="*/ 3610927 h 3610927"/>
                <a:gd name="connsiteX3" fmla="*/ 1621086 w 1621086"/>
                <a:gd name="connsiteY3" fmla="*/ 3578542 h 3610927"/>
                <a:gd name="connsiteX4" fmla="*/ 674972 w 1621086"/>
                <a:gd name="connsiteY4" fmla="*/ 0 h 3610927"/>
                <a:gd name="connsiteX0" fmla="*/ 656470 w 1602584"/>
                <a:gd name="connsiteY0" fmla="*/ 0 h 3610927"/>
                <a:gd name="connsiteX1" fmla="*/ 2384 w 1602584"/>
                <a:gd name="connsiteY1" fmla="*/ 1231582 h 3610927"/>
                <a:gd name="connsiteX2" fmla="*/ 1475075 w 1602584"/>
                <a:gd name="connsiteY2" fmla="*/ 3610927 h 3610927"/>
                <a:gd name="connsiteX3" fmla="*/ 1602584 w 1602584"/>
                <a:gd name="connsiteY3" fmla="*/ 3578542 h 3610927"/>
                <a:gd name="connsiteX4" fmla="*/ 656470 w 1602584"/>
                <a:gd name="connsiteY4" fmla="*/ 0 h 3610927"/>
                <a:gd name="connsiteX0" fmla="*/ 661272 w 1607386"/>
                <a:gd name="connsiteY0" fmla="*/ 0 h 3610927"/>
                <a:gd name="connsiteX1" fmla="*/ 2361 w 1607386"/>
                <a:gd name="connsiteY1" fmla="*/ 1336357 h 3610927"/>
                <a:gd name="connsiteX2" fmla="*/ 1479877 w 1607386"/>
                <a:gd name="connsiteY2" fmla="*/ 3610927 h 3610927"/>
                <a:gd name="connsiteX3" fmla="*/ 1607386 w 1607386"/>
                <a:gd name="connsiteY3" fmla="*/ 3578542 h 3610927"/>
                <a:gd name="connsiteX4" fmla="*/ 661272 w 1607386"/>
                <a:gd name="connsiteY4" fmla="*/ 0 h 3610927"/>
                <a:gd name="connsiteX0" fmla="*/ 646866 w 1592980"/>
                <a:gd name="connsiteY0" fmla="*/ 0 h 3610927"/>
                <a:gd name="connsiteX1" fmla="*/ 2431 w 1592980"/>
                <a:gd name="connsiteY1" fmla="*/ 1336357 h 3610927"/>
                <a:gd name="connsiteX2" fmla="*/ 1465471 w 1592980"/>
                <a:gd name="connsiteY2" fmla="*/ 3610927 h 3610927"/>
                <a:gd name="connsiteX3" fmla="*/ 1592980 w 1592980"/>
                <a:gd name="connsiteY3" fmla="*/ 3578542 h 3610927"/>
                <a:gd name="connsiteX4" fmla="*/ 646866 w 1592980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44501 w 1590615"/>
                <a:gd name="connsiteY0" fmla="*/ 0 h 3610927"/>
                <a:gd name="connsiteX1" fmla="*/ 66 w 1590615"/>
                <a:gd name="connsiteY1" fmla="*/ 1336357 h 3610927"/>
                <a:gd name="connsiteX2" fmla="*/ 1463106 w 1590615"/>
                <a:gd name="connsiteY2" fmla="*/ 3610927 h 3610927"/>
                <a:gd name="connsiteX3" fmla="*/ 1590615 w 1590615"/>
                <a:gd name="connsiteY3" fmla="*/ 3578542 h 3610927"/>
                <a:gd name="connsiteX4" fmla="*/ 644501 w 1590615"/>
                <a:gd name="connsiteY4" fmla="*/ 0 h 3610927"/>
                <a:gd name="connsiteX0" fmla="*/ 676755 w 1622869"/>
                <a:gd name="connsiteY0" fmla="*/ 0 h 3610927"/>
                <a:gd name="connsiteX1" fmla="*/ 59 w 1622869"/>
                <a:gd name="connsiteY1" fmla="*/ 1336357 h 3610927"/>
                <a:gd name="connsiteX2" fmla="*/ 1495360 w 1622869"/>
                <a:gd name="connsiteY2" fmla="*/ 3610927 h 3610927"/>
                <a:gd name="connsiteX3" fmla="*/ 1622869 w 1622869"/>
                <a:gd name="connsiteY3" fmla="*/ 3578542 h 3610927"/>
                <a:gd name="connsiteX4" fmla="*/ 676755 w 1622869"/>
                <a:gd name="connsiteY4" fmla="*/ 0 h 3610927"/>
                <a:gd name="connsiteX0" fmla="*/ 676756 w 1622870"/>
                <a:gd name="connsiteY0" fmla="*/ 0 h 3604790"/>
                <a:gd name="connsiteX1" fmla="*/ 60 w 1622870"/>
                <a:gd name="connsiteY1" fmla="*/ 1336357 h 3604790"/>
                <a:gd name="connsiteX2" fmla="*/ 1559883 w 1622870"/>
                <a:gd name="connsiteY2" fmla="*/ 3604790 h 3604790"/>
                <a:gd name="connsiteX3" fmla="*/ 1622870 w 1622870"/>
                <a:gd name="connsiteY3" fmla="*/ 3578542 h 3604790"/>
                <a:gd name="connsiteX4" fmla="*/ 676756 w 1622870"/>
                <a:gd name="connsiteY4" fmla="*/ 0 h 3604790"/>
                <a:gd name="connsiteX0" fmla="*/ 676756 w 1622870"/>
                <a:gd name="connsiteY0" fmla="*/ 0 h 3586380"/>
                <a:gd name="connsiteX1" fmla="*/ 60 w 1622870"/>
                <a:gd name="connsiteY1" fmla="*/ 1336357 h 3586380"/>
                <a:gd name="connsiteX2" fmla="*/ 1605050 w 1622870"/>
                <a:gd name="connsiteY2" fmla="*/ 3586380 h 3586380"/>
                <a:gd name="connsiteX3" fmla="*/ 1622870 w 1622870"/>
                <a:gd name="connsiteY3" fmla="*/ 3578542 h 3586380"/>
                <a:gd name="connsiteX4" fmla="*/ 676756 w 1622870"/>
                <a:gd name="connsiteY4" fmla="*/ 0 h 3586380"/>
                <a:gd name="connsiteX0" fmla="*/ 676756 w 1642226"/>
                <a:gd name="connsiteY0" fmla="*/ 0 h 3586380"/>
                <a:gd name="connsiteX1" fmla="*/ 60 w 1642226"/>
                <a:gd name="connsiteY1" fmla="*/ 1336357 h 3586380"/>
                <a:gd name="connsiteX2" fmla="*/ 1605050 w 1642226"/>
                <a:gd name="connsiteY2" fmla="*/ 3586380 h 3586380"/>
                <a:gd name="connsiteX3" fmla="*/ 1642226 w 1642226"/>
                <a:gd name="connsiteY3" fmla="*/ 3566268 h 3586380"/>
                <a:gd name="connsiteX4" fmla="*/ 676756 w 1642226"/>
                <a:gd name="connsiteY4" fmla="*/ 0 h 3586380"/>
                <a:gd name="connsiteX0" fmla="*/ 676756 w 1642226"/>
                <a:gd name="connsiteY0" fmla="*/ 0 h 3566268"/>
                <a:gd name="connsiteX1" fmla="*/ 60 w 1642226"/>
                <a:gd name="connsiteY1" fmla="*/ 1336357 h 3566268"/>
                <a:gd name="connsiteX2" fmla="*/ 1605050 w 1642226"/>
                <a:gd name="connsiteY2" fmla="*/ 3506600 h 3566268"/>
                <a:gd name="connsiteX3" fmla="*/ 1642226 w 1642226"/>
                <a:gd name="connsiteY3" fmla="*/ 3566268 h 3566268"/>
                <a:gd name="connsiteX4" fmla="*/ 676756 w 1642226"/>
                <a:gd name="connsiteY4" fmla="*/ 0 h 3566268"/>
                <a:gd name="connsiteX0" fmla="*/ 676756 w 1642226"/>
                <a:gd name="connsiteY0" fmla="*/ 0 h 3566268"/>
                <a:gd name="connsiteX1" fmla="*/ 60 w 1642226"/>
                <a:gd name="connsiteY1" fmla="*/ 1336357 h 3566268"/>
                <a:gd name="connsiteX2" fmla="*/ 1521170 w 1642226"/>
                <a:gd name="connsiteY2" fmla="*/ 3439094 h 3566268"/>
                <a:gd name="connsiteX3" fmla="*/ 1642226 w 1642226"/>
                <a:gd name="connsiteY3" fmla="*/ 3566268 h 3566268"/>
                <a:gd name="connsiteX4" fmla="*/ 676756 w 1642226"/>
                <a:gd name="connsiteY4" fmla="*/ 0 h 3566268"/>
                <a:gd name="connsiteX0" fmla="*/ 638048 w 1642232"/>
                <a:gd name="connsiteY0" fmla="*/ 0 h 3566268"/>
                <a:gd name="connsiteX1" fmla="*/ 66 w 1642232"/>
                <a:gd name="connsiteY1" fmla="*/ 1336357 h 3566268"/>
                <a:gd name="connsiteX2" fmla="*/ 1521176 w 1642232"/>
                <a:gd name="connsiteY2" fmla="*/ 3439094 h 3566268"/>
                <a:gd name="connsiteX3" fmla="*/ 1642232 w 1642232"/>
                <a:gd name="connsiteY3" fmla="*/ 3566268 h 3566268"/>
                <a:gd name="connsiteX4" fmla="*/ 638048 w 1642232"/>
                <a:gd name="connsiteY4" fmla="*/ 0 h 3566268"/>
                <a:gd name="connsiteX0" fmla="*/ 638048 w 1642232"/>
                <a:gd name="connsiteY0" fmla="*/ 0 h 3566268"/>
                <a:gd name="connsiteX1" fmla="*/ 66 w 1642232"/>
                <a:gd name="connsiteY1" fmla="*/ 1336357 h 3566268"/>
                <a:gd name="connsiteX2" fmla="*/ 1521176 w 1642232"/>
                <a:gd name="connsiteY2" fmla="*/ 3439094 h 3566268"/>
                <a:gd name="connsiteX3" fmla="*/ 1642232 w 1642232"/>
                <a:gd name="connsiteY3" fmla="*/ 3566268 h 3566268"/>
                <a:gd name="connsiteX4" fmla="*/ 638048 w 1642232"/>
                <a:gd name="connsiteY4" fmla="*/ 0 h 3566268"/>
                <a:gd name="connsiteX0" fmla="*/ 638048 w 1642232"/>
                <a:gd name="connsiteY0" fmla="*/ 0 h 3584695"/>
                <a:gd name="connsiteX1" fmla="*/ 66 w 1642232"/>
                <a:gd name="connsiteY1" fmla="*/ 1336357 h 3584695"/>
                <a:gd name="connsiteX2" fmla="*/ 1642232 w 1642232"/>
                <a:gd name="connsiteY2" fmla="*/ 3566268 h 3584695"/>
                <a:gd name="connsiteX3" fmla="*/ 638048 w 1642232"/>
                <a:gd name="connsiteY3" fmla="*/ 0 h 3584695"/>
                <a:gd name="connsiteX0" fmla="*/ 638048 w 1642232"/>
                <a:gd name="connsiteY0" fmla="*/ 0 h 3566268"/>
                <a:gd name="connsiteX1" fmla="*/ 66 w 1642232"/>
                <a:gd name="connsiteY1" fmla="*/ 1336357 h 3566268"/>
                <a:gd name="connsiteX2" fmla="*/ 1642232 w 1642232"/>
                <a:gd name="connsiteY2" fmla="*/ 3566268 h 3566268"/>
                <a:gd name="connsiteX3" fmla="*/ 638048 w 1642232"/>
                <a:gd name="connsiteY3" fmla="*/ 0 h 3566268"/>
                <a:gd name="connsiteX0" fmla="*/ 638048 w 1603519"/>
                <a:gd name="connsiteY0" fmla="*/ 0 h 3621501"/>
                <a:gd name="connsiteX1" fmla="*/ 66 w 1603519"/>
                <a:gd name="connsiteY1" fmla="*/ 1336357 h 3621501"/>
                <a:gd name="connsiteX2" fmla="*/ 1603519 w 1603519"/>
                <a:gd name="connsiteY2" fmla="*/ 3621501 h 3621501"/>
                <a:gd name="connsiteX3" fmla="*/ 638048 w 1603519"/>
                <a:gd name="connsiteY3" fmla="*/ 0 h 3621501"/>
                <a:gd name="connsiteX0" fmla="*/ 638048 w 1603519"/>
                <a:gd name="connsiteY0" fmla="*/ 0 h 3621501"/>
                <a:gd name="connsiteX1" fmla="*/ 66 w 1603519"/>
                <a:gd name="connsiteY1" fmla="*/ 1336357 h 3621501"/>
                <a:gd name="connsiteX2" fmla="*/ 1603519 w 1603519"/>
                <a:gd name="connsiteY2" fmla="*/ 3621501 h 3621501"/>
                <a:gd name="connsiteX3" fmla="*/ 638048 w 1603519"/>
                <a:gd name="connsiteY3" fmla="*/ 0 h 3621501"/>
                <a:gd name="connsiteX0" fmla="*/ 638184 w 1603655"/>
                <a:gd name="connsiteY0" fmla="*/ 0 h 3621501"/>
                <a:gd name="connsiteX1" fmla="*/ 202 w 1603655"/>
                <a:gd name="connsiteY1" fmla="*/ 1336357 h 3621501"/>
                <a:gd name="connsiteX2" fmla="*/ 1603655 w 1603655"/>
                <a:gd name="connsiteY2" fmla="*/ 3621501 h 3621501"/>
                <a:gd name="connsiteX3" fmla="*/ 638184 w 1603655"/>
                <a:gd name="connsiteY3" fmla="*/ 0 h 3621501"/>
                <a:gd name="connsiteX0" fmla="*/ 638184 w 1603655"/>
                <a:gd name="connsiteY0" fmla="*/ 0 h 3603090"/>
                <a:gd name="connsiteX1" fmla="*/ 202 w 1603655"/>
                <a:gd name="connsiteY1" fmla="*/ 1336357 h 3603090"/>
                <a:gd name="connsiteX2" fmla="*/ 1603655 w 1603655"/>
                <a:gd name="connsiteY2" fmla="*/ 3603090 h 3603090"/>
                <a:gd name="connsiteX3" fmla="*/ 638184 w 1603655"/>
                <a:gd name="connsiteY3" fmla="*/ 0 h 3603090"/>
                <a:gd name="connsiteX0" fmla="*/ 638184 w 1603655"/>
                <a:gd name="connsiteY0" fmla="*/ 0 h 3603090"/>
                <a:gd name="connsiteX1" fmla="*/ 202 w 1603655"/>
                <a:gd name="connsiteY1" fmla="*/ 1336357 h 3603090"/>
                <a:gd name="connsiteX2" fmla="*/ 1603655 w 1603655"/>
                <a:gd name="connsiteY2" fmla="*/ 3603090 h 3603090"/>
                <a:gd name="connsiteX3" fmla="*/ 638184 w 1603655"/>
                <a:gd name="connsiteY3" fmla="*/ 0 h 3603090"/>
                <a:gd name="connsiteX0" fmla="*/ 962949 w 1603655"/>
                <a:gd name="connsiteY0" fmla="*/ 0 h 3826781"/>
                <a:gd name="connsiteX1" fmla="*/ 202 w 1603655"/>
                <a:gd name="connsiteY1" fmla="*/ 1560048 h 3826781"/>
                <a:gd name="connsiteX2" fmla="*/ 1603655 w 1603655"/>
                <a:gd name="connsiteY2" fmla="*/ 3826781 h 3826781"/>
                <a:gd name="connsiteX3" fmla="*/ 962949 w 1603655"/>
                <a:gd name="connsiteY3" fmla="*/ 0 h 3826781"/>
                <a:gd name="connsiteX0" fmla="*/ 962949 w 1603655"/>
                <a:gd name="connsiteY0" fmla="*/ 0 h 3826781"/>
                <a:gd name="connsiteX1" fmla="*/ 202 w 1603655"/>
                <a:gd name="connsiteY1" fmla="*/ 1560048 h 3826781"/>
                <a:gd name="connsiteX2" fmla="*/ 1603655 w 1603655"/>
                <a:gd name="connsiteY2" fmla="*/ 3826781 h 3826781"/>
                <a:gd name="connsiteX3" fmla="*/ 962949 w 1603655"/>
                <a:gd name="connsiteY3" fmla="*/ 0 h 3826781"/>
                <a:gd name="connsiteX0" fmla="*/ 962949 w 1603655"/>
                <a:gd name="connsiteY0" fmla="*/ 0 h 3826781"/>
                <a:gd name="connsiteX1" fmla="*/ 202 w 1603655"/>
                <a:gd name="connsiteY1" fmla="*/ 1560048 h 3826781"/>
                <a:gd name="connsiteX2" fmla="*/ 1603655 w 1603655"/>
                <a:gd name="connsiteY2" fmla="*/ 3826781 h 3826781"/>
                <a:gd name="connsiteX3" fmla="*/ 962949 w 1603655"/>
                <a:gd name="connsiteY3" fmla="*/ 0 h 3826781"/>
                <a:gd name="connsiteX0" fmla="*/ 962949 w 1603655"/>
                <a:gd name="connsiteY0" fmla="*/ 0 h 3826781"/>
                <a:gd name="connsiteX1" fmla="*/ 202 w 1603655"/>
                <a:gd name="connsiteY1" fmla="*/ 1560048 h 3826781"/>
                <a:gd name="connsiteX2" fmla="*/ 1603655 w 1603655"/>
                <a:gd name="connsiteY2" fmla="*/ 3826781 h 3826781"/>
                <a:gd name="connsiteX3" fmla="*/ 962949 w 1603655"/>
                <a:gd name="connsiteY3" fmla="*/ 0 h 3826781"/>
                <a:gd name="connsiteX0" fmla="*/ 962949 w 1603655"/>
                <a:gd name="connsiteY0" fmla="*/ 0 h 3826781"/>
                <a:gd name="connsiteX1" fmla="*/ 202 w 1603655"/>
                <a:gd name="connsiteY1" fmla="*/ 1560048 h 3826781"/>
                <a:gd name="connsiteX2" fmla="*/ 1603655 w 1603655"/>
                <a:gd name="connsiteY2" fmla="*/ 3826781 h 3826781"/>
                <a:gd name="connsiteX3" fmla="*/ 962949 w 1603655"/>
                <a:gd name="connsiteY3" fmla="*/ 0 h 38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655" h="3826781">
                  <a:moveTo>
                    <a:pt x="962949" y="0"/>
                  </a:moveTo>
                  <a:cubicBezTo>
                    <a:pt x="400083" y="289044"/>
                    <a:pt x="-5944" y="772490"/>
                    <a:pt x="202" y="1560048"/>
                  </a:cubicBezTo>
                  <a:cubicBezTo>
                    <a:pt x="-19549" y="2234206"/>
                    <a:pt x="1413446" y="3570828"/>
                    <a:pt x="1603655" y="3826781"/>
                  </a:cubicBezTo>
                  <a:cubicBezTo>
                    <a:pt x="635915" y="1909081"/>
                    <a:pt x="319348" y="884246"/>
                    <a:pt x="962949" y="0"/>
                  </a:cubicBezTo>
                  <a:close/>
                </a:path>
              </a:pathLst>
            </a:custGeom>
            <a:solidFill>
              <a:srgbClr val="C8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298D5A03-72B8-8AD2-19E9-3ADA41D8ED3E}"/>
                </a:ext>
              </a:extLst>
            </p:cNvPr>
            <p:cNvSpPr/>
            <p:nvPr/>
          </p:nvSpPr>
          <p:spPr>
            <a:xfrm>
              <a:off x="4678748" y="527390"/>
              <a:ext cx="1003649" cy="3306719"/>
            </a:xfrm>
            <a:custGeom>
              <a:avLst/>
              <a:gdLst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143000"/>
                <a:gd name="connsiteY0" fmla="*/ 0 h 3977640"/>
                <a:gd name="connsiteX1" fmla="*/ 0 w 1143000"/>
                <a:gd name="connsiteY1" fmla="*/ 342900 h 3977640"/>
                <a:gd name="connsiteX2" fmla="*/ 982980 w 1143000"/>
                <a:gd name="connsiteY2" fmla="*/ 3977640 h 3977640"/>
                <a:gd name="connsiteX3" fmla="*/ 1143000 w 1143000"/>
                <a:gd name="connsiteY3" fmla="*/ 3954780 h 3977640"/>
                <a:gd name="connsiteX4" fmla="*/ 883920 w 1143000"/>
                <a:gd name="connsiteY4" fmla="*/ 0 h 397764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1035571 w 1485705"/>
                <a:gd name="connsiteY0" fmla="*/ 0 h 3962768"/>
                <a:gd name="connsiteX1" fmla="*/ 342705 w 1485705"/>
                <a:gd name="connsiteY1" fmla="*/ 335648 h 3962768"/>
                <a:gd name="connsiteX2" fmla="*/ 1257105 w 1485705"/>
                <a:gd name="connsiteY2" fmla="*/ 3962768 h 3962768"/>
                <a:gd name="connsiteX3" fmla="*/ 1485705 w 1485705"/>
                <a:gd name="connsiteY3" fmla="*/ 3947528 h 3962768"/>
                <a:gd name="connsiteX4" fmla="*/ 1035571 w 1485705"/>
                <a:gd name="connsiteY4" fmla="*/ 0 h 3962768"/>
                <a:gd name="connsiteX0" fmla="*/ 1035571 w 1485705"/>
                <a:gd name="connsiteY0" fmla="*/ 0 h 3962768"/>
                <a:gd name="connsiteX1" fmla="*/ 342705 w 1485705"/>
                <a:gd name="connsiteY1" fmla="*/ 335648 h 3962768"/>
                <a:gd name="connsiteX2" fmla="*/ 1257105 w 1485705"/>
                <a:gd name="connsiteY2" fmla="*/ 3962768 h 3962768"/>
                <a:gd name="connsiteX3" fmla="*/ 1485705 w 1485705"/>
                <a:gd name="connsiteY3" fmla="*/ 3947528 h 3962768"/>
                <a:gd name="connsiteX4" fmla="*/ 1035571 w 1485705"/>
                <a:gd name="connsiteY4" fmla="*/ 0 h 3962768"/>
                <a:gd name="connsiteX0" fmla="*/ 887920 w 1338054"/>
                <a:gd name="connsiteY0" fmla="*/ 0 h 3962768"/>
                <a:gd name="connsiteX1" fmla="*/ 392066 w 1338054"/>
                <a:gd name="connsiteY1" fmla="*/ 229861 h 3962768"/>
                <a:gd name="connsiteX2" fmla="*/ 1109454 w 1338054"/>
                <a:gd name="connsiteY2" fmla="*/ 3962768 h 3962768"/>
                <a:gd name="connsiteX3" fmla="*/ 1338054 w 1338054"/>
                <a:gd name="connsiteY3" fmla="*/ 3947528 h 3962768"/>
                <a:gd name="connsiteX4" fmla="*/ 887920 w 1338054"/>
                <a:gd name="connsiteY4" fmla="*/ 0 h 3962768"/>
                <a:gd name="connsiteX0" fmla="*/ 966631 w 1416765"/>
                <a:gd name="connsiteY0" fmla="*/ 0 h 3962768"/>
                <a:gd name="connsiteX1" fmla="*/ 470777 w 1416765"/>
                <a:gd name="connsiteY1" fmla="*/ 229861 h 3962768"/>
                <a:gd name="connsiteX2" fmla="*/ 1188165 w 1416765"/>
                <a:gd name="connsiteY2" fmla="*/ 3962768 h 3962768"/>
                <a:gd name="connsiteX3" fmla="*/ 1416765 w 1416765"/>
                <a:gd name="connsiteY3" fmla="*/ 3947528 h 3962768"/>
                <a:gd name="connsiteX4" fmla="*/ 966631 w 1416765"/>
                <a:gd name="connsiteY4" fmla="*/ 0 h 3962768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1051282 w 1416765"/>
                <a:gd name="connsiteY0" fmla="*/ 0 h 3979620"/>
                <a:gd name="connsiteX1" fmla="*/ 470777 w 1416765"/>
                <a:gd name="connsiteY1" fmla="*/ 246713 h 3979620"/>
                <a:gd name="connsiteX2" fmla="*/ 1188165 w 1416765"/>
                <a:gd name="connsiteY2" fmla="*/ 3979620 h 3979620"/>
                <a:gd name="connsiteX3" fmla="*/ 1416765 w 1416765"/>
                <a:gd name="connsiteY3" fmla="*/ 3964380 h 3979620"/>
                <a:gd name="connsiteX4" fmla="*/ 1051282 w 1416765"/>
                <a:gd name="connsiteY4" fmla="*/ 0 h 397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765" h="3979620">
                  <a:moveTo>
                    <a:pt x="1051282" y="0"/>
                  </a:moveTo>
                  <a:cubicBezTo>
                    <a:pt x="776343" y="88654"/>
                    <a:pt x="757797" y="63833"/>
                    <a:pt x="470777" y="246713"/>
                  </a:cubicBezTo>
                  <a:cubicBezTo>
                    <a:pt x="-483773" y="1387697"/>
                    <a:pt x="144225" y="2694380"/>
                    <a:pt x="1188165" y="3979620"/>
                  </a:cubicBezTo>
                  <a:lnTo>
                    <a:pt x="1416765" y="3964380"/>
                  </a:lnTo>
                  <a:cubicBezTo>
                    <a:pt x="449025" y="2046680"/>
                    <a:pt x="336291" y="662499"/>
                    <a:pt x="1051282" y="0"/>
                  </a:cubicBezTo>
                  <a:close/>
                </a:path>
              </a:pathLst>
            </a:custGeom>
            <a:solidFill>
              <a:srgbClr val="CFD7DB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EA786E7B-67B4-1731-9F41-9675EA062411}"/>
                </a:ext>
              </a:extLst>
            </p:cNvPr>
            <p:cNvSpPr/>
            <p:nvPr/>
          </p:nvSpPr>
          <p:spPr>
            <a:xfrm>
              <a:off x="5094972" y="473760"/>
              <a:ext cx="1485339" cy="3367218"/>
            </a:xfrm>
            <a:custGeom>
              <a:avLst/>
              <a:gdLst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143000"/>
                <a:gd name="connsiteY0" fmla="*/ 0 h 3977640"/>
                <a:gd name="connsiteX1" fmla="*/ 0 w 1143000"/>
                <a:gd name="connsiteY1" fmla="*/ 342900 h 3977640"/>
                <a:gd name="connsiteX2" fmla="*/ 982980 w 1143000"/>
                <a:gd name="connsiteY2" fmla="*/ 3977640 h 3977640"/>
                <a:gd name="connsiteX3" fmla="*/ 1143000 w 1143000"/>
                <a:gd name="connsiteY3" fmla="*/ 3954780 h 3977640"/>
                <a:gd name="connsiteX4" fmla="*/ 883920 w 1143000"/>
                <a:gd name="connsiteY4" fmla="*/ 0 h 397764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1035571 w 1485705"/>
                <a:gd name="connsiteY0" fmla="*/ 0 h 3962768"/>
                <a:gd name="connsiteX1" fmla="*/ 342705 w 1485705"/>
                <a:gd name="connsiteY1" fmla="*/ 335648 h 3962768"/>
                <a:gd name="connsiteX2" fmla="*/ 1257105 w 1485705"/>
                <a:gd name="connsiteY2" fmla="*/ 3962768 h 3962768"/>
                <a:gd name="connsiteX3" fmla="*/ 1485705 w 1485705"/>
                <a:gd name="connsiteY3" fmla="*/ 3947528 h 3962768"/>
                <a:gd name="connsiteX4" fmla="*/ 1035571 w 1485705"/>
                <a:gd name="connsiteY4" fmla="*/ 0 h 3962768"/>
                <a:gd name="connsiteX0" fmla="*/ 1035571 w 1485705"/>
                <a:gd name="connsiteY0" fmla="*/ 0 h 3962768"/>
                <a:gd name="connsiteX1" fmla="*/ 342705 w 1485705"/>
                <a:gd name="connsiteY1" fmla="*/ 335648 h 3962768"/>
                <a:gd name="connsiteX2" fmla="*/ 1257105 w 1485705"/>
                <a:gd name="connsiteY2" fmla="*/ 3962768 h 3962768"/>
                <a:gd name="connsiteX3" fmla="*/ 1485705 w 1485705"/>
                <a:gd name="connsiteY3" fmla="*/ 3947528 h 3962768"/>
                <a:gd name="connsiteX4" fmla="*/ 1035571 w 1485705"/>
                <a:gd name="connsiteY4" fmla="*/ 0 h 3962768"/>
                <a:gd name="connsiteX0" fmla="*/ 887920 w 1338054"/>
                <a:gd name="connsiteY0" fmla="*/ 0 h 3962768"/>
                <a:gd name="connsiteX1" fmla="*/ 392066 w 1338054"/>
                <a:gd name="connsiteY1" fmla="*/ 229861 h 3962768"/>
                <a:gd name="connsiteX2" fmla="*/ 1109454 w 1338054"/>
                <a:gd name="connsiteY2" fmla="*/ 3962768 h 3962768"/>
                <a:gd name="connsiteX3" fmla="*/ 1338054 w 1338054"/>
                <a:gd name="connsiteY3" fmla="*/ 3947528 h 3962768"/>
                <a:gd name="connsiteX4" fmla="*/ 887920 w 1338054"/>
                <a:gd name="connsiteY4" fmla="*/ 0 h 3962768"/>
                <a:gd name="connsiteX0" fmla="*/ 966631 w 1416765"/>
                <a:gd name="connsiteY0" fmla="*/ 0 h 3962768"/>
                <a:gd name="connsiteX1" fmla="*/ 470777 w 1416765"/>
                <a:gd name="connsiteY1" fmla="*/ 229861 h 3962768"/>
                <a:gd name="connsiteX2" fmla="*/ 1188165 w 1416765"/>
                <a:gd name="connsiteY2" fmla="*/ 3962768 h 3962768"/>
                <a:gd name="connsiteX3" fmla="*/ 1416765 w 1416765"/>
                <a:gd name="connsiteY3" fmla="*/ 3947528 h 3962768"/>
                <a:gd name="connsiteX4" fmla="*/ 966631 w 1416765"/>
                <a:gd name="connsiteY4" fmla="*/ 0 h 3962768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1 w 1416765"/>
                <a:gd name="connsiteY0" fmla="*/ 0 h 3943534"/>
                <a:gd name="connsiteX1" fmla="*/ 470777 w 1416765"/>
                <a:gd name="connsiteY1" fmla="*/ 210627 h 3943534"/>
                <a:gd name="connsiteX2" fmla="*/ 1188165 w 1416765"/>
                <a:gd name="connsiteY2" fmla="*/ 3943534 h 3943534"/>
                <a:gd name="connsiteX3" fmla="*/ 1416765 w 1416765"/>
                <a:gd name="connsiteY3" fmla="*/ 3928294 h 3943534"/>
                <a:gd name="connsiteX4" fmla="*/ 966631 w 1416765"/>
                <a:gd name="connsiteY4" fmla="*/ 0 h 3943534"/>
                <a:gd name="connsiteX0" fmla="*/ 966632 w 1416765"/>
                <a:gd name="connsiteY0" fmla="*/ 0 h 3963462"/>
                <a:gd name="connsiteX1" fmla="*/ 470777 w 1416765"/>
                <a:gd name="connsiteY1" fmla="*/ 230555 h 3963462"/>
                <a:gd name="connsiteX2" fmla="*/ 1188165 w 1416765"/>
                <a:gd name="connsiteY2" fmla="*/ 3963462 h 3963462"/>
                <a:gd name="connsiteX3" fmla="*/ 1416765 w 1416765"/>
                <a:gd name="connsiteY3" fmla="*/ 3948222 h 3963462"/>
                <a:gd name="connsiteX4" fmla="*/ 966632 w 1416765"/>
                <a:gd name="connsiteY4" fmla="*/ 0 h 3963462"/>
                <a:gd name="connsiteX0" fmla="*/ 966632 w 1916355"/>
                <a:gd name="connsiteY0" fmla="*/ 438 h 3963900"/>
                <a:gd name="connsiteX1" fmla="*/ 470777 w 1916355"/>
                <a:gd name="connsiteY1" fmla="*/ 230993 h 3963900"/>
                <a:gd name="connsiteX2" fmla="*/ 1188165 w 1916355"/>
                <a:gd name="connsiteY2" fmla="*/ 3963900 h 3963900"/>
                <a:gd name="connsiteX3" fmla="*/ 1416765 w 1916355"/>
                <a:gd name="connsiteY3" fmla="*/ 3948660 h 3963900"/>
                <a:gd name="connsiteX4" fmla="*/ 966632 w 1916355"/>
                <a:gd name="connsiteY4" fmla="*/ 438 h 3963900"/>
                <a:gd name="connsiteX0" fmla="*/ 1111976 w 2061698"/>
                <a:gd name="connsiteY0" fmla="*/ 438 h 4050254"/>
                <a:gd name="connsiteX1" fmla="*/ 616121 w 2061698"/>
                <a:gd name="connsiteY1" fmla="*/ 230993 h 4050254"/>
                <a:gd name="connsiteX2" fmla="*/ 904980 w 2061698"/>
                <a:gd name="connsiteY2" fmla="*/ 4050254 h 4050254"/>
                <a:gd name="connsiteX3" fmla="*/ 1562109 w 2061698"/>
                <a:gd name="connsiteY3" fmla="*/ 3948660 h 4050254"/>
                <a:gd name="connsiteX4" fmla="*/ 1111976 w 2061698"/>
                <a:gd name="connsiteY4" fmla="*/ 438 h 4050254"/>
                <a:gd name="connsiteX0" fmla="*/ 1163867 w 2113589"/>
                <a:gd name="connsiteY0" fmla="*/ 438 h 4050254"/>
                <a:gd name="connsiteX1" fmla="*/ 582307 w 2113589"/>
                <a:gd name="connsiteY1" fmla="*/ 104781 h 4050254"/>
                <a:gd name="connsiteX2" fmla="*/ 956871 w 2113589"/>
                <a:gd name="connsiteY2" fmla="*/ 4050254 h 4050254"/>
                <a:gd name="connsiteX3" fmla="*/ 1614000 w 2113589"/>
                <a:gd name="connsiteY3" fmla="*/ 3948660 h 4050254"/>
                <a:gd name="connsiteX4" fmla="*/ 1163867 w 2113589"/>
                <a:gd name="connsiteY4" fmla="*/ 438 h 4050254"/>
                <a:gd name="connsiteX0" fmla="*/ 1163867 w 1924140"/>
                <a:gd name="connsiteY0" fmla="*/ 230239 h 4280055"/>
                <a:gd name="connsiteX1" fmla="*/ 582307 w 1924140"/>
                <a:gd name="connsiteY1" fmla="*/ 334582 h 4280055"/>
                <a:gd name="connsiteX2" fmla="*/ 956871 w 1924140"/>
                <a:gd name="connsiteY2" fmla="*/ 4280055 h 4280055"/>
                <a:gd name="connsiteX3" fmla="*/ 1614000 w 1924140"/>
                <a:gd name="connsiteY3" fmla="*/ 4178461 h 4280055"/>
                <a:gd name="connsiteX4" fmla="*/ 1909329 w 1924140"/>
                <a:gd name="connsiteY4" fmla="*/ 317716 h 4280055"/>
                <a:gd name="connsiteX5" fmla="*/ 1163867 w 1924140"/>
                <a:gd name="connsiteY5" fmla="*/ 230239 h 4280055"/>
                <a:gd name="connsiteX0" fmla="*/ 1163867 w 1924140"/>
                <a:gd name="connsiteY0" fmla="*/ 641 h 4050457"/>
                <a:gd name="connsiteX1" fmla="*/ 582307 w 1924140"/>
                <a:gd name="connsiteY1" fmla="*/ 104984 h 4050457"/>
                <a:gd name="connsiteX2" fmla="*/ 956871 w 1924140"/>
                <a:gd name="connsiteY2" fmla="*/ 4050457 h 4050457"/>
                <a:gd name="connsiteX3" fmla="*/ 1614000 w 1924140"/>
                <a:gd name="connsiteY3" fmla="*/ 3948863 h 4050457"/>
                <a:gd name="connsiteX4" fmla="*/ 1909329 w 1924140"/>
                <a:gd name="connsiteY4" fmla="*/ 88118 h 4050457"/>
                <a:gd name="connsiteX5" fmla="*/ 1163867 w 1924140"/>
                <a:gd name="connsiteY5" fmla="*/ 641 h 4050457"/>
                <a:gd name="connsiteX0" fmla="*/ 1163867 w 2208321"/>
                <a:gd name="connsiteY0" fmla="*/ 641 h 4050457"/>
                <a:gd name="connsiteX1" fmla="*/ 582307 w 2208321"/>
                <a:gd name="connsiteY1" fmla="*/ 104984 h 4050457"/>
                <a:gd name="connsiteX2" fmla="*/ 956871 w 2208321"/>
                <a:gd name="connsiteY2" fmla="*/ 4050457 h 4050457"/>
                <a:gd name="connsiteX3" fmla="*/ 1614000 w 2208321"/>
                <a:gd name="connsiteY3" fmla="*/ 3948863 h 4050457"/>
                <a:gd name="connsiteX4" fmla="*/ 1909329 w 2208321"/>
                <a:gd name="connsiteY4" fmla="*/ 88118 h 4050457"/>
                <a:gd name="connsiteX5" fmla="*/ 1163867 w 2208321"/>
                <a:gd name="connsiteY5" fmla="*/ 641 h 4050457"/>
                <a:gd name="connsiteX0" fmla="*/ 1163867 w 2166397"/>
                <a:gd name="connsiteY0" fmla="*/ 641 h 4050457"/>
                <a:gd name="connsiteX1" fmla="*/ 582307 w 2166397"/>
                <a:gd name="connsiteY1" fmla="*/ 104984 h 4050457"/>
                <a:gd name="connsiteX2" fmla="*/ 956871 w 2166397"/>
                <a:gd name="connsiteY2" fmla="*/ 4050457 h 4050457"/>
                <a:gd name="connsiteX3" fmla="*/ 1372141 w 2166397"/>
                <a:gd name="connsiteY3" fmla="*/ 4045090 h 4050457"/>
                <a:gd name="connsiteX4" fmla="*/ 1909329 w 2166397"/>
                <a:gd name="connsiteY4" fmla="*/ 88118 h 4050457"/>
                <a:gd name="connsiteX5" fmla="*/ 1163867 w 2166397"/>
                <a:gd name="connsiteY5" fmla="*/ 641 h 4050457"/>
                <a:gd name="connsiteX0" fmla="*/ 1163867 w 2170067"/>
                <a:gd name="connsiteY0" fmla="*/ 641 h 4051964"/>
                <a:gd name="connsiteX1" fmla="*/ 582307 w 2170067"/>
                <a:gd name="connsiteY1" fmla="*/ 104984 h 4051964"/>
                <a:gd name="connsiteX2" fmla="*/ 956871 w 2170067"/>
                <a:gd name="connsiteY2" fmla="*/ 4050457 h 4051964"/>
                <a:gd name="connsiteX3" fmla="*/ 1396327 w 2170067"/>
                <a:gd name="connsiteY3" fmla="*/ 4051964 h 4051964"/>
                <a:gd name="connsiteX4" fmla="*/ 1909329 w 2170067"/>
                <a:gd name="connsiteY4" fmla="*/ 88118 h 4051964"/>
                <a:gd name="connsiteX5" fmla="*/ 1163867 w 2170067"/>
                <a:gd name="connsiteY5" fmla="*/ 641 h 4051964"/>
                <a:gd name="connsiteX0" fmla="*/ 1163867 w 2238901"/>
                <a:gd name="connsiteY0" fmla="*/ 641 h 4051964"/>
                <a:gd name="connsiteX1" fmla="*/ 582307 w 2238901"/>
                <a:gd name="connsiteY1" fmla="*/ 104984 h 4051964"/>
                <a:gd name="connsiteX2" fmla="*/ 956871 w 2238901"/>
                <a:gd name="connsiteY2" fmla="*/ 4050457 h 4051964"/>
                <a:gd name="connsiteX3" fmla="*/ 1396327 w 2238901"/>
                <a:gd name="connsiteY3" fmla="*/ 4051964 h 4051964"/>
                <a:gd name="connsiteX4" fmla="*/ 1909329 w 2238901"/>
                <a:gd name="connsiteY4" fmla="*/ 88118 h 4051964"/>
                <a:gd name="connsiteX5" fmla="*/ 1163867 w 2238901"/>
                <a:gd name="connsiteY5" fmla="*/ 641 h 4051964"/>
                <a:gd name="connsiteX0" fmla="*/ 1145901 w 2220935"/>
                <a:gd name="connsiteY0" fmla="*/ 641 h 4051964"/>
                <a:gd name="connsiteX1" fmla="*/ 564341 w 2220935"/>
                <a:gd name="connsiteY1" fmla="*/ 104984 h 4051964"/>
                <a:gd name="connsiteX2" fmla="*/ 987276 w 2220935"/>
                <a:gd name="connsiteY2" fmla="*/ 4050457 h 4051964"/>
                <a:gd name="connsiteX3" fmla="*/ 1378361 w 2220935"/>
                <a:gd name="connsiteY3" fmla="*/ 4051964 h 4051964"/>
                <a:gd name="connsiteX4" fmla="*/ 1891363 w 2220935"/>
                <a:gd name="connsiteY4" fmla="*/ 88118 h 4051964"/>
                <a:gd name="connsiteX5" fmla="*/ 1145901 w 2220935"/>
                <a:gd name="connsiteY5" fmla="*/ 641 h 4051964"/>
                <a:gd name="connsiteX0" fmla="*/ 1137211 w 2212245"/>
                <a:gd name="connsiteY0" fmla="*/ 641 h 4051964"/>
                <a:gd name="connsiteX1" fmla="*/ 555651 w 2212245"/>
                <a:gd name="connsiteY1" fmla="*/ 104984 h 4051964"/>
                <a:gd name="connsiteX2" fmla="*/ 1002772 w 2212245"/>
                <a:gd name="connsiteY2" fmla="*/ 4050457 h 4051964"/>
                <a:gd name="connsiteX3" fmla="*/ 1369671 w 2212245"/>
                <a:gd name="connsiteY3" fmla="*/ 4051964 h 4051964"/>
                <a:gd name="connsiteX4" fmla="*/ 1882673 w 2212245"/>
                <a:gd name="connsiteY4" fmla="*/ 88118 h 4051964"/>
                <a:gd name="connsiteX5" fmla="*/ 1137211 w 2212245"/>
                <a:gd name="connsiteY5" fmla="*/ 641 h 4051964"/>
                <a:gd name="connsiteX0" fmla="*/ 1023338 w 2098372"/>
                <a:gd name="connsiteY0" fmla="*/ 641 h 4051964"/>
                <a:gd name="connsiteX1" fmla="*/ 441778 w 2098372"/>
                <a:gd name="connsiteY1" fmla="*/ 104984 h 4051964"/>
                <a:gd name="connsiteX2" fmla="*/ 888899 w 2098372"/>
                <a:gd name="connsiteY2" fmla="*/ 4050457 h 4051964"/>
                <a:gd name="connsiteX3" fmla="*/ 1255798 w 2098372"/>
                <a:gd name="connsiteY3" fmla="*/ 4051964 h 4051964"/>
                <a:gd name="connsiteX4" fmla="*/ 1768800 w 2098372"/>
                <a:gd name="connsiteY4" fmla="*/ 88118 h 4051964"/>
                <a:gd name="connsiteX5" fmla="*/ 1023338 w 2098372"/>
                <a:gd name="connsiteY5" fmla="*/ 641 h 4051964"/>
                <a:gd name="connsiteX0" fmla="*/ 1023338 w 2098372"/>
                <a:gd name="connsiteY0" fmla="*/ 641 h 4051964"/>
                <a:gd name="connsiteX1" fmla="*/ 441778 w 2098372"/>
                <a:gd name="connsiteY1" fmla="*/ 104984 h 4051964"/>
                <a:gd name="connsiteX2" fmla="*/ 888899 w 2098372"/>
                <a:gd name="connsiteY2" fmla="*/ 4050457 h 4051964"/>
                <a:gd name="connsiteX3" fmla="*/ 1255798 w 2098372"/>
                <a:gd name="connsiteY3" fmla="*/ 4051964 h 4051964"/>
                <a:gd name="connsiteX4" fmla="*/ 1768800 w 2098372"/>
                <a:gd name="connsiteY4" fmla="*/ 88118 h 4051964"/>
                <a:gd name="connsiteX5" fmla="*/ 1023338 w 2098372"/>
                <a:gd name="connsiteY5" fmla="*/ 641 h 4051964"/>
                <a:gd name="connsiteX0" fmla="*/ 1023338 w 2098372"/>
                <a:gd name="connsiteY0" fmla="*/ 641 h 4051964"/>
                <a:gd name="connsiteX1" fmla="*/ 441778 w 2098372"/>
                <a:gd name="connsiteY1" fmla="*/ 104984 h 4051964"/>
                <a:gd name="connsiteX2" fmla="*/ 888899 w 2098372"/>
                <a:gd name="connsiteY2" fmla="*/ 4050457 h 4051964"/>
                <a:gd name="connsiteX3" fmla="*/ 1255798 w 2098372"/>
                <a:gd name="connsiteY3" fmla="*/ 4051964 h 4051964"/>
                <a:gd name="connsiteX4" fmla="*/ 1768800 w 2098372"/>
                <a:gd name="connsiteY4" fmla="*/ 88118 h 4051964"/>
                <a:gd name="connsiteX5" fmla="*/ 1023338 w 2098372"/>
                <a:gd name="connsiteY5" fmla="*/ 641 h 4051964"/>
                <a:gd name="connsiteX0" fmla="*/ 1009005 w 2084039"/>
                <a:gd name="connsiteY0" fmla="*/ 641 h 4051964"/>
                <a:gd name="connsiteX1" fmla="*/ 427445 w 2084039"/>
                <a:gd name="connsiteY1" fmla="*/ 104984 h 4051964"/>
                <a:gd name="connsiteX2" fmla="*/ 874566 w 2084039"/>
                <a:gd name="connsiteY2" fmla="*/ 4050457 h 4051964"/>
                <a:gd name="connsiteX3" fmla="*/ 1241465 w 2084039"/>
                <a:gd name="connsiteY3" fmla="*/ 4051964 h 4051964"/>
                <a:gd name="connsiteX4" fmla="*/ 1754467 w 2084039"/>
                <a:gd name="connsiteY4" fmla="*/ 88118 h 4051964"/>
                <a:gd name="connsiteX5" fmla="*/ 1009005 w 2084039"/>
                <a:gd name="connsiteY5" fmla="*/ 641 h 4051964"/>
                <a:gd name="connsiteX0" fmla="*/ 1019753 w 2094787"/>
                <a:gd name="connsiteY0" fmla="*/ 641 h 4051964"/>
                <a:gd name="connsiteX1" fmla="*/ 438193 w 2094787"/>
                <a:gd name="connsiteY1" fmla="*/ 104984 h 4051964"/>
                <a:gd name="connsiteX2" fmla="*/ 885314 w 2094787"/>
                <a:gd name="connsiteY2" fmla="*/ 4050457 h 4051964"/>
                <a:gd name="connsiteX3" fmla="*/ 1252213 w 2094787"/>
                <a:gd name="connsiteY3" fmla="*/ 4051964 h 4051964"/>
                <a:gd name="connsiteX4" fmla="*/ 1765215 w 2094787"/>
                <a:gd name="connsiteY4" fmla="*/ 88118 h 4051964"/>
                <a:gd name="connsiteX5" fmla="*/ 1019753 w 2094787"/>
                <a:gd name="connsiteY5" fmla="*/ 641 h 4051964"/>
                <a:gd name="connsiteX0" fmla="*/ 968985 w 2044019"/>
                <a:gd name="connsiteY0" fmla="*/ 641 h 4051964"/>
                <a:gd name="connsiteX1" fmla="*/ 456958 w 2044019"/>
                <a:gd name="connsiteY1" fmla="*/ 71476 h 4051964"/>
                <a:gd name="connsiteX2" fmla="*/ 834546 w 2044019"/>
                <a:gd name="connsiteY2" fmla="*/ 4050457 h 4051964"/>
                <a:gd name="connsiteX3" fmla="*/ 1201445 w 2044019"/>
                <a:gd name="connsiteY3" fmla="*/ 4051964 h 4051964"/>
                <a:gd name="connsiteX4" fmla="*/ 1714447 w 2044019"/>
                <a:gd name="connsiteY4" fmla="*/ 88118 h 4051964"/>
                <a:gd name="connsiteX5" fmla="*/ 968985 w 2044019"/>
                <a:gd name="connsiteY5" fmla="*/ 641 h 4051964"/>
                <a:gd name="connsiteX0" fmla="*/ 968985 w 2029421"/>
                <a:gd name="connsiteY0" fmla="*/ 641 h 4051964"/>
                <a:gd name="connsiteX1" fmla="*/ 456958 w 2029421"/>
                <a:gd name="connsiteY1" fmla="*/ 71476 h 4051964"/>
                <a:gd name="connsiteX2" fmla="*/ 834546 w 2029421"/>
                <a:gd name="connsiteY2" fmla="*/ 4050457 h 4051964"/>
                <a:gd name="connsiteX3" fmla="*/ 1201445 w 2029421"/>
                <a:gd name="connsiteY3" fmla="*/ 4051964 h 4051964"/>
                <a:gd name="connsiteX4" fmla="*/ 1714447 w 2029421"/>
                <a:gd name="connsiteY4" fmla="*/ 88118 h 4051964"/>
                <a:gd name="connsiteX5" fmla="*/ 968985 w 2029421"/>
                <a:gd name="connsiteY5" fmla="*/ 641 h 4051964"/>
                <a:gd name="connsiteX0" fmla="*/ 968985 w 1960741"/>
                <a:gd name="connsiteY0" fmla="*/ 1108 h 4052431"/>
                <a:gd name="connsiteX1" fmla="*/ 456958 w 1960741"/>
                <a:gd name="connsiteY1" fmla="*/ 71943 h 4052431"/>
                <a:gd name="connsiteX2" fmla="*/ 834546 w 1960741"/>
                <a:gd name="connsiteY2" fmla="*/ 4050924 h 4052431"/>
                <a:gd name="connsiteX3" fmla="*/ 1201445 w 1960741"/>
                <a:gd name="connsiteY3" fmla="*/ 4052431 h 4052431"/>
                <a:gd name="connsiteX4" fmla="*/ 1625765 w 1960741"/>
                <a:gd name="connsiteY4" fmla="*/ 81711 h 4052431"/>
                <a:gd name="connsiteX5" fmla="*/ 968985 w 1960741"/>
                <a:gd name="connsiteY5" fmla="*/ 1108 h 4052431"/>
                <a:gd name="connsiteX0" fmla="*/ 968985 w 2096724"/>
                <a:gd name="connsiteY0" fmla="*/ 1108 h 4052431"/>
                <a:gd name="connsiteX1" fmla="*/ 456958 w 2096724"/>
                <a:gd name="connsiteY1" fmla="*/ 71943 h 4052431"/>
                <a:gd name="connsiteX2" fmla="*/ 834546 w 2096724"/>
                <a:gd name="connsiteY2" fmla="*/ 4050924 h 4052431"/>
                <a:gd name="connsiteX3" fmla="*/ 1201445 w 2096724"/>
                <a:gd name="connsiteY3" fmla="*/ 4052431 h 4052431"/>
                <a:gd name="connsiteX4" fmla="*/ 1625765 w 2096724"/>
                <a:gd name="connsiteY4" fmla="*/ 81711 h 4052431"/>
                <a:gd name="connsiteX5" fmla="*/ 968985 w 2096724"/>
                <a:gd name="connsiteY5" fmla="*/ 1108 h 4052431"/>
                <a:gd name="connsiteX0" fmla="*/ 968985 w 2085064"/>
                <a:gd name="connsiteY0" fmla="*/ 1108 h 4052431"/>
                <a:gd name="connsiteX1" fmla="*/ 456958 w 2085064"/>
                <a:gd name="connsiteY1" fmla="*/ 71943 h 4052431"/>
                <a:gd name="connsiteX2" fmla="*/ 834546 w 2085064"/>
                <a:gd name="connsiteY2" fmla="*/ 4050924 h 4052431"/>
                <a:gd name="connsiteX3" fmla="*/ 1201445 w 2085064"/>
                <a:gd name="connsiteY3" fmla="*/ 4052431 h 4052431"/>
                <a:gd name="connsiteX4" fmla="*/ 1625765 w 2085064"/>
                <a:gd name="connsiteY4" fmla="*/ 81711 h 4052431"/>
                <a:gd name="connsiteX5" fmla="*/ 968985 w 2085064"/>
                <a:gd name="connsiteY5" fmla="*/ 1108 h 4052431"/>
                <a:gd name="connsiteX0" fmla="*/ 968985 w 2096724"/>
                <a:gd name="connsiteY0" fmla="*/ 1108 h 4052431"/>
                <a:gd name="connsiteX1" fmla="*/ 456958 w 2096724"/>
                <a:gd name="connsiteY1" fmla="*/ 71943 h 4052431"/>
                <a:gd name="connsiteX2" fmla="*/ 834546 w 2096724"/>
                <a:gd name="connsiteY2" fmla="*/ 4050924 h 4052431"/>
                <a:gd name="connsiteX3" fmla="*/ 1201445 w 2096724"/>
                <a:gd name="connsiteY3" fmla="*/ 4052431 h 4052431"/>
                <a:gd name="connsiteX4" fmla="*/ 1625765 w 2096724"/>
                <a:gd name="connsiteY4" fmla="*/ 81711 h 4052431"/>
                <a:gd name="connsiteX5" fmla="*/ 968985 w 2096724"/>
                <a:gd name="connsiteY5" fmla="*/ 1108 h 405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6724" h="4052431">
                  <a:moveTo>
                    <a:pt x="968985" y="1108"/>
                  </a:moveTo>
                  <a:cubicBezTo>
                    <a:pt x="702109" y="62269"/>
                    <a:pt x="703668" y="-7837"/>
                    <a:pt x="456958" y="71943"/>
                  </a:cubicBezTo>
                  <a:cubicBezTo>
                    <a:pt x="-489530" y="834892"/>
                    <a:pt x="234014" y="2875658"/>
                    <a:pt x="834546" y="4050924"/>
                  </a:cubicBezTo>
                  <a:lnTo>
                    <a:pt x="1201445" y="4052431"/>
                  </a:lnTo>
                  <a:cubicBezTo>
                    <a:pt x="1680185" y="3000260"/>
                    <a:pt x="2692408" y="829101"/>
                    <a:pt x="1625765" y="81711"/>
                  </a:cubicBezTo>
                  <a:cubicBezTo>
                    <a:pt x="1373379" y="-5837"/>
                    <a:pt x="1174572" y="-1703"/>
                    <a:pt x="968985" y="11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33819586-55BA-4B53-DECF-2009541BC030}"/>
                </a:ext>
              </a:extLst>
            </p:cNvPr>
            <p:cNvSpPr/>
            <p:nvPr/>
          </p:nvSpPr>
          <p:spPr>
            <a:xfrm>
              <a:off x="4423653" y="1791958"/>
              <a:ext cx="2787052" cy="261649"/>
            </a:xfrm>
            <a:custGeom>
              <a:avLst/>
              <a:gdLst>
                <a:gd name="connsiteX0" fmla="*/ 0 w 3457575"/>
                <a:gd name="connsiteY0" fmla="*/ 19050 h 19050"/>
                <a:gd name="connsiteX1" fmla="*/ 3457575 w 3457575"/>
                <a:gd name="connsiteY1" fmla="*/ 0 h 19050"/>
                <a:gd name="connsiteX0" fmla="*/ 0 w 3457575"/>
                <a:gd name="connsiteY0" fmla="*/ 381036 h 381036"/>
                <a:gd name="connsiteX1" fmla="*/ 3457575 w 3457575"/>
                <a:gd name="connsiteY1" fmla="*/ 361986 h 381036"/>
                <a:gd name="connsiteX0" fmla="*/ 0 w 3457575"/>
                <a:gd name="connsiteY0" fmla="*/ 520991 h 520991"/>
                <a:gd name="connsiteX1" fmla="*/ 3457575 w 3457575"/>
                <a:gd name="connsiteY1" fmla="*/ 501941 h 520991"/>
                <a:gd name="connsiteX0" fmla="*/ 0 w 3403881"/>
                <a:gd name="connsiteY0" fmla="*/ 490015 h 524659"/>
                <a:gd name="connsiteX1" fmla="*/ 3403881 w 3403881"/>
                <a:gd name="connsiteY1" fmla="*/ 524659 h 524659"/>
                <a:gd name="connsiteX0" fmla="*/ 0 w 3403881"/>
                <a:gd name="connsiteY0" fmla="*/ 457335 h 491979"/>
                <a:gd name="connsiteX1" fmla="*/ 3403881 w 3403881"/>
                <a:gd name="connsiteY1" fmla="*/ 491979 h 49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3881" h="491979">
                  <a:moveTo>
                    <a:pt x="0" y="457335"/>
                  </a:moveTo>
                  <a:cubicBezTo>
                    <a:pt x="590550" y="35074"/>
                    <a:pt x="2079906" y="-330346"/>
                    <a:pt x="3403881" y="49197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A71BC86F-3E9D-86CE-770F-1A6FAFABA38D}"/>
                </a:ext>
              </a:extLst>
            </p:cNvPr>
            <p:cNvSpPr/>
            <p:nvPr/>
          </p:nvSpPr>
          <p:spPr>
            <a:xfrm>
              <a:off x="4510273" y="757828"/>
              <a:ext cx="2585271" cy="577015"/>
            </a:xfrm>
            <a:custGeom>
              <a:avLst/>
              <a:gdLst>
                <a:gd name="connsiteX0" fmla="*/ 0 w 3457575"/>
                <a:gd name="connsiteY0" fmla="*/ 19050 h 19050"/>
                <a:gd name="connsiteX1" fmla="*/ 3457575 w 3457575"/>
                <a:gd name="connsiteY1" fmla="*/ 0 h 19050"/>
                <a:gd name="connsiteX0" fmla="*/ 0 w 3457575"/>
                <a:gd name="connsiteY0" fmla="*/ 381036 h 381036"/>
                <a:gd name="connsiteX1" fmla="*/ 3457575 w 3457575"/>
                <a:gd name="connsiteY1" fmla="*/ 361986 h 381036"/>
                <a:gd name="connsiteX0" fmla="*/ 0 w 3457575"/>
                <a:gd name="connsiteY0" fmla="*/ 520991 h 520991"/>
                <a:gd name="connsiteX1" fmla="*/ 3457575 w 3457575"/>
                <a:gd name="connsiteY1" fmla="*/ 501941 h 520991"/>
                <a:gd name="connsiteX0" fmla="*/ 0 w 3457575"/>
                <a:gd name="connsiteY0" fmla="*/ 548262 h 548262"/>
                <a:gd name="connsiteX1" fmla="*/ 3457575 w 3457575"/>
                <a:gd name="connsiteY1" fmla="*/ 529212 h 548262"/>
                <a:gd name="connsiteX0" fmla="*/ 0 w 3457575"/>
                <a:gd name="connsiteY0" fmla="*/ 610349 h 610349"/>
                <a:gd name="connsiteX1" fmla="*/ 3457575 w 3457575"/>
                <a:gd name="connsiteY1" fmla="*/ 591299 h 610349"/>
                <a:gd name="connsiteX0" fmla="*/ 0 w 3457575"/>
                <a:gd name="connsiteY0" fmla="*/ 605849 h 605849"/>
                <a:gd name="connsiteX1" fmla="*/ 3457575 w 3457575"/>
                <a:gd name="connsiteY1" fmla="*/ 586799 h 60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7575" h="605849">
                  <a:moveTo>
                    <a:pt x="0" y="605849"/>
                  </a:moveTo>
                  <a:cubicBezTo>
                    <a:pt x="747229" y="-172987"/>
                    <a:pt x="2624526" y="-223793"/>
                    <a:pt x="3457575" y="58679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8508A371-DC92-7A2C-352C-8D1EF4EFFFFA}"/>
                </a:ext>
              </a:extLst>
            </p:cNvPr>
            <p:cNvSpPr/>
            <p:nvPr/>
          </p:nvSpPr>
          <p:spPr>
            <a:xfrm>
              <a:off x="4407136" y="474812"/>
              <a:ext cx="2803569" cy="3415654"/>
            </a:xfrm>
            <a:custGeom>
              <a:avLst/>
              <a:gdLst>
                <a:gd name="connsiteX0" fmla="*/ 0 w 740568"/>
                <a:gd name="connsiteY0" fmla="*/ 80962 h 140493"/>
                <a:gd name="connsiteX1" fmla="*/ 0 w 740568"/>
                <a:gd name="connsiteY1" fmla="*/ 0 h 140493"/>
                <a:gd name="connsiteX2" fmla="*/ 740568 w 740568"/>
                <a:gd name="connsiteY2" fmla="*/ 14287 h 140493"/>
                <a:gd name="connsiteX3" fmla="*/ 740568 w 740568"/>
                <a:gd name="connsiteY3" fmla="*/ 88106 h 140493"/>
                <a:gd name="connsiteX4" fmla="*/ 361950 w 740568"/>
                <a:gd name="connsiteY4" fmla="*/ 140493 h 140493"/>
                <a:gd name="connsiteX5" fmla="*/ 0 w 740568"/>
                <a:gd name="connsiteY5" fmla="*/ 80962 h 140493"/>
                <a:gd name="connsiteX0" fmla="*/ 0 w 740568"/>
                <a:gd name="connsiteY0" fmla="*/ 80962 h 140775"/>
                <a:gd name="connsiteX1" fmla="*/ 0 w 740568"/>
                <a:gd name="connsiteY1" fmla="*/ 0 h 140775"/>
                <a:gd name="connsiteX2" fmla="*/ 740568 w 740568"/>
                <a:gd name="connsiteY2" fmla="*/ 14287 h 140775"/>
                <a:gd name="connsiteX3" fmla="*/ 740568 w 740568"/>
                <a:gd name="connsiteY3" fmla="*/ 88106 h 140775"/>
                <a:gd name="connsiteX4" fmla="*/ 361950 w 740568"/>
                <a:gd name="connsiteY4" fmla="*/ 140493 h 140775"/>
                <a:gd name="connsiteX5" fmla="*/ 0 w 740568"/>
                <a:gd name="connsiteY5" fmla="*/ 80962 h 140775"/>
                <a:gd name="connsiteX0" fmla="*/ 0 w 740568"/>
                <a:gd name="connsiteY0" fmla="*/ 80962 h 140775"/>
                <a:gd name="connsiteX1" fmla="*/ 0 w 740568"/>
                <a:gd name="connsiteY1" fmla="*/ 0 h 140775"/>
                <a:gd name="connsiteX2" fmla="*/ 740568 w 740568"/>
                <a:gd name="connsiteY2" fmla="*/ 14287 h 140775"/>
                <a:gd name="connsiteX3" fmla="*/ 740568 w 740568"/>
                <a:gd name="connsiteY3" fmla="*/ 88106 h 140775"/>
                <a:gd name="connsiteX4" fmla="*/ 361950 w 740568"/>
                <a:gd name="connsiteY4" fmla="*/ 140493 h 140775"/>
                <a:gd name="connsiteX5" fmla="*/ 0 w 740568"/>
                <a:gd name="connsiteY5" fmla="*/ 80962 h 140775"/>
                <a:gd name="connsiteX0" fmla="*/ 7055 w 747623"/>
                <a:gd name="connsiteY0" fmla="*/ 80962 h 140775"/>
                <a:gd name="connsiteX1" fmla="*/ 7055 w 747623"/>
                <a:gd name="connsiteY1" fmla="*/ 0 h 140775"/>
                <a:gd name="connsiteX2" fmla="*/ 747623 w 747623"/>
                <a:gd name="connsiteY2" fmla="*/ 14287 h 140775"/>
                <a:gd name="connsiteX3" fmla="*/ 747623 w 747623"/>
                <a:gd name="connsiteY3" fmla="*/ 88106 h 140775"/>
                <a:gd name="connsiteX4" fmla="*/ 369005 w 747623"/>
                <a:gd name="connsiteY4" fmla="*/ 140493 h 140775"/>
                <a:gd name="connsiteX5" fmla="*/ 7055 w 747623"/>
                <a:gd name="connsiteY5" fmla="*/ 80962 h 140775"/>
                <a:gd name="connsiteX0" fmla="*/ 7055 w 747623"/>
                <a:gd name="connsiteY0" fmla="*/ 80962 h 140775"/>
                <a:gd name="connsiteX1" fmla="*/ 7055 w 747623"/>
                <a:gd name="connsiteY1" fmla="*/ 0 h 140775"/>
                <a:gd name="connsiteX2" fmla="*/ 747623 w 747623"/>
                <a:gd name="connsiteY2" fmla="*/ 14287 h 140775"/>
                <a:gd name="connsiteX3" fmla="*/ 747623 w 747623"/>
                <a:gd name="connsiteY3" fmla="*/ 88106 h 140775"/>
                <a:gd name="connsiteX4" fmla="*/ 369005 w 747623"/>
                <a:gd name="connsiteY4" fmla="*/ 140493 h 140775"/>
                <a:gd name="connsiteX5" fmla="*/ 7055 w 747623"/>
                <a:gd name="connsiteY5" fmla="*/ 80962 h 140775"/>
                <a:gd name="connsiteX0" fmla="*/ 10198 w 750766"/>
                <a:gd name="connsiteY0" fmla="*/ 88441 h 148254"/>
                <a:gd name="connsiteX1" fmla="*/ 10198 w 750766"/>
                <a:gd name="connsiteY1" fmla="*/ 7479 h 148254"/>
                <a:gd name="connsiteX2" fmla="*/ 750766 w 750766"/>
                <a:gd name="connsiteY2" fmla="*/ 21766 h 148254"/>
                <a:gd name="connsiteX3" fmla="*/ 750766 w 750766"/>
                <a:gd name="connsiteY3" fmla="*/ 95585 h 148254"/>
                <a:gd name="connsiteX4" fmla="*/ 372148 w 750766"/>
                <a:gd name="connsiteY4" fmla="*/ 147972 h 148254"/>
                <a:gd name="connsiteX5" fmla="*/ 10198 w 750766"/>
                <a:gd name="connsiteY5" fmla="*/ 88441 h 148254"/>
                <a:gd name="connsiteX0" fmla="*/ 30873 w 771441"/>
                <a:gd name="connsiteY0" fmla="*/ 119250 h 179063"/>
                <a:gd name="connsiteX1" fmla="*/ 30873 w 771441"/>
                <a:gd name="connsiteY1" fmla="*/ 38288 h 179063"/>
                <a:gd name="connsiteX2" fmla="*/ 395205 w 771441"/>
                <a:gd name="connsiteY2" fmla="*/ 188 h 179063"/>
                <a:gd name="connsiteX3" fmla="*/ 771441 w 771441"/>
                <a:gd name="connsiteY3" fmla="*/ 52575 h 179063"/>
                <a:gd name="connsiteX4" fmla="*/ 771441 w 771441"/>
                <a:gd name="connsiteY4" fmla="*/ 126394 h 179063"/>
                <a:gd name="connsiteX5" fmla="*/ 392823 w 771441"/>
                <a:gd name="connsiteY5" fmla="*/ 178781 h 179063"/>
                <a:gd name="connsiteX6" fmla="*/ 30873 w 771441"/>
                <a:gd name="connsiteY6" fmla="*/ 119250 h 179063"/>
                <a:gd name="connsiteX0" fmla="*/ 15517 w 756085"/>
                <a:gd name="connsiteY0" fmla="*/ 119206 h 179019"/>
                <a:gd name="connsiteX1" fmla="*/ 15517 w 756085"/>
                <a:gd name="connsiteY1" fmla="*/ 38244 h 179019"/>
                <a:gd name="connsiteX2" fmla="*/ 379849 w 756085"/>
                <a:gd name="connsiteY2" fmla="*/ 144 h 179019"/>
                <a:gd name="connsiteX3" fmla="*/ 756085 w 756085"/>
                <a:gd name="connsiteY3" fmla="*/ 52531 h 179019"/>
                <a:gd name="connsiteX4" fmla="*/ 756085 w 756085"/>
                <a:gd name="connsiteY4" fmla="*/ 126350 h 179019"/>
                <a:gd name="connsiteX5" fmla="*/ 377467 w 756085"/>
                <a:gd name="connsiteY5" fmla="*/ 178737 h 179019"/>
                <a:gd name="connsiteX6" fmla="*/ 15517 w 756085"/>
                <a:gd name="connsiteY6" fmla="*/ 119206 h 179019"/>
                <a:gd name="connsiteX0" fmla="*/ 11820 w 752388"/>
                <a:gd name="connsiteY0" fmla="*/ 119196 h 179009"/>
                <a:gd name="connsiteX1" fmla="*/ 18964 w 752388"/>
                <a:gd name="connsiteY1" fmla="*/ 40616 h 179009"/>
                <a:gd name="connsiteX2" fmla="*/ 376152 w 752388"/>
                <a:gd name="connsiteY2" fmla="*/ 134 h 179009"/>
                <a:gd name="connsiteX3" fmla="*/ 752388 w 752388"/>
                <a:gd name="connsiteY3" fmla="*/ 52521 h 179009"/>
                <a:gd name="connsiteX4" fmla="*/ 752388 w 752388"/>
                <a:gd name="connsiteY4" fmla="*/ 126340 h 179009"/>
                <a:gd name="connsiteX5" fmla="*/ 373770 w 752388"/>
                <a:gd name="connsiteY5" fmla="*/ 178727 h 179009"/>
                <a:gd name="connsiteX6" fmla="*/ 11820 w 752388"/>
                <a:gd name="connsiteY6" fmla="*/ 119196 h 179009"/>
                <a:gd name="connsiteX0" fmla="*/ 10227 w 750795"/>
                <a:gd name="connsiteY0" fmla="*/ 119249 h 179062"/>
                <a:gd name="connsiteX1" fmla="*/ 17371 w 750795"/>
                <a:gd name="connsiteY1" fmla="*/ 40669 h 179062"/>
                <a:gd name="connsiteX2" fmla="*/ 374559 w 750795"/>
                <a:gd name="connsiteY2" fmla="*/ 187 h 179062"/>
                <a:gd name="connsiteX3" fmla="*/ 750795 w 750795"/>
                <a:gd name="connsiteY3" fmla="*/ 52574 h 179062"/>
                <a:gd name="connsiteX4" fmla="*/ 750795 w 750795"/>
                <a:gd name="connsiteY4" fmla="*/ 126393 h 179062"/>
                <a:gd name="connsiteX5" fmla="*/ 372177 w 750795"/>
                <a:gd name="connsiteY5" fmla="*/ 178780 h 179062"/>
                <a:gd name="connsiteX6" fmla="*/ 10227 w 750795"/>
                <a:gd name="connsiteY6" fmla="*/ 119249 h 179062"/>
                <a:gd name="connsiteX0" fmla="*/ 7592 w 748160"/>
                <a:gd name="connsiteY0" fmla="*/ 119296 h 179109"/>
                <a:gd name="connsiteX1" fmla="*/ 14736 w 748160"/>
                <a:gd name="connsiteY1" fmla="*/ 40716 h 179109"/>
                <a:gd name="connsiteX2" fmla="*/ 371924 w 748160"/>
                <a:gd name="connsiteY2" fmla="*/ 234 h 179109"/>
                <a:gd name="connsiteX3" fmla="*/ 748160 w 748160"/>
                <a:gd name="connsiteY3" fmla="*/ 52621 h 179109"/>
                <a:gd name="connsiteX4" fmla="*/ 748160 w 748160"/>
                <a:gd name="connsiteY4" fmla="*/ 126440 h 179109"/>
                <a:gd name="connsiteX5" fmla="*/ 369542 w 748160"/>
                <a:gd name="connsiteY5" fmla="*/ 178827 h 179109"/>
                <a:gd name="connsiteX6" fmla="*/ 7592 w 748160"/>
                <a:gd name="connsiteY6" fmla="*/ 119296 h 179109"/>
                <a:gd name="connsiteX0" fmla="*/ 7592 w 750276"/>
                <a:gd name="connsiteY0" fmla="*/ 119296 h 179109"/>
                <a:gd name="connsiteX1" fmla="*/ 14736 w 750276"/>
                <a:gd name="connsiteY1" fmla="*/ 40716 h 179109"/>
                <a:gd name="connsiteX2" fmla="*/ 371924 w 750276"/>
                <a:gd name="connsiteY2" fmla="*/ 234 h 179109"/>
                <a:gd name="connsiteX3" fmla="*/ 748160 w 750276"/>
                <a:gd name="connsiteY3" fmla="*/ 52621 h 179109"/>
                <a:gd name="connsiteX4" fmla="*/ 748160 w 750276"/>
                <a:gd name="connsiteY4" fmla="*/ 126440 h 179109"/>
                <a:gd name="connsiteX5" fmla="*/ 369542 w 750276"/>
                <a:gd name="connsiteY5" fmla="*/ 178827 h 179109"/>
                <a:gd name="connsiteX6" fmla="*/ 7592 w 750276"/>
                <a:gd name="connsiteY6" fmla="*/ 119296 h 179109"/>
                <a:gd name="connsiteX0" fmla="*/ 7592 w 751731"/>
                <a:gd name="connsiteY0" fmla="*/ 119296 h 179125"/>
                <a:gd name="connsiteX1" fmla="*/ 14736 w 751731"/>
                <a:gd name="connsiteY1" fmla="*/ 40716 h 179125"/>
                <a:gd name="connsiteX2" fmla="*/ 371924 w 751731"/>
                <a:gd name="connsiteY2" fmla="*/ 234 h 179125"/>
                <a:gd name="connsiteX3" fmla="*/ 748160 w 751731"/>
                <a:gd name="connsiteY3" fmla="*/ 52621 h 179125"/>
                <a:gd name="connsiteX4" fmla="*/ 748160 w 751731"/>
                <a:gd name="connsiteY4" fmla="*/ 126440 h 179125"/>
                <a:gd name="connsiteX5" fmla="*/ 369542 w 751731"/>
                <a:gd name="connsiteY5" fmla="*/ 178827 h 179125"/>
                <a:gd name="connsiteX6" fmla="*/ 7592 w 751731"/>
                <a:gd name="connsiteY6" fmla="*/ 119296 h 179125"/>
                <a:gd name="connsiteX0" fmla="*/ 6985 w 751124"/>
                <a:gd name="connsiteY0" fmla="*/ 119218 h 179047"/>
                <a:gd name="connsiteX1" fmla="*/ 16510 w 751124"/>
                <a:gd name="connsiteY1" fmla="*/ 50163 h 179047"/>
                <a:gd name="connsiteX2" fmla="*/ 371317 w 751124"/>
                <a:gd name="connsiteY2" fmla="*/ 156 h 179047"/>
                <a:gd name="connsiteX3" fmla="*/ 747553 w 751124"/>
                <a:gd name="connsiteY3" fmla="*/ 52543 h 179047"/>
                <a:gd name="connsiteX4" fmla="*/ 747553 w 751124"/>
                <a:gd name="connsiteY4" fmla="*/ 126362 h 179047"/>
                <a:gd name="connsiteX5" fmla="*/ 368935 w 751124"/>
                <a:gd name="connsiteY5" fmla="*/ 178749 h 179047"/>
                <a:gd name="connsiteX6" fmla="*/ 6985 w 751124"/>
                <a:gd name="connsiteY6" fmla="*/ 119218 h 179047"/>
                <a:gd name="connsiteX0" fmla="*/ 33113 w 762965"/>
                <a:gd name="connsiteY0" fmla="*/ 119186 h 178747"/>
                <a:gd name="connsiteX1" fmla="*/ 28351 w 762965"/>
                <a:gd name="connsiteY1" fmla="*/ 50131 h 178747"/>
                <a:gd name="connsiteX2" fmla="*/ 383158 w 762965"/>
                <a:gd name="connsiteY2" fmla="*/ 124 h 178747"/>
                <a:gd name="connsiteX3" fmla="*/ 759394 w 762965"/>
                <a:gd name="connsiteY3" fmla="*/ 52511 h 178747"/>
                <a:gd name="connsiteX4" fmla="*/ 759394 w 762965"/>
                <a:gd name="connsiteY4" fmla="*/ 126330 h 178747"/>
                <a:gd name="connsiteX5" fmla="*/ 380776 w 762965"/>
                <a:gd name="connsiteY5" fmla="*/ 178717 h 178747"/>
                <a:gd name="connsiteX6" fmla="*/ 33113 w 762965"/>
                <a:gd name="connsiteY6" fmla="*/ 119186 h 178747"/>
                <a:gd name="connsiteX0" fmla="*/ 31406 w 761258"/>
                <a:gd name="connsiteY0" fmla="*/ 119186 h 178747"/>
                <a:gd name="connsiteX1" fmla="*/ 26644 w 761258"/>
                <a:gd name="connsiteY1" fmla="*/ 50131 h 178747"/>
                <a:gd name="connsiteX2" fmla="*/ 381451 w 761258"/>
                <a:gd name="connsiteY2" fmla="*/ 124 h 178747"/>
                <a:gd name="connsiteX3" fmla="*/ 757687 w 761258"/>
                <a:gd name="connsiteY3" fmla="*/ 52511 h 178747"/>
                <a:gd name="connsiteX4" fmla="*/ 757687 w 761258"/>
                <a:gd name="connsiteY4" fmla="*/ 126330 h 178747"/>
                <a:gd name="connsiteX5" fmla="*/ 379069 w 761258"/>
                <a:gd name="connsiteY5" fmla="*/ 178717 h 178747"/>
                <a:gd name="connsiteX6" fmla="*/ 31406 w 761258"/>
                <a:gd name="connsiteY6" fmla="*/ 119186 h 178747"/>
                <a:gd name="connsiteX0" fmla="*/ 11322 w 741174"/>
                <a:gd name="connsiteY0" fmla="*/ 119186 h 178747"/>
                <a:gd name="connsiteX1" fmla="*/ 6560 w 741174"/>
                <a:gd name="connsiteY1" fmla="*/ 50131 h 178747"/>
                <a:gd name="connsiteX2" fmla="*/ 361367 w 741174"/>
                <a:gd name="connsiteY2" fmla="*/ 124 h 178747"/>
                <a:gd name="connsiteX3" fmla="*/ 737603 w 741174"/>
                <a:gd name="connsiteY3" fmla="*/ 52511 h 178747"/>
                <a:gd name="connsiteX4" fmla="*/ 737603 w 741174"/>
                <a:gd name="connsiteY4" fmla="*/ 126330 h 178747"/>
                <a:gd name="connsiteX5" fmla="*/ 358985 w 741174"/>
                <a:gd name="connsiteY5" fmla="*/ 178717 h 178747"/>
                <a:gd name="connsiteX6" fmla="*/ 11322 w 741174"/>
                <a:gd name="connsiteY6" fmla="*/ 119186 h 178747"/>
                <a:gd name="connsiteX0" fmla="*/ 11322 w 766561"/>
                <a:gd name="connsiteY0" fmla="*/ 119186 h 178717"/>
                <a:gd name="connsiteX1" fmla="*/ 6560 w 766561"/>
                <a:gd name="connsiteY1" fmla="*/ 50131 h 178717"/>
                <a:gd name="connsiteX2" fmla="*/ 361367 w 766561"/>
                <a:gd name="connsiteY2" fmla="*/ 124 h 178717"/>
                <a:gd name="connsiteX3" fmla="*/ 737603 w 766561"/>
                <a:gd name="connsiteY3" fmla="*/ 52511 h 178717"/>
                <a:gd name="connsiteX4" fmla="*/ 737603 w 766561"/>
                <a:gd name="connsiteY4" fmla="*/ 119187 h 178717"/>
                <a:gd name="connsiteX5" fmla="*/ 358985 w 766561"/>
                <a:gd name="connsiteY5" fmla="*/ 178717 h 178717"/>
                <a:gd name="connsiteX6" fmla="*/ 11322 w 766561"/>
                <a:gd name="connsiteY6" fmla="*/ 119186 h 178717"/>
                <a:gd name="connsiteX0" fmla="*/ 11322 w 742437"/>
                <a:gd name="connsiteY0" fmla="*/ 119186 h 178717"/>
                <a:gd name="connsiteX1" fmla="*/ 6560 w 742437"/>
                <a:gd name="connsiteY1" fmla="*/ 50131 h 178717"/>
                <a:gd name="connsiteX2" fmla="*/ 361367 w 742437"/>
                <a:gd name="connsiteY2" fmla="*/ 124 h 178717"/>
                <a:gd name="connsiteX3" fmla="*/ 737603 w 742437"/>
                <a:gd name="connsiteY3" fmla="*/ 52511 h 178717"/>
                <a:gd name="connsiteX4" fmla="*/ 737603 w 742437"/>
                <a:gd name="connsiteY4" fmla="*/ 119187 h 178717"/>
                <a:gd name="connsiteX5" fmla="*/ 358985 w 742437"/>
                <a:gd name="connsiteY5" fmla="*/ 178717 h 178717"/>
                <a:gd name="connsiteX6" fmla="*/ 11322 w 742437"/>
                <a:gd name="connsiteY6" fmla="*/ 119186 h 178717"/>
                <a:gd name="connsiteX0" fmla="*/ 0 w 731115"/>
                <a:gd name="connsiteY0" fmla="*/ 120701 h 180232"/>
                <a:gd name="connsiteX1" fmla="*/ 350045 w 731115"/>
                <a:gd name="connsiteY1" fmla="*/ 1639 h 180232"/>
                <a:gd name="connsiteX2" fmla="*/ 726281 w 731115"/>
                <a:gd name="connsiteY2" fmla="*/ 54026 h 180232"/>
                <a:gd name="connsiteX3" fmla="*/ 726281 w 731115"/>
                <a:gd name="connsiteY3" fmla="*/ 120702 h 180232"/>
                <a:gd name="connsiteX4" fmla="*/ 347663 w 731115"/>
                <a:gd name="connsiteY4" fmla="*/ 180232 h 180232"/>
                <a:gd name="connsiteX5" fmla="*/ 0 w 731115"/>
                <a:gd name="connsiteY5" fmla="*/ 120701 h 180232"/>
                <a:gd name="connsiteX0" fmla="*/ 0 w 726281"/>
                <a:gd name="connsiteY0" fmla="*/ 119062 h 178593"/>
                <a:gd name="connsiteX1" fmla="*/ 350045 w 726281"/>
                <a:gd name="connsiteY1" fmla="*/ 0 h 178593"/>
                <a:gd name="connsiteX2" fmla="*/ 726281 w 726281"/>
                <a:gd name="connsiteY2" fmla="*/ 119063 h 178593"/>
                <a:gd name="connsiteX3" fmla="*/ 347663 w 726281"/>
                <a:gd name="connsiteY3" fmla="*/ 178593 h 178593"/>
                <a:gd name="connsiteX4" fmla="*/ 0 w 726281"/>
                <a:gd name="connsiteY4" fmla="*/ 119062 h 178593"/>
                <a:gd name="connsiteX0" fmla="*/ 0 w 735060"/>
                <a:gd name="connsiteY0" fmla="*/ 119062 h 178593"/>
                <a:gd name="connsiteX1" fmla="*/ 350045 w 735060"/>
                <a:gd name="connsiteY1" fmla="*/ 0 h 178593"/>
                <a:gd name="connsiteX2" fmla="*/ 735060 w 735060"/>
                <a:gd name="connsiteY2" fmla="*/ 119064 h 178593"/>
                <a:gd name="connsiteX3" fmla="*/ 347663 w 735060"/>
                <a:gd name="connsiteY3" fmla="*/ 178593 h 178593"/>
                <a:gd name="connsiteX4" fmla="*/ 0 w 735060"/>
                <a:gd name="connsiteY4" fmla="*/ 119062 h 178593"/>
                <a:gd name="connsiteX0" fmla="*/ 0 w 755543"/>
                <a:gd name="connsiteY0" fmla="*/ 107497 h 178676"/>
                <a:gd name="connsiteX1" fmla="*/ 370528 w 755543"/>
                <a:gd name="connsiteY1" fmla="*/ 0 h 178676"/>
                <a:gd name="connsiteX2" fmla="*/ 755543 w 755543"/>
                <a:gd name="connsiteY2" fmla="*/ 119064 h 178676"/>
                <a:gd name="connsiteX3" fmla="*/ 368146 w 755543"/>
                <a:gd name="connsiteY3" fmla="*/ 178593 h 178676"/>
                <a:gd name="connsiteX4" fmla="*/ 0 w 755543"/>
                <a:gd name="connsiteY4" fmla="*/ 107497 h 178676"/>
                <a:gd name="connsiteX0" fmla="*/ 25 w 755590"/>
                <a:gd name="connsiteY0" fmla="*/ 107497 h 196000"/>
                <a:gd name="connsiteX1" fmla="*/ 370553 w 755590"/>
                <a:gd name="connsiteY1" fmla="*/ 0 h 196000"/>
                <a:gd name="connsiteX2" fmla="*/ 755568 w 755590"/>
                <a:gd name="connsiteY2" fmla="*/ 119064 h 196000"/>
                <a:gd name="connsiteX3" fmla="*/ 353540 w 755590"/>
                <a:gd name="connsiteY3" fmla="*/ 195942 h 196000"/>
                <a:gd name="connsiteX4" fmla="*/ 25 w 755590"/>
                <a:gd name="connsiteY4" fmla="*/ 107497 h 196000"/>
                <a:gd name="connsiteX0" fmla="*/ 39 w 1228870"/>
                <a:gd name="connsiteY0" fmla="*/ 144136 h 236550"/>
                <a:gd name="connsiteX1" fmla="*/ 370567 w 1228870"/>
                <a:gd name="connsiteY1" fmla="*/ 36639 h 236550"/>
                <a:gd name="connsiteX2" fmla="*/ 1228862 w 1228870"/>
                <a:gd name="connsiteY2" fmla="*/ 9790 h 236550"/>
                <a:gd name="connsiteX3" fmla="*/ 353554 w 1228870"/>
                <a:gd name="connsiteY3" fmla="*/ 232581 h 236550"/>
                <a:gd name="connsiteX4" fmla="*/ 39 w 1228870"/>
                <a:gd name="connsiteY4" fmla="*/ 144136 h 236550"/>
                <a:gd name="connsiteX0" fmla="*/ 10 w 1748865"/>
                <a:gd name="connsiteY0" fmla="*/ 25689 h 232610"/>
                <a:gd name="connsiteX1" fmla="*/ 890562 w 1748865"/>
                <a:gd name="connsiteY1" fmla="*/ 36639 h 232610"/>
                <a:gd name="connsiteX2" fmla="*/ 1748857 w 1748865"/>
                <a:gd name="connsiteY2" fmla="*/ 9790 h 232610"/>
                <a:gd name="connsiteX3" fmla="*/ 873549 w 1748865"/>
                <a:gd name="connsiteY3" fmla="*/ 232581 h 232610"/>
                <a:gd name="connsiteX4" fmla="*/ 10 w 1748865"/>
                <a:gd name="connsiteY4" fmla="*/ 25689 h 232610"/>
                <a:gd name="connsiteX0" fmla="*/ 10 w 1748865"/>
                <a:gd name="connsiteY0" fmla="*/ 26420 h 233348"/>
                <a:gd name="connsiteX1" fmla="*/ 890562 w 1748865"/>
                <a:gd name="connsiteY1" fmla="*/ 37370 h 233348"/>
                <a:gd name="connsiteX2" fmla="*/ 1748857 w 1748865"/>
                <a:gd name="connsiteY2" fmla="*/ 10521 h 233348"/>
                <a:gd name="connsiteX3" fmla="*/ 873549 w 1748865"/>
                <a:gd name="connsiteY3" fmla="*/ 233312 h 233348"/>
                <a:gd name="connsiteX4" fmla="*/ 10 w 1748865"/>
                <a:gd name="connsiteY4" fmla="*/ 26420 h 233348"/>
                <a:gd name="connsiteX0" fmla="*/ 10 w 1748865"/>
                <a:gd name="connsiteY0" fmla="*/ 44445 h 251373"/>
                <a:gd name="connsiteX1" fmla="*/ 890562 w 1748865"/>
                <a:gd name="connsiteY1" fmla="*/ 55395 h 251373"/>
                <a:gd name="connsiteX2" fmla="*/ 1748857 w 1748865"/>
                <a:gd name="connsiteY2" fmla="*/ 28546 h 251373"/>
                <a:gd name="connsiteX3" fmla="*/ 873549 w 1748865"/>
                <a:gd name="connsiteY3" fmla="*/ 251337 h 251373"/>
                <a:gd name="connsiteX4" fmla="*/ 10 w 1748865"/>
                <a:gd name="connsiteY4" fmla="*/ 44445 h 251373"/>
                <a:gd name="connsiteX0" fmla="*/ 49 w 1748955"/>
                <a:gd name="connsiteY0" fmla="*/ 272293 h 479224"/>
                <a:gd name="connsiteX1" fmla="*/ 832171 w 1748955"/>
                <a:gd name="connsiteY1" fmla="*/ 0 h 479224"/>
                <a:gd name="connsiteX2" fmla="*/ 1748896 w 1748955"/>
                <a:gd name="connsiteY2" fmla="*/ 256394 h 479224"/>
                <a:gd name="connsiteX3" fmla="*/ 873588 w 1748955"/>
                <a:gd name="connsiteY3" fmla="*/ 479185 h 479224"/>
                <a:gd name="connsiteX4" fmla="*/ 49 w 1748955"/>
                <a:gd name="connsiteY4" fmla="*/ 272293 h 479224"/>
                <a:gd name="connsiteX0" fmla="*/ 230 w 1749136"/>
                <a:gd name="connsiteY0" fmla="*/ 272293 h 479224"/>
                <a:gd name="connsiteX1" fmla="*/ 832352 w 1749136"/>
                <a:gd name="connsiteY1" fmla="*/ 0 h 479224"/>
                <a:gd name="connsiteX2" fmla="*/ 1749077 w 1749136"/>
                <a:gd name="connsiteY2" fmla="*/ 256394 h 479224"/>
                <a:gd name="connsiteX3" fmla="*/ 873769 w 1749136"/>
                <a:gd name="connsiteY3" fmla="*/ 479185 h 479224"/>
                <a:gd name="connsiteX4" fmla="*/ 230 w 1749136"/>
                <a:gd name="connsiteY4" fmla="*/ 272293 h 479224"/>
                <a:gd name="connsiteX0" fmla="*/ 19 w 1748930"/>
                <a:gd name="connsiteY0" fmla="*/ 328942 h 535877"/>
                <a:gd name="connsiteX1" fmla="*/ 896414 w 1748930"/>
                <a:gd name="connsiteY1" fmla="*/ 0 h 535877"/>
                <a:gd name="connsiteX2" fmla="*/ 1748866 w 1748930"/>
                <a:gd name="connsiteY2" fmla="*/ 313043 h 535877"/>
                <a:gd name="connsiteX3" fmla="*/ 873558 w 1748930"/>
                <a:gd name="connsiteY3" fmla="*/ 535834 h 535877"/>
                <a:gd name="connsiteX4" fmla="*/ 19 w 1748930"/>
                <a:gd name="connsiteY4" fmla="*/ 328942 h 535877"/>
                <a:gd name="connsiteX0" fmla="*/ 211 w 1749122"/>
                <a:gd name="connsiteY0" fmla="*/ 328942 h 535869"/>
                <a:gd name="connsiteX1" fmla="*/ 896606 w 1749122"/>
                <a:gd name="connsiteY1" fmla="*/ 0 h 535869"/>
                <a:gd name="connsiteX2" fmla="*/ 1749058 w 1749122"/>
                <a:gd name="connsiteY2" fmla="*/ 313043 h 535869"/>
                <a:gd name="connsiteX3" fmla="*/ 873750 w 1749122"/>
                <a:gd name="connsiteY3" fmla="*/ 535834 h 535869"/>
                <a:gd name="connsiteX4" fmla="*/ 211 w 1749122"/>
                <a:gd name="connsiteY4" fmla="*/ 328942 h 535869"/>
                <a:gd name="connsiteX0" fmla="*/ 35429 w 1784340"/>
                <a:gd name="connsiteY0" fmla="*/ 328942 h 535869"/>
                <a:gd name="connsiteX1" fmla="*/ 931824 w 1784340"/>
                <a:gd name="connsiteY1" fmla="*/ 0 h 535869"/>
                <a:gd name="connsiteX2" fmla="*/ 1784276 w 1784340"/>
                <a:gd name="connsiteY2" fmla="*/ 313043 h 535869"/>
                <a:gd name="connsiteX3" fmla="*/ 908968 w 1784340"/>
                <a:gd name="connsiteY3" fmla="*/ 535834 h 535869"/>
                <a:gd name="connsiteX4" fmla="*/ 35429 w 1784340"/>
                <a:gd name="connsiteY4" fmla="*/ 328942 h 535869"/>
                <a:gd name="connsiteX0" fmla="*/ 35429 w 1784340"/>
                <a:gd name="connsiteY0" fmla="*/ 328942 h 535837"/>
                <a:gd name="connsiteX1" fmla="*/ 931824 w 1784340"/>
                <a:gd name="connsiteY1" fmla="*/ 0 h 535837"/>
                <a:gd name="connsiteX2" fmla="*/ 1784276 w 1784340"/>
                <a:gd name="connsiteY2" fmla="*/ 313043 h 535837"/>
                <a:gd name="connsiteX3" fmla="*/ 908968 w 1784340"/>
                <a:gd name="connsiteY3" fmla="*/ 535834 h 535837"/>
                <a:gd name="connsiteX4" fmla="*/ 35429 w 1784340"/>
                <a:gd name="connsiteY4" fmla="*/ 328942 h 535837"/>
                <a:gd name="connsiteX0" fmla="*/ 35429 w 1815379"/>
                <a:gd name="connsiteY0" fmla="*/ 328942 h 535837"/>
                <a:gd name="connsiteX1" fmla="*/ 931824 w 1815379"/>
                <a:gd name="connsiteY1" fmla="*/ 0 h 535837"/>
                <a:gd name="connsiteX2" fmla="*/ 1784276 w 1815379"/>
                <a:gd name="connsiteY2" fmla="*/ 313043 h 535837"/>
                <a:gd name="connsiteX3" fmla="*/ 908968 w 1815379"/>
                <a:gd name="connsiteY3" fmla="*/ 535834 h 535837"/>
                <a:gd name="connsiteX4" fmla="*/ 35429 w 1815379"/>
                <a:gd name="connsiteY4" fmla="*/ 328942 h 535837"/>
                <a:gd name="connsiteX0" fmla="*/ 20506 w 1780098"/>
                <a:gd name="connsiteY0" fmla="*/ 318644 h 535840"/>
                <a:gd name="connsiteX1" fmla="*/ 911058 w 1780098"/>
                <a:gd name="connsiteY1" fmla="*/ 2 h 535840"/>
                <a:gd name="connsiteX2" fmla="*/ 1763510 w 1780098"/>
                <a:gd name="connsiteY2" fmla="*/ 313045 h 535840"/>
                <a:gd name="connsiteX3" fmla="*/ 888202 w 1780098"/>
                <a:gd name="connsiteY3" fmla="*/ 535836 h 535840"/>
                <a:gd name="connsiteX4" fmla="*/ 20506 w 1780098"/>
                <a:gd name="connsiteY4" fmla="*/ 318644 h 535840"/>
                <a:gd name="connsiteX0" fmla="*/ 124480 w 1994624"/>
                <a:gd name="connsiteY0" fmla="*/ 318692 h 535888"/>
                <a:gd name="connsiteX1" fmla="*/ 1015032 w 1994624"/>
                <a:gd name="connsiteY1" fmla="*/ 50 h 535888"/>
                <a:gd name="connsiteX2" fmla="*/ 1867484 w 1994624"/>
                <a:gd name="connsiteY2" fmla="*/ 313093 h 535888"/>
                <a:gd name="connsiteX3" fmla="*/ 992176 w 1994624"/>
                <a:gd name="connsiteY3" fmla="*/ 535884 h 535888"/>
                <a:gd name="connsiteX4" fmla="*/ 124480 w 1994624"/>
                <a:gd name="connsiteY4" fmla="*/ 318692 h 535888"/>
                <a:gd name="connsiteX0" fmla="*/ 61367 w 1869146"/>
                <a:gd name="connsiteY0" fmla="*/ 387352 h 604549"/>
                <a:gd name="connsiteX1" fmla="*/ 936338 w 1869146"/>
                <a:gd name="connsiteY1" fmla="*/ 45 h 604549"/>
                <a:gd name="connsiteX2" fmla="*/ 1804371 w 1869146"/>
                <a:gd name="connsiteY2" fmla="*/ 381753 h 604549"/>
                <a:gd name="connsiteX3" fmla="*/ 929063 w 1869146"/>
                <a:gd name="connsiteY3" fmla="*/ 604544 h 604549"/>
                <a:gd name="connsiteX4" fmla="*/ 61367 w 1869146"/>
                <a:gd name="connsiteY4" fmla="*/ 387352 h 604549"/>
                <a:gd name="connsiteX0" fmla="*/ 74743 w 1896056"/>
                <a:gd name="connsiteY0" fmla="*/ 387413 h 604610"/>
                <a:gd name="connsiteX1" fmla="*/ 949714 w 1896056"/>
                <a:gd name="connsiteY1" fmla="*/ 106 h 604610"/>
                <a:gd name="connsiteX2" fmla="*/ 1817747 w 1896056"/>
                <a:gd name="connsiteY2" fmla="*/ 381814 h 604610"/>
                <a:gd name="connsiteX3" fmla="*/ 942439 w 1896056"/>
                <a:gd name="connsiteY3" fmla="*/ 604605 h 604610"/>
                <a:gd name="connsiteX4" fmla="*/ 74743 w 1896056"/>
                <a:gd name="connsiteY4" fmla="*/ 387413 h 604610"/>
                <a:gd name="connsiteX0" fmla="*/ 74743 w 1932945"/>
                <a:gd name="connsiteY0" fmla="*/ 387413 h 604610"/>
                <a:gd name="connsiteX1" fmla="*/ 949714 w 1932945"/>
                <a:gd name="connsiteY1" fmla="*/ 106 h 604610"/>
                <a:gd name="connsiteX2" fmla="*/ 1817747 w 1932945"/>
                <a:gd name="connsiteY2" fmla="*/ 381814 h 604610"/>
                <a:gd name="connsiteX3" fmla="*/ 942439 w 1932945"/>
                <a:gd name="connsiteY3" fmla="*/ 604605 h 604610"/>
                <a:gd name="connsiteX4" fmla="*/ 74743 w 1932945"/>
                <a:gd name="connsiteY4" fmla="*/ 387413 h 604610"/>
                <a:gd name="connsiteX0" fmla="*/ 125260 w 1983462"/>
                <a:gd name="connsiteY0" fmla="*/ 387417 h 604615"/>
                <a:gd name="connsiteX1" fmla="*/ 1000231 w 1983462"/>
                <a:gd name="connsiteY1" fmla="*/ 110 h 604615"/>
                <a:gd name="connsiteX2" fmla="*/ 1868264 w 1983462"/>
                <a:gd name="connsiteY2" fmla="*/ 381818 h 604615"/>
                <a:gd name="connsiteX3" fmla="*/ 992956 w 1983462"/>
                <a:gd name="connsiteY3" fmla="*/ 604609 h 604615"/>
                <a:gd name="connsiteX4" fmla="*/ 125260 w 1983462"/>
                <a:gd name="connsiteY4" fmla="*/ 387417 h 604615"/>
                <a:gd name="connsiteX0" fmla="*/ 125260 w 1983462"/>
                <a:gd name="connsiteY0" fmla="*/ 387417 h 604615"/>
                <a:gd name="connsiteX1" fmla="*/ 1000231 w 1983462"/>
                <a:gd name="connsiteY1" fmla="*/ 110 h 604615"/>
                <a:gd name="connsiteX2" fmla="*/ 1868264 w 1983462"/>
                <a:gd name="connsiteY2" fmla="*/ 381818 h 604615"/>
                <a:gd name="connsiteX3" fmla="*/ 992956 w 1983462"/>
                <a:gd name="connsiteY3" fmla="*/ 604609 h 604615"/>
                <a:gd name="connsiteX4" fmla="*/ 125260 w 1983462"/>
                <a:gd name="connsiteY4" fmla="*/ 387417 h 604615"/>
                <a:gd name="connsiteX0" fmla="*/ 74744 w 1896057"/>
                <a:gd name="connsiteY0" fmla="*/ 387417 h 661833"/>
                <a:gd name="connsiteX1" fmla="*/ 949715 w 1896057"/>
                <a:gd name="connsiteY1" fmla="*/ 110 h 661833"/>
                <a:gd name="connsiteX2" fmla="*/ 1817748 w 1896057"/>
                <a:gd name="connsiteY2" fmla="*/ 381818 h 661833"/>
                <a:gd name="connsiteX3" fmla="*/ 942440 w 1896057"/>
                <a:gd name="connsiteY3" fmla="*/ 661830 h 661833"/>
                <a:gd name="connsiteX4" fmla="*/ 74744 w 1896057"/>
                <a:gd name="connsiteY4" fmla="*/ 387417 h 661833"/>
                <a:gd name="connsiteX0" fmla="*/ 74744 w 1896057"/>
                <a:gd name="connsiteY0" fmla="*/ 387417 h 668977"/>
                <a:gd name="connsiteX1" fmla="*/ 949715 w 1896057"/>
                <a:gd name="connsiteY1" fmla="*/ 110 h 668977"/>
                <a:gd name="connsiteX2" fmla="*/ 1817748 w 1896057"/>
                <a:gd name="connsiteY2" fmla="*/ 381818 h 668977"/>
                <a:gd name="connsiteX3" fmla="*/ 942440 w 1896057"/>
                <a:gd name="connsiteY3" fmla="*/ 661830 h 668977"/>
                <a:gd name="connsiteX4" fmla="*/ 74744 w 1896057"/>
                <a:gd name="connsiteY4" fmla="*/ 387417 h 668977"/>
                <a:gd name="connsiteX0" fmla="*/ 1 w 1929982"/>
                <a:gd name="connsiteY0" fmla="*/ 307726 h 662851"/>
                <a:gd name="connsiteX1" fmla="*/ 1061947 w 1929982"/>
                <a:gd name="connsiteY1" fmla="*/ 528 h 662851"/>
                <a:gd name="connsiteX2" fmla="*/ 1929980 w 1929982"/>
                <a:gd name="connsiteY2" fmla="*/ 382236 h 662851"/>
                <a:gd name="connsiteX3" fmla="*/ 1054672 w 1929982"/>
                <a:gd name="connsiteY3" fmla="*/ 662248 h 662851"/>
                <a:gd name="connsiteX4" fmla="*/ 1 w 1929982"/>
                <a:gd name="connsiteY4" fmla="*/ 307726 h 662851"/>
                <a:gd name="connsiteX0" fmla="*/ 1 w 2140328"/>
                <a:gd name="connsiteY0" fmla="*/ 307421 h 662087"/>
                <a:gd name="connsiteX1" fmla="*/ 1061947 w 2140328"/>
                <a:gd name="connsiteY1" fmla="*/ 223 h 662087"/>
                <a:gd name="connsiteX2" fmla="*/ 2140327 w 2140328"/>
                <a:gd name="connsiteY2" fmla="*/ 265200 h 662087"/>
                <a:gd name="connsiteX3" fmla="*/ 1054672 w 2140328"/>
                <a:gd name="connsiteY3" fmla="*/ 661943 h 662087"/>
                <a:gd name="connsiteX4" fmla="*/ 1 w 2140328"/>
                <a:gd name="connsiteY4" fmla="*/ 307421 h 662087"/>
                <a:gd name="connsiteX0" fmla="*/ 1 w 2140329"/>
                <a:gd name="connsiteY0" fmla="*/ 307199 h 661865"/>
                <a:gd name="connsiteX1" fmla="*/ 1061947 w 2140329"/>
                <a:gd name="connsiteY1" fmla="*/ 1 h 661865"/>
                <a:gd name="connsiteX2" fmla="*/ 2140327 w 2140329"/>
                <a:gd name="connsiteY2" fmla="*/ 264978 h 661865"/>
                <a:gd name="connsiteX3" fmla="*/ 1054672 w 2140329"/>
                <a:gd name="connsiteY3" fmla="*/ 661721 h 661865"/>
                <a:gd name="connsiteX4" fmla="*/ 1 w 2140329"/>
                <a:gd name="connsiteY4" fmla="*/ 307199 h 661865"/>
                <a:gd name="connsiteX0" fmla="*/ 1 w 2140329"/>
                <a:gd name="connsiteY0" fmla="*/ 307199 h 661898"/>
                <a:gd name="connsiteX1" fmla="*/ 1061947 w 2140329"/>
                <a:gd name="connsiteY1" fmla="*/ 1 h 661898"/>
                <a:gd name="connsiteX2" fmla="*/ 2140327 w 2140329"/>
                <a:gd name="connsiteY2" fmla="*/ 264978 h 661898"/>
                <a:gd name="connsiteX3" fmla="*/ 1054672 w 2140329"/>
                <a:gd name="connsiteY3" fmla="*/ 661721 h 661898"/>
                <a:gd name="connsiteX4" fmla="*/ 1 w 2140329"/>
                <a:gd name="connsiteY4" fmla="*/ 307199 h 661898"/>
                <a:gd name="connsiteX0" fmla="*/ 1 w 2141188"/>
                <a:gd name="connsiteY0" fmla="*/ 307199 h 661898"/>
                <a:gd name="connsiteX1" fmla="*/ 1061947 w 2141188"/>
                <a:gd name="connsiteY1" fmla="*/ 1 h 661898"/>
                <a:gd name="connsiteX2" fmla="*/ 2140327 w 2141188"/>
                <a:gd name="connsiteY2" fmla="*/ 264978 h 661898"/>
                <a:gd name="connsiteX3" fmla="*/ 1054672 w 2141188"/>
                <a:gd name="connsiteY3" fmla="*/ 661721 h 661898"/>
                <a:gd name="connsiteX4" fmla="*/ 1 w 2141188"/>
                <a:gd name="connsiteY4" fmla="*/ 307199 h 661898"/>
                <a:gd name="connsiteX0" fmla="*/ 1 w 2141373"/>
                <a:gd name="connsiteY0" fmla="*/ 307199 h 661743"/>
                <a:gd name="connsiteX1" fmla="*/ 1061947 w 2141373"/>
                <a:gd name="connsiteY1" fmla="*/ 1 h 661743"/>
                <a:gd name="connsiteX2" fmla="*/ 2140327 w 2141373"/>
                <a:gd name="connsiteY2" fmla="*/ 264978 h 661743"/>
                <a:gd name="connsiteX3" fmla="*/ 1054672 w 2141373"/>
                <a:gd name="connsiteY3" fmla="*/ 661721 h 661743"/>
                <a:gd name="connsiteX4" fmla="*/ 1 w 2141373"/>
                <a:gd name="connsiteY4" fmla="*/ 307199 h 661743"/>
                <a:gd name="connsiteX0" fmla="*/ 1 w 2141083"/>
                <a:gd name="connsiteY0" fmla="*/ 307199 h 661743"/>
                <a:gd name="connsiteX1" fmla="*/ 1061947 w 2141083"/>
                <a:gd name="connsiteY1" fmla="*/ 1 h 661743"/>
                <a:gd name="connsiteX2" fmla="*/ 2140327 w 2141083"/>
                <a:gd name="connsiteY2" fmla="*/ 264978 h 661743"/>
                <a:gd name="connsiteX3" fmla="*/ 1054672 w 2141083"/>
                <a:gd name="connsiteY3" fmla="*/ 661721 h 661743"/>
                <a:gd name="connsiteX4" fmla="*/ 1 w 2141083"/>
                <a:gd name="connsiteY4" fmla="*/ 307199 h 661743"/>
                <a:gd name="connsiteX0" fmla="*/ 1 w 2140990"/>
                <a:gd name="connsiteY0" fmla="*/ 307199 h 661743"/>
                <a:gd name="connsiteX1" fmla="*/ 1061947 w 2140990"/>
                <a:gd name="connsiteY1" fmla="*/ 1 h 661743"/>
                <a:gd name="connsiteX2" fmla="*/ 2140327 w 2140990"/>
                <a:gd name="connsiteY2" fmla="*/ 264978 h 661743"/>
                <a:gd name="connsiteX3" fmla="*/ 1054672 w 2140990"/>
                <a:gd name="connsiteY3" fmla="*/ 661721 h 661743"/>
                <a:gd name="connsiteX4" fmla="*/ 1 w 2140990"/>
                <a:gd name="connsiteY4" fmla="*/ 307199 h 661743"/>
                <a:gd name="connsiteX0" fmla="*/ 1 w 2141147"/>
                <a:gd name="connsiteY0" fmla="*/ 307199 h 661735"/>
                <a:gd name="connsiteX1" fmla="*/ 1061947 w 2141147"/>
                <a:gd name="connsiteY1" fmla="*/ 1 h 661735"/>
                <a:gd name="connsiteX2" fmla="*/ 2140327 w 2141147"/>
                <a:gd name="connsiteY2" fmla="*/ 264978 h 661735"/>
                <a:gd name="connsiteX3" fmla="*/ 1054672 w 2141147"/>
                <a:gd name="connsiteY3" fmla="*/ 661721 h 661735"/>
                <a:gd name="connsiteX4" fmla="*/ 1 w 2141147"/>
                <a:gd name="connsiteY4" fmla="*/ 307199 h 661735"/>
                <a:gd name="connsiteX0" fmla="*/ 19457 w 2160573"/>
                <a:gd name="connsiteY0" fmla="*/ 307199 h 672174"/>
                <a:gd name="connsiteX1" fmla="*/ 1081403 w 2160573"/>
                <a:gd name="connsiteY1" fmla="*/ 1 h 672174"/>
                <a:gd name="connsiteX2" fmla="*/ 2159783 w 2160573"/>
                <a:gd name="connsiteY2" fmla="*/ 264978 h 672174"/>
                <a:gd name="connsiteX3" fmla="*/ 1074128 w 2160573"/>
                <a:gd name="connsiteY3" fmla="*/ 661721 h 672174"/>
                <a:gd name="connsiteX4" fmla="*/ 444133 w 2160573"/>
                <a:gd name="connsiteY4" fmla="*/ 535749 h 672174"/>
                <a:gd name="connsiteX5" fmla="*/ 19457 w 2160573"/>
                <a:gd name="connsiteY5" fmla="*/ 307199 h 672174"/>
                <a:gd name="connsiteX0" fmla="*/ 19457 w 2187298"/>
                <a:gd name="connsiteY0" fmla="*/ 307199 h 661868"/>
                <a:gd name="connsiteX1" fmla="*/ 1081403 w 2187298"/>
                <a:gd name="connsiteY1" fmla="*/ 1 h 661868"/>
                <a:gd name="connsiteX2" fmla="*/ 2159783 w 2187298"/>
                <a:gd name="connsiteY2" fmla="*/ 264978 h 661868"/>
                <a:gd name="connsiteX3" fmla="*/ 1799701 w 2187298"/>
                <a:gd name="connsiteY3" fmla="*/ 512861 h 661868"/>
                <a:gd name="connsiteX4" fmla="*/ 1074128 w 2187298"/>
                <a:gd name="connsiteY4" fmla="*/ 661721 h 661868"/>
                <a:gd name="connsiteX5" fmla="*/ 444133 w 2187298"/>
                <a:gd name="connsiteY5" fmla="*/ 535749 h 661868"/>
                <a:gd name="connsiteX6" fmla="*/ 19457 w 2187298"/>
                <a:gd name="connsiteY6" fmla="*/ 307199 h 661868"/>
                <a:gd name="connsiteX0" fmla="*/ 16 w 2167857"/>
                <a:gd name="connsiteY0" fmla="*/ 307199 h 661868"/>
                <a:gd name="connsiteX1" fmla="*/ 1061962 w 2167857"/>
                <a:gd name="connsiteY1" fmla="*/ 1 h 661868"/>
                <a:gd name="connsiteX2" fmla="*/ 2140342 w 2167857"/>
                <a:gd name="connsiteY2" fmla="*/ 264978 h 661868"/>
                <a:gd name="connsiteX3" fmla="*/ 1780260 w 2167857"/>
                <a:gd name="connsiteY3" fmla="*/ 512861 h 661868"/>
                <a:gd name="connsiteX4" fmla="*/ 1054687 w 2167857"/>
                <a:gd name="connsiteY4" fmla="*/ 661721 h 661868"/>
                <a:gd name="connsiteX5" fmla="*/ 424692 w 2167857"/>
                <a:gd name="connsiteY5" fmla="*/ 535749 h 661868"/>
                <a:gd name="connsiteX6" fmla="*/ 16 w 2167857"/>
                <a:gd name="connsiteY6" fmla="*/ 307199 h 661868"/>
                <a:gd name="connsiteX0" fmla="*/ 16 w 2167857"/>
                <a:gd name="connsiteY0" fmla="*/ 307199 h 661868"/>
                <a:gd name="connsiteX1" fmla="*/ 1061962 w 2167857"/>
                <a:gd name="connsiteY1" fmla="*/ 1 h 661868"/>
                <a:gd name="connsiteX2" fmla="*/ 2140342 w 2167857"/>
                <a:gd name="connsiteY2" fmla="*/ 264978 h 661868"/>
                <a:gd name="connsiteX3" fmla="*/ 1780260 w 2167857"/>
                <a:gd name="connsiteY3" fmla="*/ 512861 h 661868"/>
                <a:gd name="connsiteX4" fmla="*/ 1054687 w 2167857"/>
                <a:gd name="connsiteY4" fmla="*/ 661721 h 661868"/>
                <a:gd name="connsiteX5" fmla="*/ 424692 w 2167857"/>
                <a:gd name="connsiteY5" fmla="*/ 535749 h 661868"/>
                <a:gd name="connsiteX6" fmla="*/ 16 w 2167857"/>
                <a:gd name="connsiteY6" fmla="*/ 307199 h 661868"/>
                <a:gd name="connsiteX0" fmla="*/ 9 w 2175121"/>
                <a:gd name="connsiteY0" fmla="*/ 307226 h 661895"/>
                <a:gd name="connsiteX1" fmla="*/ 1061955 w 2175121"/>
                <a:gd name="connsiteY1" fmla="*/ 28 h 661895"/>
                <a:gd name="connsiteX2" fmla="*/ 2148126 w 2175121"/>
                <a:gd name="connsiteY2" fmla="*/ 290182 h 661895"/>
                <a:gd name="connsiteX3" fmla="*/ 1780253 w 2175121"/>
                <a:gd name="connsiteY3" fmla="*/ 512888 h 661895"/>
                <a:gd name="connsiteX4" fmla="*/ 1054680 w 2175121"/>
                <a:gd name="connsiteY4" fmla="*/ 661748 h 661895"/>
                <a:gd name="connsiteX5" fmla="*/ 424685 w 2175121"/>
                <a:gd name="connsiteY5" fmla="*/ 535776 h 661895"/>
                <a:gd name="connsiteX6" fmla="*/ 9 w 2175121"/>
                <a:gd name="connsiteY6" fmla="*/ 307226 h 661895"/>
                <a:gd name="connsiteX0" fmla="*/ 9 w 2175121"/>
                <a:gd name="connsiteY0" fmla="*/ 307201 h 661870"/>
                <a:gd name="connsiteX1" fmla="*/ 1061955 w 2175121"/>
                <a:gd name="connsiteY1" fmla="*/ 3 h 661870"/>
                <a:gd name="connsiteX2" fmla="*/ 2148126 w 2175121"/>
                <a:gd name="connsiteY2" fmla="*/ 301601 h 661870"/>
                <a:gd name="connsiteX3" fmla="*/ 1780253 w 2175121"/>
                <a:gd name="connsiteY3" fmla="*/ 512863 h 661870"/>
                <a:gd name="connsiteX4" fmla="*/ 1054680 w 2175121"/>
                <a:gd name="connsiteY4" fmla="*/ 661723 h 661870"/>
                <a:gd name="connsiteX5" fmla="*/ 424685 w 2175121"/>
                <a:gd name="connsiteY5" fmla="*/ 535751 h 661870"/>
                <a:gd name="connsiteX6" fmla="*/ 9 w 2175121"/>
                <a:gd name="connsiteY6" fmla="*/ 307201 h 661870"/>
                <a:gd name="connsiteX0" fmla="*/ 9 w 2148157"/>
                <a:gd name="connsiteY0" fmla="*/ 307202 h 661871"/>
                <a:gd name="connsiteX1" fmla="*/ 1061955 w 2148157"/>
                <a:gd name="connsiteY1" fmla="*/ 4 h 661871"/>
                <a:gd name="connsiteX2" fmla="*/ 2148126 w 2148157"/>
                <a:gd name="connsiteY2" fmla="*/ 301602 h 661871"/>
                <a:gd name="connsiteX3" fmla="*/ 1780253 w 2148157"/>
                <a:gd name="connsiteY3" fmla="*/ 512864 h 661871"/>
                <a:gd name="connsiteX4" fmla="*/ 1054680 w 2148157"/>
                <a:gd name="connsiteY4" fmla="*/ 661724 h 661871"/>
                <a:gd name="connsiteX5" fmla="*/ 424685 w 2148157"/>
                <a:gd name="connsiteY5" fmla="*/ 535752 h 661871"/>
                <a:gd name="connsiteX6" fmla="*/ 9 w 2148157"/>
                <a:gd name="connsiteY6" fmla="*/ 307202 h 661871"/>
                <a:gd name="connsiteX0" fmla="*/ 9 w 2148157"/>
                <a:gd name="connsiteY0" fmla="*/ 307202 h 661871"/>
                <a:gd name="connsiteX1" fmla="*/ 1061955 w 2148157"/>
                <a:gd name="connsiteY1" fmla="*/ 4 h 661871"/>
                <a:gd name="connsiteX2" fmla="*/ 2148126 w 2148157"/>
                <a:gd name="connsiteY2" fmla="*/ 301602 h 661871"/>
                <a:gd name="connsiteX3" fmla="*/ 1780253 w 2148157"/>
                <a:gd name="connsiteY3" fmla="*/ 512864 h 661871"/>
                <a:gd name="connsiteX4" fmla="*/ 1054680 w 2148157"/>
                <a:gd name="connsiteY4" fmla="*/ 661724 h 661871"/>
                <a:gd name="connsiteX5" fmla="*/ 424685 w 2148157"/>
                <a:gd name="connsiteY5" fmla="*/ 535752 h 661871"/>
                <a:gd name="connsiteX6" fmla="*/ 9 w 2148157"/>
                <a:gd name="connsiteY6" fmla="*/ 307202 h 661871"/>
                <a:gd name="connsiteX0" fmla="*/ 21 w 2148169"/>
                <a:gd name="connsiteY0" fmla="*/ 307659 h 662328"/>
                <a:gd name="connsiteX1" fmla="*/ 1061967 w 2148169"/>
                <a:gd name="connsiteY1" fmla="*/ 461 h 662328"/>
                <a:gd name="connsiteX2" fmla="*/ 2148138 w 2148169"/>
                <a:gd name="connsiteY2" fmla="*/ 302059 h 662328"/>
                <a:gd name="connsiteX3" fmla="*/ 1780265 w 2148169"/>
                <a:gd name="connsiteY3" fmla="*/ 513321 h 662328"/>
                <a:gd name="connsiteX4" fmla="*/ 1054692 w 2148169"/>
                <a:gd name="connsiteY4" fmla="*/ 662181 h 662328"/>
                <a:gd name="connsiteX5" fmla="*/ 424697 w 2148169"/>
                <a:gd name="connsiteY5" fmla="*/ 536209 h 662328"/>
                <a:gd name="connsiteX6" fmla="*/ 21 w 2148169"/>
                <a:gd name="connsiteY6" fmla="*/ 307659 h 662328"/>
                <a:gd name="connsiteX0" fmla="*/ 21 w 2148141"/>
                <a:gd name="connsiteY0" fmla="*/ 307659 h 670606"/>
                <a:gd name="connsiteX1" fmla="*/ 1061967 w 2148141"/>
                <a:gd name="connsiteY1" fmla="*/ 461 h 670606"/>
                <a:gd name="connsiteX2" fmla="*/ 2148138 w 2148141"/>
                <a:gd name="connsiteY2" fmla="*/ 302059 h 670606"/>
                <a:gd name="connsiteX3" fmla="*/ 1054692 w 2148141"/>
                <a:gd name="connsiteY3" fmla="*/ 662181 h 670606"/>
                <a:gd name="connsiteX4" fmla="*/ 424697 w 2148141"/>
                <a:gd name="connsiteY4" fmla="*/ 536209 h 670606"/>
                <a:gd name="connsiteX5" fmla="*/ 21 w 2148141"/>
                <a:gd name="connsiteY5" fmla="*/ 307659 h 670606"/>
                <a:gd name="connsiteX0" fmla="*/ 2 w 2148122"/>
                <a:gd name="connsiteY0" fmla="*/ 307583 h 662107"/>
                <a:gd name="connsiteX1" fmla="*/ 1061948 w 2148122"/>
                <a:gd name="connsiteY1" fmla="*/ 385 h 662107"/>
                <a:gd name="connsiteX2" fmla="*/ 2148119 w 2148122"/>
                <a:gd name="connsiteY2" fmla="*/ 301983 h 662107"/>
                <a:gd name="connsiteX3" fmla="*/ 1054673 w 2148122"/>
                <a:gd name="connsiteY3" fmla="*/ 662105 h 662107"/>
                <a:gd name="connsiteX4" fmla="*/ 2 w 2148122"/>
                <a:gd name="connsiteY4" fmla="*/ 307583 h 662107"/>
                <a:gd name="connsiteX0" fmla="*/ 2 w 2148122"/>
                <a:gd name="connsiteY0" fmla="*/ 307583 h 662105"/>
                <a:gd name="connsiteX1" fmla="*/ 1061948 w 2148122"/>
                <a:gd name="connsiteY1" fmla="*/ 385 h 662105"/>
                <a:gd name="connsiteX2" fmla="*/ 2148119 w 2148122"/>
                <a:gd name="connsiteY2" fmla="*/ 301983 h 662105"/>
                <a:gd name="connsiteX3" fmla="*/ 1054673 w 2148122"/>
                <a:gd name="connsiteY3" fmla="*/ 662105 h 662105"/>
                <a:gd name="connsiteX4" fmla="*/ 2 w 2148122"/>
                <a:gd name="connsiteY4" fmla="*/ 307583 h 662105"/>
                <a:gd name="connsiteX0" fmla="*/ 2 w 2148122"/>
                <a:gd name="connsiteY0" fmla="*/ 307583 h 662105"/>
                <a:gd name="connsiteX1" fmla="*/ 1061948 w 2148122"/>
                <a:gd name="connsiteY1" fmla="*/ 385 h 662105"/>
                <a:gd name="connsiteX2" fmla="*/ 2148119 w 2148122"/>
                <a:gd name="connsiteY2" fmla="*/ 301983 h 662105"/>
                <a:gd name="connsiteX3" fmla="*/ 1054673 w 2148122"/>
                <a:gd name="connsiteY3" fmla="*/ 662105 h 662105"/>
                <a:gd name="connsiteX4" fmla="*/ 2 w 2148122"/>
                <a:gd name="connsiteY4" fmla="*/ 307583 h 662105"/>
                <a:gd name="connsiteX0" fmla="*/ 2 w 2148122"/>
                <a:gd name="connsiteY0" fmla="*/ 307461 h 307667"/>
                <a:gd name="connsiteX1" fmla="*/ 1061948 w 2148122"/>
                <a:gd name="connsiteY1" fmla="*/ 263 h 307667"/>
                <a:gd name="connsiteX2" fmla="*/ 2148119 w 2148122"/>
                <a:gd name="connsiteY2" fmla="*/ 301861 h 307667"/>
                <a:gd name="connsiteX3" fmla="*/ 1054673 w 2148122"/>
                <a:gd name="connsiteY3" fmla="*/ 57731 h 307667"/>
                <a:gd name="connsiteX4" fmla="*/ 2 w 2148122"/>
                <a:gd name="connsiteY4" fmla="*/ 307461 h 307667"/>
                <a:gd name="connsiteX0" fmla="*/ 112 w 2148271"/>
                <a:gd name="connsiteY0" fmla="*/ 307579 h 650657"/>
                <a:gd name="connsiteX1" fmla="*/ 1062058 w 2148271"/>
                <a:gd name="connsiteY1" fmla="*/ 381 h 650657"/>
                <a:gd name="connsiteX2" fmla="*/ 2148229 w 2148271"/>
                <a:gd name="connsiteY2" fmla="*/ 301979 h 650657"/>
                <a:gd name="connsiteX3" fmla="*/ 1101527 w 2148271"/>
                <a:gd name="connsiteY3" fmla="*/ 650657 h 650657"/>
                <a:gd name="connsiteX4" fmla="*/ 112 w 2148271"/>
                <a:gd name="connsiteY4" fmla="*/ 307579 h 650657"/>
                <a:gd name="connsiteX0" fmla="*/ 46 w 2183261"/>
                <a:gd name="connsiteY0" fmla="*/ 307285 h 650363"/>
                <a:gd name="connsiteX1" fmla="*/ 1061992 w 2183261"/>
                <a:gd name="connsiteY1" fmla="*/ 87 h 650363"/>
                <a:gd name="connsiteX2" fmla="*/ 2183221 w 2183261"/>
                <a:gd name="connsiteY2" fmla="*/ 279941 h 650363"/>
                <a:gd name="connsiteX3" fmla="*/ 1101461 w 2183261"/>
                <a:gd name="connsiteY3" fmla="*/ 650363 h 650363"/>
                <a:gd name="connsiteX4" fmla="*/ 46 w 2183261"/>
                <a:gd name="connsiteY4" fmla="*/ 307285 h 650363"/>
                <a:gd name="connsiteX0" fmla="*/ 50 w 2117045"/>
                <a:gd name="connsiteY0" fmla="*/ 250100 h 650399"/>
                <a:gd name="connsiteX1" fmla="*/ 995776 w 2117045"/>
                <a:gd name="connsiteY1" fmla="*/ 123 h 650399"/>
                <a:gd name="connsiteX2" fmla="*/ 2117005 w 2117045"/>
                <a:gd name="connsiteY2" fmla="*/ 279977 h 650399"/>
                <a:gd name="connsiteX3" fmla="*/ 1035245 w 2117045"/>
                <a:gd name="connsiteY3" fmla="*/ 650399 h 650399"/>
                <a:gd name="connsiteX4" fmla="*/ 50 w 2117045"/>
                <a:gd name="connsiteY4" fmla="*/ 250100 h 650399"/>
                <a:gd name="connsiteX0" fmla="*/ 70 w 2117088"/>
                <a:gd name="connsiteY0" fmla="*/ 242096 h 642395"/>
                <a:gd name="connsiteX1" fmla="*/ 1081493 w 2117088"/>
                <a:gd name="connsiteY1" fmla="*/ 130 h 642395"/>
                <a:gd name="connsiteX2" fmla="*/ 2117025 w 2117088"/>
                <a:gd name="connsiteY2" fmla="*/ 271973 h 642395"/>
                <a:gd name="connsiteX3" fmla="*/ 1035265 w 2117088"/>
                <a:gd name="connsiteY3" fmla="*/ 642395 h 642395"/>
                <a:gd name="connsiteX4" fmla="*/ 70 w 2117088"/>
                <a:gd name="connsiteY4" fmla="*/ 242096 h 642395"/>
                <a:gd name="connsiteX0" fmla="*/ 70 w 2117165"/>
                <a:gd name="connsiteY0" fmla="*/ 242158 h 642457"/>
                <a:gd name="connsiteX1" fmla="*/ 1081493 w 2117165"/>
                <a:gd name="connsiteY1" fmla="*/ 192 h 642457"/>
                <a:gd name="connsiteX2" fmla="*/ 2117025 w 2117165"/>
                <a:gd name="connsiteY2" fmla="*/ 272035 h 642457"/>
                <a:gd name="connsiteX3" fmla="*/ 1035265 w 2117165"/>
                <a:gd name="connsiteY3" fmla="*/ 642457 h 642457"/>
                <a:gd name="connsiteX4" fmla="*/ 70 w 2117165"/>
                <a:gd name="connsiteY4" fmla="*/ 242158 h 642457"/>
                <a:gd name="connsiteX0" fmla="*/ 70 w 2117165"/>
                <a:gd name="connsiteY0" fmla="*/ 242169 h 688245"/>
                <a:gd name="connsiteX1" fmla="*/ 1081493 w 2117165"/>
                <a:gd name="connsiteY1" fmla="*/ 203 h 688245"/>
                <a:gd name="connsiteX2" fmla="*/ 2117025 w 2117165"/>
                <a:gd name="connsiteY2" fmla="*/ 272046 h 688245"/>
                <a:gd name="connsiteX3" fmla="*/ 1035265 w 2117165"/>
                <a:gd name="connsiteY3" fmla="*/ 688245 h 688245"/>
                <a:gd name="connsiteX4" fmla="*/ 70 w 2117165"/>
                <a:gd name="connsiteY4" fmla="*/ 242169 h 688245"/>
                <a:gd name="connsiteX0" fmla="*/ 239 w 2117334"/>
                <a:gd name="connsiteY0" fmla="*/ 242169 h 688245"/>
                <a:gd name="connsiteX1" fmla="*/ 1081662 w 2117334"/>
                <a:gd name="connsiteY1" fmla="*/ 203 h 688245"/>
                <a:gd name="connsiteX2" fmla="*/ 2117194 w 2117334"/>
                <a:gd name="connsiteY2" fmla="*/ 272046 h 688245"/>
                <a:gd name="connsiteX3" fmla="*/ 1035434 w 2117334"/>
                <a:gd name="connsiteY3" fmla="*/ 688245 h 688245"/>
                <a:gd name="connsiteX4" fmla="*/ 239 w 2117334"/>
                <a:gd name="connsiteY4" fmla="*/ 242169 h 688245"/>
                <a:gd name="connsiteX0" fmla="*/ 239 w 2117334"/>
                <a:gd name="connsiteY0" fmla="*/ 242169 h 688245"/>
                <a:gd name="connsiteX1" fmla="*/ 1081662 w 2117334"/>
                <a:gd name="connsiteY1" fmla="*/ 203 h 688245"/>
                <a:gd name="connsiteX2" fmla="*/ 2117194 w 2117334"/>
                <a:gd name="connsiteY2" fmla="*/ 272046 h 688245"/>
                <a:gd name="connsiteX3" fmla="*/ 1035434 w 2117334"/>
                <a:gd name="connsiteY3" fmla="*/ 688245 h 688245"/>
                <a:gd name="connsiteX4" fmla="*/ 239 w 2117334"/>
                <a:gd name="connsiteY4" fmla="*/ 242169 h 688245"/>
                <a:gd name="connsiteX0" fmla="*/ 239 w 2117334"/>
                <a:gd name="connsiteY0" fmla="*/ 242169 h 688245"/>
                <a:gd name="connsiteX1" fmla="*/ 1081662 w 2117334"/>
                <a:gd name="connsiteY1" fmla="*/ 203 h 688245"/>
                <a:gd name="connsiteX2" fmla="*/ 2117194 w 2117334"/>
                <a:gd name="connsiteY2" fmla="*/ 272046 h 688245"/>
                <a:gd name="connsiteX3" fmla="*/ 1035434 w 2117334"/>
                <a:gd name="connsiteY3" fmla="*/ 688245 h 688245"/>
                <a:gd name="connsiteX4" fmla="*/ 239 w 2117334"/>
                <a:gd name="connsiteY4" fmla="*/ 242169 h 688245"/>
                <a:gd name="connsiteX0" fmla="*/ 239 w 2117229"/>
                <a:gd name="connsiteY0" fmla="*/ 242169 h 688245"/>
                <a:gd name="connsiteX1" fmla="*/ 1081662 w 2117229"/>
                <a:gd name="connsiteY1" fmla="*/ 203 h 688245"/>
                <a:gd name="connsiteX2" fmla="*/ 2117194 w 2117229"/>
                <a:gd name="connsiteY2" fmla="*/ 272046 h 688245"/>
                <a:gd name="connsiteX3" fmla="*/ 1035434 w 2117229"/>
                <a:gd name="connsiteY3" fmla="*/ 688245 h 688245"/>
                <a:gd name="connsiteX4" fmla="*/ 239 w 2117229"/>
                <a:gd name="connsiteY4" fmla="*/ 242169 h 688245"/>
                <a:gd name="connsiteX0" fmla="*/ 55 w 2117045"/>
                <a:gd name="connsiteY0" fmla="*/ 242169 h 688245"/>
                <a:gd name="connsiteX1" fmla="*/ 1081478 w 2117045"/>
                <a:gd name="connsiteY1" fmla="*/ 203 h 688245"/>
                <a:gd name="connsiteX2" fmla="*/ 2117010 w 2117045"/>
                <a:gd name="connsiteY2" fmla="*/ 272046 h 688245"/>
                <a:gd name="connsiteX3" fmla="*/ 1058622 w 2117045"/>
                <a:gd name="connsiteY3" fmla="*/ 688245 h 688245"/>
                <a:gd name="connsiteX4" fmla="*/ 55 w 2117045"/>
                <a:gd name="connsiteY4" fmla="*/ 242169 h 688245"/>
                <a:gd name="connsiteX0" fmla="*/ 2273 w 2119263"/>
                <a:gd name="connsiteY0" fmla="*/ 242157 h 716969"/>
                <a:gd name="connsiteX1" fmla="*/ 1083696 w 2119263"/>
                <a:gd name="connsiteY1" fmla="*/ 191 h 716969"/>
                <a:gd name="connsiteX2" fmla="*/ 2119228 w 2119263"/>
                <a:gd name="connsiteY2" fmla="*/ 272034 h 716969"/>
                <a:gd name="connsiteX3" fmla="*/ 1060840 w 2119263"/>
                <a:gd name="connsiteY3" fmla="*/ 688233 h 716969"/>
                <a:gd name="connsiteX4" fmla="*/ 806005 w 2119263"/>
                <a:gd name="connsiteY4" fmla="*/ 632390 h 716969"/>
                <a:gd name="connsiteX5" fmla="*/ 2273 w 2119263"/>
                <a:gd name="connsiteY5" fmla="*/ 242157 h 716969"/>
                <a:gd name="connsiteX0" fmla="*/ 2273 w 2120458"/>
                <a:gd name="connsiteY0" fmla="*/ 242157 h 678749"/>
                <a:gd name="connsiteX1" fmla="*/ 1083696 w 2120458"/>
                <a:gd name="connsiteY1" fmla="*/ 191 h 678749"/>
                <a:gd name="connsiteX2" fmla="*/ 2119228 w 2120458"/>
                <a:gd name="connsiteY2" fmla="*/ 272034 h 678749"/>
                <a:gd name="connsiteX3" fmla="*/ 1283673 w 2120458"/>
                <a:gd name="connsiteY3" fmla="*/ 622766 h 678749"/>
                <a:gd name="connsiteX4" fmla="*/ 806005 w 2120458"/>
                <a:gd name="connsiteY4" fmla="*/ 632390 h 678749"/>
                <a:gd name="connsiteX5" fmla="*/ 2273 w 2120458"/>
                <a:gd name="connsiteY5" fmla="*/ 242157 h 678749"/>
                <a:gd name="connsiteX0" fmla="*/ 2273 w 2120458"/>
                <a:gd name="connsiteY0" fmla="*/ 242157 h 664062"/>
                <a:gd name="connsiteX1" fmla="*/ 1083696 w 2120458"/>
                <a:gd name="connsiteY1" fmla="*/ 191 h 664062"/>
                <a:gd name="connsiteX2" fmla="*/ 2119228 w 2120458"/>
                <a:gd name="connsiteY2" fmla="*/ 272034 h 664062"/>
                <a:gd name="connsiteX3" fmla="*/ 1283673 w 2120458"/>
                <a:gd name="connsiteY3" fmla="*/ 622766 h 664062"/>
                <a:gd name="connsiteX4" fmla="*/ 806005 w 2120458"/>
                <a:gd name="connsiteY4" fmla="*/ 632390 h 664062"/>
                <a:gd name="connsiteX5" fmla="*/ 2273 w 2120458"/>
                <a:gd name="connsiteY5" fmla="*/ 242157 h 664062"/>
                <a:gd name="connsiteX0" fmla="*/ 2273 w 2120458"/>
                <a:gd name="connsiteY0" fmla="*/ 242157 h 634395"/>
                <a:gd name="connsiteX1" fmla="*/ 1083696 w 2120458"/>
                <a:gd name="connsiteY1" fmla="*/ 191 h 634395"/>
                <a:gd name="connsiteX2" fmla="*/ 2119228 w 2120458"/>
                <a:gd name="connsiteY2" fmla="*/ 272034 h 634395"/>
                <a:gd name="connsiteX3" fmla="*/ 1283673 w 2120458"/>
                <a:gd name="connsiteY3" fmla="*/ 622766 h 634395"/>
                <a:gd name="connsiteX4" fmla="*/ 806005 w 2120458"/>
                <a:gd name="connsiteY4" fmla="*/ 632390 h 634395"/>
                <a:gd name="connsiteX5" fmla="*/ 2273 w 2120458"/>
                <a:gd name="connsiteY5" fmla="*/ 242157 h 634395"/>
                <a:gd name="connsiteX0" fmla="*/ 2495 w 2120680"/>
                <a:gd name="connsiteY0" fmla="*/ 242157 h 634395"/>
                <a:gd name="connsiteX1" fmla="*/ 1083918 w 2120680"/>
                <a:gd name="connsiteY1" fmla="*/ 191 h 634395"/>
                <a:gd name="connsiteX2" fmla="*/ 2119450 w 2120680"/>
                <a:gd name="connsiteY2" fmla="*/ 272034 h 634395"/>
                <a:gd name="connsiteX3" fmla="*/ 1283895 w 2120680"/>
                <a:gd name="connsiteY3" fmla="*/ 622766 h 634395"/>
                <a:gd name="connsiteX4" fmla="*/ 794701 w 2120680"/>
                <a:gd name="connsiteY4" fmla="*/ 632390 h 634395"/>
                <a:gd name="connsiteX5" fmla="*/ 2495 w 2120680"/>
                <a:gd name="connsiteY5" fmla="*/ 242157 h 634395"/>
                <a:gd name="connsiteX0" fmla="*/ 2495 w 2120958"/>
                <a:gd name="connsiteY0" fmla="*/ 242157 h 634395"/>
                <a:gd name="connsiteX1" fmla="*/ 1083918 w 2120958"/>
                <a:gd name="connsiteY1" fmla="*/ 191 h 634395"/>
                <a:gd name="connsiteX2" fmla="*/ 2119450 w 2120958"/>
                <a:gd name="connsiteY2" fmla="*/ 272034 h 634395"/>
                <a:gd name="connsiteX3" fmla="*/ 1303105 w 2120958"/>
                <a:gd name="connsiteY3" fmla="*/ 622766 h 634395"/>
                <a:gd name="connsiteX4" fmla="*/ 794701 w 2120958"/>
                <a:gd name="connsiteY4" fmla="*/ 632390 h 634395"/>
                <a:gd name="connsiteX5" fmla="*/ 2495 w 2120958"/>
                <a:gd name="connsiteY5" fmla="*/ 242157 h 634395"/>
                <a:gd name="connsiteX0" fmla="*/ 2495 w 2121524"/>
                <a:gd name="connsiteY0" fmla="*/ 242157 h 634395"/>
                <a:gd name="connsiteX1" fmla="*/ 1083918 w 2121524"/>
                <a:gd name="connsiteY1" fmla="*/ 191 h 634395"/>
                <a:gd name="connsiteX2" fmla="*/ 2119450 w 2121524"/>
                <a:gd name="connsiteY2" fmla="*/ 272034 h 634395"/>
                <a:gd name="connsiteX3" fmla="*/ 1303105 w 2121524"/>
                <a:gd name="connsiteY3" fmla="*/ 622766 h 634395"/>
                <a:gd name="connsiteX4" fmla="*/ 794701 w 2121524"/>
                <a:gd name="connsiteY4" fmla="*/ 632390 h 634395"/>
                <a:gd name="connsiteX5" fmla="*/ 2495 w 2121524"/>
                <a:gd name="connsiteY5" fmla="*/ 242157 h 634395"/>
                <a:gd name="connsiteX0" fmla="*/ 3544 w 2122573"/>
                <a:gd name="connsiteY0" fmla="*/ 242157 h 634395"/>
                <a:gd name="connsiteX1" fmla="*/ 1084967 w 2122573"/>
                <a:gd name="connsiteY1" fmla="*/ 191 h 634395"/>
                <a:gd name="connsiteX2" fmla="*/ 2120499 w 2122573"/>
                <a:gd name="connsiteY2" fmla="*/ 272034 h 634395"/>
                <a:gd name="connsiteX3" fmla="*/ 1304154 w 2122573"/>
                <a:gd name="connsiteY3" fmla="*/ 622766 h 634395"/>
                <a:gd name="connsiteX4" fmla="*/ 795750 w 2122573"/>
                <a:gd name="connsiteY4" fmla="*/ 632390 h 634395"/>
                <a:gd name="connsiteX5" fmla="*/ 3544 w 2122573"/>
                <a:gd name="connsiteY5" fmla="*/ 242157 h 634395"/>
                <a:gd name="connsiteX0" fmla="*/ 5331 w 2124360"/>
                <a:gd name="connsiteY0" fmla="*/ 242157 h 634395"/>
                <a:gd name="connsiteX1" fmla="*/ 1086754 w 2124360"/>
                <a:gd name="connsiteY1" fmla="*/ 191 h 634395"/>
                <a:gd name="connsiteX2" fmla="*/ 2122286 w 2124360"/>
                <a:gd name="connsiteY2" fmla="*/ 272034 h 634395"/>
                <a:gd name="connsiteX3" fmla="*/ 1305941 w 2124360"/>
                <a:gd name="connsiteY3" fmla="*/ 622766 h 634395"/>
                <a:gd name="connsiteX4" fmla="*/ 797537 w 2124360"/>
                <a:gd name="connsiteY4" fmla="*/ 632390 h 634395"/>
                <a:gd name="connsiteX5" fmla="*/ 5331 w 2124360"/>
                <a:gd name="connsiteY5" fmla="*/ 242157 h 634395"/>
                <a:gd name="connsiteX0" fmla="*/ 5331 w 2124360"/>
                <a:gd name="connsiteY0" fmla="*/ 242157 h 637145"/>
                <a:gd name="connsiteX1" fmla="*/ 1086754 w 2124360"/>
                <a:gd name="connsiteY1" fmla="*/ 191 h 637145"/>
                <a:gd name="connsiteX2" fmla="*/ 2122286 w 2124360"/>
                <a:gd name="connsiteY2" fmla="*/ 272034 h 637145"/>
                <a:gd name="connsiteX3" fmla="*/ 1305941 w 2124360"/>
                <a:gd name="connsiteY3" fmla="*/ 622766 h 637145"/>
                <a:gd name="connsiteX4" fmla="*/ 797537 w 2124360"/>
                <a:gd name="connsiteY4" fmla="*/ 632390 h 637145"/>
                <a:gd name="connsiteX5" fmla="*/ 5331 w 2124360"/>
                <a:gd name="connsiteY5" fmla="*/ 242157 h 637145"/>
                <a:gd name="connsiteX0" fmla="*/ 5331 w 2122286"/>
                <a:gd name="connsiteY0" fmla="*/ 242157 h 637145"/>
                <a:gd name="connsiteX1" fmla="*/ 1086754 w 2122286"/>
                <a:gd name="connsiteY1" fmla="*/ 191 h 637145"/>
                <a:gd name="connsiteX2" fmla="*/ 2122286 w 2122286"/>
                <a:gd name="connsiteY2" fmla="*/ 272034 h 637145"/>
                <a:gd name="connsiteX3" fmla="*/ 1305941 w 2122286"/>
                <a:gd name="connsiteY3" fmla="*/ 622766 h 637145"/>
                <a:gd name="connsiteX4" fmla="*/ 797537 w 2122286"/>
                <a:gd name="connsiteY4" fmla="*/ 632390 h 637145"/>
                <a:gd name="connsiteX5" fmla="*/ 5331 w 2122286"/>
                <a:gd name="connsiteY5" fmla="*/ 242157 h 637145"/>
                <a:gd name="connsiteX0" fmla="*/ 190 w 2117145"/>
                <a:gd name="connsiteY0" fmla="*/ 242157 h 637145"/>
                <a:gd name="connsiteX1" fmla="*/ 1081613 w 2117145"/>
                <a:gd name="connsiteY1" fmla="*/ 191 h 637145"/>
                <a:gd name="connsiteX2" fmla="*/ 2117145 w 2117145"/>
                <a:gd name="connsiteY2" fmla="*/ 272034 h 637145"/>
                <a:gd name="connsiteX3" fmla="*/ 1300800 w 2117145"/>
                <a:gd name="connsiteY3" fmla="*/ 622766 h 637145"/>
                <a:gd name="connsiteX4" fmla="*/ 792396 w 2117145"/>
                <a:gd name="connsiteY4" fmla="*/ 632390 h 637145"/>
                <a:gd name="connsiteX5" fmla="*/ 190 w 2117145"/>
                <a:gd name="connsiteY5" fmla="*/ 242157 h 637145"/>
                <a:gd name="connsiteX0" fmla="*/ 190 w 2117145"/>
                <a:gd name="connsiteY0" fmla="*/ 242004 h 636992"/>
                <a:gd name="connsiteX1" fmla="*/ 1081613 w 2117145"/>
                <a:gd name="connsiteY1" fmla="*/ 38 h 636992"/>
                <a:gd name="connsiteX2" fmla="*/ 2117145 w 2117145"/>
                <a:gd name="connsiteY2" fmla="*/ 257888 h 636992"/>
                <a:gd name="connsiteX3" fmla="*/ 1300800 w 2117145"/>
                <a:gd name="connsiteY3" fmla="*/ 622613 h 636992"/>
                <a:gd name="connsiteX4" fmla="*/ 792396 w 2117145"/>
                <a:gd name="connsiteY4" fmla="*/ 632237 h 636992"/>
                <a:gd name="connsiteX5" fmla="*/ 190 w 2117145"/>
                <a:gd name="connsiteY5" fmla="*/ 242004 h 636992"/>
                <a:gd name="connsiteX0" fmla="*/ 190 w 2117145"/>
                <a:gd name="connsiteY0" fmla="*/ 241968 h 636956"/>
                <a:gd name="connsiteX1" fmla="*/ 1081613 w 2117145"/>
                <a:gd name="connsiteY1" fmla="*/ 2 h 636956"/>
                <a:gd name="connsiteX2" fmla="*/ 2117145 w 2117145"/>
                <a:gd name="connsiteY2" fmla="*/ 257852 h 636956"/>
                <a:gd name="connsiteX3" fmla="*/ 1300800 w 2117145"/>
                <a:gd name="connsiteY3" fmla="*/ 622577 h 636956"/>
                <a:gd name="connsiteX4" fmla="*/ 792396 w 2117145"/>
                <a:gd name="connsiteY4" fmla="*/ 632201 h 636956"/>
                <a:gd name="connsiteX5" fmla="*/ 190 w 2117145"/>
                <a:gd name="connsiteY5" fmla="*/ 241968 h 636956"/>
                <a:gd name="connsiteX0" fmla="*/ 190 w 2139127"/>
                <a:gd name="connsiteY0" fmla="*/ 242010 h 636998"/>
                <a:gd name="connsiteX1" fmla="*/ 1081613 w 2139127"/>
                <a:gd name="connsiteY1" fmla="*/ 44 h 636998"/>
                <a:gd name="connsiteX2" fmla="*/ 2139127 w 2139127"/>
                <a:gd name="connsiteY2" fmla="*/ 225603 h 636998"/>
                <a:gd name="connsiteX3" fmla="*/ 1300800 w 2139127"/>
                <a:gd name="connsiteY3" fmla="*/ 622619 h 636998"/>
                <a:gd name="connsiteX4" fmla="*/ 792396 w 2139127"/>
                <a:gd name="connsiteY4" fmla="*/ 632243 h 636998"/>
                <a:gd name="connsiteX5" fmla="*/ 190 w 2139127"/>
                <a:gd name="connsiteY5" fmla="*/ 242010 h 636998"/>
                <a:gd name="connsiteX0" fmla="*/ 198 w 2128144"/>
                <a:gd name="connsiteY0" fmla="*/ 220981 h 636958"/>
                <a:gd name="connsiteX1" fmla="*/ 1070630 w 2128144"/>
                <a:gd name="connsiteY1" fmla="*/ 4 h 636958"/>
                <a:gd name="connsiteX2" fmla="*/ 2128144 w 2128144"/>
                <a:gd name="connsiteY2" fmla="*/ 225563 h 636958"/>
                <a:gd name="connsiteX3" fmla="*/ 1289817 w 2128144"/>
                <a:gd name="connsiteY3" fmla="*/ 622579 h 636958"/>
                <a:gd name="connsiteX4" fmla="*/ 781413 w 2128144"/>
                <a:gd name="connsiteY4" fmla="*/ 632203 h 636958"/>
                <a:gd name="connsiteX5" fmla="*/ 198 w 2128144"/>
                <a:gd name="connsiteY5" fmla="*/ 220981 h 636958"/>
                <a:gd name="connsiteX0" fmla="*/ 198 w 2128192"/>
                <a:gd name="connsiteY0" fmla="*/ 220981 h 636958"/>
                <a:gd name="connsiteX1" fmla="*/ 1070630 w 2128192"/>
                <a:gd name="connsiteY1" fmla="*/ 4 h 636958"/>
                <a:gd name="connsiteX2" fmla="*/ 2128144 w 2128192"/>
                <a:gd name="connsiteY2" fmla="*/ 225563 h 636958"/>
                <a:gd name="connsiteX3" fmla="*/ 1289817 w 2128192"/>
                <a:gd name="connsiteY3" fmla="*/ 622579 h 636958"/>
                <a:gd name="connsiteX4" fmla="*/ 781413 w 2128192"/>
                <a:gd name="connsiteY4" fmla="*/ 632203 h 636958"/>
                <a:gd name="connsiteX5" fmla="*/ 198 w 2128192"/>
                <a:gd name="connsiteY5" fmla="*/ 220981 h 636958"/>
                <a:gd name="connsiteX0" fmla="*/ 198 w 2128192"/>
                <a:gd name="connsiteY0" fmla="*/ 220981 h 636958"/>
                <a:gd name="connsiteX1" fmla="*/ 1070630 w 2128192"/>
                <a:gd name="connsiteY1" fmla="*/ 4 h 636958"/>
                <a:gd name="connsiteX2" fmla="*/ 2128144 w 2128192"/>
                <a:gd name="connsiteY2" fmla="*/ 225563 h 636958"/>
                <a:gd name="connsiteX3" fmla="*/ 1289817 w 2128192"/>
                <a:gd name="connsiteY3" fmla="*/ 622579 h 636958"/>
                <a:gd name="connsiteX4" fmla="*/ 781413 w 2128192"/>
                <a:gd name="connsiteY4" fmla="*/ 632203 h 636958"/>
                <a:gd name="connsiteX5" fmla="*/ 198 w 2128192"/>
                <a:gd name="connsiteY5" fmla="*/ 220981 h 636958"/>
                <a:gd name="connsiteX0" fmla="*/ 198 w 2128192"/>
                <a:gd name="connsiteY0" fmla="*/ 221116 h 637093"/>
                <a:gd name="connsiteX1" fmla="*/ 1070630 w 2128192"/>
                <a:gd name="connsiteY1" fmla="*/ 139 h 637093"/>
                <a:gd name="connsiteX2" fmla="*/ 2128144 w 2128192"/>
                <a:gd name="connsiteY2" fmla="*/ 225698 h 637093"/>
                <a:gd name="connsiteX3" fmla="*/ 1289817 w 2128192"/>
                <a:gd name="connsiteY3" fmla="*/ 622714 h 637093"/>
                <a:gd name="connsiteX4" fmla="*/ 781413 w 2128192"/>
                <a:gd name="connsiteY4" fmla="*/ 632338 h 637093"/>
                <a:gd name="connsiteX5" fmla="*/ 198 w 2128192"/>
                <a:gd name="connsiteY5" fmla="*/ 221116 h 637093"/>
                <a:gd name="connsiteX0" fmla="*/ 198 w 2128192"/>
                <a:gd name="connsiteY0" fmla="*/ 221023 h 637000"/>
                <a:gd name="connsiteX1" fmla="*/ 1070630 w 2128192"/>
                <a:gd name="connsiteY1" fmla="*/ 46 h 637000"/>
                <a:gd name="connsiteX2" fmla="*/ 2128144 w 2128192"/>
                <a:gd name="connsiteY2" fmla="*/ 225605 h 637000"/>
                <a:gd name="connsiteX3" fmla="*/ 1289817 w 2128192"/>
                <a:gd name="connsiteY3" fmla="*/ 622621 h 637000"/>
                <a:gd name="connsiteX4" fmla="*/ 781413 w 2128192"/>
                <a:gd name="connsiteY4" fmla="*/ 632245 h 637000"/>
                <a:gd name="connsiteX5" fmla="*/ 198 w 2128192"/>
                <a:gd name="connsiteY5" fmla="*/ 221023 h 637000"/>
                <a:gd name="connsiteX0" fmla="*/ 198 w 2128192"/>
                <a:gd name="connsiteY0" fmla="*/ 220982 h 636959"/>
                <a:gd name="connsiteX1" fmla="*/ 1070630 w 2128192"/>
                <a:gd name="connsiteY1" fmla="*/ 5 h 636959"/>
                <a:gd name="connsiteX2" fmla="*/ 2128144 w 2128192"/>
                <a:gd name="connsiteY2" fmla="*/ 225564 h 636959"/>
                <a:gd name="connsiteX3" fmla="*/ 1289817 w 2128192"/>
                <a:gd name="connsiteY3" fmla="*/ 622580 h 636959"/>
                <a:gd name="connsiteX4" fmla="*/ 781413 w 2128192"/>
                <a:gd name="connsiteY4" fmla="*/ 632204 h 636959"/>
                <a:gd name="connsiteX5" fmla="*/ 198 w 2128192"/>
                <a:gd name="connsiteY5" fmla="*/ 220982 h 636959"/>
                <a:gd name="connsiteX0" fmla="*/ 198 w 2128191"/>
                <a:gd name="connsiteY0" fmla="*/ 220982 h 636959"/>
                <a:gd name="connsiteX1" fmla="*/ 1070630 w 2128191"/>
                <a:gd name="connsiteY1" fmla="*/ 5 h 636959"/>
                <a:gd name="connsiteX2" fmla="*/ 2128144 w 2128191"/>
                <a:gd name="connsiteY2" fmla="*/ 225564 h 636959"/>
                <a:gd name="connsiteX3" fmla="*/ 1289817 w 2128191"/>
                <a:gd name="connsiteY3" fmla="*/ 622580 h 636959"/>
                <a:gd name="connsiteX4" fmla="*/ 781413 w 2128191"/>
                <a:gd name="connsiteY4" fmla="*/ 632204 h 636959"/>
                <a:gd name="connsiteX5" fmla="*/ 198 w 2128191"/>
                <a:gd name="connsiteY5" fmla="*/ 220982 h 636959"/>
                <a:gd name="connsiteX0" fmla="*/ 198 w 2133985"/>
                <a:gd name="connsiteY0" fmla="*/ 220982 h 636959"/>
                <a:gd name="connsiteX1" fmla="*/ 1070630 w 2133985"/>
                <a:gd name="connsiteY1" fmla="*/ 5 h 636959"/>
                <a:gd name="connsiteX2" fmla="*/ 2128144 w 2133985"/>
                <a:gd name="connsiteY2" fmla="*/ 225564 h 636959"/>
                <a:gd name="connsiteX3" fmla="*/ 1289817 w 2133985"/>
                <a:gd name="connsiteY3" fmla="*/ 622580 h 636959"/>
                <a:gd name="connsiteX4" fmla="*/ 781413 w 2133985"/>
                <a:gd name="connsiteY4" fmla="*/ 632204 h 636959"/>
                <a:gd name="connsiteX5" fmla="*/ 198 w 2133985"/>
                <a:gd name="connsiteY5" fmla="*/ 220982 h 636959"/>
                <a:gd name="connsiteX0" fmla="*/ 198 w 2129295"/>
                <a:gd name="connsiteY0" fmla="*/ 220982 h 636959"/>
                <a:gd name="connsiteX1" fmla="*/ 1070630 w 2129295"/>
                <a:gd name="connsiteY1" fmla="*/ 5 h 636959"/>
                <a:gd name="connsiteX2" fmla="*/ 2128144 w 2129295"/>
                <a:gd name="connsiteY2" fmla="*/ 225564 h 636959"/>
                <a:gd name="connsiteX3" fmla="*/ 1289817 w 2129295"/>
                <a:gd name="connsiteY3" fmla="*/ 622580 h 636959"/>
                <a:gd name="connsiteX4" fmla="*/ 781413 w 2129295"/>
                <a:gd name="connsiteY4" fmla="*/ 632204 h 636959"/>
                <a:gd name="connsiteX5" fmla="*/ 198 w 2129295"/>
                <a:gd name="connsiteY5" fmla="*/ 220982 h 636959"/>
                <a:gd name="connsiteX0" fmla="*/ 198 w 2128895"/>
                <a:gd name="connsiteY0" fmla="*/ 220982 h 636959"/>
                <a:gd name="connsiteX1" fmla="*/ 1070630 w 2128895"/>
                <a:gd name="connsiteY1" fmla="*/ 5 h 636959"/>
                <a:gd name="connsiteX2" fmla="*/ 2128144 w 2128895"/>
                <a:gd name="connsiteY2" fmla="*/ 225564 h 636959"/>
                <a:gd name="connsiteX3" fmla="*/ 1289817 w 2128895"/>
                <a:gd name="connsiteY3" fmla="*/ 622580 h 636959"/>
                <a:gd name="connsiteX4" fmla="*/ 781413 w 2128895"/>
                <a:gd name="connsiteY4" fmla="*/ 632204 h 636959"/>
                <a:gd name="connsiteX5" fmla="*/ 198 w 2128895"/>
                <a:gd name="connsiteY5" fmla="*/ 220982 h 636959"/>
                <a:gd name="connsiteX0" fmla="*/ 9883 w 2138580"/>
                <a:gd name="connsiteY0" fmla="*/ 220982 h 636959"/>
                <a:gd name="connsiteX1" fmla="*/ 1080315 w 2138580"/>
                <a:gd name="connsiteY1" fmla="*/ 5 h 636959"/>
                <a:gd name="connsiteX2" fmla="*/ 2137829 w 2138580"/>
                <a:gd name="connsiteY2" fmla="*/ 225564 h 636959"/>
                <a:gd name="connsiteX3" fmla="*/ 1299502 w 2138580"/>
                <a:gd name="connsiteY3" fmla="*/ 622580 h 636959"/>
                <a:gd name="connsiteX4" fmla="*/ 791098 w 2138580"/>
                <a:gd name="connsiteY4" fmla="*/ 632204 h 636959"/>
                <a:gd name="connsiteX5" fmla="*/ 9883 w 2138580"/>
                <a:gd name="connsiteY5" fmla="*/ 220982 h 636959"/>
                <a:gd name="connsiteX0" fmla="*/ 2385 w 2131082"/>
                <a:gd name="connsiteY0" fmla="*/ 220982 h 636959"/>
                <a:gd name="connsiteX1" fmla="*/ 1072817 w 2131082"/>
                <a:gd name="connsiteY1" fmla="*/ 5 h 636959"/>
                <a:gd name="connsiteX2" fmla="*/ 2130331 w 2131082"/>
                <a:gd name="connsiteY2" fmla="*/ 225564 h 636959"/>
                <a:gd name="connsiteX3" fmla="*/ 1292004 w 2131082"/>
                <a:gd name="connsiteY3" fmla="*/ 622580 h 636959"/>
                <a:gd name="connsiteX4" fmla="*/ 783600 w 2131082"/>
                <a:gd name="connsiteY4" fmla="*/ 632204 h 636959"/>
                <a:gd name="connsiteX5" fmla="*/ 2385 w 2131082"/>
                <a:gd name="connsiteY5" fmla="*/ 220982 h 636959"/>
                <a:gd name="connsiteX0" fmla="*/ 1523 w 2130220"/>
                <a:gd name="connsiteY0" fmla="*/ 220982 h 636959"/>
                <a:gd name="connsiteX1" fmla="*/ 1071955 w 2130220"/>
                <a:gd name="connsiteY1" fmla="*/ 5 h 636959"/>
                <a:gd name="connsiteX2" fmla="*/ 2129469 w 2130220"/>
                <a:gd name="connsiteY2" fmla="*/ 225564 h 636959"/>
                <a:gd name="connsiteX3" fmla="*/ 1291142 w 2130220"/>
                <a:gd name="connsiteY3" fmla="*/ 622580 h 636959"/>
                <a:gd name="connsiteX4" fmla="*/ 782738 w 2130220"/>
                <a:gd name="connsiteY4" fmla="*/ 632204 h 636959"/>
                <a:gd name="connsiteX5" fmla="*/ 1523 w 2130220"/>
                <a:gd name="connsiteY5" fmla="*/ 220982 h 636959"/>
                <a:gd name="connsiteX0" fmla="*/ 1523 w 2130075"/>
                <a:gd name="connsiteY0" fmla="*/ 220982 h 636959"/>
                <a:gd name="connsiteX1" fmla="*/ 1071955 w 2130075"/>
                <a:gd name="connsiteY1" fmla="*/ 5 h 636959"/>
                <a:gd name="connsiteX2" fmla="*/ 2129469 w 2130075"/>
                <a:gd name="connsiteY2" fmla="*/ 225564 h 636959"/>
                <a:gd name="connsiteX3" fmla="*/ 1291142 w 2130075"/>
                <a:gd name="connsiteY3" fmla="*/ 622580 h 636959"/>
                <a:gd name="connsiteX4" fmla="*/ 782738 w 2130075"/>
                <a:gd name="connsiteY4" fmla="*/ 632204 h 636959"/>
                <a:gd name="connsiteX5" fmla="*/ 1523 w 2130075"/>
                <a:gd name="connsiteY5" fmla="*/ 220982 h 636959"/>
                <a:gd name="connsiteX0" fmla="*/ 1537 w 2126014"/>
                <a:gd name="connsiteY0" fmla="*/ 264367 h 637244"/>
                <a:gd name="connsiteX1" fmla="*/ 1067894 w 2126014"/>
                <a:gd name="connsiteY1" fmla="*/ 290 h 637244"/>
                <a:gd name="connsiteX2" fmla="*/ 2125408 w 2126014"/>
                <a:gd name="connsiteY2" fmla="*/ 225849 h 637244"/>
                <a:gd name="connsiteX3" fmla="*/ 1287081 w 2126014"/>
                <a:gd name="connsiteY3" fmla="*/ 622865 h 637244"/>
                <a:gd name="connsiteX4" fmla="*/ 778677 w 2126014"/>
                <a:gd name="connsiteY4" fmla="*/ 632489 h 637244"/>
                <a:gd name="connsiteX5" fmla="*/ 1537 w 2126014"/>
                <a:gd name="connsiteY5" fmla="*/ 264367 h 637244"/>
                <a:gd name="connsiteX0" fmla="*/ 122 w 2124599"/>
                <a:gd name="connsiteY0" fmla="*/ 264367 h 637244"/>
                <a:gd name="connsiteX1" fmla="*/ 1066479 w 2124599"/>
                <a:gd name="connsiteY1" fmla="*/ 290 h 637244"/>
                <a:gd name="connsiteX2" fmla="*/ 2123993 w 2124599"/>
                <a:gd name="connsiteY2" fmla="*/ 225849 h 637244"/>
                <a:gd name="connsiteX3" fmla="*/ 1285666 w 2124599"/>
                <a:gd name="connsiteY3" fmla="*/ 622865 h 637244"/>
                <a:gd name="connsiteX4" fmla="*/ 777262 w 2124599"/>
                <a:gd name="connsiteY4" fmla="*/ 632489 h 637244"/>
                <a:gd name="connsiteX5" fmla="*/ 122 w 2124599"/>
                <a:gd name="connsiteY5" fmla="*/ 264367 h 637244"/>
                <a:gd name="connsiteX0" fmla="*/ 121 w 2104244"/>
                <a:gd name="connsiteY0" fmla="*/ 264084 h 636961"/>
                <a:gd name="connsiteX1" fmla="*/ 1066478 w 2104244"/>
                <a:gd name="connsiteY1" fmla="*/ 7 h 636961"/>
                <a:gd name="connsiteX2" fmla="*/ 2103617 w 2104244"/>
                <a:gd name="connsiteY2" fmla="*/ 269864 h 636961"/>
                <a:gd name="connsiteX3" fmla="*/ 1285665 w 2104244"/>
                <a:gd name="connsiteY3" fmla="*/ 622582 h 636961"/>
                <a:gd name="connsiteX4" fmla="*/ 777261 w 2104244"/>
                <a:gd name="connsiteY4" fmla="*/ 632206 h 636961"/>
                <a:gd name="connsiteX5" fmla="*/ 121 w 2104244"/>
                <a:gd name="connsiteY5" fmla="*/ 264084 h 636961"/>
                <a:gd name="connsiteX0" fmla="*/ 121 w 2103624"/>
                <a:gd name="connsiteY0" fmla="*/ 264084 h 636961"/>
                <a:gd name="connsiteX1" fmla="*/ 1066478 w 2103624"/>
                <a:gd name="connsiteY1" fmla="*/ 7 h 636961"/>
                <a:gd name="connsiteX2" fmla="*/ 2103617 w 2103624"/>
                <a:gd name="connsiteY2" fmla="*/ 269864 h 636961"/>
                <a:gd name="connsiteX3" fmla="*/ 1285665 w 2103624"/>
                <a:gd name="connsiteY3" fmla="*/ 622582 h 636961"/>
                <a:gd name="connsiteX4" fmla="*/ 777261 w 2103624"/>
                <a:gd name="connsiteY4" fmla="*/ 632206 h 636961"/>
                <a:gd name="connsiteX5" fmla="*/ 121 w 2103624"/>
                <a:gd name="connsiteY5" fmla="*/ 264084 h 636961"/>
                <a:gd name="connsiteX0" fmla="*/ 125 w 2103628"/>
                <a:gd name="connsiteY0" fmla="*/ 264084 h 636961"/>
                <a:gd name="connsiteX1" fmla="*/ 1066482 w 2103628"/>
                <a:gd name="connsiteY1" fmla="*/ 7 h 636961"/>
                <a:gd name="connsiteX2" fmla="*/ 2103621 w 2103628"/>
                <a:gd name="connsiteY2" fmla="*/ 269864 h 636961"/>
                <a:gd name="connsiteX3" fmla="*/ 1285669 w 2103628"/>
                <a:gd name="connsiteY3" fmla="*/ 622582 h 636961"/>
                <a:gd name="connsiteX4" fmla="*/ 777265 w 2103628"/>
                <a:gd name="connsiteY4" fmla="*/ 632206 h 636961"/>
                <a:gd name="connsiteX5" fmla="*/ 125 w 2103628"/>
                <a:gd name="connsiteY5" fmla="*/ 264084 h 636961"/>
                <a:gd name="connsiteX0" fmla="*/ 125 w 2104527"/>
                <a:gd name="connsiteY0" fmla="*/ 264084 h 640494"/>
                <a:gd name="connsiteX1" fmla="*/ 1066482 w 2104527"/>
                <a:gd name="connsiteY1" fmla="*/ 7 h 640494"/>
                <a:gd name="connsiteX2" fmla="*/ 2103621 w 2104527"/>
                <a:gd name="connsiteY2" fmla="*/ 269864 h 640494"/>
                <a:gd name="connsiteX3" fmla="*/ 1232693 w 2104527"/>
                <a:gd name="connsiteY3" fmla="*/ 629765 h 640494"/>
                <a:gd name="connsiteX4" fmla="*/ 777265 w 2104527"/>
                <a:gd name="connsiteY4" fmla="*/ 632206 h 640494"/>
                <a:gd name="connsiteX5" fmla="*/ 125 w 2104527"/>
                <a:gd name="connsiteY5" fmla="*/ 264084 h 640494"/>
                <a:gd name="connsiteX0" fmla="*/ 125 w 2103648"/>
                <a:gd name="connsiteY0" fmla="*/ 264084 h 640494"/>
                <a:gd name="connsiteX1" fmla="*/ 1066482 w 2103648"/>
                <a:gd name="connsiteY1" fmla="*/ 7 h 640494"/>
                <a:gd name="connsiteX2" fmla="*/ 2103621 w 2103648"/>
                <a:gd name="connsiteY2" fmla="*/ 269864 h 640494"/>
                <a:gd name="connsiteX3" fmla="*/ 1232693 w 2103648"/>
                <a:gd name="connsiteY3" fmla="*/ 629765 h 640494"/>
                <a:gd name="connsiteX4" fmla="*/ 777265 w 2103648"/>
                <a:gd name="connsiteY4" fmla="*/ 632206 h 640494"/>
                <a:gd name="connsiteX5" fmla="*/ 125 w 2103648"/>
                <a:gd name="connsiteY5" fmla="*/ 264084 h 640494"/>
                <a:gd name="connsiteX0" fmla="*/ 255 w 2103809"/>
                <a:gd name="connsiteY0" fmla="*/ 264160 h 640570"/>
                <a:gd name="connsiteX1" fmla="*/ 1066612 w 2103809"/>
                <a:gd name="connsiteY1" fmla="*/ 83 h 640570"/>
                <a:gd name="connsiteX2" fmla="*/ 2103751 w 2103809"/>
                <a:gd name="connsiteY2" fmla="*/ 269940 h 640570"/>
                <a:gd name="connsiteX3" fmla="*/ 1232823 w 2103809"/>
                <a:gd name="connsiteY3" fmla="*/ 629841 h 640570"/>
                <a:gd name="connsiteX4" fmla="*/ 777395 w 2103809"/>
                <a:gd name="connsiteY4" fmla="*/ 632282 h 640570"/>
                <a:gd name="connsiteX5" fmla="*/ 255 w 2103809"/>
                <a:gd name="connsiteY5" fmla="*/ 264160 h 640570"/>
                <a:gd name="connsiteX0" fmla="*/ 17 w 2103571"/>
                <a:gd name="connsiteY0" fmla="*/ 264160 h 640570"/>
                <a:gd name="connsiteX1" fmla="*/ 1066374 w 2103571"/>
                <a:gd name="connsiteY1" fmla="*/ 83 h 640570"/>
                <a:gd name="connsiteX2" fmla="*/ 2103513 w 2103571"/>
                <a:gd name="connsiteY2" fmla="*/ 269940 h 640570"/>
                <a:gd name="connsiteX3" fmla="*/ 1232585 w 2103571"/>
                <a:gd name="connsiteY3" fmla="*/ 629841 h 640570"/>
                <a:gd name="connsiteX4" fmla="*/ 777157 w 2103571"/>
                <a:gd name="connsiteY4" fmla="*/ 632282 h 640570"/>
                <a:gd name="connsiteX5" fmla="*/ 17 w 2103571"/>
                <a:gd name="connsiteY5" fmla="*/ 264160 h 640570"/>
                <a:gd name="connsiteX0" fmla="*/ 17 w 2104508"/>
                <a:gd name="connsiteY0" fmla="*/ 264134 h 640544"/>
                <a:gd name="connsiteX1" fmla="*/ 1066374 w 2104508"/>
                <a:gd name="connsiteY1" fmla="*/ 57 h 640544"/>
                <a:gd name="connsiteX2" fmla="*/ 2103513 w 2104508"/>
                <a:gd name="connsiteY2" fmla="*/ 269914 h 640544"/>
                <a:gd name="connsiteX3" fmla="*/ 1232585 w 2104508"/>
                <a:gd name="connsiteY3" fmla="*/ 629815 h 640544"/>
                <a:gd name="connsiteX4" fmla="*/ 777157 w 2104508"/>
                <a:gd name="connsiteY4" fmla="*/ 632256 h 640544"/>
                <a:gd name="connsiteX5" fmla="*/ 17 w 2104508"/>
                <a:gd name="connsiteY5" fmla="*/ 264134 h 640544"/>
                <a:gd name="connsiteX0" fmla="*/ 17 w 2103975"/>
                <a:gd name="connsiteY0" fmla="*/ 264138 h 640548"/>
                <a:gd name="connsiteX1" fmla="*/ 1066374 w 2103975"/>
                <a:gd name="connsiteY1" fmla="*/ 61 h 640548"/>
                <a:gd name="connsiteX2" fmla="*/ 2103513 w 2103975"/>
                <a:gd name="connsiteY2" fmla="*/ 269918 h 640548"/>
                <a:gd name="connsiteX3" fmla="*/ 1232585 w 2103975"/>
                <a:gd name="connsiteY3" fmla="*/ 629819 h 640548"/>
                <a:gd name="connsiteX4" fmla="*/ 777157 w 2103975"/>
                <a:gd name="connsiteY4" fmla="*/ 632260 h 640548"/>
                <a:gd name="connsiteX5" fmla="*/ 17 w 2103975"/>
                <a:gd name="connsiteY5" fmla="*/ 264138 h 640548"/>
                <a:gd name="connsiteX0" fmla="*/ 17 w 2103514"/>
                <a:gd name="connsiteY0" fmla="*/ 264138 h 640548"/>
                <a:gd name="connsiteX1" fmla="*/ 1066374 w 2103514"/>
                <a:gd name="connsiteY1" fmla="*/ 61 h 640548"/>
                <a:gd name="connsiteX2" fmla="*/ 2103513 w 2103514"/>
                <a:gd name="connsiteY2" fmla="*/ 269918 h 640548"/>
                <a:gd name="connsiteX3" fmla="*/ 1232585 w 2103514"/>
                <a:gd name="connsiteY3" fmla="*/ 629819 h 640548"/>
                <a:gd name="connsiteX4" fmla="*/ 777157 w 2103514"/>
                <a:gd name="connsiteY4" fmla="*/ 632260 h 640548"/>
                <a:gd name="connsiteX5" fmla="*/ 17 w 2103514"/>
                <a:gd name="connsiteY5" fmla="*/ 264138 h 640548"/>
                <a:gd name="connsiteX0" fmla="*/ 17 w 2103514"/>
                <a:gd name="connsiteY0" fmla="*/ 264138 h 697242"/>
                <a:gd name="connsiteX1" fmla="*/ 1066374 w 2103514"/>
                <a:gd name="connsiteY1" fmla="*/ 61 h 697242"/>
                <a:gd name="connsiteX2" fmla="*/ 2103513 w 2103514"/>
                <a:gd name="connsiteY2" fmla="*/ 269918 h 697242"/>
                <a:gd name="connsiteX3" fmla="*/ 1232585 w 2103514"/>
                <a:gd name="connsiteY3" fmla="*/ 629819 h 697242"/>
                <a:gd name="connsiteX4" fmla="*/ 777157 w 2103514"/>
                <a:gd name="connsiteY4" fmla="*/ 632260 h 697242"/>
                <a:gd name="connsiteX5" fmla="*/ 17 w 2103514"/>
                <a:gd name="connsiteY5" fmla="*/ 264138 h 697242"/>
                <a:gd name="connsiteX0" fmla="*/ 17 w 2103514"/>
                <a:gd name="connsiteY0" fmla="*/ 264138 h 639743"/>
                <a:gd name="connsiteX1" fmla="*/ 1066374 w 2103514"/>
                <a:gd name="connsiteY1" fmla="*/ 61 h 639743"/>
                <a:gd name="connsiteX2" fmla="*/ 2103513 w 2103514"/>
                <a:gd name="connsiteY2" fmla="*/ 269918 h 639743"/>
                <a:gd name="connsiteX3" fmla="*/ 1232585 w 2103514"/>
                <a:gd name="connsiteY3" fmla="*/ 629819 h 639743"/>
                <a:gd name="connsiteX4" fmla="*/ 777157 w 2103514"/>
                <a:gd name="connsiteY4" fmla="*/ 632260 h 639743"/>
                <a:gd name="connsiteX5" fmla="*/ 17 w 2103514"/>
                <a:gd name="connsiteY5" fmla="*/ 264138 h 639743"/>
                <a:gd name="connsiteX0" fmla="*/ 8 w 2046453"/>
                <a:gd name="connsiteY0" fmla="*/ 264081 h 639686"/>
                <a:gd name="connsiteX1" fmla="*/ 1066365 w 2046453"/>
                <a:gd name="connsiteY1" fmla="*/ 4 h 639686"/>
                <a:gd name="connsiteX2" fmla="*/ 2046453 w 2046453"/>
                <a:gd name="connsiteY2" fmla="*/ 268664 h 639686"/>
                <a:gd name="connsiteX3" fmla="*/ 1232576 w 2046453"/>
                <a:gd name="connsiteY3" fmla="*/ 629762 h 639686"/>
                <a:gd name="connsiteX4" fmla="*/ 777148 w 2046453"/>
                <a:gd name="connsiteY4" fmla="*/ 632203 h 639686"/>
                <a:gd name="connsiteX5" fmla="*/ 8 w 2046453"/>
                <a:gd name="connsiteY5" fmla="*/ 264081 h 639686"/>
                <a:gd name="connsiteX0" fmla="*/ 13 w 2046459"/>
                <a:gd name="connsiteY0" fmla="*/ 264081 h 639686"/>
                <a:gd name="connsiteX1" fmla="*/ 1066370 w 2046459"/>
                <a:gd name="connsiteY1" fmla="*/ 4 h 639686"/>
                <a:gd name="connsiteX2" fmla="*/ 2046458 w 2046459"/>
                <a:gd name="connsiteY2" fmla="*/ 268664 h 639686"/>
                <a:gd name="connsiteX3" fmla="*/ 1232581 w 2046459"/>
                <a:gd name="connsiteY3" fmla="*/ 629762 h 639686"/>
                <a:gd name="connsiteX4" fmla="*/ 777153 w 2046459"/>
                <a:gd name="connsiteY4" fmla="*/ 632203 h 639686"/>
                <a:gd name="connsiteX5" fmla="*/ 13 w 2046459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  <a:gd name="connsiteX0" fmla="*/ 13 w 2046511"/>
                <a:gd name="connsiteY0" fmla="*/ 264081 h 639686"/>
                <a:gd name="connsiteX1" fmla="*/ 1066370 w 2046511"/>
                <a:gd name="connsiteY1" fmla="*/ 4 h 639686"/>
                <a:gd name="connsiteX2" fmla="*/ 2046458 w 2046511"/>
                <a:gd name="connsiteY2" fmla="*/ 268664 h 639686"/>
                <a:gd name="connsiteX3" fmla="*/ 1232581 w 2046511"/>
                <a:gd name="connsiteY3" fmla="*/ 629762 h 639686"/>
                <a:gd name="connsiteX4" fmla="*/ 777153 w 2046511"/>
                <a:gd name="connsiteY4" fmla="*/ 632203 h 639686"/>
                <a:gd name="connsiteX5" fmla="*/ 13 w 2046511"/>
                <a:gd name="connsiteY5" fmla="*/ 264081 h 63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6511" h="639686">
                  <a:moveTo>
                    <a:pt x="13" y="264081"/>
                  </a:moveTo>
                  <a:cubicBezTo>
                    <a:pt x="-2703" y="116537"/>
                    <a:pt x="411514" y="-760"/>
                    <a:pt x="1066370" y="4"/>
                  </a:cubicBezTo>
                  <a:cubicBezTo>
                    <a:pt x="1721226" y="768"/>
                    <a:pt x="2051357" y="134970"/>
                    <a:pt x="2046458" y="268664"/>
                  </a:cubicBezTo>
                  <a:cubicBezTo>
                    <a:pt x="2045634" y="366441"/>
                    <a:pt x="1647659" y="485315"/>
                    <a:pt x="1232581" y="629762"/>
                  </a:cubicBezTo>
                  <a:cubicBezTo>
                    <a:pt x="1086459" y="646105"/>
                    <a:pt x="957423" y="638825"/>
                    <a:pt x="777153" y="632203"/>
                  </a:cubicBezTo>
                  <a:cubicBezTo>
                    <a:pt x="381399" y="498034"/>
                    <a:pt x="2729" y="386483"/>
                    <a:pt x="13" y="264081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B6640EC4-4C28-7B7E-831B-ADD1BA20EA27}"/>
                </a:ext>
              </a:extLst>
            </p:cNvPr>
            <p:cNvSpPr/>
            <p:nvPr/>
          </p:nvSpPr>
          <p:spPr>
            <a:xfrm rot="16200000">
              <a:off x="3843169" y="1943515"/>
              <a:ext cx="3347039" cy="443189"/>
            </a:xfrm>
            <a:custGeom>
              <a:avLst/>
              <a:gdLst>
                <a:gd name="connsiteX0" fmla="*/ 0 w 3457575"/>
                <a:gd name="connsiteY0" fmla="*/ 19050 h 19050"/>
                <a:gd name="connsiteX1" fmla="*/ 3457575 w 3457575"/>
                <a:gd name="connsiteY1" fmla="*/ 0 h 19050"/>
                <a:gd name="connsiteX0" fmla="*/ 0 w 3457575"/>
                <a:gd name="connsiteY0" fmla="*/ 381036 h 381036"/>
                <a:gd name="connsiteX1" fmla="*/ 3457575 w 3457575"/>
                <a:gd name="connsiteY1" fmla="*/ 361986 h 381036"/>
                <a:gd name="connsiteX0" fmla="*/ 0 w 3457575"/>
                <a:gd name="connsiteY0" fmla="*/ 520991 h 520991"/>
                <a:gd name="connsiteX1" fmla="*/ 3457575 w 3457575"/>
                <a:gd name="connsiteY1" fmla="*/ 501941 h 520991"/>
                <a:gd name="connsiteX0" fmla="*/ 0 w 3403881"/>
                <a:gd name="connsiteY0" fmla="*/ 490015 h 524659"/>
                <a:gd name="connsiteX1" fmla="*/ 3403881 w 3403881"/>
                <a:gd name="connsiteY1" fmla="*/ 524659 h 524659"/>
                <a:gd name="connsiteX0" fmla="*/ 0 w 3403881"/>
                <a:gd name="connsiteY0" fmla="*/ 457335 h 491979"/>
                <a:gd name="connsiteX1" fmla="*/ 3403881 w 3403881"/>
                <a:gd name="connsiteY1" fmla="*/ 491979 h 491979"/>
                <a:gd name="connsiteX0" fmla="*/ 0 w 3445260"/>
                <a:gd name="connsiteY0" fmla="*/ 613812 h 613813"/>
                <a:gd name="connsiteX1" fmla="*/ 3445260 w 3445260"/>
                <a:gd name="connsiteY1" fmla="*/ 408050 h 613813"/>
                <a:gd name="connsiteX0" fmla="*/ 0 w 3445260"/>
                <a:gd name="connsiteY0" fmla="*/ 786797 h 786796"/>
                <a:gd name="connsiteX1" fmla="*/ 3445260 w 3445260"/>
                <a:gd name="connsiteY1" fmla="*/ 581035 h 786796"/>
                <a:gd name="connsiteX0" fmla="*/ 0 w 3466590"/>
                <a:gd name="connsiteY0" fmla="*/ 786797 h 786798"/>
                <a:gd name="connsiteX1" fmla="*/ 3466590 w 3466590"/>
                <a:gd name="connsiteY1" fmla="*/ 581035 h 786798"/>
                <a:gd name="connsiteX0" fmla="*/ 0 w 3466590"/>
                <a:gd name="connsiteY0" fmla="*/ 1014416 h 1014415"/>
                <a:gd name="connsiteX1" fmla="*/ 3466590 w 3466590"/>
                <a:gd name="connsiteY1" fmla="*/ 808654 h 1014415"/>
                <a:gd name="connsiteX0" fmla="*/ 0 w 3466590"/>
                <a:gd name="connsiteY0" fmla="*/ 954264 h 954265"/>
                <a:gd name="connsiteX1" fmla="*/ 3466590 w 3466590"/>
                <a:gd name="connsiteY1" fmla="*/ 748502 h 95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6590" h="954265">
                  <a:moveTo>
                    <a:pt x="0" y="954264"/>
                  </a:moveTo>
                  <a:cubicBezTo>
                    <a:pt x="590550" y="532003"/>
                    <a:pt x="2849379" y="-842022"/>
                    <a:pt x="3466590" y="74850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6311FBE2-5E5E-1D23-32C5-999715349CAB}"/>
                </a:ext>
              </a:extLst>
            </p:cNvPr>
            <p:cNvSpPr/>
            <p:nvPr/>
          </p:nvSpPr>
          <p:spPr>
            <a:xfrm rot="5400000" flipH="1">
              <a:off x="4420776" y="1942891"/>
              <a:ext cx="3347039" cy="444436"/>
            </a:xfrm>
            <a:custGeom>
              <a:avLst/>
              <a:gdLst>
                <a:gd name="connsiteX0" fmla="*/ 0 w 3457575"/>
                <a:gd name="connsiteY0" fmla="*/ 19050 h 19050"/>
                <a:gd name="connsiteX1" fmla="*/ 3457575 w 3457575"/>
                <a:gd name="connsiteY1" fmla="*/ 0 h 19050"/>
                <a:gd name="connsiteX0" fmla="*/ 0 w 3457575"/>
                <a:gd name="connsiteY0" fmla="*/ 381036 h 381036"/>
                <a:gd name="connsiteX1" fmla="*/ 3457575 w 3457575"/>
                <a:gd name="connsiteY1" fmla="*/ 361986 h 381036"/>
                <a:gd name="connsiteX0" fmla="*/ 0 w 3457575"/>
                <a:gd name="connsiteY0" fmla="*/ 520991 h 520991"/>
                <a:gd name="connsiteX1" fmla="*/ 3457575 w 3457575"/>
                <a:gd name="connsiteY1" fmla="*/ 501941 h 520991"/>
                <a:gd name="connsiteX0" fmla="*/ 0 w 3403881"/>
                <a:gd name="connsiteY0" fmla="*/ 490015 h 524659"/>
                <a:gd name="connsiteX1" fmla="*/ 3403881 w 3403881"/>
                <a:gd name="connsiteY1" fmla="*/ 524659 h 524659"/>
                <a:gd name="connsiteX0" fmla="*/ 0 w 3403881"/>
                <a:gd name="connsiteY0" fmla="*/ 457335 h 491979"/>
                <a:gd name="connsiteX1" fmla="*/ 3403881 w 3403881"/>
                <a:gd name="connsiteY1" fmla="*/ 491979 h 491979"/>
                <a:gd name="connsiteX0" fmla="*/ 0 w 3445260"/>
                <a:gd name="connsiteY0" fmla="*/ 613812 h 613813"/>
                <a:gd name="connsiteX1" fmla="*/ 3445260 w 3445260"/>
                <a:gd name="connsiteY1" fmla="*/ 408050 h 613813"/>
                <a:gd name="connsiteX0" fmla="*/ 0 w 3445260"/>
                <a:gd name="connsiteY0" fmla="*/ 786797 h 786796"/>
                <a:gd name="connsiteX1" fmla="*/ 3445260 w 3445260"/>
                <a:gd name="connsiteY1" fmla="*/ 581035 h 786796"/>
                <a:gd name="connsiteX0" fmla="*/ 0 w 3466590"/>
                <a:gd name="connsiteY0" fmla="*/ 793724 h 793724"/>
                <a:gd name="connsiteX1" fmla="*/ 3466590 w 3466590"/>
                <a:gd name="connsiteY1" fmla="*/ 578281 h 793724"/>
                <a:gd name="connsiteX0" fmla="*/ 0 w 3466590"/>
                <a:gd name="connsiteY0" fmla="*/ 956950 h 956950"/>
                <a:gd name="connsiteX1" fmla="*/ 3466590 w 3466590"/>
                <a:gd name="connsiteY1" fmla="*/ 741507 h 95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6590" h="956950">
                  <a:moveTo>
                    <a:pt x="0" y="956950"/>
                  </a:moveTo>
                  <a:cubicBezTo>
                    <a:pt x="590550" y="534689"/>
                    <a:pt x="3116001" y="-839341"/>
                    <a:pt x="3466590" y="74150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A910622F-CD65-40AD-5AB3-BD5F4C20E162}"/>
                </a:ext>
              </a:extLst>
            </p:cNvPr>
            <p:cNvSpPr/>
            <p:nvPr/>
          </p:nvSpPr>
          <p:spPr>
            <a:xfrm flipH="1">
              <a:off x="5950416" y="517671"/>
              <a:ext cx="1041907" cy="3342178"/>
            </a:xfrm>
            <a:custGeom>
              <a:avLst/>
              <a:gdLst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203960"/>
                <a:gd name="connsiteY0" fmla="*/ 0 h 3977640"/>
                <a:gd name="connsiteX1" fmla="*/ 0 w 1203960"/>
                <a:gd name="connsiteY1" fmla="*/ 342900 h 3977640"/>
                <a:gd name="connsiteX2" fmla="*/ 982980 w 1203960"/>
                <a:gd name="connsiteY2" fmla="*/ 3977640 h 3977640"/>
                <a:gd name="connsiteX3" fmla="*/ 1203960 w 1203960"/>
                <a:gd name="connsiteY3" fmla="*/ 3947160 h 3977640"/>
                <a:gd name="connsiteX4" fmla="*/ 883920 w 1203960"/>
                <a:gd name="connsiteY4" fmla="*/ 0 h 3977640"/>
                <a:gd name="connsiteX0" fmla="*/ 883920 w 1143000"/>
                <a:gd name="connsiteY0" fmla="*/ 0 h 3977640"/>
                <a:gd name="connsiteX1" fmla="*/ 0 w 1143000"/>
                <a:gd name="connsiteY1" fmla="*/ 342900 h 3977640"/>
                <a:gd name="connsiteX2" fmla="*/ 982980 w 1143000"/>
                <a:gd name="connsiteY2" fmla="*/ 3977640 h 3977640"/>
                <a:gd name="connsiteX3" fmla="*/ 1143000 w 1143000"/>
                <a:gd name="connsiteY3" fmla="*/ 3954780 h 3977640"/>
                <a:gd name="connsiteX4" fmla="*/ 883920 w 1143000"/>
                <a:gd name="connsiteY4" fmla="*/ 0 h 397764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883920 w 1143000"/>
                <a:gd name="connsiteY0" fmla="*/ 0 h 3970020"/>
                <a:gd name="connsiteX1" fmla="*/ 0 w 1143000"/>
                <a:gd name="connsiteY1" fmla="*/ 342900 h 3970020"/>
                <a:gd name="connsiteX2" fmla="*/ 914400 w 1143000"/>
                <a:gd name="connsiteY2" fmla="*/ 3970020 h 3970020"/>
                <a:gd name="connsiteX3" fmla="*/ 1143000 w 1143000"/>
                <a:gd name="connsiteY3" fmla="*/ 3954780 h 3970020"/>
                <a:gd name="connsiteX4" fmla="*/ 883920 w 1143000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1226625 w 1485705"/>
                <a:gd name="connsiteY0" fmla="*/ 0 h 3970020"/>
                <a:gd name="connsiteX1" fmla="*/ 342705 w 1485705"/>
                <a:gd name="connsiteY1" fmla="*/ 342900 h 3970020"/>
                <a:gd name="connsiteX2" fmla="*/ 1257105 w 1485705"/>
                <a:gd name="connsiteY2" fmla="*/ 3970020 h 3970020"/>
                <a:gd name="connsiteX3" fmla="*/ 1485705 w 1485705"/>
                <a:gd name="connsiteY3" fmla="*/ 3954780 h 3970020"/>
                <a:gd name="connsiteX4" fmla="*/ 1226625 w 1485705"/>
                <a:gd name="connsiteY4" fmla="*/ 0 h 397002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37065 w 1485705"/>
                <a:gd name="connsiteY0" fmla="*/ 0 h 3924300"/>
                <a:gd name="connsiteX1" fmla="*/ 342705 w 1485705"/>
                <a:gd name="connsiteY1" fmla="*/ 297180 h 3924300"/>
                <a:gd name="connsiteX2" fmla="*/ 1257105 w 1485705"/>
                <a:gd name="connsiteY2" fmla="*/ 3924300 h 3924300"/>
                <a:gd name="connsiteX3" fmla="*/ 1485705 w 1485705"/>
                <a:gd name="connsiteY3" fmla="*/ 3909060 h 3924300"/>
                <a:gd name="connsiteX4" fmla="*/ 937065 w 1485705"/>
                <a:gd name="connsiteY4" fmla="*/ 0 h 3924300"/>
                <a:gd name="connsiteX0" fmla="*/ 919351 w 1467991"/>
                <a:gd name="connsiteY0" fmla="*/ 0 h 3909060"/>
                <a:gd name="connsiteX1" fmla="*/ 324991 w 1467991"/>
                <a:gd name="connsiteY1" fmla="*/ 297180 h 3909060"/>
                <a:gd name="connsiteX2" fmla="*/ 1321897 w 1467991"/>
                <a:gd name="connsiteY2" fmla="*/ 3880926 h 3909060"/>
                <a:gd name="connsiteX3" fmla="*/ 1467991 w 1467991"/>
                <a:gd name="connsiteY3" fmla="*/ 3909060 h 3909060"/>
                <a:gd name="connsiteX4" fmla="*/ 919351 w 1467991"/>
                <a:gd name="connsiteY4" fmla="*/ 0 h 3909060"/>
                <a:gd name="connsiteX0" fmla="*/ 923300 w 1471940"/>
                <a:gd name="connsiteY0" fmla="*/ 0 h 3955280"/>
                <a:gd name="connsiteX1" fmla="*/ 328940 w 1471940"/>
                <a:gd name="connsiteY1" fmla="*/ 297180 h 3955280"/>
                <a:gd name="connsiteX2" fmla="*/ 1306807 w 1471940"/>
                <a:gd name="connsiteY2" fmla="*/ 3955280 h 3955280"/>
                <a:gd name="connsiteX3" fmla="*/ 1471940 w 1471940"/>
                <a:gd name="connsiteY3" fmla="*/ 3909060 h 3955280"/>
                <a:gd name="connsiteX4" fmla="*/ 923300 w 1471940"/>
                <a:gd name="connsiteY4" fmla="*/ 0 h 3955280"/>
                <a:gd name="connsiteX0" fmla="*/ 922136 w 1470776"/>
                <a:gd name="connsiteY0" fmla="*/ 0 h 3955280"/>
                <a:gd name="connsiteX1" fmla="*/ 327776 w 1470776"/>
                <a:gd name="connsiteY1" fmla="*/ 297180 h 3955280"/>
                <a:gd name="connsiteX2" fmla="*/ 1305643 w 1470776"/>
                <a:gd name="connsiteY2" fmla="*/ 3955280 h 3955280"/>
                <a:gd name="connsiteX3" fmla="*/ 1470776 w 1470776"/>
                <a:gd name="connsiteY3" fmla="*/ 3909060 h 3955280"/>
                <a:gd name="connsiteX4" fmla="*/ 922136 w 1470776"/>
                <a:gd name="connsiteY4" fmla="*/ 0 h 3955280"/>
                <a:gd name="connsiteX0" fmla="*/ 922136 w 1470776"/>
                <a:gd name="connsiteY0" fmla="*/ 0 h 3955280"/>
                <a:gd name="connsiteX1" fmla="*/ 327776 w 1470776"/>
                <a:gd name="connsiteY1" fmla="*/ 297180 h 3955280"/>
                <a:gd name="connsiteX2" fmla="*/ 1305643 w 1470776"/>
                <a:gd name="connsiteY2" fmla="*/ 3955280 h 3955280"/>
                <a:gd name="connsiteX3" fmla="*/ 1470776 w 1470776"/>
                <a:gd name="connsiteY3" fmla="*/ 3909060 h 3955280"/>
                <a:gd name="connsiteX4" fmla="*/ 922136 w 1470776"/>
                <a:gd name="connsiteY4" fmla="*/ 0 h 3955280"/>
                <a:gd name="connsiteX0" fmla="*/ 1067252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067252 w 1470776"/>
                <a:gd name="connsiteY4" fmla="*/ 0 h 4022296"/>
                <a:gd name="connsiteX0" fmla="*/ 1067252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067252 w 1470776"/>
                <a:gd name="connsiteY4" fmla="*/ 0 h 4022296"/>
                <a:gd name="connsiteX0" fmla="*/ 1067252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067252 w 1470776"/>
                <a:gd name="connsiteY4" fmla="*/ 0 h 4022296"/>
                <a:gd name="connsiteX0" fmla="*/ 1067252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067252 w 1470776"/>
                <a:gd name="connsiteY4" fmla="*/ 0 h 4022296"/>
                <a:gd name="connsiteX0" fmla="*/ 1067252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067252 w 1470776"/>
                <a:gd name="connsiteY4" fmla="*/ 0 h 4022296"/>
                <a:gd name="connsiteX0" fmla="*/ 1067252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067252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  <a:gd name="connsiteX0" fmla="*/ 1133763 w 1470776"/>
                <a:gd name="connsiteY0" fmla="*/ 0 h 4022296"/>
                <a:gd name="connsiteX1" fmla="*/ 327776 w 1470776"/>
                <a:gd name="connsiteY1" fmla="*/ 364196 h 4022296"/>
                <a:gd name="connsiteX2" fmla="*/ 1305643 w 1470776"/>
                <a:gd name="connsiteY2" fmla="*/ 4022296 h 4022296"/>
                <a:gd name="connsiteX3" fmla="*/ 1470776 w 1470776"/>
                <a:gd name="connsiteY3" fmla="*/ 3976076 h 4022296"/>
                <a:gd name="connsiteX4" fmla="*/ 1133763 w 1470776"/>
                <a:gd name="connsiteY4" fmla="*/ 0 h 402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776" h="4022296">
                  <a:moveTo>
                    <a:pt x="1133763" y="0"/>
                  </a:moveTo>
                  <a:cubicBezTo>
                    <a:pt x="820984" y="62750"/>
                    <a:pt x="614796" y="181316"/>
                    <a:pt x="327776" y="364196"/>
                  </a:cubicBezTo>
                  <a:cubicBezTo>
                    <a:pt x="-449464" y="1649436"/>
                    <a:pt x="268050" y="2693683"/>
                    <a:pt x="1305643" y="4022296"/>
                  </a:cubicBezTo>
                  <a:lnTo>
                    <a:pt x="1470776" y="3976076"/>
                  </a:lnTo>
                  <a:cubicBezTo>
                    <a:pt x="539315" y="1908880"/>
                    <a:pt x="181834" y="559310"/>
                    <a:pt x="1133763" y="0"/>
                  </a:cubicBezTo>
                  <a:close/>
                </a:path>
              </a:pathLst>
            </a:custGeom>
            <a:solidFill>
              <a:srgbClr val="CFD7DB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D2B88A38-229A-FA90-2CF0-8AD632792A2D}"/>
                </a:ext>
              </a:extLst>
            </p:cNvPr>
            <p:cNvSpPr/>
            <p:nvPr/>
          </p:nvSpPr>
          <p:spPr>
            <a:xfrm rot="16200000">
              <a:off x="3524506" y="1807413"/>
              <a:ext cx="3151396" cy="853676"/>
            </a:xfrm>
            <a:custGeom>
              <a:avLst/>
              <a:gdLst>
                <a:gd name="connsiteX0" fmla="*/ 0 w 3457575"/>
                <a:gd name="connsiteY0" fmla="*/ 19050 h 19050"/>
                <a:gd name="connsiteX1" fmla="*/ 3457575 w 3457575"/>
                <a:gd name="connsiteY1" fmla="*/ 0 h 19050"/>
                <a:gd name="connsiteX0" fmla="*/ 0 w 3457575"/>
                <a:gd name="connsiteY0" fmla="*/ 381036 h 381036"/>
                <a:gd name="connsiteX1" fmla="*/ 3457575 w 3457575"/>
                <a:gd name="connsiteY1" fmla="*/ 361986 h 381036"/>
                <a:gd name="connsiteX0" fmla="*/ 0 w 3457575"/>
                <a:gd name="connsiteY0" fmla="*/ 520991 h 520991"/>
                <a:gd name="connsiteX1" fmla="*/ 3457575 w 3457575"/>
                <a:gd name="connsiteY1" fmla="*/ 501941 h 520991"/>
                <a:gd name="connsiteX0" fmla="*/ 0 w 3403881"/>
                <a:gd name="connsiteY0" fmla="*/ 490015 h 524659"/>
                <a:gd name="connsiteX1" fmla="*/ 3403881 w 3403881"/>
                <a:gd name="connsiteY1" fmla="*/ 524659 h 524659"/>
                <a:gd name="connsiteX0" fmla="*/ 0 w 3403881"/>
                <a:gd name="connsiteY0" fmla="*/ 457335 h 491979"/>
                <a:gd name="connsiteX1" fmla="*/ 3403881 w 3403881"/>
                <a:gd name="connsiteY1" fmla="*/ 491979 h 491979"/>
                <a:gd name="connsiteX0" fmla="*/ 0 w 3445260"/>
                <a:gd name="connsiteY0" fmla="*/ 613812 h 613813"/>
                <a:gd name="connsiteX1" fmla="*/ 3445260 w 3445260"/>
                <a:gd name="connsiteY1" fmla="*/ 408050 h 613813"/>
                <a:gd name="connsiteX0" fmla="*/ 0 w 3445260"/>
                <a:gd name="connsiteY0" fmla="*/ 786797 h 786796"/>
                <a:gd name="connsiteX1" fmla="*/ 3445260 w 3445260"/>
                <a:gd name="connsiteY1" fmla="*/ 581035 h 786796"/>
                <a:gd name="connsiteX0" fmla="*/ 0 w 3466590"/>
                <a:gd name="connsiteY0" fmla="*/ 786797 h 786798"/>
                <a:gd name="connsiteX1" fmla="*/ 3466590 w 3466590"/>
                <a:gd name="connsiteY1" fmla="*/ 581035 h 786798"/>
                <a:gd name="connsiteX0" fmla="*/ 0 w 3466590"/>
                <a:gd name="connsiteY0" fmla="*/ 1014416 h 1014415"/>
                <a:gd name="connsiteX1" fmla="*/ 3466590 w 3466590"/>
                <a:gd name="connsiteY1" fmla="*/ 808654 h 1014415"/>
                <a:gd name="connsiteX0" fmla="*/ 0 w 3466590"/>
                <a:gd name="connsiteY0" fmla="*/ 954264 h 954265"/>
                <a:gd name="connsiteX1" fmla="*/ 3466590 w 3466590"/>
                <a:gd name="connsiteY1" fmla="*/ 748502 h 954265"/>
                <a:gd name="connsiteX0" fmla="*/ 0 w 3247961"/>
                <a:gd name="connsiteY0" fmla="*/ 1558698 h 1558697"/>
                <a:gd name="connsiteX1" fmla="*/ 3247961 w 3247961"/>
                <a:gd name="connsiteY1" fmla="*/ 578474 h 1558697"/>
                <a:gd name="connsiteX0" fmla="*/ 0 w 3231964"/>
                <a:gd name="connsiteY0" fmla="*/ 1550682 h 1550682"/>
                <a:gd name="connsiteX1" fmla="*/ 3231964 w 3231964"/>
                <a:gd name="connsiteY1" fmla="*/ 580138 h 1550682"/>
                <a:gd name="connsiteX0" fmla="*/ 0 w 3231964"/>
                <a:gd name="connsiteY0" fmla="*/ 1838844 h 1838844"/>
                <a:gd name="connsiteX1" fmla="*/ 3231964 w 3231964"/>
                <a:gd name="connsiteY1" fmla="*/ 868300 h 1838844"/>
                <a:gd name="connsiteX0" fmla="*/ 0 w 3263959"/>
                <a:gd name="connsiteY0" fmla="*/ 1812710 h 1812710"/>
                <a:gd name="connsiteX1" fmla="*/ 3263959 w 3263959"/>
                <a:gd name="connsiteY1" fmla="*/ 880888 h 1812710"/>
                <a:gd name="connsiteX0" fmla="*/ 0 w 3263959"/>
                <a:gd name="connsiteY0" fmla="*/ 1838118 h 1838118"/>
                <a:gd name="connsiteX1" fmla="*/ 3263959 w 3263959"/>
                <a:gd name="connsiteY1" fmla="*/ 906296 h 183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63959" h="1838118">
                  <a:moveTo>
                    <a:pt x="0" y="1838118"/>
                  </a:moveTo>
                  <a:cubicBezTo>
                    <a:pt x="1091796" y="31510"/>
                    <a:pt x="2620086" y="-742313"/>
                    <a:pt x="3263959" y="90629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56A7EF6-1277-AF80-9A3E-567B6A0ED747}"/>
                </a:ext>
              </a:extLst>
            </p:cNvPr>
            <p:cNvGrpSpPr/>
            <p:nvPr/>
          </p:nvGrpSpPr>
          <p:grpSpPr>
            <a:xfrm rot="20067593">
              <a:off x="6220736" y="4130818"/>
              <a:ext cx="71004" cy="76461"/>
              <a:chOff x="5463405" y="1408591"/>
              <a:chExt cx="87142" cy="96191"/>
            </a:xfrm>
          </p:grpSpPr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9A1DF95A-897A-A84C-15FF-5FC82B17F09C}"/>
                  </a:ext>
                </a:extLst>
              </p:cNvPr>
              <p:cNvSpPr/>
              <p:nvPr/>
            </p:nvSpPr>
            <p:spPr>
              <a:xfrm rot="4334782" flipH="1" flipV="1">
                <a:off x="5474605" y="1446855"/>
                <a:ext cx="84229" cy="770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78A3C5B1-E6BE-BEC5-BD9B-FE478F0D9E87}"/>
                  </a:ext>
                </a:extLst>
              </p:cNvPr>
              <p:cNvSpPr/>
              <p:nvPr/>
            </p:nvSpPr>
            <p:spPr>
              <a:xfrm rot="3442267" flipH="1" flipV="1">
                <a:off x="5452033" y="1458817"/>
                <a:ext cx="84229" cy="770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DA6005AA-42FB-FE32-5DE6-E6E46C02F57F}"/>
                  </a:ext>
                </a:extLst>
              </p:cNvPr>
              <p:cNvSpPr/>
              <p:nvPr/>
            </p:nvSpPr>
            <p:spPr>
              <a:xfrm rot="2244918" flipH="1" flipV="1">
                <a:off x="5463405" y="1484755"/>
                <a:ext cx="62321" cy="1623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76" h="60227">
                    <a:moveTo>
                      <a:pt x="0" y="60228"/>
                    </a:moveTo>
                    <a:cubicBezTo>
                      <a:pt x="82858" y="-46113"/>
                      <a:pt x="175478" y="24788"/>
                      <a:pt x="218476" y="591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669C202E-CC54-6AFB-5CE6-152C57160DFE}"/>
                  </a:ext>
                </a:extLst>
              </p:cNvPr>
              <p:cNvSpPr/>
              <p:nvPr/>
            </p:nvSpPr>
            <p:spPr>
              <a:xfrm rot="15795398" flipH="1" flipV="1">
                <a:off x="5509629" y="1457040"/>
                <a:ext cx="62902" cy="1893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0053B1D6-2B0C-D0BF-7C8A-A5F7FBD8422F}"/>
                </a:ext>
              </a:extLst>
            </p:cNvPr>
            <p:cNvSpPr/>
            <p:nvPr/>
          </p:nvSpPr>
          <p:spPr>
            <a:xfrm rot="5400000" flipH="1">
              <a:off x="4933414" y="1780670"/>
              <a:ext cx="3175369" cy="931136"/>
            </a:xfrm>
            <a:custGeom>
              <a:avLst/>
              <a:gdLst>
                <a:gd name="connsiteX0" fmla="*/ 0 w 3457575"/>
                <a:gd name="connsiteY0" fmla="*/ 19050 h 19050"/>
                <a:gd name="connsiteX1" fmla="*/ 3457575 w 3457575"/>
                <a:gd name="connsiteY1" fmla="*/ 0 h 19050"/>
                <a:gd name="connsiteX0" fmla="*/ 0 w 3457575"/>
                <a:gd name="connsiteY0" fmla="*/ 381036 h 381036"/>
                <a:gd name="connsiteX1" fmla="*/ 3457575 w 3457575"/>
                <a:gd name="connsiteY1" fmla="*/ 361986 h 381036"/>
                <a:gd name="connsiteX0" fmla="*/ 0 w 3457575"/>
                <a:gd name="connsiteY0" fmla="*/ 520991 h 520991"/>
                <a:gd name="connsiteX1" fmla="*/ 3457575 w 3457575"/>
                <a:gd name="connsiteY1" fmla="*/ 501941 h 520991"/>
                <a:gd name="connsiteX0" fmla="*/ 0 w 3403881"/>
                <a:gd name="connsiteY0" fmla="*/ 490015 h 524659"/>
                <a:gd name="connsiteX1" fmla="*/ 3403881 w 3403881"/>
                <a:gd name="connsiteY1" fmla="*/ 524659 h 524659"/>
                <a:gd name="connsiteX0" fmla="*/ 0 w 3403881"/>
                <a:gd name="connsiteY0" fmla="*/ 457335 h 491979"/>
                <a:gd name="connsiteX1" fmla="*/ 3403881 w 3403881"/>
                <a:gd name="connsiteY1" fmla="*/ 491979 h 491979"/>
                <a:gd name="connsiteX0" fmla="*/ 0 w 3445260"/>
                <a:gd name="connsiteY0" fmla="*/ 613812 h 613813"/>
                <a:gd name="connsiteX1" fmla="*/ 3445260 w 3445260"/>
                <a:gd name="connsiteY1" fmla="*/ 408050 h 613813"/>
                <a:gd name="connsiteX0" fmla="*/ 0 w 3445260"/>
                <a:gd name="connsiteY0" fmla="*/ 786797 h 786796"/>
                <a:gd name="connsiteX1" fmla="*/ 3445260 w 3445260"/>
                <a:gd name="connsiteY1" fmla="*/ 581035 h 786796"/>
                <a:gd name="connsiteX0" fmla="*/ 0 w 3466590"/>
                <a:gd name="connsiteY0" fmla="*/ 786797 h 786798"/>
                <a:gd name="connsiteX1" fmla="*/ 3466590 w 3466590"/>
                <a:gd name="connsiteY1" fmla="*/ 581035 h 786798"/>
                <a:gd name="connsiteX0" fmla="*/ 0 w 3466590"/>
                <a:gd name="connsiteY0" fmla="*/ 1014416 h 1014415"/>
                <a:gd name="connsiteX1" fmla="*/ 3466590 w 3466590"/>
                <a:gd name="connsiteY1" fmla="*/ 808654 h 1014415"/>
                <a:gd name="connsiteX0" fmla="*/ 0 w 3466590"/>
                <a:gd name="connsiteY0" fmla="*/ 954264 h 954265"/>
                <a:gd name="connsiteX1" fmla="*/ 3466590 w 3466590"/>
                <a:gd name="connsiteY1" fmla="*/ 748502 h 954265"/>
                <a:gd name="connsiteX0" fmla="*/ 0 w 3247961"/>
                <a:gd name="connsiteY0" fmla="*/ 1558698 h 1558697"/>
                <a:gd name="connsiteX1" fmla="*/ 3247961 w 3247961"/>
                <a:gd name="connsiteY1" fmla="*/ 578474 h 1558697"/>
                <a:gd name="connsiteX0" fmla="*/ 0 w 3231964"/>
                <a:gd name="connsiteY0" fmla="*/ 1550682 h 1550682"/>
                <a:gd name="connsiteX1" fmla="*/ 3231964 w 3231964"/>
                <a:gd name="connsiteY1" fmla="*/ 580138 h 1550682"/>
                <a:gd name="connsiteX0" fmla="*/ 0 w 3231964"/>
                <a:gd name="connsiteY0" fmla="*/ 1838844 h 1838844"/>
                <a:gd name="connsiteX1" fmla="*/ 3231964 w 3231964"/>
                <a:gd name="connsiteY1" fmla="*/ 868300 h 1838844"/>
                <a:gd name="connsiteX0" fmla="*/ 0 w 3263959"/>
                <a:gd name="connsiteY0" fmla="*/ 1812710 h 1812710"/>
                <a:gd name="connsiteX1" fmla="*/ 3263959 w 3263959"/>
                <a:gd name="connsiteY1" fmla="*/ 880888 h 1812710"/>
                <a:gd name="connsiteX0" fmla="*/ 0 w 3263959"/>
                <a:gd name="connsiteY0" fmla="*/ 1838118 h 1838118"/>
                <a:gd name="connsiteX1" fmla="*/ 3263959 w 3263959"/>
                <a:gd name="connsiteY1" fmla="*/ 906296 h 1838118"/>
                <a:gd name="connsiteX0" fmla="*/ 0 w 3288788"/>
                <a:gd name="connsiteY0" fmla="*/ 1941258 h 1941259"/>
                <a:gd name="connsiteX1" fmla="*/ 3288788 w 3288788"/>
                <a:gd name="connsiteY1" fmla="*/ 859183 h 1941259"/>
                <a:gd name="connsiteX0" fmla="*/ 0 w 3288788"/>
                <a:gd name="connsiteY0" fmla="*/ 1958538 h 1958537"/>
                <a:gd name="connsiteX1" fmla="*/ 3288788 w 3288788"/>
                <a:gd name="connsiteY1" fmla="*/ 876463 h 1958537"/>
                <a:gd name="connsiteX0" fmla="*/ 0 w 3288788"/>
                <a:gd name="connsiteY0" fmla="*/ 2004901 h 2004902"/>
                <a:gd name="connsiteX1" fmla="*/ 3288788 w 3288788"/>
                <a:gd name="connsiteY1" fmla="*/ 922826 h 200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8788" h="2004902">
                  <a:moveTo>
                    <a:pt x="0" y="2004901"/>
                  </a:moveTo>
                  <a:cubicBezTo>
                    <a:pt x="1158004" y="130675"/>
                    <a:pt x="2524908" y="-830961"/>
                    <a:pt x="3288788" y="92282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0F162E2-104A-97CD-F81F-45BE5D74CB6B}"/>
                </a:ext>
              </a:extLst>
            </p:cNvPr>
            <p:cNvGrpSpPr/>
            <p:nvPr/>
          </p:nvGrpSpPr>
          <p:grpSpPr>
            <a:xfrm>
              <a:off x="5464640" y="3821174"/>
              <a:ext cx="656632" cy="100337"/>
              <a:chOff x="5847805" y="993508"/>
              <a:chExt cx="742437" cy="178717"/>
            </a:xfrm>
          </p:grpSpPr>
          <p:sp>
            <p:nvSpPr>
              <p:cNvPr id="100" name="Free-form: Shape 99">
                <a:extLst>
                  <a:ext uri="{FF2B5EF4-FFF2-40B4-BE49-F238E27FC236}">
                    <a16:creationId xmlns:a16="http://schemas.microsoft.com/office/drawing/2014/main" id="{6701B194-26E8-C2AD-DF29-EAF6A2013070}"/>
                  </a:ext>
                </a:extLst>
              </p:cNvPr>
              <p:cNvSpPr/>
              <p:nvPr/>
            </p:nvSpPr>
            <p:spPr>
              <a:xfrm>
                <a:off x="5847805" y="993508"/>
                <a:ext cx="742437" cy="178717"/>
              </a:xfrm>
              <a:custGeom>
                <a:avLst/>
                <a:gdLst>
                  <a:gd name="connsiteX0" fmla="*/ 0 w 740568"/>
                  <a:gd name="connsiteY0" fmla="*/ 80962 h 140493"/>
                  <a:gd name="connsiteX1" fmla="*/ 0 w 740568"/>
                  <a:gd name="connsiteY1" fmla="*/ 0 h 140493"/>
                  <a:gd name="connsiteX2" fmla="*/ 740568 w 740568"/>
                  <a:gd name="connsiteY2" fmla="*/ 14287 h 140493"/>
                  <a:gd name="connsiteX3" fmla="*/ 740568 w 740568"/>
                  <a:gd name="connsiteY3" fmla="*/ 88106 h 140493"/>
                  <a:gd name="connsiteX4" fmla="*/ 361950 w 740568"/>
                  <a:gd name="connsiteY4" fmla="*/ 140493 h 140493"/>
                  <a:gd name="connsiteX5" fmla="*/ 0 w 740568"/>
                  <a:gd name="connsiteY5" fmla="*/ 80962 h 140493"/>
                  <a:gd name="connsiteX0" fmla="*/ 0 w 740568"/>
                  <a:gd name="connsiteY0" fmla="*/ 80962 h 140775"/>
                  <a:gd name="connsiteX1" fmla="*/ 0 w 740568"/>
                  <a:gd name="connsiteY1" fmla="*/ 0 h 140775"/>
                  <a:gd name="connsiteX2" fmla="*/ 740568 w 740568"/>
                  <a:gd name="connsiteY2" fmla="*/ 14287 h 140775"/>
                  <a:gd name="connsiteX3" fmla="*/ 740568 w 740568"/>
                  <a:gd name="connsiteY3" fmla="*/ 88106 h 140775"/>
                  <a:gd name="connsiteX4" fmla="*/ 361950 w 740568"/>
                  <a:gd name="connsiteY4" fmla="*/ 140493 h 140775"/>
                  <a:gd name="connsiteX5" fmla="*/ 0 w 740568"/>
                  <a:gd name="connsiteY5" fmla="*/ 80962 h 140775"/>
                  <a:gd name="connsiteX0" fmla="*/ 0 w 740568"/>
                  <a:gd name="connsiteY0" fmla="*/ 80962 h 140775"/>
                  <a:gd name="connsiteX1" fmla="*/ 0 w 740568"/>
                  <a:gd name="connsiteY1" fmla="*/ 0 h 140775"/>
                  <a:gd name="connsiteX2" fmla="*/ 740568 w 740568"/>
                  <a:gd name="connsiteY2" fmla="*/ 14287 h 140775"/>
                  <a:gd name="connsiteX3" fmla="*/ 740568 w 740568"/>
                  <a:gd name="connsiteY3" fmla="*/ 88106 h 140775"/>
                  <a:gd name="connsiteX4" fmla="*/ 361950 w 740568"/>
                  <a:gd name="connsiteY4" fmla="*/ 140493 h 140775"/>
                  <a:gd name="connsiteX5" fmla="*/ 0 w 740568"/>
                  <a:gd name="connsiteY5" fmla="*/ 80962 h 140775"/>
                  <a:gd name="connsiteX0" fmla="*/ 7055 w 747623"/>
                  <a:gd name="connsiteY0" fmla="*/ 80962 h 140775"/>
                  <a:gd name="connsiteX1" fmla="*/ 7055 w 747623"/>
                  <a:gd name="connsiteY1" fmla="*/ 0 h 140775"/>
                  <a:gd name="connsiteX2" fmla="*/ 747623 w 747623"/>
                  <a:gd name="connsiteY2" fmla="*/ 14287 h 140775"/>
                  <a:gd name="connsiteX3" fmla="*/ 747623 w 747623"/>
                  <a:gd name="connsiteY3" fmla="*/ 88106 h 140775"/>
                  <a:gd name="connsiteX4" fmla="*/ 369005 w 747623"/>
                  <a:gd name="connsiteY4" fmla="*/ 140493 h 140775"/>
                  <a:gd name="connsiteX5" fmla="*/ 7055 w 747623"/>
                  <a:gd name="connsiteY5" fmla="*/ 80962 h 140775"/>
                  <a:gd name="connsiteX0" fmla="*/ 7055 w 747623"/>
                  <a:gd name="connsiteY0" fmla="*/ 80962 h 140775"/>
                  <a:gd name="connsiteX1" fmla="*/ 7055 w 747623"/>
                  <a:gd name="connsiteY1" fmla="*/ 0 h 140775"/>
                  <a:gd name="connsiteX2" fmla="*/ 747623 w 747623"/>
                  <a:gd name="connsiteY2" fmla="*/ 14287 h 140775"/>
                  <a:gd name="connsiteX3" fmla="*/ 747623 w 747623"/>
                  <a:gd name="connsiteY3" fmla="*/ 88106 h 140775"/>
                  <a:gd name="connsiteX4" fmla="*/ 369005 w 747623"/>
                  <a:gd name="connsiteY4" fmla="*/ 140493 h 140775"/>
                  <a:gd name="connsiteX5" fmla="*/ 7055 w 747623"/>
                  <a:gd name="connsiteY5" fmla="*/ 80962 h 140775"/>
                  <a:gd name="connsiteX0" fmla="*/ 10198 w 750766"/>
                  <a:gd name="connsiteY0" fmla="*/ 88441 h 148254"/>
                  <a:gd name="connsiteX1" fmla="*/ 10198 w 750766"/>
                  <a:gd name="connsiteY1" fmla="*/ 7479 h 148254"/>
                  <a:gd name="connsiteX2" fmla="*/ 750766 w 750766"/>
                  <a:gd name="connsiteY2" fmla="*/ 21766 h 148254"/>
                  <a:gd name="connsiteX3" fmla="*/ 750766 w 750766"/>
                  <a:gd name="connsiteY3" fmla="*/ 95585 h 148254"/>
                  <a:gd name="connsiteX4" fmla="*/ 372148 w 750766"/>
                  <a:gd name="connsiteY4" fmla="*/ 147972 h 148254"/>
                  <a:gd name="connsiteX5" fmla="*/ 10198 w 750766"/>
                  <a:gd name="connsiteY5" fmla="*/ 88441 h 148254"/>
                  <a:gd name="connsiteX0" fmla="*/ 30873 w 771441"/>
                  <a:gd name="connsiteY0" fmla="*/ 119250 h 179063"/>
                  <a:gd name="connsiteX1" fmla="*/ 30873 w 771441"/>
                  <a:gd name="connsiteY1" fmla="*/ 38288 h 179063"/>
                  <a:gd name="connsiteX2" fmla="*/ 395205 w 771441"/>
                  <a:gd name="connsiteY2" fmla="*/ 188 h 179063"/>
                  <a:gd name="connsiteX3" fmla="*/ 771441 w 771441"/>
                  <a:gd name="connsiteY3" fmla="*/ 52575 h 179063"/>
                  <a:gd name="connsiteX4" fmla="*/ 771441 w 771441"/>
                  <a:gd name="connsiteY4" fmla="*/ 126394 h 179063"/>
                  <a:gd name="connsiteX5" fmla="*/ 392823 w 771441"/>
                  <a:gd name="connsiteY5" fmla="*/ 178781 h 179063"/>
                  <a:gd name="connsiteX6" fmla="*/ 30873 w 771441"/>
                  <a:gd name="connsiteY6" fmla="*/ 119250 h 179063"/>
                  <a:gd name="connsiteX0" fmla="*/ 15517 w 756085"/>
                  <a:gd name="connsiteY0" fmla="*/ 119206 h 179019"/>
                  <a:gd name="connsiteX1" fmla="*/ 15517 w 756085"/>
                  <a:gd name="connsiteY1" fmla="*/ 38244 h 179019"/>
                  <a:gd name="connsiteX2" fmla="*/ 379849 w 756085"/>
                  <a:gd name="connsiteY2" fmla="*/ 144 h 179019"/>
                  <a:gd name="connsiteX3" fmla="*/ 756085 w 756085"/>
                  <a:gd name="connsiteY3" fmla="*/ 52531 h 179019"/>
                  <a:gd name="connsiteX4" fmla="*/ 756085 w 756085"/>
                  <a:gd name="connsiteY4" fmla="*/ 126350 h 179019"/>
                  <a:gd name="connsiteX5" fmla="*/ 377467 w 756085"/>
                  <a:gd name="connsiteY5" fmla="*/ 178737 h 179019"/>
                  <a:gd name="connsiteX6" fmla="*/ 15517 w 756085"/>
                  <a:gd name="connsiteY6" fmla="*/ 119206 h 179019"/>
                  <a:gd name="connsiteX0" fmla="*/ 11820 w 752388"/>
                  <a:gd name="connsiteY0" fmla="*/ 119196 h 179009"/>
                  <a:gd name="connsiteX1" fmla="*/ 18964 w 752388"/>
                  <a:gd name="connsiteY1" fmla="*/ 40616 h 179009"/>
                  <a:gd name="connsiteX2" fmla="*/ 376152 w 752388"/>
                  <a:gd name="connsiteY2" fmla="*/ 134 h 179009"/>
                  <a:gd name="connsiteX3" fmla="*/ 752388 w 752388"/>
                  <a:gd name="connsiteY3" fmla="*/ 52521 h 179009"/>
                  <a:gd name="connsiteX4" fmla="*/ 752388 w 752388"/>
                  <a:gd name="connsiteY4" fmla="*/ 126340 h 179009"/>
                  <a:gd name="connsiteX5" fmla="*/ 373770 w 752388"/>
                  <a:gd name="connsiteY5" fmla="*/ 178727 h 179009"/>
                  <a:gd name="connsiteX6" fmla="*/ 11820 w 752388"/>
                  <a:gd name="connsiteY6" fmla="*/ 119196 h 179009"/>
                  <a:gd name="connsiteX0" fmla="*/ 10227 w 750795"/>
                  <a:gd name="connsiteY0" fmla="*/ 119249 h 179062"/>
                  <a:gd name="connsiteX1" fmla="*/ 17371 w 750795"/>
                  <a:gd name="connsiteY1" fmla="*/ 40669 h 179062"/>
                  <a:gd name="connsiteX2" fmla="*/ 374559 w 750795"/>
                  <a:gd name="connsiteY2" fmla="*/ 187 h 179062"/>
                  <a:gd name="connsiteX3" fmla="*/ 750795 w 750795"/>
                  <a:gd name="connsiteY3" fmla="*/ 52574 h 179062"/>
                  <a:gd name="connsiteX4" fmla="*/ 750795 w 750795"/>
                  <a:gd name="connsiteY4" fmla="*/ 126393 h 179062"/>
                  <a:gd name="connsiteX5" fmla="*/ 372177 w 750795"/>
                  <a:gd name="connsiteY5" fmla="*/ 178780 h 179062"/>
                  <a:gd name="connsiteX6" fmla="*/ 10227 w 750795"/>
                  <a:gd name="connsiteY6" fmla="*/ 119249 h 179062"/>
                  <a:gd name="connsiteX0" fmla="*/ 7592 w 748160"/>
                  <a:gd name="connsiteY0" fmla="*/ 119296 h 179109"/>
                  <a:gd name="connsiteX1" fmla="*/ 14736 w 748160"/>
                  <a:gd name="connsiteY1" fmla="*/ 40716 h 179109"/>
                  <a:gd name="connsiteX2" fmla="*/ 371924 w 748160"/>
                  <a:gd name="connsiteY2" fmla="*/ 234 h 179109"/>
                  <a:gd name="connsiteX3" fmla="*/ 748160 w 748160"/>
                  <a:gd name="connsiteY3" fmla="*/ 52621 h 179109"/>
                  <a:gd name="connsiteX4" fmla="*/ 748160 w 748160"/>
                  <a:gd name="connsiteY4" fmla="*/ 126440 h 179109"/>
                  <a:gd name="connsiteX5" fmla="*/ 369542 w 748160"/>
                  <a:gd name="connsiteY5" fmla="*/ 178827 h 179109"/>
                  <a:gd name="connsiteX6" fmla="*/ 7592 w 748160"/>
                  <a:gd name="connsiteY6" fmla="*/ 119296 h 179109"/>
                  <a:gd name="connsiteX0" fmla="*/ 7592 w 750276"/>
                  <a:gd name="connsiteY0" fmla="*/ 119296 h 179109"/>
                  <a:gd name="connsiteX1" fmla="*/ 14736 w 750276"/>
                  <a:gd name="connsiteY1" fmla="*/ 40716 h 179109"/>
                  <a:gd name="connsiteX2" fmla="*/ 371924 w 750276"/>
                  <a:gd name="connsiteY2" fmla="*/ 234 h 179109"/>
                  <a:gd name="connsiteX3" fmla="*/ 748160 w 750276"/>
                  <a:gd name="connsiteY3" fmla="*/ 52621 h 179109"/>
                  <a:gd name="connsiteX4" fmla="*/ 748160 w 750276"/>
                  <a:gd name="connsiteY4" fmla="*/ 126440 h 179109"/>
                  <a:gd name="connsiteX5" fmla="*/ 369542 w 750276"/>
                  <a:gd name="connsiteY5" fmla="*/ 178827 h 179109"/>
                  <a:gd name="connsiteX6" fmla="*/ 7592 w 750276"/>
                  <a:gd name="connsiteY6" fmla="*/ 119296 h 179109"/>
                  <a:gd name="connsiteX0" fmla="*/ 7592 w 751731"/>
                  <a:gd name="connsiteY0" fmla="*/ 119296 h 179125"/>
                  <a:gd name="connsiteX1" fmla="*/ 14736 w 751731"/>
                  <a:gd name="connsiteY1" fmla="*/ 40716 h 179125"/>
                  <a:gd name="connsiteX2" fmla="*/ 371924 w 751731"/>
                  <a:gd name="connsiteY2" fmla="*/ 234 h 179125"/>
                  <a:gd name="connsiteX3" fmla="*/ 748160 w 751731"/>
                  <a:gd name="connsiteY3" fmla="*/ 52621 h 179125"/>
                  <a:gd name="connsiteX4" fmla="*/ 748160 w 751731"/>
                  <a:gd name="connsiteY4" fmla="*/ 126440 h 179125"/>
                  <a:gd name="connsiteX5" fmla="*/ 369542 w 751731"/>
                  <a:gd name="connsiteY5" fmla="*/ 178827 h 179125"/>
                  <a:gd name="connsiteX6" fmla="*/ 7592 w 751731"/>
                  <a:gd name="connsiteY6" fmla="*/ 119296 h 179125"/>
                  <a:gd name="connsiteX0" fmla="*/ 6985 w 751124"/>
                  <a:gd name="connsiteY0" fmla="*/ 119218 h 179047"/>
                  <a:gd name="connsiteX1" fmla="*/ 16510 w 751124"/>
                  <a:gd name="connsiteY1" fmla="*/ 50163 h 179047"/>
                  <a:gd name="connsiteX2" fmla="*/ 371317 w 751124"/>
                  <a:gd name="connsiteY2" fmla="*/ 156 h 179047"/>
                  <a:gd name="connsiteX3" fmla="*/ 747553 w 751124"/>
                  <a:gd name="connsiteY3" fmla="*/ 52543 h 179047"/>
                  <a:gd name="connsiteX4" fmla="*/ 747553 w 751124"/>
                  <a:gd name="connsiteY4" fmla="*/ 126362 h 179047"/>
                  <a:gd name="connsiteX5" fmla="*/ 368935 w 751124"/>
                  <a:gd name="connsiteY5" fmla="*/ 178749 h 179047"/>
                  <a:gd name="connsiteX6" fmla="*/ 6985 w 751124"/>
                  <a:gd name="connsiteY6" fmla="*/ 119218 h 179047"/>
                  <a:gd name="connsiteX0" fmla="*/ 33113 w 762965"/>
                  <a:gd name="connsiteY0" fmla="*/ 119186 h 178747"/>
                  <a:gd name="connsiteX1" fmla="*/ 28351 w 762965"/>
                  <a:gd name="connsiteY1" fmla="*/ 50131 h 178747"/>
                  <a:gd name="connsiteX2" fmla="*/ 383158 w 762965"/>
                  <a:gd name="connsiteY2" fmla="*/ 124 h 178747"/>
                  <a:gd name="connsiteX3" fmla="*/ 759394 w 762965"/>
                  <a:gd name="connsiteY3" fmla="*/ 52511 h 178747"/>
                  <a:gd name="connsiteX4" fmla="*/ 759394 w 762965"/>
                  <a:gd name="connsiteY4" fmla="*/ 126330 h 178747"/>
                  <a:gd name="connsiteX5" fmla="*/ 380776 w 762965"/>
                  <a:gd name="connsiteY5" fmla="*/ 178717 h 178747"/>
                  <a:gd name="connsiteX6" fmla="*/ 33113 w 762965"/>
                  <a:gd name="connsiteY6" fmla="*/ 119186 h 178747"/>
                  <a:gd name="connsiteX0" fmla="*/ 31406 w 761258"/>
                  <a:gd name="connsiteY0" fmla="*/ 119186 h 178747"/>
                  <a:gd name="connsiteX1" fmla="*/ 26644 w 761258"/>
                  <a:gd name="connsiteY1" fmla="*/ 50131 h 178747"/>
                  <a:gd name="connsiteX2" fmla="*/ 381451 w 761258"/>
                  <a:gd name="connsiteY2" fmla="*/ 124 h 178747"/>
                  <a:gd name="connsiteX3" fmla="*/ 757687 w 761258"/>
                  <a:gd name="connsiteY3" fmla="*/ 52511 h 178747"/>
                  <a:gd name="connsiteX4" fmla="*/ 757687 w 761258"/>
                  <a:gd name="connsiteY4" fmla="*/ 126330 h 178747"/>
                  <a:gd name="connsiteX5" fmla="*/ 379069 w 761258"/>
                  <a:gd name="connsiteY5" fmla="*/ 178717 h 178747"/>
                  <a:gd name="connsiteX6" fmla="*/ 31406 w 761258"/>
                  <a:gd name="connsiteY6" fmla="*/ 119186 h 178747"/>
                  <a:gd name="connsiteX0" fmla="*/ 11322 w 741174"/>
                  <a:gd name="connsiteY0" fmla="*/ 119186 h 178747"/>
                  <a:gd name="connsiteX1" fmla="*/ 6560 w 741174"/>
                  <a:gd name="connsiteY1" fmla="*/ 50131 h 178747"/>
                  <a:gd name="connsiteX2" fmla="*/ 361367 w 741174"/>
                  <a:gd name="connsiteY2" fmla="*/ 124 h 178747"/>
                  <a:gd name="connsiteX3" fmla="*/ 737603 w 741174"/>
                  <a:gd name="connsiteY3" fmla="*/ 52511 h 178747"/>
                  <a:gd name="connsiteX4" fmla="*/ 737603 w 741174"/>
                  <a:gd name="connsiteY4" fmla="*/ 126330 h 178747"/>
                  <a:gd name="connsiteX5" fmla="*/ 358985 w 741174"/>
                  <a:gd name="connsiteY5" fmla="*/ 178717 h 178747"/>
                  <a:gd name="connsiteX6" fmla="*/ 11322 w 741174"/>
                  <a:gd name="connsiteY6" fmla="*/ 119186 h 178747"/>
                  <a:gd name="connsiteX0" fmla="*/ 11322 w 766561"/>
                  <a:gd name="connsiteY0" fmla="*/ 119186 h 178717"/>
                  <a:gd name="connsiteX1" fmla="*/ 6560 w 766561"/>
                  <a:gd name="connsiteY1" fmla="*/ 50131 h 178717"/>
                  <a:gd name="connsiteX2" fmla="*/ 361367 w 766561"/>
                  <a:gd name="connsiteY2" fmla="*/ 124 h 178717"/>
                  <a:gd name="connsiteX3" fmla="*/ 737603 w 766561"/>
                  <a:gd name="connsiteY3" fmla="*/ 52511 h 178717"/>
                  <a:gd name="connsiteX4" fmla="*/ 737603 w 766561"/>
                  <a:gd name="connsiteY4" fmla="*/ 119187 h 178717"/>
                  <a:gd name="connsiteX5" fmla="*/ 358985 w 766561"/>
                  <a:gd name="connsiteY5" fmla="*/ 178717 h 178717"/>
                  <a:gd name="connsiteX6" fmla="*/ 11322 w 766561"/>
                  <a:gd name="connsiteY6" fmla="*/ 119186 h 178717"/>
                  <a:gd name="connsiteX0" fmla="*/ 11322 w 742437"/>
                  <a:gd name="connsiteY0" fmla="*/ 119186 h 178717"/>
                  <a:gd name="connsiteX1" fmla="*/ 6560 w 742437"/>
                  <a:gd name="connsiteY1" fmla="*/ 50131 h 178717"/>
                  <a:gd name="connsiteX2" fmla="*/ 361367 w 742437"/>
                  <a:gd name="connsiteY2" fmla="*/ 124 h 178717"/>
                  <a:gd name="connsiteX3" fmla="*/ 737603 w 742437"/>
                  <a:gd name="connsiteY3" fmla="*/ 52511 h 178717"/>
                  <a:gd name="connsiteX4" fmla="*/ 737603 w 742437"/>
                  <a:gd name="connsiteY4" fmla="*/ 119187 h 178717"/>
                  <a:gd name="connsiteX5" fmla="*/ 358985 w 742437"/>
                  <a:gd name="connsiteY5" fmla="*/ 178717 h 178717"/>
                  <a:gd name="connsiteX6" fmla="*/ 11322 w 742437"/>
                  <a:gd name="connsiteY6" fmla="*/ 119186 h 17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2437" h="178717">
                    <a:moveTo>
                      <a:pt x="11322" y="119186"/>
                    </a:moveTo>
                    <a:cubicBezTo>
                      <a:pt x="2590" y="104105"/>
                      <a:pt x="-6537" y="69975"/>
                      <a:pt x="6560" y="50131"/>
                    </a:cubicBezTo>
                    <a:cubicBezTo>
                      <a:pt x="19657" y="30287"/>
                      <a:pt x="237939" y="-2257"/>
                      <a:pt x="361367" y="124"/>
                    </a:cubicBezTo>
                    <a:cubicBezTo>
                      <a:pt x="484795" y="2505"/>
                      <a:pt x="729666" y="37430"/>
                      <a:pt x="737603" y="52511"/>
                    </a:cubicBezTo>
                    <a:cubicBezTo>
                      <a:pt x="745540" y="67592"/>
                      <a:pt x="742366" y="99343"/>
                      <a:pt x="737603" y="119187"/>
                    </a:cubicBezTo>
                    <a:cubicBezTo>
                      <a:pt x="732840" y="139031"/>
                      <a:pt x="480032" y="178717"/>
                      <a:pt x="358985" y="178717"/>
                    </a:cubicBezTo>
                    <a:cubicBezTo>
                      <a:pt x="237938" y="178717"/>
                      <a:pt x="20054" y="134267"/>
                      <a:pt x="11322" y="119186"/>
                    </a:cubicBezTo>
                    <a:close/>
                  </a:path>
                </a:pathLst>
              </a:custGeom>
              <a:solidFill>
                <a:srgbClr val="E7EBE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1" name="Free-form: Shape 100">
                <a:extLst>
                  <a:ext uri="{FF2B5EF4-FFF2-40B4-BE49-F238E27FC236}">
                    <a16:creationId xmlns:a16="http://schemas.microsoft.com/office/drawing/2014/main" id="{1C8BD30B-A4D0-8015-D56F-3395B137DBDE}"/>
                  </a:ext>
                </a:extLst>
              </p:cNvPr>
              <p:cNvSpPr/>
              <p:nvPr/>
            </p:nvSpPr>
            <p:spPr>
              <a:xfrm>
                <a:off x="5909457" y="1069831"/>
                <a:ext cx="614885" cy="80713"/>
              </a:xfrm>
              <a:custGeom>
                <a:avLst/>
                <a:gdLst>
                  <a:gd name="connsiteX0" fmla="*/ 0 w 740568"/>
                  <a:gd name="connsiteY0" fmla="*/ 80962 h 140493"/>
                  <a:gd name="connsiteX1" fmla="*/ 0 w 740568"/>
                  <a:gd name="connsiteY1" fmla="*/ 0 h 140493"/>
                  <a:gd name="connsiteX2" fmla="*/ 740568 w 740568"/>
                  <a:gd name="connsiteY2" fmla="*/ 14287 h 140493"/>
                  <a:gd name="connsiteX3" fmla="*/ 740568 w 740568"/>
                  <a:gd name="connsiteY3" fmla="*/ 88106 h 140493"/>
                  <a:gd name="connsiteX4" fmla="*/ 361950 w 740568"/>
                  <a:gd name="connsiteY4" fmla="*/ 140493 h 140493"/>
                  <a:gd name="connsiteX5" fmla="*/ 0 w 740568"/>
                  <a:gd name="connsiteY5" fmla="*/ 80962 h 140493"/>
                  <a:gd name="connsiteX0" fmla="*/ 0 w 740568"/>
                  <a:gd name="connsiteY0" fmla="*/ 80962 h 140775"/>
                  <a:gd name="connsiteX1" fmla="*/ 0 w 740568"/>
                  <a:gd name="connsiteY1" fmla="*/ 0 h 140775"/>
                  <a:gd name="connsiteX2" fmla="*/ 740568 w 740568"/>
                  <a:gd name="connsiteY2" fmla="*/ 14287 h 140775"/>
                  <a:gd name="connsiteX3" fmla="*/ 740568 w 740568"/>
                  <a:gd name="connsiteY3" fmla="*/ 88106 h 140775"/>
                  <a:gd name="connsiteX4" fmla="*/ 361950 w 740568"/>
                  <a:gd name="connsiteY4" fmla="*/ 140493 h 140775"/>
                  <a:gd name="connsiteX5" fmla="*/ 0 w 740568"/>
                  <a:gd name="connsiteY5" fmla="*/ 80962 h 140775"/>
                  <a:gd name="connsiteX0" fmla="*/ 0 w 740568"/>
                  <a:gd name="connsiteY0" fmla="*/ 80962 h 140775"/>
                  <a:gd name="connsiteX1" fmla="*/ 0 w 740568"/>
                  <a:gd name="connsiteY1" fmla="*/ 0 h 140775"/>
                  <a:gd name="connsiteX2" fmla="*/ 740568 w 740568"/>
                  <a:gd name="connsiteY2" fmla="*/ 14287 h 140775"/>
                  <a:gd name="connsiteX3" fmla="*/ 740568 w 740568"/>
                  <a:gd name="connsiteY3" fmla="*/ 88106 h 140775"/>
                  <a:gd name="connsiteX4" fmla="*/ 361950 w 740568"/>
                  <a:gd name="connsiteY4" fmla="*/ 140493 h 140775"/>
                  <a:gd name="connsiteX5" fmla="*/ 0 w 740568"/>
                  <a:gd name="connsiteY5" fmla="*/ 80962 h 140775"/>
                  <a:gd name="connsiteX0" fmla="*/ 7055 w 747623"/>
                  <a:gd name="connsiteY0" fmla="*/ 80962 h 140775"/>
                  <a:gd name="connsiteX1" fmla="*/ 7055 w 747623"/>
                  <a:gd name="connsiteY1" fmla="*/ 0 h 140775"/>
                  <a:gd name="connsiteX2" fmla="*/ 747623 w 747623"/>
                  <a:gd name="connsiteY2" fmla="*/ 14287 h 140775"/>
                  <a:gd name="connsiteX3" fmla="*/ 747623 w 747623"/>
                  <a:gd name="connsiteY3" fmla="*/ 88106 h 140775"/>
                  <a:gd name="connsiteX4" fmla="*/ 369005 w 747623"/>
                  <a:gd name="connsiteY4" fmla="*/ 140493 h 140775"/>
                  <a:gd name="connsiteX5" fmla="*/ 7055 w 747623"/>
                  <a:gd name="connsiteY5" fmla="*/ 80962 h 140775"/>
                  <a:gd name="connsiteX0" fmla="*/ 7055 w 747623"/>
                  <a:gd name="connsiteY0" fmla="*/ 80962 h 140775"/>
                  <a:gd name="connsiteX1" fmla="*/ 7055 w 747623"/>
                  <a:gd name="connsiteY1" fmla="*/ 0 h 140775"/>
                  <a:gd name="connsiteX2" fmla="*/ 747623 w 747623"/>
                  <a:gd name="connsiteY2" fmla="*/ 14287 h 140775"/>
                  <a:gd name="connsiteX3" fmla="*/ 747623 w 747623"/>
                  <a:gd name="connsiteY3" fmla="*/ 88106 h 140775"/>
                  <a:gd name="connsiteX4" fmla="*/ 369005 w 747623"/>
                  <a:gd name="connsiteY4" fmla="*/ 140493 h 140775"/>
                  <a:gd name="connsiteX5" fmla="*/ 7055 w 747623"/>
                  <a:gd name="connsiteY5" fmla="*/ 80962 h 140775"/>
                  <a:gd name="connsiteX0" fmla="*/ 10198 w 750766"/>
                  <a:gd name="connsiteY0" fmla="*/ 88441 h 148254"/>
                  <a:gd name="connsiteX1" fmla="*/ 10198 w 750766"/>
                  <a:gd name="connsiteY1" fmla="*/ 7479 h 148254"/>
                  <a:gd name="connsiteX2" fmla="*/ 750766 w 750766"/>
                  <a:gd name="connsiteY2" fmla="*/ 21766 h 148254"/>
                  <a:gd name="connsiteX3" fmla="*/ 750766 w 750766"/>
                  <a:gd name="connsiteY3" fmla="*/ 95585 h 148254"/>
                  <a:gd name="connsiteX4" fmla="*/ 372148 w 750766"/>
                  <a:gd name="connsiteY4" fmla="*/ 147972 h 148254"/>
                  <a:gd name="connsiteX5" fmla="*/ 10198 w 750766"/>
                  <a:gd name="connsiteY5" fmla="*/ 88441 h 148254"/>
                  <a:gd name="connsiteX0" fmla="*/ 30873 w 771441"/>
                  <a:gd name="connsiteY0" fmla="*/ 119250 h 179063"/>
                  <a:gd name="connsiteX1" fmla="*/ 30873 w 771441"/>
                  <a:gd name="connsiteY1" fmla="*/ 38288 h 179063"/>
                  <a:gd name="connsiteX2" fmla="*/ 395205 w 771441"/>
                  <a:gd name="connsiteY2" fmla="*/ 188 h 179063"/>
                  <a:gd name="connsiteX3" fmla="*/ 771441 w 771441"/>
                  <a:gd name="connsiteY3" fmla="*/ 52575 h 179063"/>
                  <a:gd name="connsiteX4" fmla="*/ 771441 w 771441"/>
                  <a:gd name="connsiteY4" fmla="*/ 126394 h 179063"/>
                  <a:gd name="connsiteX5" fmla="*/ 392823 w 771441"/>
                  <a:gd name="connsiteY5" fmla="*/ 178781 h 179063"/>
                  <a:gd name="connsiteX6" fmla="*/ 30873 w 771441"/>
                  <a:gd name="connsiteY6" fmla="*/ 119250 h 179063"/>
                  <a:gd name="connsiteX0" fmla="*/ 15517 w 756085"/>
                  <a:gd name="connsiteY0" fmla="*/ 119206 h 179019"/>
                  <a:gd name="connsiteX1" fmla="*/ 15517 w 756085"/>
                  <a:gd name="connsiteY1" fmla="*/ 38244 h 179019"/>
                  <a:gd name="connsiteX2" fmla="*/ 379849 w 756085"/>
                  <a:gd name="connsiteY2" fmla="*/ 144 h 179019"/>
                  <a:gd name="connsiteX3" fmla="*/ 756085 w 756085"/>
                  <a:gd name="connsiteY3" fmla="*/ 52531 h 179019"/>
                  <a:gd name="connsiteX4" fmla="*/ 756085 w 756085"/>
                  <a:gd name="connsiteY4" fmla="*/ 126350 h 179019"/>
                  <a:gd name="connsiteX5" fmla="*/ 377467 w 756085"/>
                  <a:gd name="connsiteY5" fmla="*/ 178737 h 179019"/>
                  <a:gd name="connsiteX6" fmla="*/ 15517 w 756085"/>
                  <a:gd name="connsiteY6" fmla="*/ 119206 h 179019"/>
                  <a:gd name="connsiteX0" fmla="*/ 11820 w 752388"/>
                  <a:gd name="connsiteY0" fmla="*/ 119196 h 179009"/>
                  <a:gd name="connsiteX1" fmla="*/ 18964 w 752388"/>
                  <a:gd name="connsiteY1" fmla="*/ 40616 h 179009"/>
                  <a:gd name="connsiteX2" fmla="*/ 376152 w 752388"/>
                  <a:gd name="connsiteY2" fmla="*/ 134 h 179009"/>
                  <a:gd name="connsiteX3" fmla="*/ 752388 w 752388"/>
                  <a:gd name="connsiteY3" fmla="*/ 52521 h 179009"/>
                  <a:gd name="connsiteX4" fmla="*/ 752388 w 752388"/>
                  <a:gd name="connsiteY4" fmla="*/ 126340 h 179009"/>
                  <a:gd name="connsiteX5" fmla="*/ 373770 w 752388"/>
                  <a:gd name="connsiteY5" fmla="*/ 178727 h 179009"/>
                  <a:gd name="connsiteX6" fmla="*/ 11820 w 752388"/>
                  <a:gd name="connsiteY6" fmla="*/ 119196 h 179009"/>
                  <a:gd name="connsiteX0" fmla="*/ 10227 w 750795"/>
                  <a:gd name="connsiteY0" fmla="*/ 119249 h 179062"/>
                  <a:gd name="connsiteX1" fmla="*/ 17371 w 750795"/>
                  <a:gd name="connsiteY1" fmla="*/ 40669 h 179062"/>
                  <a:gd name="connsiteX2" fmla="*/ 374559 w 750795"/>
                  <a:gd name="connsiteY2" fmla="*/ 187 h 179062"/>
                  <a:gd name="connsiteX3" fmla="*/ 750795 w 750795"/>
                  <a:gd name="connsiteY3" fmla="*/ 52574 h 179062"/>
                  <a:gd name="connsiteX4" fmla="*/ 750795 w 750795"/>
                  <a:gd name="connsiteY4" fmla="*/ 126393 h 179062"/>
                  <a:gd name="connsiteX5" fmla="*/ 372177 w 750795"/>
                  <a:gd name="connsiteY5" fmla="*/ 178780 h 179062"/>
                  <a:gd name="connsiteX6" fmla="*/ 10227 w 750795"/>
                  <a:gd name="connsiteY6" fmla="*/ 119249 h 179062"/>
                  <a:gd name="connsiteX0" fmla="*/ 7592 w 748160"/>
                  <a:gd name="connsiteY0" fmla="*/ 119296 h 179109"/>
                  <a:gd name="connsiteX1" fmla="*/ 14736 w 748160"/>
                  <a:gd name="connsiteY1" fmla="*/ 40716 h 179109"/>
                  <a:gd name="connsiteX2" fmla="*/ 371924 w 748160"/>
                  <a:gd name="connsiteY2" fmla="*/ 234 h 179109"/>
                  <a:gd name="connsiteX3" fmla="*/ 748160 w 748160"/>
                  <a:gd name="connsiteY3" fmla="*/ 52621 h 179109"/>
                  <a:gd name="connsiteX4" fmla="*/ 748160 w 748160"/>
                  <a:gd name="connsiteY4" fmla="*/ 126440 h 179109"/>
                  <a:gd name="connsiteX5" fmla="*/ 369542 w 748160"/>
                  <a:gd name="connsiteY5" fmla="*/ 178827 h 179109"/>
                  <a:gd name="connsiteX6" fmla="*/ 7592 w 748160"/>
                  <a:gd name="connsiteY6" fmla="*/ 119296 h 179109"/>
                  <a:gd name="connsiteX0" fmla="*/ 7592 w 750276"/>
                  <a:gd name="connsiteY0" fmla="*/ 119296 h 179109"/>
                  <a:gd name="connsiteX1" fmla="*/ 14736 w 750276"/>
                  <a:gd name="connsiteY1" fmla="*/ 40716 h 179109"/>
                  <a:gd name="connsiteX2" fmla="*/ 371924 w 750276"/>
                  <a:gd name="connsiteY2" fmla="*/ 234 h 179109"/>
                  <a:gd name="connsiteX3" fmla="*/ 748160 w 750276"/>
                  <a:gd name="connsiteY3" fmla="*/ 52621 h 179109"/>
                  <a:gd name="connsiteX4" fmla="*/ 748160 w 750276"/>
                  <a:gd name="connsiteY4" fmla="*/ 126440 h 179109"/>
                  <a:gd name="connsiteX5" fmla="*/ 369542 w 750276"/>
                  <a:gd name="connsiteY5" fmla="*/ 178827 h 179109"/>
                  <a:gd name="connsiteX6" fmla="*/ 7592 w 750276"/>
                  <a:gd name="connsiteY6" fmla="*/ 119296 h 179109"/>
                  <a:gd name="connsiteX0" fmla="*/ 7592 w 751731"/>
                  <a:gd name="connsiteY0" fmla="*/ 119296 h 179125"/>
                  <a:gd name="connsiteX1" fmla="*/ 14736 w 751731"/>
                  <a:gd name="connsiteY1" fmla="*/ 40716 h 179125"/>
                  <a:gd name="connsiteX2" fmla="*/ 371924 w 751731"/>
                  <a:gd name="connsiteY2" fmla="*/ 234 h 179125"/>
                  <a:gd name="connsiteX3" fmla="*/ 748160 w 751731"/>
                  <a:gd name="connsiteY3" fmla="*/ 52621 h 179125"/>
                  <a:gd name="connsiteX4" fmla="*/ 748160 w 751731"/>
                  <a:gd name="connsiteY4" fmla="*/ 126440 h 179125"/>
                  <a:gd name="connsiteX5" fmla="*/ 369542 w 751731"/>
                  <a:gd name="connsiteY5" fmla="*/ 178827 h 179125"/>
                  <a:gd name="connsiteX6" fmla="*/ 7592 w 751731"/>
                  <a:gd name="connsiteY6" fmla="*/ 119296 h 179125"/>
                  <a:gd name="connsiteX0" fmla="*/ 6985 w 751124"/>
                  <a:gd name="connsiteY0" fmla="*/ 119218 h 179047"/>
                  <a:gd name="connsiteX1" fmla="*/ 16510 w 751124"/>
                  <a:gd name="connsiteY1" fmla="*/ 50163 h 179047"/>
                  <a:gd name="connsiteX2" fmla="*/ 371317 w 751124"/>
                  <a:gd name="connsiteY2" fmla="*/ 156 h 179047"/>
                  <a:gd name="connsiteX3" fmla="*/ 747553 w 751124"/>
                  <a:gd name="connsiteY3" fmla="*/ 52543 h 179047"/>
                  <a:gd name="connsiteX4" fmla="*/ 747553 w 751124"/>
                  <a:gd name="connsiteY4" fmla="*/ 126362 h 179047"/>
                  <a:gd name="connsiteX5" fmla="*/ 368935 w 751124"/>
                  <a:gd name="connsiteY5" fmla="*/ 178749 h 179047"/>
                  <a:gd name="connsiteX6" fmla="*/ 6985 w 751124"/>
                  <a:gd name="connsiteY6" fmla="*/ 119218 h 179047"/>
                  <a:gd name="connsiteX0" fmla="*/ 33113 w 762965"/>
                  <a:gd name="connsiteY0" fmla="*/ 119186 h 178747"/>
                  <a:gd name="connsiteX1" fmla="*/ 28351 w 762965"/>
                  <a:gd name="connsiteY1" fmla="*/ 50131 h 178747"/>
                  <a:gd name="connsiteX2" fmla="*/ 383158 w 762965"/>
                  <a:gd name="connsiteY2" fmla="*/ 124 h 178747"/>
                  <a:gd name="connsiteX3" fmla="*/ 759394 w 762965"/>
                  <a:gd name="connsiteY3" fmla="*/ 52511 h 178747"/>
                  <a:gd name="connsiteX4" fmla="*/ 759394 w 762965"/>
                  <a:gd name="connsiteY4" fmla="*/ 126330 h 178747"/>
                  <a:gd name="connsiteX5" fmla="*/ 380776 w 762965"/>
                  <a:gd name="connsiteY5" fmla="*/ 178717 h 178747"/>
                  <a:gd name="connsiteX6" fmla="*/ 33113 w 762965"/>
                  <a:gd name="connsiteY6" fmla="*/ 119186 h 178747"/>
                  <a:gd name="connsiteX0" fmla="*/ 31406 w 761258"/>
                  <a:gd name="connsiteY0" fmla="*/ 119186 h 178747"/>
                  <a:gd name="connsiteX1" fmla="*/ 26644 w 761258"/>
                  <a:gd name="connsiteY1" fmla="*/ 50131 h 178747"/>
                  <a:gd name="connsiteX2" fmla="*/ 381451 w 761258"/>
                  <a:gd name="connsiteY2" fmla="*/ 124 h 178747"/>
                  <a:gd name="connsiteX3" fmla="*/ 757687 w 761258"/>
                  <a:gd name="connsiteY3" fmla="*/ 52511 h 178747"/>
                  <a:gd name="connsiteX4" fmla="*/ 757687 w 761258"/>
                  <a:gd name="connsiteY4" fmla="*/ 126330 h 178747"/>
                  <a:gd name="connsiteX5" fmla="*/ 379069 w 761258"/>
                  <a:gd name="connsiteY5" fmla="*/ 178717 h 178747"/>
                  <a:gd name="connsiteX6" fmla="*/ 31406 w 761258"/>
                  <a:gd name="connsiteY6" fmla="*/ 119186 h 178747"/>
                  <a:gd name="connsiteX0" fmla="*/ 11322 w 741174"/>
                  <a:gd name="connsiteY0" fmla="*/ 119186 h 178747"/>
                  <a:gd name="connsiteX1" fmla="*/ 6560 w 741174"/>
                  <a:gd name="connsiteY1" fmla="*/ 50131 h 178747"/>
                  <a:gd name="connsiteX2" fmla="*/ 361367 w 741174"/>
                  <a:gd name="connsiteY2" fmla="*/ 124 h 178747"/>
                  <a:gd name="connsiteX3" fmla="*/ 737603 w 741174"/>
                  <a:gd name="connsiteY3" fmla="*/ 52511 h 178747"/>
                  <a:gd name="connsiteX4" fmla="*/ 737603 w 741174"/>
                  <a:gd name="connsiteY4" fmla="*/ 126330 h 178747"/>
                  <a:gd name="connsiteX5" fmla="*/ 358985 w 741174"/>
                  <a:gd name="connsiteY5" fmla="*/ 178717 h 178747"/>
                  <a:gd name="connsiteX6" fmla="*/ 11322 w 741174"/>
                  <a:gd name="connsiteY6" fmla="*/ 119186 h 178747"/>
                  <a:gd name="connsiteX0" fmla="*/ 11322 w 766561"/>
                  <a:gd name="connsiteY0" fmla="*/ 119186 h 178717"/>
                  <a:gd name="connsiteX1" fmla="*/ 6560 w 766561"/>
                  <a:gd name="connsiteY1" fmla="*/ 50131 h 178717"/>
                  <a:gd name="connsiteX2" fmla="*/ 361367 w 766561"/>
                  <a:gd name="connsiteY2" fmla="*/ 124 h 178717"/>
                  <a:gd name="connsiteX3" fmla="*/ 737603 w 766561"/>
                  <a:gd name="connsiteY3" fmla="*/ 52511 h 178717"/>
                  <a:gd name="connsiteX4" fmla="*/ 737603 w 766561"/>
                  <a:gd name="connsiteY4" fmla="*/ 119187 h 178717"/>
                  <a:gd name="connsiteX5" fmla="*/ 358985 w 766561"/>
                  <a:gd name="connsiteY5" fmla="*/ 178717 h 178717"/>
                  <a:gd name="connsiteX6" fmla="*/ 11322 w 766561"/>
                  <a:gd name="connsiteY6" fmla="*/ 119186 h 178717"/>
                  <a:gd name="connsiteX0" fmla="*/ 11322 w 742437"/>
                  <a:gd name="connsiteY0" fmla="*/ 119186 h 178717"/>
                  <a:gd name="connsiteX1" fmla="*/ 6560 w 742437"/>
                  <a:gd name="connsiteY1" fmla="*/ 50131 h 178717"/>
                  <a:gd name="connsiteX2" fmla="*/ 361367 w 742437"/>
                  <a:gd name="connsiteY2" fmla="*/ 124 h 178717"/>
                  <a:gd name="connsiteX3" fmla="*/ 737603 w 742437"/>
                  <a:gd name="connsiteY3" fmla="*/ 52511 h 178717"/>
                  <a:gd name="connsiteX4" fmla="*/ 737603 w 742437"/>
                  <a:gd name="connsiteY4" fmla="*/ 119187 h 178717"/>
                  <a:gd name="connsiteX5" fmla="*/ 358985 w 742437"/>
                  <a:gd name="connsiteY5" fmla="*/ 178717 h 178717"/>
                  <a:gd name="connsiteX6" fmla="*/ 11322 w 742437"/>
                  <a:gd name="connsiteY6" fmla="*/ 119186 h 178717"/>
                  <a:gd name="connsiteX0" fmla="*/ 0 w 731115"/>
                  <a:gd name="connsiteY0" fmla="*/ 120701 h 180232"/>
                  <a:gd name="connsiteX1" fmla="*/ 350045 w 731115"/>
                  <a:gd name="connsiteY1" fmla="*/ 1639 h 180232"/>
                  <a:gd name="connsiteX2" fmla="*/ 726281 w 731115"/>
                  <a:gd name="connsiteY2" fmla="*/ 54026 h 180232"/>
                  <a:gd name="connsiteX3" fmla="*/ 726281 w 731115"/>
                  <a:gd name="connsiteY3" fmla="*/ 120702 h 180232"/>
                  <a:gd name="connsiteX4" fmla="*/ 347663 w 731115"/>
                  <a:gd name="connsiteY4" fmla="*/ 180232 h 180232"/>
                  <a:gd name="connsiteX5" fmla="*/ 0 w 731115"/>
                  <a:gd name="connsiteY5" fmla="*/ 120701 h 180232"/>
                  <a:gd name="connsiteX0" fmla="*/ 0 w 726281"/>
                  <a:gd name="connsiteY0" fmla="*/ 119062 h 178593"/>
                  <a:gd name="connsiteX1" fmla="*/ 350045 w 726281"/>
                  <a:gd name="connsiteY1" fmla="*/ 0 h 178593"/>
                  <a:gd name="connsiteX2" fmla="*/ 726281 w 726281"/>
                  <a:gd name="connsiteY2" fmla="*/ 119063 h 178593"/>
                  <a:gd name="connsiteX3" fmla="*/ 347663 w 726281"/>
                  <a:gd name="connsiteY3" fmla="*/ 178593 h 178593"/>
                  <a:gd name="connsiteX4" fmla="*/ 0 w 726281"/>
                  <a:gd name="connsiteY4" fmla="*/ 119062 h 178593"/>
                  <a:gd name="connsiteX0" fmla="*/ 0 w 735060"/>
                  <a:gd name="connsiteY0" fmla="*/ 119062 h 178593"/>
                  <a:gd name="connsiteX1" fmla="*/ 350045 w 735060"/>
                  <a:gd name="connsiteY1" fmla="*/ 0 h 178593"/>
                  <a:gd name="connsiteX2" fmla="*/ 735060 w 735060"/>
                  <a:gd name="connsiteY2" fmla="*/ 119064 h 178593"/>
                  <a:gd name="connsiteX3" fmla="*/ 347663 w 735060"/>
                  <a:gd name="connsiteY3" fmla="*/ 178593 h 178593"/>
                  <a:gd name="connsiteX4" fmla="*/ 0 w 735060"/>
                  <a:gd name="connsiteY4" fmla="*/ 119062 h 178593"/>
                  <a:gd name="connsiteX0" fmla="*/ 0 w 755543"/>
                  <a:gd name="connsiteY0" fmla="*/ 107497 h 178676"/>
                  <a:gd name="connsiteX1" fmla="*/ 370528 w 755543"/>
                  <a:gd name="connsiteY1" fmla="*/ 0 h 178676"/>
                  <a:gd name="connsiteX2" fmla="*/ 755543 w 755543"/>
                  <a:gd name="connsiteY2" fmla="*/ 119064 h 178676"/>
                  <a:gd name="connsiteX3" fmla="*/ 368146 w 755543"/>
                  <a:gd name="connsiteY3" fmla="*/ 178593 h 178676"/>
                  <a:gd name="connsiteX4" fmla="*/ 0 w 755543"/>
                  <a:gd name="connsiteY4" fmla="*/ 107497 h 178676"/>
                  <a:gd name="connsiteX0" fmla="*/ 25 w 755590"/>
                  <a:gd name="connsiteY0" fmla="*/ 107497 h 196000"/>
                  <a:gd name="connsiteX1" fmla="*/ 370553 w 755590"/>
                  <a:gd name="connsiteY1" fmla="*/ 0 h 196000"/>
                  <a:gd name="connsiteX2" fmla="*/ 755568 w 755590"/>
                  <a:gd name="connsiteY2" fmla="*/ 119064 h 196000"/>
                  <a:gd name="connsiteX3" fmla="*/ 353540 w 755590"/>
                  <a:gd name="connsiteY3" fmla="*/ 195942 h 196000"/>
                  <a:gd name="connsiteX4" fmla="*/ 25 w 755590"/>
                  <a:gd name="connsiteY4" fmla="*/ 107497 h 19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90" h="196000">
                    <a:moveTo>
                      <a:pt x="25" y="107497"/>
                    </a:moveTo>
                    <a:cubicBezTo>
                      <a:pt x="2861" y="74840"/>
                      <a:pt x="249506" y="0"/>
                      <a:pt x="370553" y="0"/>
                    </a:cubicBezTo>
                    <a:cubicBezTo>
                      <a:pt x="491600" y="0"/>
                      <a:pt x="758404" y="86407"/>
                      <a:pt x="755568" y="119064"/>
                    </a:cubicBezTo>
                    <a:cubicBezTo>
                      <a:pt x="752732" y="151721"/>
                      <a:pt x="479464" y="197870"/>
                      <a:pt x="353540" y="195942"/>
                    </a:cubicBezTo>
                    <a:cubicBezTo>
                      <a:pt x="227616" y="194014"/>
                      <a:pt x="-2811" y="140154"/>
                      <a:pt x="25" y="107497"/>
                    </a:cubicBezTo>
                    <a:close/>
                  </a:path>
                </a:pathLst>
              </a:custGeom>
              <a:solidFill>
                <a:srgbClr val="A8B5B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D18C772-A978-3250-26E8-91409C3F3DB4}"/>
                </a:ext>
              </a:extLst>
            </p:cNvPr>
            <p:cNvGrpSpPr/>
            <p:nvPr/>
          </p:nvGrpSpPr>
          <p:grpSpPr>
            <a:xfrm>
              <a:off x="6172500" y="3470498"/>
              <a:ext cx="155027" cy="1303213"/>
              <a:chOff x="6730186" y="731548"/>
              <a:chExt cx="377157" cy="1356508"/>
            </a:xfrm>
          </p:grpSpPr>
          <p:sp>
            <p:nvSpPr>
              <p:cNvPr id="103" name="Free-form: Shape 102">
                <a:extLst>
                  <a:ext uri="{FF2B5EF4-FFF2-40B4-BE49-F238E27FC236}">
                    <a16:creationId xmlns:a16="http://schemas.microsoft.com/office/drawing/2014/main" id="{1E883272-791B-DA33-E1B2-7B7E215B1CA7}"/>
                  </a:ext>
                </a:extLst>
              </p:cNvPr>
              <p:cNvSpPr/>
              <p:nvPr/>
            </p:nvSpPr>
            <p:spPr>
              <a:xfrm flipH="1">
                <a:off x="6730186" y="731548"/>
                <a:ext cx="377157" cy="1356508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14450"/>
                  <a:gd name="connsiteX1" fmla="*/ 314325 w 390525"/>
                  <a:gd name="connsiteY1" fmla="*/ 1314450 h 1314450"/>
                  <a:gd name="connsiteX2" fmla="*/ 390525 w 390525"/>
                  <a:gd name="connsiteY2" fmla="*/ 1307606 h 1314450"/>
                  <a:gd name="connsiteX3" fmla="*/ 92075 w 390525"/>
                  <a:gd name="connsiteY3" fmla="*/ 53975 h 1314450"/>
                  <a:gd name="connsiteX4" fmla="*/ 0 w 390525"/>
                  <a:gd name="connsiteY4" fmla="*/ 0 h 1314450"/>
                  <a:gd name="connsiteX0" fmla="*/ 0 w 390525"/>
                  <a:gd name="connsiteY0" fmla="*/ 0 h 1308002"/>
                  <a:gd name="connsiteX1" fmla="*/ 308928 w 390525"/>
                  <a:gd name="connsiteY1" fmla="*/ 1308002 h 1308002"/>
                  <a:gd name="connsiteX2" fmla="*/ 390525 w 390525"/>
                  <a:gd name="connsiteY2" fmla="*/ 1307606 h 1308002"/>
                  <a:gd name="connsiteX3" fmla="*/ 92075 w 390525"/>
                  <a:gd name="connsiteY3" fmla="*/ 53975 h 1308002"/>
                  <a:gd name="connsiteX4" fmla="*/ 0 w 390525"/>
                  <a:gd name="connsiteY4" fmla="*/ 0 h 130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5" h="1308002">
                    <a:moveTo>
                      <a:pt x="0" y="0"/>
                    </a:moveTo>
                    <a:cubicBezTo>
                      <a:pt x="240646" y="691382"/>
                      <a:pt x="216853" y="873027"/>
                      <a:pt x="308928" y="1308002"/>
                    </a:cubicBezTo>
                    <a:lnTo>
                      <a:pt x="390525" y="1307606"/>
                    </a:lnTo>
                    <a:cubicBezTo>
                      <a:pt x="282326" y="813654"/>
                      <a:pt x="309313" y="591512"/>
                      <a:pt x="92075" y="539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85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4" name="Free-form: Shape 103">
                <a:extLst>
                  <a:ext uri="{FF2B5EF4-FFF2-40B4-BE49-F238E27FC236}">
                    <a16:creationId xmlns:a16="http://schemas.microsoft.com/office/drawing/2014/main" id="{2B29C12C-2A3A-0C87-2468-9D6BE8ABD018}"/>
                  </a:ext>
                </a:extLst>
              </p:cNvPr>
              <p:cNvSpPr/>
              <p:nvPr/>
            </p:nvSpPr>
            <p:spPr>
              <a:xfrm flipH="1">
                <a:off x="6778086" y="762335"/>
                <a:ext cx="310694" cy="1315543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1075 w 390525"/>
                  <a:gd name="connsiteY1" fmla="*/ 1317218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71019"/>
                  <a:gd name="connsiteY0" fmla="*/ 0 h 1339850"/>
                  <a:gd name="connsiteX1" fmla="*/ 311075 w 371019"/>
                  <a:gd name="connsiteY1" fmla="*/ 1317218 h 1339850"/>
                  <a:gd name="connsiteX2" fmla="*/ 371019 w 371019"/>
                  <a:gd name="connsiteY2" fmla="*/ 1339850 h 1339850"/>
                  <a:gd name="connsiteX3" fmla="*/ 92075 w 371019"/>
                  <a:gd name="connsiteY3" fmla="*/ 53975 h 1339850"/>
                  <a:gd name="connsiteX4" fmla="*/ 0 w 371019"/>
                  <a:gd name="connsiteY4" fmla="*/ 0 h 1339850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157098 w 436042"/>
                  <a:gd name="connsiteY3" fmla="*/ 181271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16145"/>
                  <a:gd name="connsiteY0" fmla="*/ 0 h 1452255"/>
                  <a:gd name="connsiteX1" fmla="*/ 376098 w 416145"/>
                  <a:gd name="connsiteY1" fmla="*/ 1447280 h 1452255"/>
                  <a:gd name="connsiteX2" fmla="*/ 416145 w 416145"/>
                  <a:gd name="connsiteY2" fmla="*/ 1452255 h 1452255"/>
                  <a:gd name="connsiteX3" fmla="*/ 53061 w 416145"/>
                  <a:gd name="connsiteY3" fmla="*/ 15231 h 1452255"/>
                  <a:gd name="connsiteX4" fmla="*/ 0 w 416145"/>
                  <a:gd name="connsiteY4" fmla="*/ 0 h 1452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145" h="1452255">
                    <a:moveTo>
                      <a:pt x="0" y="0"/>
                    </a:moveTo>
                    <a:cubicBezTo>
                      <a:pt x="263405" y="696917"/>
                      <a:pt x="267765" y="901613"/>
                      <a:pt x="376098" y="1447280"/>
                    </a:cubicBezTo>
                    <a:lnTo>
                      <a:pt x="416145" y="1452255"/>
                    </a:lnTo>
                    <a:cubicBezTo>
                      <a:pt x="301444" y="797799"/>
                      <a:pt x="247542" y="522329"/>
                      <a:pt x="53061" y="152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9D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92FDBC3-6487-D0F8-A23E-60FB55B932CF}"/>
                </a:ext>
              </a:extLst>
            </p:cNvPr>
            <p:cNvGrpSpPr/>
            <p:nvPr/>
          </p:nvGrpSpPr>
          <p:grpSpPr>
            <a:xfrm rot="21389844" flipH="1">
              <a:off x="5280151" y="3404516"/>
              <a:ext cx="154792" cy="1377314"/>
              <a:chOff x="6736886" y="820594"/>
              <a:chExt cx="370462" cy="1268979"/>
            </a:xfrm>
          </p:grpSpPr>
          <p:sp>
            <p:nvSpPr>
              <p:cNvPr id="106" name="Free-form: Shape 105">
                <a:extLst>
                  <a:ext uri="{FF2B5EF4-FFF2-40B4-BE49-F238E27FC236}">
                    <a16:creationId xmlns:a16="http://schemas.microsoft.com/office/drawing/2014/main" id="{73F10420-A258-7DA9-FEF9-1B47EEF32B21}"/>
                  </a:ext>
                </a:extLst>
              </p:cNvPr>
              <p:cNvSpPr/>
              <p:nvPr/>
            </p:nvSpPr>
            <p:spPr>
              <a:xfrm flipH="1">
                <a:off x="6736886" y="820594"/>
                <a:ext cx="370462" cy="1268979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4205"/>
                  <a:gd name="connsiteY0" fmla="*/ 0 h 1317529"/>
                  <a:gd name="connsiteX1" fmla="*/ 314325 w 394205"/>
                  <a:gd name="connsiteY1" fmla="*/ 1314450 h 1317529"/>
                  <a:gd name="connsiteX2" fmla="*/ 394206 w 394205"/>
                  <a:gd name="connsiteY2" fmla="*/ 1317529 h 1317529"/>
                  <a:gd name="connsiteX3" fmla="*/ 92075 w 394205"/>
                  <a:gd name="connsiteY3" fmla="*/ 53975 h 1317529"/>
                  <a:gd name="connsiteX4" fmla="*/ 0 w 394205"/>
                  <a:gd name="connsiteY4" fmla="*/ 0 h 1317529"/>
                  <a:gd name="connsiteX0" fmla="*/ 0 w 394205"/>
                  <a:gd name="connsiteY0" fmla="*/ 0 h 1317529"/>
                  <a:gd name="connsiteX1" fmla="*/ 309862 w 394205"/>
                  <a:gd name="connsiteY1" fmla="*/ 1308239 h 1317529"/>
                  <a:gd name="connsiteX2" fmla="*/ 394206 w 394205"/>
                  <a:gd name="connsiteY2" fmla="*/ 1317529 h 1317529"/>
                  <a:gd name="connsiteX3" fmla="*/ 92075 w 394205"/>
                  <a:gd name="connsiteY3" fmla="*/ 53975 h 1317529"/>
                  <a:gd name="connsiteX4" fmla="*/ 0 w 394205"/>
                  <a:gd name="connsiteY4" fmla="*/ 0 h 1317529"/>
                  <a:gd name="connsiteX0" fmla="*/ 0 w 394205"/>
                  <a:gd name="connsiteY0" fmla="*/ 0 h 1317529"/>
                  <a:gd name="connsiteX1" fmla="*/ 305397 w 394205"/>
                  <a:gd name="connsiteY1" fmla="*/ 1302027 h 1317529"/>
                  <a:gd name="connsiteX2" fmla="*/ 394206 w 394205"/>
                  <a:gd name="connsiteY2" fmla="*/ 1317529 h 1317529"/>
                  <a:gd name="connsiteX3" fmla="*/ 92075 w 394205"/>
                  <a:gd name="connsiteY3" fmla="*/ 53975 h 1317529"/>
                  <a:gd name="connsiteX4" fmla="*/ 0 w 394205"/>
                  <a:gd name="connsiteY4" fmla="*/ 0 h 1317529"/>
                  <a:gd name="connsiteX0" fmla="*/ 0 w 395875"/>
                  <a:gd name="connsiteY0" fmla="*/ 0 h 1307384"/>
                  <a:gd name="connsiteX1" fmla="*/ 305397 w 395875"/>
                  <a:gd name="connsiteY1" fmla="*/ 1302027 h 1307384"/>
                  <a:gd name="connsiteX2" fmla="*/ 395876 w 395875"/>
                  <a:gd name="connsiteY2" fmla="*/ 1307384 h 1307384"/>
                  <a:gd name="connsiteX3" fmla="*/ 92075 w 395875"/>
                  <a:gd name="connsiteY3" fmla="*/ 53975 h 1307384"/>
                  <a:gd name="connsiteX4" fmla="*/ 0 w 395875"/>
                  <a:gd name="connsiteY4" fmla="*/ 0 h 130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875" h="1307384">
                    <a:moveTo>
                      <a:pt x="0" y="0"/>
                    </a:moveTo>
                    <a:cubicBezTo>
                      <a:pt x="240646" y="691382"/>
                      <a:pt x="213322" y="867052"/>
                      <a:pt x="305397" y="1302027"/>
                    </a:cubicBezTo>
                    <a:lnTo>
                      <a:pt x="395876" y="1307384"/>
                    </a:lnTo>
                    <a:cubicBezTo>
                      <a:pt x="287677" y="813432"/>
                      <a:pt x="309313" y="591512"/>
                      <a:pt x="92075" y="539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85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58887045-4069-D16F-2ACE-80CCFF65C995}"/>
                  </a:ext>
                </a:extLst>
              </p:cNvPr>
              <p:cNvSpPr/>
              <p:nvPr/>
            </p:nvSpPr>
            <p:spPr>
              <a:xfrm flipH="1">
                <a:off x="6789366" y="848616"/>
                <a:ext cx="299416" cy="1238278"/>
              </a:xfrm>
              <a:custGeom>
                <a:avLst/>
                <a:gdLst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107950 w 390525"/>
                  <a:gd name="connsiteY3" fmla="*/ 6032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4325 w 390525"/>
                  <a:gd name="connsiteY1" fmla="*/ 1314450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90525"/>
                  <a:gd name="connsiteY0" fmla="*/ 0 h 1339850"/>
                  <a:gd name="connsiteX1" fmla="*/ 311075 w 390525"/>
                  <a:gd name="connsiteY1" fmla="*/ 1317218 h 1339850"/>
                  <a:gd name="connsiteX2" fmla="*/ 390525 w 390525"/>
                  <a:gd name="connsiteY2" fmla="*/ 1339850 h 1339850"/>
                  <a:gd name="connsiteX3" fmla="*/ 92075 w 390525"/>
                  <a:gd name="connsiteY3" fmla="*/ 53975 h 1339850"/>
                  <a:gd name="connsiteX4" fmla="*/ 0 w 390525"/>
                  <a:gd name="connsiteY4" fmla="*/ 0 h 1339850"/>
                  <a:gd name="connsiteX0" fmla="*/ 0 w 371019"/>
                  <a:gd name="connsiteY0" fmla="*/ 0 h 1339850"/>
                  <a:gd name="connsiteX1" fmla="*/ 311075 w 371019"/>
                  <a:gd name="connsiteY1" fmla="*/ 1317218 h 1339850"/>
                  <a:gd name="connsiteX2" fmla="*/ 371019 w 371019"/>
                  <a:gd name="connsiteY2" fmla="*/ 1339850 h 1339850"/>
                  <a:gd name="connsiteX3" fmla="*/ 92075 w 371019"/>
                  <a:gd name="connsiteY3" fmla="*/ 53975 h 1339850"/>
                  <a:gd name="connsiteX4" fmla="*/ 0 w 371019"/>
                  <a:gd name="connsiteY4" fmla="*/ 0 h 1339850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157098 w 436042"/>
                  <a:gd name="connsiteY3" fmla="*/ 181271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36042"/>
                  <a:gd name="connsiteY0" fmla="*/ 0 h 1467146"/>
                  <a:gd name="connsiteX1" fmla="*/ 376098 w 436042"/>
                  <a:gd name="connsiteY1" fmla="*/ 1444514 h 1467146"/>
                  <a:gd name="connsiteX2" fmla="*/ 436042 w 436042"/>
                  <a:gd name="connsiteY2" fmla="*/ 1467146 h 1467146"/>
                  <a:gd name="connsiteX3" fmla="*/ 66066 w 436042"/>
                  <a:gd name="connsiteY3" fmla="*/ 17999 h 1467146"/>
                  <a:gd name="connsiteX4" fmla="*/ 0 w 436042"/>
                  <a:gd name="connsiteY4" fmla="*/ 0 h 1467146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63093 w 423037"/>
                  <a:gd name="connsiteY1" fmla="*/ 1441746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76098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85527 w 423037"/>
                  <a:gd name="connsiteY1" fmla="*/ 1447280 h 1464378"/>
                  <a:gd name="connsiteX2" fmla="*/ 423037 w 423037"/>
                  <a:gd name="connsiteY2" fmla="*/ 1464378 h 1464378"/>
                  <a:gd name="connsiteX3" fmla="*/ 53061 w 423037"/>
                  <a:gd name="connsiteY3" fmla="*/ 15231 h 1464378"/>
                  <a:gd name="connsiteX4" fmla="*/ 0 w 423037"/>
                  <a:gd name="connsiteY4" fmla="*/ 0 h 1464378"/>
                  <a:gd name="connsiteX0" fmla="*/ 0 w 423037"/>
                  <a:gd name="connsiteY0" fmla="*/ 0 h 1464378"/>
                  <a:gd name="connsiteX1" fmla="*/ 385527 w 423037"/>
                  <a:gd name="connsiteY1" fmla="*/ 1447280 h 1464378"/>
                  <a:gd name="connsiteX2" fmla="*/ 423037 w 423037"/>
                  <a:gd name="connsiteY2" fmla="*/ 1464378 h 1464378"/>
                  <a:gd name="connsiteX3" fmla="*/ 37348 w 423037"/>
                  <a:gd name="connsiteY3" fmla="*/ 15231 h 1464378"/>
                  <a:gd name="connsiteX4" fmla="*/ 0 w 423037"/>
                  <a:gd name="connsiteY4" fmla="*/ 0 h 1464378"/>
                  <a:gd name="connsiteX0" fmla="*/ 0 w 413339"/>
                  <a:gd name="connsiteY0" fmla="*/ 0 h 1447280"/>
                  <a:gd name="connsiteX1" fmla="*/ 385527 w 413339"/>
                  <a:gd name="connsiteY1" fmla="*/ 1447280 h 1447280"/>
                  <a:gd name="connsiteX2" fmla="*/ 413339 w 413339"/>
                  <a:gd name="connsiteY2" fmla="*/ 1441209 h 1447280"/>
                  <a:gd name="connsiteX3" fmla="*/ 37348 w 413339"/>
                  <a:gd name="connsiteY3" fmla="*/ 15231 h 1447280"/>
                  <a:gd name="connsiteX4" fmla="*/ 0 w 413339"/>
                  <a:gd name="connsiteY4" fmla="*/ 0 h 1447280"/>
                  <a:gd name="connsiteX0" fmla="*/ 0 w 413339"/>
                  <a:gd name="connsiteY0" fmla="*/ 0 h 1441209"/>
                  <a:gd name="connsiteX1" fmla="*/ 379824 w 413339"/>
                  <a:gd name="connsiteY1" fmla="*/ 1440273 h 1441209"/>
                  <a:gd name="connsiteX2" fmla="*/ 413339 w 413339"/>
                  <a:gd name="connsiteY2" fmla="*/ 1441209 h 1441209"/>
                  <a:gd name="connsiteX3" fmla="*/ 37348 w 413339"/>
                  <a:gd name="connsiteY3" fmla="*/ 15231 h 1441209"/>
                  <a:gd name="connsiteX4" fmla="*/ 0 w 413339"/>
                  <a:gd name="connsiteY4" fmla="*/ 0 h 144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339" h="1441209">
                    <a:moveTo>
                      <a:pt x="0" y="0"/>
                    </a:moveTo>
                    <a:cubicBezTo>
                      <a:pt x="263405" y="696917"/>
                      <a:pt x="271491" y="894606"/>
                      <a:pt x="379824" y="1440273"/>
                    </a:cubicBezTo>
                    <a:lnTo>
                      <a:pt x="413339" y="1441209"/>
                    </a:lnTo>
                    <a:cubicBezTo>
                      <a:pt x="298638" y="786753"/>
                      <a:pt x="231829" y="522329"/>
                      <a:pt x="37348" y="152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9D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07E4F84-D183-4F47-B425-F6A1A9808039}"/>
                </a:ext>
              </a:extLst>
            </p:cNvPr>
            <p:cNvGrpSpPr/>
            <p:nvPr/>
          </p:nvGrpSpPr>
          <p:grpSpPr>
            <a:xfrm rot="4950701">
              <a:off x="5345782" y="4176072"/>
              <a:ext cx="71004" cy="76455"/>
              <a:chOff x="5463406" y="1408607"/>
              <a:chExt cx="87142" cy="96184"/>
            </a:xfrm>
          </p:grpSpPr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4CA872F4-AFDB-573A-1720-951B0E8A2D12}"/>
                  </a:ext>
                </a:extLst>
              </p:cNvPr>
              <p:cNvSpPr/>
              <p:nvPr/>
            </p:nvSpPr>
            <p:spPr>
              <a:xfrm rot="4334782" flipH="1" flipV="1">
                <a:off x="5474605" y="1446871"/>
                <a:ext cx="84230" cy="770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59EDBA4B-EA89-0867-116F-63A8D068104A}"/>
                  </a:ext>
                </a:extLst>
              </p:cNvPr>
              <p:cNvSpPr/>
              <p:nvPr/>
            </p:nvSpPr>
            <p:spPr>
              <a:xfrm rot="3442267" flipH="1" flipV="1">
                <a:off x="5452032" y="1458825"/>
                <a:ext cx="84230" cy="770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Free-form: Shape 110">
                <a:extLst>
                  <a:ext uri="{FF2B5EF4-FFF2-40B4-BE49-F238E27FC236}">
                    <a16:creationId xmlns:a16="http://schemas.microsoft.com/office/drawing/2014/main" id="{9387CE84-40EF-7E63-DF55-CB41ED2F3E6C}"/>
                  </a:ext>
                </a:extLst>
              </p:cNvPr>
              <p:cNvSpPr/>
              <p:nvPr/>
            </p:nvSpPr>
            <p:spPr>
              <a:xfrm rot="2244918" flipH="1" flipV="1">
                <a:off x="5463406" y="1484753"/>
                <a:ext cx="62321" cy="1623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76" h="60227">
                    <a:moveTo>
                      <a:pt x="0" y="60228"/>
                    </a:moveTo>
                    <a:cubicBezTo>
                      <a:pt x="82858" y="-46113"/>
                      <a:pt x="175478" y="24788"/>
                      <a:pt x="218476" y="591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Free-form: Shape 111">
                <a:extLst>
                  <a:ext uri="{FF2B5EF4-FFF2-40B4-BE49-F238E27FC236}">
                    <a16:creationId xmlns:a16="http://schemas.microsoft.com/office/drawing/2014/main" id="{026265D1-B53B-5039-A026-CB5862A2693A}"/>
                  </a:ext>
                </a:extLst>
              </p:cNvPr>
              <p:cNvSpPr/>
              <p:nvPr/>
            </p:nvSpPr>
            <p:spPr>
              <a:xfrm rot="15795398" flipH="1" flipV="1">
                <a:off x="5509630" y="1457041"/>
                <a:ext cx="62902" cy="1893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4" name="Arrow: Up 113">
            <a:extLst>
              <a:ext uri="{FF2B5EF4-FFF2-40B4-BE49-F238E27FC236}">
                <a16:creationId xmlns:a16="http://schemas.microsoft.com/office/drawing/2014/main" id="{5D920BF7-02B7-B288-E47F-E5052ACC5964}"/>
              </a:ext>
            </a:extLst>
          </p:cNvPr>
          <p:cNvSpPr/>
          <p:nvPr/>
        </p:nvSpPr>
        <p:spPr>
          <a:xfrm>
            <a:off x="2815314" y="2236242"/>
            <a:ext cx="420786" cy="509055"/>
          </a:xfrm>
          <a:prstGeom prst="upArrow">
            <a:avLst/>
          </a:prstGeom>
          <a:solidFill>
            <a:srgbClr val="F2817F"/>
          </a:solidFill>
          <a:ln w="19050">
            <a:solidFill>
              <a:srgbClr val="F28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Arrow: Up 115">
            <a:extLst>
              <a:ext uri="{FF2B5EF4-FFF2-40B4-BE49-F238E27FC236}">
                <a16:creationId xmlns:a16="http://schemas.microsoft.com/office/drawing/2014/main" id="{468D2459-C6F0-2D88-A506-45F719F0C73D}"/>
              </a:ext>
            </a:extLst>
          </p:cNvPr>
          <p:cNvSpPr/>
          <p:nvPr/>
        </p:nvSpPr>
        <p:spPr>
          <a:xfrm rot="10800000">
            <a:off x="8566030" y="2262159"/>
            <a:ext cx="420786" cy="509055"/>
          </a:xfrm>
          <a:prstGeom prst="upArrow">
            <a:avLst/>
          </a:prstGeom>
          <a:solidFill>
            <a:srgbClr val="F2817F"/>
          </a:solidFill>
          <a:ln w="19050">
            <a:solidFill>
              <a:srgbClr val="F28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9308536-78BD-9075-FD5F-F79CBF274275}"/>
              </a:ext>
            </a:extLst>
          </p:cNvPr>
          <p:cNvSpPr txBox="1"/>
          <p:nvPr/>
        </p:nvSpPr>
        <p:spPr>
          <a:xfrm>
            <a:off x="2832304" y="5453312"/>
            <a:ext cx="2161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Emotions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457AF6D-5D89-A37C-9148-1C1FA0DEAA6E}"/>
              </a:ext>
            </a:extLst>
          </p:cNvPr>
          <p:cNvSpPr txBox="1"/>
          <p:nvPr/>
        </p:nvSpPr>
        <p:spPr>
          <a:xfrm>
            <a:off x="4752796" y="5849328"/>
            <a:ext cx="2161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Effort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1A45394-8D73-6600-2DF8-F3C5C1328116}"/>
              </a:ext>
            </a:extLst>
          </p:cNvPr>
          <p:cNvSpPr txBox="1"/>
          <p:nvPr/>
        </p:nvSpPr>
        <p:spPr>
          <a:xfrm>
            <a:off x="6825343" y="5533421"/>
            <a:ext cx="2161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Economics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9F004AC-9348-9AEB-9CFA-FEADCC450071}"/>
              </a:ext>
            </a:extLst>
          </p:cNvPr>
          <p:cNvSpPr txBox="1"/>
          <p:nvPr/>
        </p:nvSpPr>
        <p:spPr>
          <a:xfrm>
            <a:off x="7211441" y="2787305"/>
            <a:ext cx="3129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spc="-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Costs</a:t>
            </a:r>
          </a:p>
        </p:txBody>
      </p:sp>
      <p:sp>
        <p:nvSpPr>
          <p:cNvPr id="79" name="Free-form: Shape 78">
            <a:extLst>
              <a:ext uri="{FF2B5EF4-FFF2-40B4-BE49-F238E27FC236}">
                <a16:creationId xmlns:a16="http://schemas.microsoft.com/office/drawing/2014/main" id="{145E497B-480E-F3E8-5DD4-AF2F09E8824A}"/>
              </a:ext>
            </a:extLst>
          </p:cNvPr>
          <p:cNvSpPr/>
          <p:nvPr/>
        </p:nvSpPr>
        <p:spPr>
          <a:xfrm>
            <a:off x="5844530" y="4686658"/>
            <a:ext cx="41120" cy="1105111"/>
          </a:xfrm>
          <a:custGeom>
            <a:avLst/>
            <a:gdLst>
              <a:gd name="connsiteX0" fmla="*/ 736600 w 736600"/>
              <a:gd name="connsiteY0" fmla="*/ 0 h 1143000"/>
              <a:gd name="connsiteX1" fmla="*/ 0 w 736600"/>
              <a:gd name="connsiteY1" fmla="*/ 1143000 h 1143000"/>
              <a:gd name="connsiteX0" fmla="*/ 749263 w 749263"/>
              <a:gd name="connsiteY0" fmla="*/ 0 h 1143000"/>
              <a:gd name="connsiteX1" fmla="*/ 12663 w 749263"/>
              <a:gd name="connsiteY1" fmla="*/ 1143000 h 1143000"/>
              <a:gd name="connsiteX0" fmla="*/ 767179 w 767179"/>
              <a:gd name="connsiteY0" fmla="*/ 0 h 1143000"/>
              <a:gd name="connsiteX1" fmla="*/ 30579 w 767179"/>
              <a:gd name="connsiteY1" fmla="*/ 1143000 h 1143000"/>
              <a:gd name="connsiteX0" fmla="*/ 392087 w 392087"/>
              <a:gd name="connsiteY0" fmla="*/ 0 h 1228725"/>
              <a:gd name="connsiteX1" fmla="*/ 214287 w 392087"/>
              <a:gd name="connsiteY1" fmla="*/ 1228725 h 1228725"/>
              <a:gd name="connsiteX0" fmla="*/ 364601 w 364601"/>
              <a:gd name="connsiteY0" fmla="*/ 0 h 1228725"/>
              <a:gd name="connsiteX1" fmla="*/ 186801 w 364601"/>
              <a:gd name="connsiteY1" fmla="*/ 1228725 h 1228725"/>
              <a:gd name="connsiteX0" fmla="*/ 356672 w 356672"/>
              <a:gd name="connsiteY0" fmla="*/ 0 h 1216025"/>
              <a:gd name="connsiteX1" fmla="*/ 201097 w 356672"/>
              <a:gd name="connsiteY1" fmla="*/ 1216025 h 1216025"/>
              <a:gd name="connsiteX0" fmla="*/ 173148 w 173148"/>
              <a:gd name="connsiteY0" fmla="*/ 0 h 1216025"/>
              <a:gd name="connsiteX1" fmla="*/ 17573 w 173148"/>
              <a:gd name="connsiteY1" fmla="*/ 1216025 h 1216025"/>
              <a:gd name="connsiteX0" fmla="*/ 173148 w 173148"/>
              <a:gd name="connsiteY0" fmla="*/ 0 h 1228725"/>
              <a:gd name="connsiteX1" fmla="*/ 17573 w 173148"/>
              <a:gd name="connsiteY1" fmla="*/ 1228725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148" h="1228725">
                <a:moveTo>
                  <a:pt x="173148" y="0"/>
                </a:moveTo>
                <a:cubicBezTo>
                  <a:pt x="-50160" y="1343025"/>
                  <a:pt x="-419" y="1044575"/>
                  <a:pt x="17573" y="1228725"/>
                </a:cubicBezTo>
              </a:path>
            </a:pathLst>
          </a:custGeom>
          <a:noFill/>
          <a:ln w="19050">
            <a:solidFill>
              <a:srgbClr val="F281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-form: Shape 77">
            <a:extLst>
              <a:ext uri="{FF2B5EF4-FFF2-40B4-BE49-F238E27FC236}">
                <a16:creationId xmlns:a16="http://schemas.microsoft.com/office/drawing/2014/main" id="{82C4B148-833A-E038-65E0-B9757B9FA268}"/>
              </a:ext>
            </a:extLst>
          </p:cNvPr>
          <p:cNvSpPr/>
          <p:nvPr/>
        </p:nvSpPr>
        <p:spPr>
          <a:xfrm flipH="1">
            <a:off x="6269753" y="4652601"/>
            <a:ext cx="689998" cy="1028011"/>
          </a:xfrm>
          <a:custGeom>
            <a:avLst/>
            <a:gdLst>
              <a:gd name="connsiteX0" fmla="*/ 736600 w 736600"/>
              <a:gd name="connsiteY0" fmla="*/ 0 h 1143000"/>
              <a:gd name="connsiteX1" fmla="*/ 0 w 736600"/>
              <a:gd name="connsiteY1" fmla="*/ 1143000 h 1143000"/>
              <a:gd name="connsiteX0" fmla="*/ 749263 w 749263"/>
              <a:gd name="connsiteY0" fmla="*/ 0 h 1143000"/>
              <a:gd name="connsiteX1" fmla="*/ 12663 w 749263"/>
              <a:gd name="connsiteY1" fmla="*/ 1143000 h 1143000"/>
              <a:gd name="connsiteX0" fmla="*/ 767179 w 767179"/>
              <a:gd name="connsiteY0" fmla="*/ 0 h 1143000"/>
              <a:gd name="connsiteX1" fmla="*/ 30579 w 767179"/>
              <a:gd name="connsiteY1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7179" h="1143000">
                <a:moveTo>
                  <a:pt x="767179" y="0"/>
                </a:moveTo>
                <a:cubicBezTo>
                  <a:pt x="80321" y="1146175"/>
                  <a:pt x="-76313" y="993775"/>
                  <a:pt x="30579" y="1143000"/>
                </a:cubicBezTo>
              </a:path>
            </a:pathLst>
          </a:custGeom>
          <a:noFill/>
          <a:ln w="19050">
            <a:solidFill>
              <a:srgbClr val="F281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C8BF4-A0E3-9DF9-2AC3-71D6CD230AE8}"/>
              </a:ext>
            </a:extLst>
          </p:cNvPr>
          <p:cNvSpPr txBox="1"/>
          <p:nvPr/>
        </p:nvSpPr>
        <p:spPr>
          <a:xfrm>
            <a:off x="676443" y="701497"/>
            <a:ext cx="2981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spc="-100" dirty="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The 3Es</a:t>
            </a:r>
          </a:p>
        </p:txBody>
      </p:sp>
    </p:spTree>
    <p:extLst>
      <p:ext uri="{BB962C8B-B14F-4D97-AF65-F5344CB8AC3E}">
        <p14:creationId xmlns:p14="http://schemas.microsoft.com/office/powerpoint/2010/main" val="36986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16" grpId="0" animBg="1"/>
      <p:bldP spid="117" grpId="0"/>
      <p:bldP spid="118" grpId="0"/>
      <p:bldP spid="119" grpId="0"/>
      <p:bldP spid="120" grpId="0"/>
      <p:bldP spid="79" grpId="0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2E9A-8C6F-774D-1473-8C23545B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C91622-8AD0-C437-C776-266BECD74146}"/>
              </a:ext>
            </a:extLst>
          </p:cNvPr>
          <p:cNvSpPr txBox="1"/>
          <p:nvPr/>
        </p:nvSpPr>
        <p:spPr>
          <a:xfrm>
            <a:off x="4390916" y="499267"/>
            <a:ext cx="2949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rgbClr val="F2817F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Pre-contemplation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B01C-A5DA-9633-2380-E0B9272EFD15}"/>
              </a:ext>
            </a:extLst>
          </p:cNvPr>
          <p:cNvSpPr txBox="1"/>
          <p:nvPr/>
        </p:nvSpPr>
        <p:spPr>
          <a:xfrm>
            <a:off x="4965009" y="912850"/>
            <a:ext cx="1801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Not thinking about advice</a:t>
            </a:r>
            <a:endParaRPr lang="en-GB" spc="-100" dirty="0">
              <a:solidFill>
                <a:schemeClr val="bg1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50D9DD-8DCD-1617-33B4-E680328B7128}"/>
              </a:ext>
            </a:extLst>
          </p:cNvPr>
          <p:cNvGrpSpPr/>
          <p:nvPr/>
        </p:nvGrpSpPr>
        <p:grpSpPr>
          <a:xfrm>
            <a:off x="4112421" y="1771876"/>
            <a:ext cx="3475507" cy="3363546"/>
            <a:chOff x="4013049" y="1680194"/>
            <a:chExt cx="3674253" cy="355588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3FB526DC-28F3-3717-5F79-D03280AA57ED}"/>
                </a:ext>
              </a:extLst>
            </p:cNvPr>
            <p:cNvSpPr/>
            <p:nvPr/>
          </p:nvSpPr>
          <p:spPr>
            <a:xfrm>
              <a:off x="4181478" y="1894965"/>
              <a:ext cx="3341120" cy="3341118"/>
            </a:xfrm>
            <a:prstGeom prst="arc">
              <a:avLst>
                <a:gd name="adj1" fmla="val 16200000"/>
                <a:gd name="adj2" fmla="val 12279714"/>
              </a:avLst>
            </a:prstGeom>
            <a:noFill/>
            <a:ln w="38100">
              <a:solidFill>
                <a:srgbClr val="E5E7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A13990-F482-7D54-D65D-90567EAC427B}"/>
                </a:ext>
              </a:extLst>
            </p:cNvPr>
            <p:cNvSpPr/>
            <p:nvPr/>
          </p:nvSpPr>
          <p:spPr>
            <a:xfrm>
              <a:off x="4013049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7CCE90-438B-9D2F-D110-75917BD24BC6}"/>
                </a:ext>
              </a:extLst>
            </p:cNvPr>
            <p:cNvSpPr/>
            <p:nvPr/>
          </p:nvSpPr>
          <p:spPr>
            <a:xfrm>
              <a:off x="7167767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4AD24A-3EFC-EA88-8D50-440F427D56DC}"/>
                </a:ext>
              </a:extLst>
            </p:cNvPr>
            <p:cNvSpPr/>
            <p:nvPr/>
          </p:nvSpPr>
          <p:spPr>
            <a:xfrm>
              <a:off x="6734439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30B6743-CD68-2A2B-752A-EDCA79BE0437}"/>
                </a:ext>
              </a:extLst>
            </p:cNvPr>
            <p:cNvSpPr/>
            <p:nvPr/>
          </p:nvSpPr>
          <p:spPr>
            <a:xfrm>
              <a:off x="4478718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752B9E-1674-9F3F-6BF2-4BE9EA8FB194}"/>
                </a:ext>
              </a:extLst>
            </p:cNvPr>
            <p:cNvSpPr/>
            <p:nvPr/>
          </p:nvSpPr>
          <p:spPr>
            <a:xfrm>
              <a:off x="5592272" y="1680194"/>
              <a:ext cx="519537" cy="519532"/>
            </a:xfrm>
            <a:prstGeom prst="ellipse">
              <a:avLst/>
            </a:prstGeom>
            <a:solidFill>
              <a:srgbClr val="F281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846D2-A1F1-4210-5808-35CFCECE981F}"/>
              </a:ext>
            </a:extLst>
          </p:cNvPr>
          <p:cNvGrpSpPr/>
          <p:nvPr/>
        </p:nvGrpSpPr>
        <p:grpSpPr>
          <a:xfrm>
            <a:off x="5308505" y="1620304"/>
            <a:ext cx="1416146" cy="897746"/>
            <a:chOff x="8538216" y="1330625"/>
            <a:chExt cx="1806270" cy="11450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0AF01C-115D-BDC2-A7C5-6F08E6CA4D0E}"/>
                </a:ext>
              </a:extLst>
            </p:cNvPr>
            <p:cNvGrpSpPr/>
            <p:nvPr/>
          </p:nvGrpSpPr>
          <p:grpSpPr>
            <a:xfrm flipH="1" flipV="1">
              <a:off x="8723333" y="1330625"/>
              <a:ext cx="93138" cy="452269"/>
              <a:chOff x="7748905" y="3175421"/>
              <a:chExt cx="150628" cy="975533"/>
            </a:xfrm>
          </p:grpSpPr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A0E11927-1D04-9E0E-0087-161D1646E21B}"/>
                  </a:ext>
                </a:extLst>
              </p:cNvPr>
              <p:cNvSpPr/>
              <p:nvPr/>
            </p:nvSpPr>
            <p:spPr>
              <a:xfrm rot="5076547">
                <a:off x="7400984" y="3523342"/>
                <a:ext cx="791440" cy="95597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432388"/>
                  <a:gd name="connsiteY0" fmla="*/ 48694 h 48694"/>
                  <a:gd name="connsiteX1" fmla="*/ 432388 w 432388"/>
                  <a:gd name="connsiteY1" fmla="*/ 19328 h 48694"/>
                  <a:gd name="connsiteX0" fmla="*/ 0 w 432388"/>
                  <a:gd name="connsiteY0" fmla="*/ 46152 h 46152"/>
                  <a:gd name="connsiteX1" fmla="*/ 432388 w 432388"/>
                  <a:gd name="connsiteY1" fmla="*/ 16786 h 46152"/>
                  <a:gd name="connsiteX0" fmla="*/ 0 w 432388"/>
                  <a:gd name="connsiteY0" fmla="*/ 52228 h 52228"/>
                  <a:gd name="connsiteX1" fmla="*/ 432388 w 432388"/>
                  <a:gd name="connsiteY1" fmla="*/ 22862 h 5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388" h="52228">
                    <a:moveTo>
                      <a:pt x="0" y="52228"/>
                    </a:moveTo>
                    <a:cubicBezTo>
                      <a:pt x="233785" y="38"/>
                      <a:pt x="248756" y="-18993"/>
                      <a:pt x="432388" y="22862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672CB2AD-F808-B690-A841-B00E4407E403}"/>
                  </a:ext>
                </a:extLst>
              </p:cNvPr>
              <p:cNvSpPr/>
              <p:nvPr/>
            </p:nvSpPr>
            <p:spPr>
              <a:xfrm rot="6009787">
                <a:off x="7731936" y="4053887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440DAC1E-4A6B-6ACB-E29D-A912926B445F}"/>
                  </a:ext>
                </a:extLst>
              </p:cNvPr>
              <p:cNvSpPr/>
              <p:nvPr/>
            </p:nvSpPr>
            <p:spPr>
              <a:xfrm rot="5117272">
                <a:off x="7773251" y="4053886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64658687-7B89-8C16-B525-3704DD5FC6C0}"/>
                  </a:ext>
                </a:extLst>
              </p:cNvPr>
              <p:cNvSpPr/>
              <p:nvPr/>
            </p:nvSpPr>
            <p:spPr>
              <a:xfrm rot="3919923">
                <a:off x="7819193" y="3989031"/>
                <a:ext cx="134426" cy="262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76" h="60227">
                    <a:moveTo>
                      <a:pt x="0" y="60228"/>
                    </a:moveTo>
                    <a:cubicBezTo>
                      <a:pt x="82858" y="-46113"/>
                      <a:pt x="175478" y="24788"/>
                      <a:pt x="218476" y="5912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1EA99D6-4C48-1450-03C9-D9877C5DE696}"/>
                  </a:ext>
                </a:extLst>
              </p:cNvPr>
              <p:cNvSpPr/>
              <p:nvPr/>
            </p:nvSpPr>
            <p:spPr>
              <a:xfrm rot="17470403">
                <a:off x="7721925" y="3974117"/>
                <a:ext cx="135679" cy="3062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52B357-085D-7180-B8F0-DBAE28280A43}"/>
                </a:ext>
              </a:extLst>
            </p:cNvPr>
            <p:cNvGrpSpPr/>
            <p:nvPr/>
          </p:nvGrpSpPr>
          <p:grpSpPr>
            <a:xfrm>
              <a:off x="8643450" y="2049284"/>
              <a:ext cx="264226" cy="362691"/>
              <a:chOff x="7171638" y="5830403"/>
              <a:chExt cx="275834" cy="378625"/>
            </a:xfrm>
          </p:grpSpPr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567368A6-4099-5066-0120-F34F139DCA32}"/>
                  </a:ext>
                </a:extLst>
              </p:cNvPr>
              <p:cNvSpPr/>
              <p:nvPr/>
            </p:nvSpPr>
            <p:spPr>
              <a:xfrm rot="18215078">
                <a:off x="7237513" y="5952371"/>
                <a:ext cx="331928" cy="8799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383740"/>
                  <a:gd name="connsiteY0" fmla="*/ 57575 h 63691"/>
                  <a:gd name="connsiteX1" fmla="*/ 383740 w 383740"/>
                  <a:gd name="connsiteY1" fmla="*/ 63691 h 63691"/>
                  <a:gd name="connsiteX0" fmla="*/ 0 w 383740"/>
                  <a:gd name="connsiteY0" fmla="*/ 82829 h 88945"/>
                  <a:gd name="connsiteX1" fmla="*/ 383740 w 383740"/>
                  <a:gd name="connsiteY1" fmla="*/ 88945 h 88945"/>
                  <a:gd name="connsiteX0" fmla="*/ 0 w 361726"/>
                  <a:gd name="connsiteY0" fmla="*/ 106958 h 106958"/>
                  <a:gd name="connsiteX1" fmla="*/ 361726 w 361726"/>
                  <a:gd name="connsiteY1" fmla="*/ 70954 h 106958"/>
                  <a:gd name="connsiteX0" fmla="*/ 0 w 395317"/>
                  <a:gd name="connsiteY0" fmla="*/ 85427 h 86493"/>
                  <a:gd name="connsiteX1" fmla="*/ 395317 w 395317"/>
                  <a:gd name="connsiteY1" fmla="*/ 86493 h 86493"/>
                  <a:gd name="connsiteX0" fmla="*/ 0 w 395317"/>
                  <a:gd name="connsiteY0" fmla="*/ 74527 h 75593"/>
                  <a:gd name="connsiteX1" fmla="*/ 395317 w 395317"/>
                  <a:gd name="connsiteY1" fmla="*/ 75593 h 75593"/>
                  <a:gd name="connsiteX0" fmla="*/ 0 w 395317"/>
                  <a:gd name="connsiteY0" fmla="*/ 72469 h 73535"/>
                  <a:gd name="connsiteX1" fmla="*/ 395317 w 395317"/>
                  <a:gd name="connsiteY1" fmla="*/ 73535 h 73535"/>
                  <a:gd name="connsiteX0" fmla="*/ 0 w 352042"/>
                  <a:gd name="connsiteY0" fmla="*/ 64704 h 79353"/>
                  <a:gd name="connsiteX1" fmla="*/ 352042 w 352042"/>
                  <a:gd name="connsiteY1" fmla="*/ 79353 h 7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2042" h="79353">
                    <a:moveTo>
                      <a:pt x="0" y="64704"/>
                    </a:moveTo>
                    <a:cubicBezTo>
                      <a:pt x="141875" y="-4075"/>
                      <a:pt x="82903" y="-43176"/>
                      <a:pt x="352042" y="79353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5EB8B85-6654-FBAD-EE9C-027D8B15A2A7}"/>
                  </a:ext>
                </a:extLst>
              </p:cNvPr>
              <p:cNvSpPr/>
              <p:nvPr/>
            </p:nvSpPr>
            <p:spPr>
              <a:xfrm rot="11049837">
                <a:off x="7171638" y="6114555"/>
                <a:ext cx="164078" cy="9447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B9259C-A630-D021-7572-662233D0F8D6}"/>
                </a:ext>
              </a:extLst>
            </p:cNvPr>
            <p:cNvGrpSpPr/>
            <p:nvPr/>
          </p:nvGrpSpPr>
          <p:grpSpPr>
            <a:xfrm rot="737188">
              <a:off x="9205085" y="2214932"/>
              <a:ext cx="486408" cy="237312"/>
              <a:chOff x="7864332" y="5941265"/>
              <a:chExt cx="342549" cy="167125"/>
            </a:xfrm>
          </p:grpSpPr>
          <p:sp>
            <p:nvSpPr>
              <p:cNvPr id="61" name="Free-form: Shape 60">
                <a:extLst>
                  <a:ext uri="{FF2B5EF4-FFF2-40B4-BE49-F238E27FC236}">
                    <a16:creationId xmlns:a16="http://schemas.microsoft.com/office/drawing/2014/main" id="{F68B3722-8D8C-9F66-BD6E-EA5C1F77BD6C}"/>
                  </a:ext>
                </a:extLst>
              </p:cNvPr>
              <p:cNvSpPr/>
              <p:nvPr/>
            </p:nvSpPr>
            <p:spPr>
              <a:xfrm rot="11772442">
                <a:off x="7864332" y="5941265"/>
                <a:ext cx="302326" cy="8064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383957"/>
                  <a:gd name="connsiteY0" fmla="*/ 32921 h 32921"/>
                  <a:gd name="connsiteX1" fmla="*/ 383957 w 383957"/>
                  <a:gd name="connsiteY1" fmla="*/ 24890 h 32921"/>
                  <a:gd name="connsiteX0" fmla="*/ 0 w 383957"/>
                  <a:gd name="connsiteY0" fmla="*/ 47625 h 47625"/>
                  <a:gd name="connsiteX1" fmla="*/ 383957 w 383957"/>
                  <a:gd name="connsiteY1" fmla="*/ 39594 h 47625"/>
                  <a:gd name="connsiteX0" fmla="*/ 0 w 383957"/>
                  <a:gd name="connsiteY0" fmla="*/ 58986 h 58986"/>
                  <a:gd name="connsiteX1" fmla="*/ 383957 w 383957"/>
                  <a:gd name="connsiteY1" fmla="*/ 50955 h 58986"/>
                  <a:gd name="connsiteX0" fmla="*/ 0 w 383957"/>
                  <a:gd name="connsiteY0" fmla="*/ 86924 h 86924"/>
                  <a:gd name="connsiteX1" fmla="*/ 383957 w 383957"/>
                  <a:gd name="connsiteY1" fmla="*/ 78893 h 8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957" h="86924">
                    <a:moveTo>
                      <a:pt x="0" y="86924"/>
                    </a:moveTo>
                    <a:cubicBezTo>
                      <a:pt x="193029" y="18333"/>
                      <a:pt x="193817" y="-64537"/>
                      <a:pt x="383957" y="78893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7C7C94CF-FF58-17AD-0C60-E598C31758BE}"/>
                  </a:ext>
                </a:extLst>
              </p:cNvPr>
              <p:cNvSpPr/>
              <p:nvPr/>
            </p:nvSpPr>
            <p:spPr>
              <a:xfrm rot="4150870">
                <a:off x="8104309" y="6005818"/>
                <a:ext cx="127829" cy="7731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ECB1EEA-0D43-0154-7E6E-5A459ADF7D2B}"/>
                </a:ext>
              </a:extLst>
            </p:cNvPr>
            <p:cNvSpPr/>
            <p:nvPr/>
          </p:nvSpPr>
          <p:spPr>
            <a:xfrm>
              <a:off x="8725484" y="1428976"/>
              <a:ext cx="1073954" cy="780555"/>
            </a:xfrm>
            <a:custGeom>
              <a:avLst/>
              <a:gdLst>
                <a:gd name="connsiteX0" fmla="*/ 774700 w 2178050"/>
                <a:gd name="connsiteY0" fmla="*/ 0 h 1416050"/>
                <a:gd name="connsiteX1" fmla="*/ 1327150 w 2178050"/>
                <a:gd name="connsiteY1" fmla="*/ 6350 h 1416050"/>
                <a:gd name="connsiteX2" fmla="*/ 1682750 w 2178050"/>
                <a:gd name="connsiteY2" fmla="*/ 76200 h 1416050"/>
                <a:gd name="connsiteX3" fmla="*/ 2095500 w 2178050"/>
                <a:gd name="connsiteY3" fmla="*/ 374650 h 1416050"/>
                <a:gd name="connsiteX4" fmla="*/ 2178050 w 2178050"/>
                <a:gd name="connsiteY4" fmla="*/ 774700 h 1416050"/>
                <a:gd name="connsiteX5" fmla="*/ 1797050 w 2178050"/>
                <a:gd name="connsiteY5" fmla="*/ 1054100 h 1416050"/>
                <a:gd name="connsiteX6" fmla="*/ 1384300 w 2178050"/>
                <a:gd name="connsiteY6" fmla="*/ 1339850 h 1416050"/>
                <a:gd name="connsiteX7" fmla="*/ 793750 w 2178050"/>
                <a:gd name="connsiteY7" fmla="*/ 1416050 h 1416050"/>
                <a:gd name="connsiteX8" fmla="*/ 781050 w 2178050"/>
                <a:gd name="connsiteY8" fmla="*/ 1416050 h 1416050"/>
                <a:gd name="connsiteX9" fmla="*/ 317500 w 2178050"/>
                <a:gd name="connsiteY9" fmla="*/ 1308100 h 1416050"/>
                <a:gd name="connsiteX10" fmla="*/ 0 w 2178050"/>
                <a:gd name="connsiteY10" fmla="*/ 1073150 h 1416050"/>
                <a:gd name="connsiteX11" fmla="*/ 38100 w 2178050"/>
                <a:gd name="connsiteY11" fmla="*/ 628650 h 1416050"/>
                <a:gd name="connsiteX12" fmla="*/ 317500 w 2178050"/>
                <a:gd name="connsiteY12" fmla="*/ 311150 h 1416050"/>
                <a:gd name="connsiteX13" fmla="*/ 774700 w 2178050"/>
                <a:gd name="connsiteY13" fmla="*/ 0 h 1416050"/>
                <a:gd name="connsiteX0" fmla="*/ 774700 w 2178050"/>
                <a:gd name="connsiteY0" fmla="*/ 0 h 1416050"/>
                <a:gd name="connsiteX1" fmla="*/ 1327150 w 2178050"/>
                <a:gd name="connsiteY1" fmla="*/ 6350 h 1416050"/>
                <a:gd name="connsiteX2" fmla="*/ 1682750 w 2178050"/>
                <a:gd name="connsiteY2" fmla="*/ 76200 h 1416050"/>
                <a:gd name="connsiteX3" fmla="*/ 2095500 w 2178050"/>
                <a:gd name="connsiteY3" fmla="*/ 374650 h 1416050"/>
                <a:gd name="connsiteX4" fmla="*/ 2178050 w 2178050"/>
                <a:gd name="connsiteY4" fmla="*/ 774700 h 1416050"/>
                <a:gd name="connsiteX5" fmla="*/ 1797050 w 2178050"/>
                <a:gd name="connsiteY5" fmla="*/ 1054100 h 1416050"/>
                <a:gd name="connsiteX6" fmla="*/ 1384300 w 2178050"/>
                <a:gd name="connsiteY6" fmla="*/ 1339850 h 1416050"/>
                <a:gd name="connsiteX7" fmla="*/ 793750 w 2178050"/>
                <a:gd name="connsiteY7" fmla="*/ 1416050 h 1416050"/>
                <a:gd name="connsiteX8" fmla="*/ 781050 w 2178050"/>
                <a:gd name="connsiteY8" fmla="*/ 1416050 h 1416050"/>
                <a:gd name="connsiteX9" fmla="*/ 317500 w 2178050"/>
                <a:gd name="connsiteY9" fmla="*/ 1308100 h 1416050"/>
                <a:gd name="connsiteX10" fmla="*/ 0 w 2178050"/>
                <a:gd name="connsiteY10" fmla="*/ 1073150 h 1416050"/>
                <a:gd name="connsiteX11" fmla="*/ 38100 w 2178050"/>
                <a:gd name="connsiteY11" fmla="*/ 628650 h 1416050"/>
                <a:gd name="connsiteX12" fmla="*/ 317500 w 2178050"/>
                <a:gd name="connsiteY12" fmla="*/ 311150 h 1416050"/>
                <a:gd name="connsiteX13" fmla="*/ 774700 w 2178050"/>
                <a:gd name="connsiteY13" fmla="*/ 0 h 1416050"/>
                <a:gd name="connsiteX0" fmla="*/ 774700 w 2178050"/>
                <a:gd name="connsiteY0" fmla="*/ 49476 h 1465526"/>
                <a:gd name="connsiteX1" fmla="*/ 1327150 w 2178050"/>
                <a:gd name="connsiteY1" fmla="*/ 55826 h 1465526"/>
                <a:gd name="connsiteX2" fmla="*/ 1682750 w 2178050"/>
                <a:gd name="connsiteY2" fmla="*/ 125676 h 1465526"/>
                <a:gd name="connsiteX3" fmla="*/ 2095500 w 2178050"/>
                <a:gd name="connsiteY3" fmla="*/ 424126 h 1465526"/>
                <a:gd name="connsiteX4" fmla="*/ 2178050 w 2178050"/>
                <a:gd name="connsiteY4" fmla="*/ 824176 h 1465526"/>
                <a:gd name="connsiteX5" fmla="*/ 1797050 w 2178050"/>
                <a:gd name="connsiteY5" fmla="*/ 1103576 h 1465526"/>
                <a:gd name="connsiteX6" fmla="*/ 1384300 w 2178050"/>
                <a:gd name="connsiteY6" fmla="*/ 1389326 h 1465526"/>
                <a:gd name="connsiteX7" fmla="*/ 793750 w 2178050"/>
                <a:gd name="connsiteY7" fmla="*/ 1465526 h 1465526"/>
                <a:gd name="connsiteX8" fmla="*/ 781050 w 2178050"/>
                <a:gd name="connsiteY8" fmla="*/ 1465526 h 1465526"/>
                <a:gd name="connsiteX9" fmla="*/ 317500 w 2178050"/>
                <a:gd name="connsiteY9" fmla="*/ 1357576 h 1465526"/>
                <a:gd name="connsiteX10" fmla="*/ 0 w 2178050"/>
                <a:gd name="connsiteY10" fmla="*/ 1122626 h 1465526"/>
                <a:gd name="connsiteX11" fmla="*/ 38100 w 2178050"/>
                <a:gd name="connsiteY11" fmla="*/ 678126 h 1465526"/>
                <a:gd name="connsiteX12" fmla="*/ 317500 w 2178050"/>
                <a:gd name="connsiteY12" fmla="*/ 360626 h 1465526"/>
                <a:gd name="connsiteX13" fmla="*/ 774700 w 2178050"/>
                <a:gd name="connsiteY13" fmla="*/ 49476 h 1465526"/>
                <a:gd name="connsiteX0" fmla="*/ 774700 w 2178050"/>
                <a:gd name="connsiteY0" fmla="*/ 50505 h 1466555"/>
                <a:gd name="connsiteX1" fmla="*/ 1327150 w 2178050"/>
                <a:gd name="connsiteY1" fmla="*/ 56855 h 1466555"/>
                <a:gd name="connsiteX2" fmla="*/ 1682750 w 2178050"/>
                <a:gd name="connsiteY2" fmla="*/ 126705 h 1466555"/>
                <a:gd name="connsiteX3" fmla="*/ 2095500 w 2178050"/>
                <a:gd name="connsiteY3" fmla="*/ 425155 h 1466555"/>
                <a:gd name="connsiteX4" fmla="*/ 2178050 w 2178050"/>
                <a:gd name="connsiteY4" fmla="*/ 825205 h 1466555"/>
                <a:gd name="connsiteX5" fmla="*/ 1797050 w 2178050"/>
                <a:gd name="connsiteY5" fmla="*/ 1104605 h 1466555"/>
                <a:gd name="connsiteX6" fmla="*/ 1384300 w 2178050"/>
                <a:gd name="connsiteY6" fmla="*/ 1390355 h 1466555"/>
                <a:gd name="connsiteX7" fmla="*/ 793750 w 2178050"/>
                <a:gd name="connsiteY7" fmla="*/ 1466555 h 1466555"/>
                <a:gd name="connsiteX8" fmla="*/ 781050 w 2178050"/>
                <a:gd name="connsiteY8" fmla="*/ 1466555 h 1466555"/>
                <a:gd name="connsiteX9" fmla="*/ 317500 w 2178050"/>
                <a:gd name="connsiteY9" fmla="*/ 1358605 h 1466555"/>
                <a:gd name="connsiteX10" fmla="*/ 0 w 2178050"/>
                <a:gd name="connsiteY10" fmla="*/ 1123655 h 1466555"/>
                <a:gd name="connsiteX11" fmla="*/ 38100 w 2178050"/>
                <a:gd name="connsiteY11" fmla="*/ 679155 h 1466555"/>
                <a:gd name="connsiteX12" fmla="*/ 279400 w 2178050"/>
                <a:gd name="connsiteY12" fmla="*/ 356892 h 1466555"/>
                <a:gd name="connsiteX13" fmla="*/ 774700 w 2178050"/>
                <a:gd name="connsiteY13" fmla="*/ 50505 h 1466555"/>
                <a:gd name="connsiteX0" fmla="*/ 774700 w 2178050"/>
                <a:gd name="connsiteY0" fmla="*/ 50505 h 1466555"/>
                <a:gd name="connsiteX1" fmla="*/ 1327150 w 2178050"/>
                <a:gd name="connsiteY1" fmla="*/ 56855 h 1466555"/>
                <a:gd name="connsiteX2" fmla="*/ 1682750 w 2178050"/>
                <a:gd name="connsiteY2" fmla="*/ 126705 h 1466555"/>
                <a:gd name="connsiteX3" fmla="*/ 2095500 w 2178050"/>
                <a:gd name="connsiteY3" fmla="*/ 425155 h 1466555"/>
                <a:gd name="connsiteX4" fmla="*/ 2178050 w 2178050"/>
                <a:gd name="connsiteY4" fmla="*/ 825205 h 1466555"/>
                <a:gd name="connsiteX5" fmla="*/ 1797050 w 2178050"/>
                <a:gd name="connsiteY5" fmla="*/ 1104605 h 1466555"/>
                <a:gd name="connsiteX6" fmla="*/ 1384300 w 2178050"/>
                <a:gd name="connsiteY6" fmla="*/ 1390355 h 1466555"/>
                <a:gd name="connsiteX7" fmla="*/ 793750 w 2178050"/>
                <a:gd name="connsiteY7" fmla="*/ 1466555 h 1466555"/>
                <a:gd name="connsiteX8" fmla="*/ 781050 w 2178050"/>
                <a:gd name="connsiteY8" fmla="*/ 1466555 h 1466555"/>
                <a:gd name="connsiteX9" fmla="*/ 317500 w 2178050"/>
                <a:gd name="connsiteY9" fmla="*/ 1358605 h 1466555"/>
                <a:gd name="connsiteX10" fmla="*/ 0 w 2178050"/>
                <a:gd name="connsiteY10" fmla="*/ 1123655 h 1466555"/>
                <a:gd name="connsiteX11" fmla="*/ 38100 w 2178050"/>
                <a:gd name="connsiteY11" fmla="*/ 679155 h 1466555"/>
                <a:gd name="connsiteX12" fmla="*/ 279400 w 2178050"/>
                <a:gd name="connsiteY12" fmla="*/ 356892 h 1466555"/>
                <a:gd name="connsiteX13" fmla="*/ 774700 w 2178050"/>
                <a:gd name="connsiteY13" fmla="*/ 50505 h 1466555"/>
                <a:gd name="connsiteX0" fmla="*/ 810080 w 2213430"/>
                <a:gd name="connsiteY0" fmla="*/ 50505 h 1466555"/>
                <a:gd name="connsiteX1" fmla="*/ 1362530 w 2213430"/>
                <a:gd name="connsiteY1" fmla="*/ 56855 h 1466555"/>
                <a:gd name="connsiteX2" fmla="*/ 1718130 w 2213430"/>
                <a:gd name="connsiteY2" fmla="*/ 126705 h 1466555"/>
                <a:gd name="connsiteX3" fmla="*/ 2130880 w 2213430"/>
                <a:gd name="connsiteY3" fmla="*/ 425155 h 1466555"/>
                <a:gd name="connsiteX4" fmla="*/ 2213430 w 2213430"/>
                <a:gd name="connsiteY4" fmla="*/ 825205 h 1466555"/>
                <a:gd name="connsiteX5" fmla="*/ 1832430 w 2213430"/>
                <a:gd name="connsiteY5" fmla="*/ 1104605 h 1466555"/>
                <a:gd name="connsiteX6" fmla="*/ 1419680 w 2213430"/>
                <a:gd name="connsiteY6" fmla="*/ 1390355 h 1466555"/>
                <a:gd name="connsiteX7" fmla="*/ 829130 w 2213430"/>
                <a:gd name="connsiteY7" fmla="*/ 1466555 h 1466555"/>
                <a:gd name="connsiteX8" fmla="*/ 816430 w 2213430"/>
                <a:gd name="connsiteY8" fmla="*/ 1466555 h 1466555"/>
                <a:gd name="connsiteX9" fmla="*/ 352880 w 2213430"/>
                <a:gd name="connsiteY9" fmla="*/ 1358605 h 1466555"/>
                <a:gd name="connsiteX10" fmla="*/ 35380 w 2213430"/>
                <a:gd name="connsiteY10" fmla="*/ 1123655 h 1466555"/>
                <a:gd name="connsiteX11" fmla="*/ 73480 w 2213430"/>
                <a:gd name="connsiteY11" fmla="*/ 679155 h 1466555"/>
                <a:gd name="connsiteX12" fmla="*/ 314780 w 2213430"/>
                <a:gd name="connsiteY12" fmla="*/ 356892 h 1466555"/>
                <a:gd name="connsiteX13" fmla="*/ 810080 w 2213430"/>
                <a:gd name="connsiteY13" fmla="*/ 50505 h 1466555"/>
                <a:gd name="connsiteX0" fmla="*/ 832525 w 2235875"/>
                <a:gd name="connsiteY0" fmla="*/ 50505 h 1466555"/>
                <a:gd name="connsiteX1" fmla="*/ 1384975 w 2235875"/>
                <a:gd name="connsiteY1" fmla="*/ 56855 h 1466555"/>
                <a:gd name="connsiteX2" fmla="*/ 1740575 w 2235875"/>
                <a:gd name="connsiteY2" fmla="*/ 126705 h 1466555"/>
                <a:gd name="connsiteX3" fmla="*/ 2153325 w 2235875"/>
                <a:gd name="connsiteY3" fmla="*/ 425155 h 1466555"/>
                <a:gd name="connsiteX4" fmla="*/ 2235875 w 2235875"/>
                <a:gd name="connsiteY4" fmla="*/ 825205 h 1466555"/>
                <a:gd name="connsiteX5" fmla="*/ 1854875 w 2235875"/>
                <a:gd name="connsiteY5" fmla="*/ 1104605 h 1466555"/>
                <a:gd name="connsiteX6" fmla="*/ 1442125 w 2235875"/>
                <a:gd name="connsiteY6" fmla="*/ 1390355 h 1466555"/>
                <a:gd name="connsiteX7" fmla="*/ 851575 w 2235875"/>
                <a:gd name="connsiteY7" fmla="*/ 1466555 h 1466555"/>
                <a:gd name="connsiteX8" fmla="*/ 838875 w 2235875"/>
                <a:gd name="connsiteY8" fmla="*/ 1466555 h 1466555"/>
                <a:gd name="connsiteX9" fmla="*/ 375325 w 2235875"/>
                <a:gd name="connsiteY9" fmla="*/ 1358605 h 1466555"/>
                <a:gd name="connsiteX10" fmla="*/ 57825 w 2235875"/>
                <a:gd name="connsiteY10" fmla="*/ 1123655 h 1466555"/>
                <a:gd name="connsiteX11" fmla="*/ 95925 w 2235875"/>
                <a:gd name="connsiteY11" fmla="*/ 679155 h 1466555"/>
                <a:gd name="connsiteX12" fmla="*/ 337225 w 2235875"/>
                <a:gd name="connsiteY12" fmla="*/ 356892 h 1466555"/>
                <a:gd name="connsiteX13" fmla="*/ 832525 w 2235875"/>
                <a:gd name="connsiteY13" fmla="*/ 50505 h 1466555"/>
                <a:gd name="connsiteX0" fmla="*/ 860139 w 2263489"/>
                <a:gd name="connsiteY0" fmla="*/ 50505 h 1466555"/>
                <a:gd name="connsiteX1" fmla="*/ 1412589 w 2263489"/>
                <a:gd name="connsiteY1" fmla="*/ 56855 h 1466555"/>
                <a:gd name="connsiteX2" fmla="*/ 1768189 w 2263489"/>
                <a:gd name="connsiteY2" fmla="*/ 126705 h 1466555"/>
                <a:gd name="connsiteX3" fmla="*/ 2180939 w 2263489"/>
                <a:gd name="connsiteY3" fmla="*/ 425155 h 1466555"/>
                <a:gd name="connsiteX4" fmla="*/ 2263489 w 2263489"/>
                <a:gd name="connsiteY4" fmla="*/ 825205 h 1466555"/>
                <a:gd name="connsiteX5" fmla="*/ 1882489 w 2263489"/>
                <a:gd name="connsiteY5" fmla="*/ 1104605 h 1466555"/>
                <a:gd name="connsiteX6" fmla="*/ 1469739 w 2263489"/>
                <a:gd name="connsiteY6" fmla="*/ 1390355 h 1466555"/>
                <a:gd name="connsiteX7" fmla="*/ 879189 w 2263489"/>
                <a:gd name="connsiteY7" fmla="*/ 1466555 h 1466555"/>
                <a:gd name="connsiteX8" fmla="*/ 866489 w 2263489"/>
                <a:gd name="connsiteY8" fmla="*/ 1466555 h 1466555"/>
                <a:gd name="connsiteX9" fmla="*/ 402939 w 2263489"/>
                <a:gd name="connsiteY9" fmla="*/ 1358605 h 1466555"/>
                <a:gd name="connsiteX10" fmla="*/ 85439 w 2263489"/>
                <a:gd name="connsiteY10" fmla="*/ 1123655 h 1466555"/>
                <a:gd name="connsiteX11" fmla="*/ 85439 w 2263489"/>
                <a:gd name="connsiteY11" fmla="*/ 674393 h 1466555"/>
                <a:gd name="connsiteX12" fmla="*/ 364839 w 2263489"/>
                <a:gd name="connsiteY12" fmla="*/ 356892 h 1466555"/>
                <a:gd name="connsiteX13" fmla="*/ 860139 w 2263489"/>
                <a:gd name="connsiteY13" fmla="*/ 50505 h 1466555"/>
                <a:gd name="connsiteX0" fmla="*/ 860139 w 2263489"/>
                <a:gd name="connsiteY0" fmla="*/ 50505 h 1466555"/>
                <a:gd name="connsiteX1" fmla="*/ 1412589 w 2263489"/>
                <a:gd name="connsiteY1" fmla="*/ 56855 h 1466555"/>
                <a:gd name="connsiteX2" fmla="*/ 1768189 w 2263489"/>
                <a:gd name="connsiteY2" fmla="*/ 126705 h 1466555"/>
                <a:gd name="connsiteX3" fmla="*/ 2180939 w 2263489"/>
                <a:gd name="connsiteY3" fmla="*/ 425155 h 1466555"/>
                <a:gd name="connsiteX4" fmla="*/ 2263489 w 2263489"/>
                <a:gd name="connsiteY4" fmla="*/ 825205 h 1466555"/>
                <a:gd name="connsiteX5" fmla="*/ 1882489 w 2263489"/>
                <a:gd name="connsiteY5" fmla="*/ 1104605 h 1466555"/>
                <a:gd name="connsiteX6" fmla="*/ 1469739 w 2263489"/>
                <a:gd name="connsiteY6" fmla="*/ 1390355 h 1466555"/>
                <a:gd name="connsiteX7" fmla="*/ 879189 w 2263489"/>
                <a:gd name="connsiteY7" fmla="*/ 1466555 h 1466555"/>
                <a:gd name="connsiteX8" fmla="*/ 866489 w 2263489"/>
                <a:gd name="connsiteY8" fmla="*/ 1466555 h 1466555"/>
                <a:gd name="connsiteX9" fmla="*/ 402939 w 2263489"/>
                <a:gd name="connsiteY9" fmla="*/ 1358605 h 1466555"/>
                <a:gd name="connsiteX10" fmla="*/ 85439 w 2263489"/>
                <a:gd name="connsiteY10" fmla="*/ 1123655 h 1466555"/>
                <a:gd name="connsiteX11" fmla="*/ 85439 w 2263489"/>
                <a:gd name="connsiteY11" fmla="*/ 674393 h 1466555"/>
                <a:gd name="connsiteX12" fmla="*/ 364839 w 2263489"/>
                <a:gd name="connsiteY12" fmla="*/ 356892 h 1466555"/>
                <a:gd name="connsiteX13" fmla="*/ 860139 w 2263489"/>
                <a:gd name="connsiteY13" fmla="*/ 50505 h 1466555"/>
                <a:gd name="connsiteX0" fmla="*/ 872118 w 2275468"/>
                <a:gd name="connsiteY0" fmla="*/ 50505 h 1466555"/>
                <a:gd name="connsiteX1" fmla="*/ 1424568 w 2275468"/>
                <a:gd name="connsiteY1" fmla="*/ 56855 h 1466555"/>
                <a:gd name="connsiteX2" fmla="*/ 1780168 w 2275468"/>
                <a:gd name="connsiteY2" fmla="*/ 126705 h 1466555"/>
                <a:gd name="connsiteX3" fmla="*/ 2192918 w 2275468"/>
                <a:gd name="connsiteY3" fmla="*/ 425155 h 1466555"/>
                <a:gd name="connsiteX4" fmla="*/ 2275468 w 2275468"/>
                <a:gd name="connsiteY4" fmla="*/ 825205 h 1466555"/>
                <a:gd name="connsiteX5" fmla="*/ 1894468 w 2275468"/>
                <a:gd name="connsiteY5" fmla="*/ 1104605 h 1466555"/>
                <a:gd name="connsiteX6" fmla="*/ 1481718 w 2275468"/>
                <a:gd name="connsiteY6" fmla="*/ 1390355 h 1466555"/>
                <a:gd name="connsiteX7" fmla="*/ 891168 w 2275468"/>
                <a:gd name="connsiteY7" fmla="*/ 1466555 h 1466555"/>
                <a:gd name="connsiteX8" fmla="*/ 878468 w 2275468"/>
                <a:gd name="connsiteY8" fmla="*/ 1466555 h 1466555"/>
                <a:gd name="connsiteX9" fmla="*/ 414918 w 2275468"/>
                <a:gd name="connsiteY9" fmla="*/ 1358605 h 1466555"/>
                <a:gd name="connsiteX10" fmla="*/ 54555 w 2275468"/>
                <a:gd name="connsiteY10" fmla="*/ 1123655 h 1466555"/>
                <a:gd name="connsiteX11" fmla="*/ 97418 w 2275468"/>
                <a:gd name="connsiteY11" fmla="*/ 674393 h 1466555"/>
                <a:gd name="connsiteX12" fmla="*/ 376818 w 2275468"/>
                <a:gd name="connsiteY12" fmla="*/ 356892 h 1466555"/>
                <a:gd name="connsiteX13" fmla="*/ 872118 w 2275468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58605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58605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91943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91943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500021"/>
                <a:gd name="connsiteX1" fmla="*/ 1498481 w 2349381"/>
                <a:gd name="connsiteY1" fmla="*/ 56855 h 1500021"/>
                <a:gd name="connsiteX2" fmla="*/ 1854081 w 2349381"/>
                <a:gd name="connsiteY2" fmla="*/ 126705 h 1500021"/>
                <a:gd name="connsiteX3" fmla="*/ 2266831 w 2349381"/>
                <a:gd name="connsiteY3" fmla="*/ 425155 h 1500021"/>
                <a:gd name="connsiteX4" fmla="*/ 2349381 w 2349381"/>
                <a:gd name="connsiteY4" fmla="*/ 825205 h 1500021"/>
                <a:gd name="connsiteX5" fmla="*/ 1968381 w 2349381"/>
                <a:gd name="connsiteY5" fmla="*/ 1104605 h 1500021"/>
                <a:gd name="connsiteX6" fmla="*/ 1555631 w 2349381"/>
                <a:gd name="connsiteY6" fmla="*/ 1390355 h 1500021"/>
                <a:gd name="connsiteX7" fmla="*/ 965081 w 2349381"/>
                <a:gd name="connsiteY7" fmla="*/ 1466555 h 1500021"/>
                <a:gd name="connsiteX8" fmla="*/ 952381 w 2349381"/>
                <a:gd name="connsiteY8" fmla="*/ 1466555 h 1500021"/>
                <a:gd name="connsiteX9" fmla="*/ 488831 w 2349381"/>
                <a:gd name="connsiteY9" fmla="*/ 1391943 h 1500021"/>
                <a:gd name="connsiteX10" fmla="*/ 128468 w 2349381"/>
                <a:gd name="connsiteY10" fmla="*/ 1123655 h 1500021"/>
                <a:gd name="connsiteX11" fmla="*/ 171331 w 2349381"/>
                <a:gd name="connsiteY11" fmla="*/ 674393 h 1500021"/>
                <a:gd name="connsiteX12" fmla="*/ 450731 w 2349381"/>
                <a:gd name="connsiteY12" fmla="*/ 356892 h 1500021"/>
                <a:gd name="connsiteX13" fmla="*/ 946031 w 2349381"/>
                <a:gd name="connsiteY13" fmla="*/ 50505 h 1500021"/>
                <a:gd name="connsiteX0" fmla="*/ 946031 w 2349381"/>
                <a:gd name="connsiteY0" fmla="*/ 50505 h 1569538"/>
                <a:gd name="connsiteX1" fmla="*/ 1498481 w 2349381"/>
                <a:gd name="connsiteY1" fmla="*/ 56855 h 1569538"/>
                <a:gd name="connsiteX2" fmla="*/ 1854081 w 2349381"/>
                <a:gd name="connsiteY2" fmla="*/ 126705 h 1569538"/>
                <a:gd name="connsiteX3" fmla="*/ 2266831 w 2349381"/>
                <a:gd name="connsiteY3" fmla="*/ 425155 h 1569538"/>
                <a:gd name="connsiteX4" fmla="*/ 2349381 w 2349381"/>
                <a:gd name="connsiteY4" fmla="*/ 825205 h 1569538"/>
                <a:gd name="connsiteX5" fmla="*/ 1968381 w 2349381"/>
                <a:gd name="connsiteY5" fmla="*/ 1104605 h 1569538"/>
                <a:gd name="connsiteX6" fmla="*/ 1555631 w 2349381"/>
                <a:gd name="connsiteY6" fmla="*/ 1390355 h 1569538"/>
                <a:gd name="connsiteX7" fmla="*/ 965081 w 2349381"/>
                <a:gd name="connsiteY7" fmla="*/ 1466555 h 1569538"/>
                <a:gd name="connsiteX8" fmla="*/ 952381 w 2349381"/>
                <a:gd name="connsiteY8" fmla="*/ 1466555 h 1569538"/>
                <a:gd name="connsiteX9" fmla="*/ 488831 w 2349381"/>
                <a:gd name="connsiteY9" fmla="*/ 1391943 h 1569538"/>
                <a:gd name="connsiteX10" fmla="*/ 128468 w 2349381"/>
                <a:gd name="connsiteY10" fmla="*/ 1123655 h 1569538"/>
                <a:gd name="connsiteX11" fmla="*/ 171331 w 2349381"/>
                <a:gd name="connsiteY11" fmla="*/ 674393 h 1569538"/>
                <a:gd name="connsiteX12" fmla="*/ 450731 w 2349381"/>
                <a:gd name="connsiteY12" fmla="*/ 356892 h 1569538"/>
                <a:gd name="connsiteX13" fmla="*/ 946031 w 2349381"/>
                <a:gd name="connsiteY13" fmla="*/ 50505 h 1569538"/>
                <a:gd name="connsiteX0" fmla="*/ 946031 w 2349381"/>
                <a:gd name="connsiteY0" fmla="*/ 50505 h 1561589"/>
                <a:gd name="connsiteX1" fmla="*/ 1498481 w 2349381"/>
                <a:gd name="connsiteY1" fmla="*/ 56855 h 1561589"/>
                <a:gd name="connsiteX2" fmla="*/ 1854081 w 2349381"/>
                <a:gd name="connsiteY2" fmla="*/ 126705 h 1561589"/>
                <a:gd name="connsiteX3" fmla="*/ 2266831 w 2349381"/>
                <a:gd name="connsiteY3" fmla="*/ 425155 h 1561589"/>
                <a:gd name="connsiteX4" fmla="*/ 2349381 w 2349381"/>
                <a:gd name="connsiteY4" fmla="*/ 825205 h 1561589"/>
                <a:gd name="connsiteX5" fmla="*/ 1968381 w 2349381"/>
                <a:gd name="connsiteY5" fmla="*/ 1104605 h 1561589"/>
                <a:gd name="connsiteX6" fmla="*/ 1555631 w 2349381"/>
                <a:gd name="connsiteY6" fmla="*/ 1390355 h 1561589"/>
                <a:gd name="connsiteX7" fmla="*/ 965081 w 2349381"/>
                <a:gd name="connsiteY7" fmla="*/ 1466555 h 1561589"/>
                <a:gd name="connsiteX8" fmla="*/ 952381 w 2349381"/>
                <a:gd name="connsiteY8" fmla="*/ 1466555 h 1561589"/>
                <a:gd name="connsiteX9" fmla="*/ 488831 w 2349381"/>
                <a:gd name="connsiteY9" fmla="*/ 1391943 h 1561589"/>
                <a:gd name="connsiteX10" fmla="*/ 128468 w 2349381"/>
                <a:gd name="connsiteY10" fmla="*/ 1123655 h 1561589"/>
                <a:gd name="connsiteX11" fmla="*/ 171331 w 2349381"/>
                <a:gd name="connsiteY11" fmla="*/ 674393 h 1561589"/>
                <a:gd name="connsiteX12" fmla="*/ 450731 w 2349381"/>
                <a:gd name="connsiteY12" fmla="*/ 356892 h 1561589"/>
                <a:gd name="connsiteX13" fmla="*/ 946031 w 2349381"/>
                <a:gd name="connsiteY13" fmla="*/ 50505 h 1561589"/>
                <a:gd name="connsiteX0" fmla="*/ 946031 w 2349381"/>
                <a:gd name="connsiteY0" fmla="*/ 50505 h 1598319"/>
                <a:gd name="connsiteX1" fmla="*/ 1498481 w 2349381"/>
                <a:gd name="connsiteY1" fmla="*/ 56855 h 1598319"/>
                <a:gd name="connsiteX2" fmla="*/ 1854081 w 2349381"/>
                <a:gd name="connsiteY2" fmla="*/ 126705 h 1598319"/>
                <a:gd name="connsiteX3" fmla="*/ 2266831 w 2349381"/>
                <a:gd name="connsiteY3" fmla="*/ 425155 h 1598319"/>
                <a:gd name="connsiteX4" fmla="*/ 2349381 w 2349381"/>
                <a:gd name="connsiteY4" fmla="*/ 825205 h 1598319"/>
                <a:gd name="connsiteX5" fmla="*/ 1968381 w 2349381"/>
                <a:gd name="connsiteY5" fmla="*/ 1104605 h 1598319"/>
                <a:gd name="connsiteX6" fmla="*/ 1555631 w 2349381"/>
                <a:gd name="connsiteY6" fmla="*/ 1390355 h 1598319"/>
                <a:gd name="connsiteX7" fmla="*/ 1153996 w 2349381"/>
                <a:gd name="connsiteY7" fmla="*/ 1598319 h 1598319"/>
                <a:gd name="connsiteX8" fmla="*/ 965081 w 2349381"/>
                <a:gd name="connsiteY8" fmla="*/ 1466555 h 1598319"/>
                <a:gd name="connsiteX9" fmla="*/ 952381 w 2349381"/>
                <a:gd name="connsiteY9" fmla="*/ 1466555 h 1598319"/>
                <a:gd name="connsiteX10" fmla="*/ 488831 w 2349381"/>
                <a:gd name="connsiteY10" fmla="*/ 1391943 h 1598319"/>
                <a:gd name="connsiteX11" fmla="*/ 128468 w 2349381"/>
                <a:gd name="connsiteY11" fmla="*/ 1123655 h 1598319"/>
                <a:gd name="connsiteX12" fmla="*/ 171331 w 2349381"/>
                <a:gd name="connsiteY12" fmla="*/ 674393 h 1598319"/>
                <a:gd name="connsiteX13" fmla="*/ 450731 w 2349381"/>
                <a:gd name="connsiteY13" fmla="*/ 356892 h 1598319"/>
                <a:gd name="connsiteX14" fmla="*/ 946031 w 2349381"/>
                <a:gd name="connsiteY14" fmla="*/ 50505 h 1598319"/>
                <a:gd name="connsiteX0" fmla="*/ 946031 w 2349381"/>
                <a:gd name="connsiteY0" fmla="*/ 50505 h 1561589"/>
                <a:gd name="connsiteX1" fmla="*/ 1498481 w 2349381"/>
                <a:gd name="connsiteY1" fmla="*/ 56855 h 1561589"/>
                <a:gd name="connsiteX2" fmla="*/ 1854081 w 2349381"/>
                <a:gd name="connsiteY2" fmla="*/ 126705 h 1561589"/>
                <a:gd name="connsiteX3" fmla="*/ 2266831 w 2349381"/>
                <a:gd name="connsiteY3" fmla="*/ 425155 h 1561589"/>
                <a:gd name="connsiteX4" fmla="*/ 2349381 w 2349381"/>
                <a:gd name="connsiteY4" fmla="*/ 825205 h 1561589"/>
                <a:gd name="connsiteX5" fmla="*/ 1968381 w 2349381"/>
                <a:gd name="connsiteY5" fmla="*/ 1104605 h 1561589"/>
                <a:gd name="connsiteX6" fmla="*/ 1555631 w 2349381"/>
                <a:gd name="connsiteY6" fmla="*/ 1390355 h 1561589"/>
                <a:gd name="connsiteX7" fmla="*/ 965081 w 2349381"/>
                <a:gd name="connsiteY7" fmla="*/ 1466555 h 1561589"/>
                <a:gd name="connsiteX8" fmla="*/ 952381 w 2349381"/>
                <a:gd name="connsiteY8" fmla="*/ 1466555 h 1561589"/>
                <a:gd name="connsiteX9" fmla="*/ 488831 w 2349381"/>
                <a:gd name="connsiteY9" fmla="*/ 1391943 h 1561589"/>
                <a:gd name="connsiteX10" fmla="*/ 128468 w 2349381"/>
                <a:gd name="connsiteY10" fmla="*/ 1123655 h 1561589"/>
                <a:gd name="connsiteX11" fmla="*/ 171331 w 2349381"/>
                <a:gd name="connsiteY11" fmla="*/ 674393 h 1561589"/>
                <a:gd name="connsiteX12" fmla="*/ 450731 w 2349381"/>
                <a:gd name="connsiteY12" fmla="*/ 356892 h 1561589"/>
                <a:gd name="connsiteX13" fmla="*/ 946031 w 2349381"/>
                <a:gd name="connsiteY13" fmla="*/ 50505 h 1561589"/>
                <a:gd name="connsiteX0" fmla="*/ 946031 w 2349381"/>
                <a:gd name="connsiteY0" fmla="*/ 50505 h 1793736"/>
                <a:gd name="connsiteX1" fmla="*/ 1498481 w 2349381"/>
                <a:gd name="connsiteY1" fmla="*/ 56855 h 1793736"/>
                <a:gd name="connsiteX2" fmla="*/ 1854081 w 2349381"/>
                <a:gd name="connsiteY2" fmla="*/ 126705 h 1793736"/>
                <a:gd name="connsiteX3" fmla="*/ 2266831 w 2349381"/>
                <a:gd name="connsiteY3" fmla="*/ 425155 h 1793736"/>
                <a:gd name="connsiteX4" fmla="*/ 2349381 w 2349381"/>
                <a:gd name="connsiteY4" fmla="*/ 825205 h 1793736"/>
                <a:gd name="connsiteX5" fmla="*/ 1968381 w 2349381"/>
                <a:gd name="connsiteY5" fmla="*/ 1104605 h 1793736"/>
                <a:gd name="connsiteX6" fmla="*/ 1555631 w 2349381"/>
                <a:gd name="connsiteY6" fmla="*/ 1390355 h 1793736"/>
                <a:gd name="connsiteX7" fmla="*/ 965081 w 2349381"/>
                <a:gd name="connsiteY7" fmla="*/ 1466555 h 1793736"/>
                <a:gd name="connsiteX8" fmla="*/ 1033344 w 2349381"/>
                <a:gd name="connsiteY8" fmla="*/ 1757068 h 1793736"/>
                <a:gd name="connsiteX9" fmla="*/ 488831 w 2349381"/>
                <a:gd name="connsiteY9" fmla="*/ 1391943 h 1793736"/>
                <a:gd name="connsiteX10" fmla="*/ 128468 w 2349381"/>
                <a:gd name="connsiteY10" fmla="*/ 1123655 h 1793736"/>
                <a:gd name="connsiteX11" fmla="*/ 171331 w 2349381"/>
                <a:gd name="connsiteY11" fmla="*/ 674393 h 1793736"/>
                <a:gd name="connsiteX12" fmla="*/ 450731 w 2349381"/>
                <a:gd name="connsiteY12" fmla="*/ 356892 h 1793736"/>
                <a:gd name="connsiteX13" fmla="*/ 946031 w 2349381"/>
                <a:gd name="connsiteY13" fmla="*/ 50505 h 1793736"/>
                <a:gd name="connsiteX0" fmla="*/ 946031 w 2349381"/>
                <a:gd name="connsiteY0" fmla="*/ 50505 h 1793736"/>
                <a:gd name="connsiteX1" fmla="*/ 1498481 w 2349381"/>
                <a:gd name="connsiteY1" fmla="*/ 56855 h 1793736"/>
                <a:gd name="connsiteX2" fmla="*/ 1854081 w 2349381"/>
                <a:gd name="connsiteY2" fmla="*/ 126705 h 1793736"/>
                <a:gd name="connsiteX3" fmla="*/ 2266831 w 2349381"/>
                <a:gd name="connsiteY3" fmla="*/ 425155 h 1793736"/>
                <a:gd name="connsiteX4" fmla="*/ 2349381 w 2349381"/>
                <a:gd name="connsiteY4" fmla="*/ 825205 h 1793736"/>
                <a:gd name="connsiteX5" fmla="*/ 1968381 w 2349381"/>
                <a:gd name="connsiteY5" fmla="*/ 1104605 h 1793736"/>
                <a:gd name="connsiteX6" fmla="*/ 1555631 w 2349381"/>
                <a:gd name="connsiteY6" fmla="*/ 1390355 h 1793736"/>
                <a:gd name="connsiteX7" fmla="*/ 1033344 w 2349381"/>
                <a:gd name="connsiteY7" fmla="*/ 1757068 h 1793736"/>
                <a:gd name="connsiteX8" fmla="*/ 488831 w 2349381"/>
                <a:gd name="connsiteY8" fmla="*/ 1391943 h 1793736"/>
                <a:gd name="connsiteX9" fmla="*/ 128468 w 2349381"/>
                <a:gd name="connsiteY9" fmla="*/ 1123655 h 1793736"/>
                <a:gd name="connsiteX10" fmla="*/ 171331 w 2349381"/>
                <a:gd name="connsiteY10" fmla="*/ 674393 h 1793736"/>
                <a:gd name="connsiteX11" fmla="*/ 450731 w 2349381"/>
                <a:gd name="connsiteY11" fmla="*/ 356892 h 1793736"/>
                <a:gd name="connsiteX12" fmla="*/ 946031 w 2349381"/>
                <a:gd name="connsiteY12" fmla="*/ 50505 h 1793736"/>
                <a:gd name="connsiteX0" fmla="*/ 946031 w 2349381"/>
                <a:gd name="connsiteY0" fmla="*/ 50505 h 1558793"/>
                <a:gd name="connsiteX1" fmla="*/ 1498481 w 2349381"/>
                <a:gd name="connsiteY1" fmla="*/ 56855 h 1558793"/>
                <a:gd name="connsiteX2" fmla="*/ 1854081 w 2349381"/>
                <a:gd name="connsiteY2" fmla="*/ 126705 h 1558793"/>
                <a:gd name="connsiteX3" fmla="*/ 2266831 w 2349381"/>
                <a:gd name="connsiteY3" fmla="*/ 425155 h 1558793"/>
                <a:gd name="connsiteX4" fmla="*/ 2349381 w 2349381"/>
                <a:gd name="connsiteY4" fmla="*/ 825205 h 1558793"/>
                <a:gd name="connsiteX5" fmla="*/ 1968381 w 2349381"/>
                <a:gd name="connsiteY5" fmla="*/ 1104605 h 1558793"/>
                <a:gd name="connsiteX6" fmla="*/ 1555631 w 2349381"/>
                <a:gd name="connsiteY6" fmla="*/ 1390355 h 1558793"/>
                <a:gd name="connsiteX7" fmla="*/ 952382 w 2349381"/>
                <a:gd name="connsiteY7" fmla="*/ 1461793 h 1558793"/>
                <a:gd name="connsiteX8" fmla="*/ 488831 w 2349381"/>
                <a:gd name="connsiteY8" fmla="*/ 1391943 h 1558793"/>
                <a:gd name="connsiteX9" fmla="*/ 128468 w 2349381"/>
                <a:gd name="connsiteY9" fmla="*/ 1123655 h 1558793"/>
                <a:gd name="connsiteX10" fmla="*/ 171331 w 2349381"/>
                <a:gd name="connsiteY10" fmla="*/ 674393 h 1558793"/>
                <a:gd name="connsiteX11" fmla="*/ 450731 w 2349381"/>
                <a:gd name="connsiteY11" fmla="*/ 356892 h 1558793"/>
                <a:gd name="connsiteX12" fmla="*/ 946031 w 2349381"/>
                <a:gd name="connsiteY12" fmla="*/ 50505 h 1558793"/>
                <a:gd name="connsiteX0" fmla="*/ 946031 w 2349381"/>
                <a:gd name="connsiteY0" fmla="*/ 50505 h 1535921"/>
                <a:gd name="connsiteX1" fmla="*/ 1498481 w 2349381"/>
                <a:gd name="connsiteY1" fmla="*/ 56855 h 1535921"/>
                <a:gd name="connsiteX2" fmla="*/ 1854081 w 2349381"/>
                <a:gd name="connsiteY2" fmla="*/ 126705 h 1535921"/>
                <a:gd name="connsiteX3" fmla="*/ 2266831 w 2349381"/>
                <a:gd name="connsiteY3" fmla="*/ 425155 h 1535921"/>
                <a:gd name="connsiteX4" fmla="*/ 2349381 w 2349381"/>
                <a:gd name="connsiteY4" fmla="*/ 825205 h 1535921"/>
                <a:gd name="connsiteX5" fmla="*/ 1968381 w 2349381"/>
                <a:gd name="connsiteY5" fmla="*/ 1104605 h 1535921"/>
                <a:gd name="connsiteX6" fmla="*/ 1555631 w 2349381"/>
                <a:gd name="connsiteY6" fmla="*/ 1390355 h 1535921"/>
                <a:gd name="connsiteX7" fmla="*/ 952382 w 2349381"/>
                <a:gd name="connsiteY7" fmla="*/ 1461793 h 1535921"/>
                <a:gd name="connsiteX8" fmla="*/ 488831 w 2349381"/>
                <a:gd name="connsiteY8" fmla="*/ 1391943 h 1535921"/>
                <a:gd name="connsiteX9" fmla="*/ 128468 w 2349381"/>
                <a:gd name="connsiteY9" fmla="*/ 1123655 h 1535921"/>
                <a:gd name="connsiteX10" fmla="*/ 171331 w 2349381"/>
                <a:gd name="connsiteY10" fmla="*/ 674393 h 1535921"/>
                <a:gd name="connsiteX11" fmla="*/ 450731 w 2349381"/>
                <a:gd name="connsiteY11" fmla="*/ 356892 h 1535921"/>
                <a:gd name="connsiteX12" fmla="*/ 946031 w 2349381"/>
                <a:gd name="connsiteY12" fmla="*/ 50505 h 1535921"/>
                <a:gd name="connsiteX0" fmla="*/ 946031 w 2349381"/>
                <a:gd name="connsiteY0" fmla="*/ 50505 h 1579558"/>
                <a:gd name="connsiteX1" fmla="*/ 1498481 w 2349381"/>
                <a:gd name="connsiteY1" fmla="*/ 56855 h 1579558"/>
                <a:gd name="connsiteX2" fmla="*/ 1854081 w 2349381"/>
                <a:gd name="connsiteY2" fmla="*/ 126705 h 1579558"/>
                <a:gd name="connsiteX3" fmla="*/ 2266831 w 2349381"/>
                <a:gd name="connsiteY3" fmla="*/ 425155 h 1579558"/>
                <a:gd name="connsiteX4" fmla="*/ 2349381 w 2349381"/>
                <a:gd name="connsiteY4" fmla="*/ 825205 h 1579558"/>
                <a:gd name="connsiteX5" fmla="*/ 1968381 w 2349381"/>
                <a:gd name="connsiteY5" fmla="*/ 1104605 h 1579558"/>
                <a:gd name="connsiteX6" fmla="*/ 1555631 w 2349381"/>
                <a:gd name="connsiteY6" fmla="*/ 1390355 h 1579558"/>
                <a:gd name="connsiteX7" fmla="*/ 952382 w 2349381"/>
                <a:gd name="connsiteY7" fmla="*/ 1461793 h 1579558"/>
                <a:gd name="connsiteX8" fmla="*/ 488831 w 2349381"/>
                <a:gd name="connsiteY8" fmla="*/ 1391943 h 1579558"/>
                <a:gd name="connsiteX9" fmla="*/ 128468 w 2349381"/>
                <a:gd name="connsiteY9" fmla="*/ 1123655 h 1579558"/>
                <a:gd name="connsiteX10" fmla="*/ 171331 w 2349381"/>
                <a:gd name="connsiteY10" fmla="*/ 674393 h 1579558"/>
                <a:gd name="connsiteX11" fmla="*/ 450731 w 2349381"/>
                <a:gd name="connsiteY11" fmla="*/ 356892 h 1579558"/>
                <a:gd name="connsiteX12" fmla="*/ 946031 w 2349381"/>
                <a:gd name="connsiteY12" fmla="*/ 50505 h 1579558"/>
                <a:gd name="connsiteX0" fmla="*/ 946031 w 2349381"/>
                <a:gd name="connsiteY0" fmla="*/ 50505 h 1622918"/>
                <a:gd name="connsiteX1" fmla="*/ 1498481 w 2349381"/>
                <a:gd name="connsiteY1" fmla="*/ 56855 h 1622918"/>
                <a:gd name="connsiteX2" fmla="*/ 1854081 w 2349381"/>
                <a:gd name="connsiteY2" fmla="*/ 126705 h 1622918"/>
                <a:gd name="connsiteX3" fmla="*/ 2266831 w 2349381"/>
                <a:gd name="connsiteY3" fmla="*/ 425155 h 1622918"/>
                <a:gd name="connsiteX4" fmla="*/ 2349381 w 2349381"/>
                <a:gd name="connsiteY4" fmla="*/ 825205 h 1622918"/>
                <a:gd name="connsiteX5" fmla="*/ 1968381 w 2349381"/>
                <a:gd name="connsiteY5" fmla="*/ 1104605 h 1622918"/>
                <a:gd name="connsiteX6" fmla="*/ 1555631 w 2349381"/>
                <a:gd name="connsiteY6" fmla="*/ 1390355 h 1622918"/>
                <a:gd name="connsiteX7" fmla="*/ 952382 w 2349381"/>
                <a:gd name="connsiteY7" fmla="*/ 1518943 h 1622918"/>
                <a:gd name="connsiteX8" fmla="*/ 488831 w 2349381"/>
                <a:gd name="connsiteY8" fmla="*/ 1391943 h 1622918"/>
                <a:gd name="connsiteX9" fmla="*/ 128468 w 2349381"/>
                <a:gd name="connsiteY9" fmla="*/ 1123655 h 1622918"/>
                <a:gd name="connsiteX10" fmla="*/ 171331 w 2349381"/>
                <a:gd name="connsiteY10" fmla="*/ 674393 h 1622918"/>
                <a:gd name="connsiteX11" fmla="*/ 450731 w 2349381"/>
                <a:gd name="connsiteY11" fmla="*/ 356892 h 1622918"/>
                <a:gd name="connsiteX12" fmla="*/ 946031 w 2349381"/>
                <a:gd name="connsiteY12" fmla="*/ 50505 h 1622918"/>
                <a:gd name="connsiteX0" fmla="*/ 946031 w 2349381"/>
                <a:gd name="connsiteY0" fmla="*/ 50505 h 1634183"/>
                <a:gd name="connsiteX1" fmla="*/ 1498481 w 2349381"/>
                <a:gd name="connsiteY1" fmla="*/ 56855 h 1634183"/>
                <a:gd name="connsiteX2" fmla="*/ 1854081 w 2349381"/>
                <a:gd name="connsiteY2" fmla="*/ 126705 h 1634183"/>
                <a:gd name="connsiteX3" fmla="*/ 2266831 w 2349381"/>
                <a:gd name="connsiteY3" fmla="*/ 425155 h 1634183"/>
                <a:gd name="connsiteX4" fmla="*/ 2349381 w 2349381"/>
                <a:gd name="connsiteY4" fmla="*/ 825205 h 1634183"/>
                <a:gd name="connsiteX5" fmla="*/ 1968381 w 2349381"/>
                <a:gd name="connsiteY5" fmla="*/ 1104605 h 1634183"/>
                <a:gd name="connsiteX6" fmla="*/ 1584206 w 2349381"/>
                <a:gd name="connsiteY6" fmla="*/ 1437980 h 1634183"/>
                <a:gd name="connsiteX7" fmla="*/ 952382 w 2349381"/>
                <a:gd name="connsiteY7" fmla="*/ 1518943 h 1634183"/>
                <a:gd name="connsiteX8" fmla="*/ 488831 w 2349381"/>
                <a:gd name="connsiteY8" fmla="*/ 1391943 h 1634183"/>
                <a:gd name="connsiteX9" fmla="*/ 128468 w 2349381"/>
                <a:gd name="connsiteY9" fmla="*/ 1123655 h 1634183"/>
                <a:gd name="connsiteX10" fmla="*/ 171331 w 2349381"/>
                <a:gd name="connsiteY10" fmla="*/ 674393 h 1634183"/>
                <a:gd name="connsiteX11" fmla="*/ 450731 w 2349381"/>
                <a:gd name="connsiteY11" fmla="*/ 356892 h 1634183"/>
                <a:gd name="connsiteX12" fmla="*/ 946031 w 2349381"/>
                <a:gd name="connsiteY12" fmla="*/ 50505 h 1634183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68381 w 2349381"/>
                <a:gd name="connsiteY5" fmla="*/ 1104605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68381 w 2349381"/>
                <a:gd name="connsiteY5" fmla="*/ 1104605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92244"/>
                <a:gd name="connsiteY0" fmla="*/ 50505 h 1639657"/>
                <a:gd name="connsiteX1" fmla="*/ 1498481 w 2392244"/>
                <a:gd name="connsiteY1" fmla="*/ 56855 h 1639657"/>
                <a:gd name="connsiteX2" fmla="*/ 1854081 w 2392244"/>
                <a:gd name="connsiteY2" fmla="*/ 126705 h 1639657"/>
                <a:gd name="connsiteX3" fmla="*/ 2266831 w 2392244"/>
                <a:gd name="connsiteY3" fmla="*/ 425155 h 1639657"/>
                <a:gd name="connsiteX4" fmla="*/ 2392244 w 2392244"/>
                <a:gd name="connsiteY4" fmla="*/ 820443 h 1639657"/>
                <a:gd name="connsiteX5" fmla="*/ 1992194 w 2392244"/>
                <a:gd name="connsiteY5" fmla="*/ 1176042 h 1639657"/>
                <a:gd name="connsiteX6" fmla="*/ 1584206 w 2392244"/>
                <a:gd name="connsiteY6" fmla="*/ 1437980 h 1639657"/>
                <a:gd name="connsiteX7" fmla="*/ 952382 w 2392244"/>
                <a:gd name="connsiteY7" fmla="*/ 1518943 h 1639657"/>
                <a:gd name="connsiteX8" fmla="*/ 488831 w 2392244"/>
                <a:gd name="connsiteY8" fmla="*/ 1391943 h 1639657"/>
                <a:gd name="connsiteX9" fmla="*/ 128468 w 2392244"/>
                <a:gd name="connsiteY9" fmla="*/ 1123655 h 1639657"/>
                <a:gd name="connsiteX10" fmla="*/ 171331 w 2392244"/>
                <a:gd name="connsiteY10" fmla="*/ 674393 h 1639657"/>
                <a:gd name="connsiteX11" fmla="*/ 450731 w 2392244"/>
                <a:gd name="connsiteY11" fmla="*/ 356892 h 1639657"/>
                <a:gd name="connsiteX12" fmla="*/ 946031 w 2392244"/>
                <a:gd name="connsiteY12" fmla="*/ 50505 h 1639657"/>
                <a:gd name="connsiteX0" fmla="*/ 946031 w 2426791"/>
                <a:gd name="connsiteY0" fmla="*/ 50505 h 1639657"/>
                <a:gd name="connsiteX1" fmla="*/ 1498481 w 2426791"/>
                <a:gd name="connsiteY1" fmla="*/ 56855 h 1639657"/>
                <a:gd name="connsiteX2" fmla="*/ 1854081 w 2426791"/>
                <a:gd name="connsiteY2" fmla="*/ 126705 h 1639657"/>
                <a:gd name="connsiteX3" fmla="*/ 2266831 w 2426791"/>
                <a:gd name="connsiteY3" fmla="*/ 425155 h 1639657"/>
                <a:gd name="connsiteX4" fmla="*/ 2392244 w 2426791"/>
                <a:gd name="connsiteY4" fmla="*/ 820443 h 1639657"/>
                <a:gd name="connsiteX5" fmla="*/ 1992194 w 2426791"/>
                <a:gd name="connsiteY5" fmla="*/ 1176042 h 1639657"/>
                <a:gd name="connsiteX6" fmla="*/ 1584206 w 2426791"/>
                <a:gd name="connsiteY6" fmla="*/ 1437980 h 1639657"/>
                <a:gd name="connsiteX7" fmla="*/ 952382 w 2426791"/>
                <a:gd name="connsiteY7" fmla="*/ 1518943 h 1639657"/>
                <a:gd name="connsiteX8" fmla="*/ 488831 w 2426791"/>
                <a:gd name="connsiteY8" fmla="*/ 1391943 h 1639657"/>
                <a:gd name="connsiteX9" fmla="*/ 128468 w 2426791"/>
                <a:gd name="connsiteY9" fmla="*/ 1123655 h 1639657"/>
                <a:gd name="connsiteX10" fmla="*/ 171331 w 2426791"/>
                <a:gd name="connsiteY10" fmla="*/ 674393 h 1639657"/>
                <a:gd name="connsiteX11" fmla="*/ 450731 w 2426791"/>
                <a:gd name="connsiteY11" fmla="*/ 356892 h 1639657"/>
                <a:gd name="connsiteX12" fmla="*/ 946031 w 2426791"/>
                <a:gd name="connsiteY12" fmla="*/ 50505 h 1639657"/>
                <a:gd name="connsiteX0" fmla="*/ 946031 w 2437442"/>
                <a:gd name="connsiteY0" fmla="*/ 50505 h 1639657"/>
                <a:gd name="connsiteX1" fmla="*/ 1498481 w 2437442"/>
                <a:gd name="connsiteY1" fmla="*/ 56855 h 1639657"/>
                <a:gd name="connsiteX2" fmla="*/ 1854081 w 2437442"/>
                <a:gd name="connsiteY2" fmla="*/ 126705 h 1639657"/>
                <a:gd name="connsiteX3" fmla="*/ 2266831 w 2437442"/>
                <a:gd name="connsiteY3" fmla="*/ 425155 h 1639657"/>
                <a:gd name="connsiteX4" fmla="*/ 2392244 w 2437442"/>
                <a:gd name="connsiteY4" fmla="*/ 820443 h 1639657"/>
                <a:gd name="connsiteX5" fmla="*/ 1992194 w 2437442"/>
                <a:gd name="connsiteY5" fmla="*/ 1176042 h 1639657"/>
                <a:gd name="connsiteX6" fmla="*/ 1584206 w 2437442"/>
                <a:gd name="connsiteY6" fmla="*/ 1437980 h 1639657"/>
                <a:gd name="connsiteX7" fmla="*/ 952382 w 2437442"/>
                <a:gd name="connsiteY7" fmla="*/ 1518943 h 1639657"/>
                <a:gd name="connsiteX8" fmla="*/ 488831 w 2437442"/>
                <a:gd name="connsiteY8" fmla="*/ 1391943 h 1639657"/>
                <a:gd name="connsiteX9" fmla="*/ 128468 w 2437442"/>
                <a:gd name="connsiteY9" fmla="*/ 1123655 h 1639657"/>
                <a:gd name="connsiteX10" fmla="*/ 171331 w 2437442"/>
                <a:gd name="connsiteY10" fmla="*/ 674393 h 1639657"/>
                <a:gd name="connsiteX11" fmla="*/ 450731 w 2437442"/>
                <a:gd name="connsiteY11" fmla="*/ 356892 h 1639657"/>
                <a:gd name="connsiteX12" fmla="*/ 946031 w 2437442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4081 w 2456329"/>
                <a:gd name="connsiteY2" fmla="*/ 126705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4081 w 2456329"/>
                <a:gd name="connsiteY2" fmla="*/ 126705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527056 w 2456329"/>
                <a:gd name="connsiteY1" fmla="*/ 9230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527056 w 2456329"/>
                <a:gd name="connsiteY1" fmla="*/ 9230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112903 h 1702055"/>
                <a:gd name="connsiteX1" fmla="*/ 1527056 w 2456329"/>
                <a:gd name="connsiteY1" fmla="*/ 71628 h 1702055"/>
                <a:gd name="connsiteX2" fmla="*/ 1858844 w 2456329"/>
                <a:gd name="connsiteY2" fmla="*/ 127190 h 1702055"/>
                <a:gd name="connsiteX3" fmla="*/ 2266831 w 2456329"/>
                <a:gd name="connsiteY3" fmla="*/ 487553 h 1702055"/>
                <a:gd name="connsiteX4" fmla="*/ 2392244 w 2456329"/>
                <a:gd name="connsiteY4" fmla="*/ 882841 h 1702055"/>
                <a:gd name="connsiteX5" fmla="*/ 1992194 w 2456329"/>
                <a:gd name="connsiteY5" fmla="*/ 1238440 h 1702055"/>
                <a:gd name="connsiteX6" fmla="*/ 1584206 w 2456329"/>
                <a:gd name="connsiteY6" fmla="*/ 1500378 h 1702055"/>
                <a:gd name="connsiteX7" fmla="*/ 952382 w 2456329"/>
                <a:gd name="connsiteY7" fmla="*/ 1581341 h 1702055"/>
                <a:gd name="connsiteX8" fmla="*/ 488831 w 2456329"/>
                <a:gd name="connsiteY8" fmla="*/ 1454341 h 1702055"/>
                <a:gd name="connsiteX9" fmla="*/ 128468 w 2456329"/>
                <a:gd name="connsiteY9" fmla="*/ 1186053 h 1702055"/>
                <a:gd name="connsiteX10" fmla="*/ 171331 w 2456329"/>
                <a:gd name="connsiteY10" fmla="*/ 736791 h 1702055"/>
                <a:gd name="connsiteX11" fmla="*/ 450731 w 2456329"/>
                <a:gd name="connsiteY11" fmla="*/ 419290 h 1702055"/>
                <a:gd name="connsiteX12" fmla="*/ 946031 w 2456329"/>
                <a:gd name="connsiteY12" fmla="*/ 112903 h 1702055"/>
                <a:gd name="connsiteX0" fmla="*/ 946031 w 2456329"/>
                <a:gd name="connsiteY0" fmla="*/ 151561 h 1740713"/>
                <a:gd name="connsiteX1" fmla="*/ 1527056 w 2456329"/>
                <a:gd name="connsiteY1" fmla="*/ 110286 h 1740713"/>
                <a:gd name="connsiteX2" fmla="*/ 1858844 w 2456329"/>
                <a:gd name="connsiteY2" fmla="*/ 165848 h 1740713"/>
                <a:gd name="connsiteX3" fmla="*/ 2266831 w 2456329"/>
                <a:gd name="connsiteY3" fmla="*/ 526211 h 1740713"/>
                <a:gd name="connsiteX4" fmla="*/ 2392244 w 2456329"/>
                <a:gd name="connsiteY4" fmla="*/ 921499 h 1740713"/>
                <a:gd name="connsiteX5" fmla="*/ 1992194 w 2456329"/>
                <a:gd name="connsiteY5" fmla="*/ 1277098 h 1740713"/>
                <a:gd name="connsiteX6" fmla="*/ 1584206 w 2456329"/>
                <a:gd name="connsiteY6" fmla="*/ 1539036 h 1740713"/>
                <a:gd name="connsiteX7" fmla="*/ 952382 w 2456329"/>
                <a:gd name="connsiteY7" fmla="*/ 1619999 h 1740713"/>
                <a:gd name="connsiteX8" fmla="*/ 488831 w 2456329"/>
                <a:gd name="connsiteY8" fmla="*/ 1492999 h 1740713"/>
                <a:gd name="connsiteX9" fmla="*/ 128468 w 2456329"/>
                <a:gd name="connsiteY9" fmla="*/ 1224711 h 1740713"/>
                <a:gd name="connsiteX10" fmla="*/ 171331 w 2456329"/>
                <a:gd name="connsiteY10" fmla="*/ 775449 h 1740713"/>
                <a:gd name="connsiteX11" fmla="*/ 450731 w 2456329"/>
                <a:gd name="connsiteY11" fmla="*/ 457948 h 1740713"/>
                <a:gd name="connsiteX12" fmla="*/ 946031 w 2456329"/>
                <a:gd name="connsiteY12" fmla="*/ 151561 h 1740713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84206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36581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36581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695113"/>
                <a:gd name="connsiteX1" fmla="*/ 1527056 w 2456329"/>
                <a:gd name="connsiteY1" fmla="*/ 110286 h 1695113"/>
                <a:gd name="connsiteX2" fmla="*/ 1858844 w 2456329"/>
                <a:gd name="connsiteY2" fmla="*/ 165848 h 1695113"/>
                <a:gd name="connsiteX3" fmla="*/ 2266831 w 2456329"/>
                <a:gd name="connsiteY3" fmla="*/ 526211 h 1695113"/>
                <a:gd name="connsiteX4" fmla="*/ 2392244 w 2456329"/>
                <a:gd name="connsiteY4" fmla="*/ 921499 h 1695113"/>
                <a:gd name="connsiteX5" fmla="*/ 1992194 w 2456329"/>
                <a:gd name="connsiteY5" fmla="*/ 1277098 h 1695113"/>
                <a:gd name="connsiteX6" fmla="*/ 1536581 w 2456329"/>
                <a:gd name="connsiteY6" fmla="*/ 1539036 h 1695113"/>
                <a:gd name="connsiteX7" fmla="*/ 966669 w 2456329"/>
                <a:gd name="connsiteY7" fmla="*/ 1615236 h 1695113"/>
                <a:gd name="connsiteX8" fmla="*/ 488831 w 2456329"/>
                <a:gd name="connsiteY8" fmla="*/ 1492999 h 1695113"/>
                <a:gd name="connsiteX9" fmla="*/ 128468 w 2456329"/>
                <a:gd name="connsiteY9" fmla="*/ 1224711 h 1695113"/>
                <a:gd name="connsiteX10" fmla="*/ 171331 w 2456329"/>
                <a:gd name="connsiteY10" fmla="*/ 775449 h 1695113"/>
                <a:gd name="connsiteX11" fmla="*/ 450731 w 2456329"/>
                <a:gd name="connsiteY11" fmla="*/ 457948 h 1695113"/>
                <a:gd name="connsiteX12" fmla="*/ 946031 w 2456329"/>
                <a:gd name="connsiteY12" fmla="*/ 151561 h 1695113"/>
                <a:gd name="connsiteX0" fmla="*/ 946031 w 2456329"/>
                <a:gd name="connsiteY0" fmla="*/ 151561 h 1702133"/>
                <a:gd name="connsiteX1" fmla="*/ 1527056 w 2456329"/>
                <a:gd name="connsiteY1" fmla="*/ 110286 h 1702133"/>
                <a:gd name="connsiteX2" fmla="*/ 1858844 w 2456329"/>
                <a:gd name="connsiteY2" fmla="*/ 165848 h 1702133"/>
                <a:gd name="connsiteX3" fmla="*/ 2266831 w 2456329"/>
                <a:gd name="connsiteY3" fmla="*/ 526211 h 1702133"/>
                <a:gd name="connsiteX4" fmla="*/ 2392244 w 2456329"/>
                <a:gd name="connsiteY4" fmla="*/ 921499 h 1702133"/>
                <a:gd name="connsiteX5" fmla="*/ 1992194 w 2456329"/>
                <a:gd name="connsiteY5" fmla="*/ 1277098 h 1702133"/>
                <a:gd name="connsiteX6" fmla="*/ 1536581 w 2456329"/>
                <a:gd name="connsiteY6" fmla="*/ 1539036 h 1702133"/>
                <a:gd name="connsiteX7" fmla="*/ 966669 w 2456329"/>
                <a:gd name="connsiteY7" fmla="*/ 1615236 h 1702133"/>
                <a:gd name="connsiteX8" fmla="*/ 488831 w 2456329"/>
                <a:gd name="connsiteY8" fmla="*/ 1492999 h 1702133"/>
                <a:gd name="connsiteX9" fmla="*/ 128468 w 2456329"/>
                <a:gd name="connsiteY9" fmla="*/ 1224711 h 1702133"/>
                <a:gd name="connsiteX10" fmla="*/ 171331 w 2456329"/>
                <a:gd name="connsiteY10" fmla="*/ 775449 h 1702133"/>
                <a:gd name="connsiteX11" fmla="*/ 450731 w 2456329"/>
                <a:gd name="connsiteY11" fmla="*/ 457948 h 1702133"/>
                <a:gd name="connsiteX12" fmla="*/ 946031 w 2456329"/>
                <a:gd name="connsiteY12" fmla="*/ 151561 h 1702133"/>
                <a:gd name="connsiteX0" fmla="*/ 946031 w 2456329"/>
                <a:gd name="connsiteY0" fmla="*/ 151561 h 1702133"/>
                <a:gd name="connsiteX1" fmla="*/ 1527056 w 2456329"/>
                <a:gd name="connsiteY1" fmla="*/ 110286 h 1702133"/>
                <a:gd name="connsiteX2" fmla="*/ 1858844 w 2456329"/>
                <a:gd name="connsiteY2" fmla="*/ 165848 h 1702133"/>
                <a:gd name="connsiteX3" fmla="*/ 2266831 w 2456329"/>
                <a:gd name="connsiteY3" fmla="*/ 526211 h 1702133"/>
                <a:gd name="connsiteX4" fmla="*/ 2392244 w 2456329"/>
                <a:gd name="connsiteY4" fmla="*/ 921499 h 1702133"/>
                <a:gd name="connsiteX5" fmla="*/ 1992194 w 2456329"/>
                <a:gd name="connsiteY5" fmla="*/ 1277098 h 1702133"/>
                <a:gd name="connsiteX6" fmla="*/ 1536581 w 2456329"/>
                <a:gd name="connsiteY6" fmla="*/ 1539036 h 1702133"/>
                <a:gd name="connsiteX7" fmla="*/ 966669 w 2456329"/>
                <a:gd name="connsiteY7" fmla="*/ 1615236 h 1702133"/>
                <a:gd name="connsiteX8" fmla="*/ 488831 w 2456329"/>
                <a:gd name="connsiteY8" fmla="*/ 1492999 h 1702133"/>
                <a:gd name="connsiteX9" fmla="*/ 128468 w 2456329"/>
                <a:gd name="connsiteY9" fmla="*/ 1224711 h 1702133"/>
                <a:gd name="connsiteX10" fmla="*/ 171331 w 2456329"/>
                <a:gd name="connsiteY10" fmla="*/ 775449 h 1702133"/>
                <a:gd name="connsiteX11" fmla="*/ 450731 w 2456329"/>
                <a:gd name="connsiteY11" fmla="*/ 457948 h 1702133"/>
                <a:gd name="connsiteX12" fmla="*/ 946031 w 2456329"/>
                <a:gd name="connsiteY12" fmla="*/ 151561 h 1702133"/>
                <a:gd name="connsiteX0" fmla="*/ 946031 w 2456329"/>
                <a:gd name="connsiteY0" fmla="*/ 151561 h 1683333"/>
                <a:gd name="connsiteX1" fmla="*/ 1527056 w 2456329"/>
                <a:gd name="connsiteY1" fmla="*/ 110286 h 1683333"/>
                <a:gd name="connsiteX2" fmla="*/ 1858844 w 2456329"/>
                <a:gd name="connsiteY2" fmla="*/ 165848 h 1683333"/>
                <a:gd name="connsiteX3" fmla="*/ 2266831 w 2456329"/>
                <a:gd name="connsiteY3" fmla="*/ 526211 h 1683333"/>
                <a:gd name="connsiteX4" fmla="*/ 2392244 w 2456329"/>
                <a:gd name="connsiteY4" fmla="*/ 921499 h 1683333"/>
                <a:gd name="connsiteX5" fmla="*/ 1992194 w 2456329"/>
                <a:gd name="connsiteY5" fmla="*/ 1277098 h 1683333"/>
                <a:gd name="connsiteX6" fmla="*/ 1536581 w 2456329"/>
                <a:gd name="connsiteY6" fmla="*/ 1539036 h 1683333"/>
                <a:gd name="connsiteX7" fmla="*/ 941347 w 2456329"/>
                <a:gd name="connsiteY7" fmla="*/ 1587603 h 1683333"/>
                <a:gd name="connsiteX8" fmla="*/ 488831 w 2456329"/>
                <a:gd name="connsiteY8" fmla="*/ 1492999 h 1683333"/>
                <a:gd name="connsiteX9" fmla="*/ 128468 w 2456329"/>
                <a:gd name="connsiteY9" fmla="*/ 1224711 h 1683333"/>
                <a:gd name="connsiteX10" fmla="*/ 171331 w 2456329"/>
                <a:gd name="connsiteY10" fmla="*/ 775449 h 1683333"/>
                <a:gd name="connsiteX11" fmla="*/ 450731 w 2456329"/>
                <a:gd name="connsiteY11" fmla="*/ 457948 h 1683333"/>
                <a:gd name="connsiteX12" fmla="*/ 946031 w 2456329"/>
                <a:gd name="connsiteY12" fmla="*/ 151561 h 1683333"/>
                <a:gd name="connsiteX0" fmla="*/ 946031 w 2456329"/>
                <a:gd name="connsiteY0" fmla="*/ 151561 h 1683333"/>
                <a:gd name="connsiteX1" fmla="*/ 1527056 w 2456329"/>
                <a:gd name="connsiteY1" fmla="*/ 110286 h 1683333"/>
                <a:gd name="connsiteX2" fmla="*/ 1858844 w 2456329"/>
                <a:gd name="connsiteY2" fmla="*/ 165848 h 1683333"/>
                <a:gd name="connsiteX3" fmla="*/ 2266831 w 2456329"/>
                <a:gd name="connsiteY3" fmla="*/ 526211 h 1683333"/>
                <a:gd name="connsiteX4" fmla="*/ 2392244 w 2456329"/>
                <a:gd name="connsiteY4" fmla="*/ 921499 h 1683333"/>
                <a:gd name="connsiteX5" fmla="*/ 1992194 w 2456329"/>
                <a:gd name="connsiteY5" fmla="*/ 1277098 h 1683333"/>
                <a:gd name="connsiteX6" fmla="*/ 1536581 w 2456329"/>
                <a:gd name="connsiteY6" fmla="*/ 1539036 h 1683333"/>
                <a:gd name="connsiteX7" fmla="*/ 941347 w 2456329"/>
                <a:gd name="connsiteY7" fmla="*/ 1587603 h 1683333"/>
                <a:gd name="connsiteX8" fmla="*/ 474762 w 2456329"/>
                <a:gd name="connsiteY8" fmla="*/ 1457077 h 1683333"/>
                <a:gd name="connsiteX9" fmla="*/ 128468 w 2456329"/>
                <a:gd name="connsiteY9" fmla="*/ 1224711 h 1683333"/>
                <a:gd name="connsiteX10" fmla="*/ 171331 w 2456329"/>
                <a:gd name="connsiteY10" fmla="*/ 775449 h 1683333"/>
                <a:gd name="connsiteX11" fmla="*/ 450731 w 2456329"/>
                <a:gd name="connsiteY11" fmla="*/ 457948 h 1683333"/>
                <a:gd name="connsiteX12" fmla="*/ 946031 w 2456329"/>
                <a:gd name="connsiteY12" fmla="*/ 151561 h 1683333"/>
                <a:gd name="connsiteX0" fmla="*/ 946031 w 2456329"/>
                <a:gd name="connsiteY0" fmla="*/ 151561 h 1667681"/>
                <a:gd name="connsiteX1" fmla="*/ 1527056 w 2456329"/>
                <a:gd name="connsiteY1" fmla="*/ 110286 h 1667681"/>
                <a:gd name="connsiteX2" fmla="*/ 1858844 w 2456329"/>
                <a:gd name="connsiteY2" fmla="*/ 165848 h 1667681"/>
                <a:gd name="connsiteX3" fmla="*/ 2266831 w 2456329"/>
                <a:gd name="connsiteY3" fmla="*/ 526211 h 1667681"/>
                <a:gd name="connsiteX4" fmla="*/ 2392244 w 2456329"/>
                <a:gd name="connsiteY4" fmla="*/ 921499 h 1667681"/>
                <a:gd name="connsiteX5" fmla="*/ 1992194 w 2456329"/>
                <a:gd name="connsiteY5" fmla="*/ 1277098 h 1667681"/>
                <a:gd name="connsiteX6" fmla="*/ 1536581 w 2456329"/>
                <a:gd name="connsiteY6" fmla="*/ 1539036 h 1667681"/>
                <a:gd name="connsiteX7" fmla="*/ 930093 w 2456329"/>
                <a:gd name="connsiteY7" fmla="*/ 1562733 h 1667681"/>
                <a:gd name="connsiteX8" fmla="*/ 474762 w 2456329"/>
                <a:gd name="connsiteY8" fmla="*/ 1457077 h 1667681"/>
                <a:gd name="connsiteX9" fmla="*/ 128468 w 2456329"/>
                <a:gd name="connsiteY9" fmla="*/ 1224711 h 1667681"/>
                <a:gd name="connsiteX10" fmla="*/ 171331 w 2456329"/>
                <a:gd name="connsiteY10" fmla="*/ 775449 h 1667681"/>
                <a:gd name="connsiteX11" fmla="*/ 450731 w 2456329"/>
                <a:gd name="connsiteY11" fmla="*/ 457948 h 1667681"/>
                <a:gd name="connsiteX12" fmla="*/ 946031 w 2456329"/>
                <a:gd name="connsiteY12" fmla="*/ 151561 h 1667681"/>
                <a:gd name="connsiteX0" fmla="*/ 946031 w 2456329"/>
                <a:gd name="connsiteY0" fmla="*/ 151561 h 1660778"/>
                <a:gd name="connsiteX1" fmla="*/ 1527056 w 2456329"/>
                <a:gd name="connsiteY1" fmla="*/ 110286 h 1660778"/>
                <a:gd name="connsiteX2" fmla="*/ 1858844 w 2456329"/>
                <a:gd name="connsiteY2" fmla="*/ 165848 h 1660778"/>
                <a:gd name="connsiteX3" fmla="*/ 2266831 w 2456329"/>
                <a:gd name="connsiteY3" fmla="*/ 526211 h 1660778"/>
                <a:gd name="connsiteX4" fmla="*/ 2392244 w 2456329"/>
                <a:gd name="connsiteY4" fmla="*/ 921499 h 1660778"/>
                <a:gd name="connsiteX5" fmla="*/ 1992194 w 2456329"/>
                <a:gd name="connsiteY5" fmla="*/ 1277098 h 1660778"/>
                <a:gd name="connsiteX6" fmla="*/ 1536581 w 2456329"/>
                <a:gd name="connsiteY6" fmla="*/ 1539036 h 1660778"/>
                <a:gd name="connsiteX7" fmla="*/ 930093 w 2456329"/>
                <a:gd name="connsiteY7" fmla="*/ 1562733 h 1660778"/>
                <a:gd name="connsiteX8" fmla="*/ 474762 w 2456329"/>
                <a:gd name="connsiteY8" fmla="*/ 1457077 h 1660778"/>
                <a:gd name="connsiteX9" fmla="*/ 128468 w 2456329"/>
                <a:gd name="connsiteY9" fmla="*/ 1224711 h 1660778"/>
                <a:gd name="connsiteX10" fmla="*/ 171331 w 2456329"/>
                <a:gd name="connsiteY10" fmla="*/ 775449 h 1660778"/>
                <a:gd name="connsiteX11" fmla="*/ 450731 w 2456329"/>
                <a:gd name="connsiteY11" fmla="*/ 457948 h 1660778"/>
                <a:gd name="connsiteX12" fmla="*/ 946031 w 2456329"/>
                <a:gd name="connsiteY12" fmla="*/ 151561 h 1660778"/>
                <a:gd name="connsiteX0" fmla="*/ 946031 w 2456329"/>
                <a:gd name="connsiteY0" fmla="*/ 151561 h 1664220"/>
                <a:gd name="connsiteX1" fmla="*/ 1527056 w 2456329"/>
                <a:gd name="connsiteY1" fmla="*/ 110286 h 1664220"/>
                <a:gd name="connsiteX2" fmla="*/ 1858844 w 2456329"/>
                <a:gd name="connsiteY2" fmla="*/ 165848 h 1664220"/>
                <a:gd name="connsiteX3" fmla="*/ 2266831 w 2456329"/>
                <a:gd name="connsiteY3" fmla="*/ 526211 h 1664220"/>
                <a:gd name="connsiteX4" fmla="*/ 2392244 w 2456329"/>
                <a:gd name="connsiteY4" fmla="*/ 921499 h 1664220"/>
                <a:gd name="connsiteX5" fmla="*/ 1992194 w 2456329"/>
                <a:gd name="connsiteY5" fmla="*/ 1277098 h 1664220"/>
                <a:gd name="connsiteX6" fmla="*/ 1536581 w 2456329"/>
                <a:gd name="connsiteY6" fmla="*/ 1539036 h 1664220"/>
                <a:gd name="connsiteX7" fmla="*/ 930093 w 2456329"/>
                <a:gd name="connsiteY7" fmla="*/ 1562733 h 1664220"/>
                <a:gd name="connsiteX8" fmla="*/ 474762 w 2456329"/>
                <a:gd name="connsiteY8" fmla="*/ 1457077 h 1664220"/>
                <a:gd name="connsiteX9" fmla="*/ 128468 w 2456329"/>
                <a:gd name="connsiteY9" fmla="*/ 1224711 h 1664220"/>
                <a:gd name="connsiteX10" fmla="*/ 171331 w 2456329"/>
                <a:gd name="connsiteY10" fmla="*/ 775449 h 1664220"/>
                <a:gd name="connsiteX11" fmla="*/ 450731 w 2456329"/>
                <a:gd name="connsiteY11" fmla="*/ 457948 h 1664220"/>
                <a:gd name="connsiteX12" fmla="*/ 946031 w 2456329"/>
                <a:gd name="connsiteY12" fmla="*/ 151561 h 1664220"/>
                <a:gd name="connsiteX0" fmla="*/ 946031 w 2456329"/>
                <a:gd name="connsiteY0" fmla="*/ 151561 h 1674656"/>
                <a:gd name="connsiteX1" fmla="*/ 1527056 w 2456329"/>
                <a:gd name="connsiteY1" fmla="*/ 110286 h 1674656"/>
                <a:gd name="connsiteX2" fmla="*/ 1858844 w 2456329"/>
                <a:gd name="connsiteY2" fmla="*/ 165848 h 1674656"/>
                <a:gd name="connsiteX3" fmla="*/ 2266831 w 2456329"/>
                <a:gd name="connsiteY3" fmla="*/ 526211 h 1674656"/>
                <a:gd name="connsiteX4" fmla="*/ 2392244 w 2456329"/>
                <a:gd name="connsiteY4" fmla="*/ 921499 h 1674656"/>
                <a:gd name="connsiteX5" fmla="*/ 1992194 w 2456329"/>
                <a:gd name="connsiteY5" fmla="*/ 1277098 h 1674656"/>
                <a:gd name="connsiteX6" fmla="*/ 1536581 w 2456329"/>
                <a:gd name="connsiteY6" fmla="*/ 1539036 h 1674656"/>
                <a:gd name="connsiteX7" fmla="*/ 930093 w 2456329"/>
                <a:gd name="connsiteY7" fmla="*/ 1562733 h 1674656"/>
                <a:gd name="connsiteX8" fmla="*/ 474762 w 2456329"/>
                <a:gd name="connsiteY8" fmla="*/ 1457077 h 1674656"/>
                <a:gd name="connsiteX9" fmla="*/ 128468 w 2456329"/>
                <a:gd name="connsiteY9" fmla="*/ 1224711 h 1674656"/>
                <a:gd name="connsiteX10" fmla="*/ 171331 w 2456329"/>
                <a:gd name="connsiteY10" fmla="*/ 775449 h 1674656"/>
                <a:gd name="connsiteX11" fmla="*/ 450731 w 2456329"/>
                <a:gd name="connsiteY11" fmla="*/ 457948 h 1674656"/>
                <a:gd name="connsiteX12" fmla="*/ 946031 w 2456329"/>
                <a:gd name="connsiteY12" fmla="*/ 151561 h 1674656"/>
                <a:gd name="connsiteX0" fmla="*/ 946031 w 2456329"/>
                <a:gd name="connsiteY0" fmla="*/ 156960 h 1680055"/>
                <a:gd name="connsiteX1" fmla="*/ 1527056 w 2456329"/>
                <a:gd name="connsiteY1" fmla="*/ 115685 h 1680055"/>
                <a:gd name="connsiteX2" fmla="*/ 1858844 w 2456329"/>
                <a:gd name="connsiteY2" fmla="*/ 171247 h 1680055"/>
                <a:gd name="connsiteX3" fmla="*/ 2266831 w 2456329"/>
                <a:gd name="connsiteY3" fmla="*/ 531610 h 1680055"/>
                <a:gd name="connsiteX4" fmla="*/ 2392244 w 2456329"/>
                <a:gd name="connsiteY4" fmla="*/ 926898 h 1680055"/>
                <a:gd name="connsiteX5" fmla="*/ 1992194 w 2456329"/>
                <a:gd name="connsiteY5" fmla="*/ 1282497 h 1680055"/>
                <a:gd name="connsiteX6" fmla="*/ 1536581 w 2456329"/>
                <a:gd name="connsiteY6" fmla="*/ 1544435 h 1680055"/>
                <a:gd name="connsiteX7" fmla="*/ 930093 w 2456329"/>
                <a:gd name="connsiteY7" fmla="*/ 1568132 h 1680055"/>
                <a:gd name="connsiteX8" fmla="*/ 474762 w 2456329"/>
                <a:gd name="connsiteY8" fmla="*/ 1462476 h 1680055"/>
                <a:gd name="connsiteX9" fmla="*/ 128468 w 2456329"/>
                <a:gd name="connsiteY9" fmla="*/ 1230110 h 1680055"/>
                <a:gd name="connsiteX10" fmla="*/ 171331 w 2456329"/>
                <a:gd name="connsiteY10" fmla="*/ 780848 h 1680055"/>
                <a:gd name="connsiteX11" fmla="*/ 450731 w 2456329"/>
                <a:gd name="connsiteY11" fmla="*/ 463347 h 1680055"/>
                <a:gd name="connsiteX12" fmla="*/ 946031 w 2456329"/>
                <a:gd name="connsiteY12" fmla="*/ 156960 h 1680055"/>
                <a:gd name="connsiteX0" fmla="*/ 946031 w 2456329"/>
                <a:gd name="connsiteY0" fmla="*/ 177222 h 1700317"/>
                <a:gd name="connsiteX1" fmla="*/ 1439836 w 2456329"/>
                <a:gd name="connsiteY1" fmla="*/ 102789 h 1700317"/>
                <a:gd name="connsiteX2" fmla="*/ 1858844 w 2456329"/>
                <a:gd name="connsiteY2" fmla="*/ 191509 h 1700317"/>
                <a:gd name="connsiteX3" fmla="*/ 2266831 w 2456329"/>
                <a:gd name="connsiteY3" fmla="*/ 551872 h 1700317"/>
                <a:gd name="connsiteX4" fmla="*/ 2392244 w 2456329"/>
                <a:gd name="connsiteY4" fmla="*/ 947160 h 1700317"/>
                <a:gd name="connsiteX5" fmla="*/ 1992194 w 2456329"/>
                <a:gd name="connsiteY5" fmla="*/ 1302759 h 1700317"/>
                <a:gd name="connsiteX6" fmla="*/ 1536581 w 2456329"/>
                <a:gd name="connsiteY6" fmla="*/ 1564697 h 1700317"/>
                <a:gd name="connsiteX7" fmla="*/ 930093 w 2456329"/>
                <a:gd name="connsiteY7" fmla="*/ 1588394 h 1700317"/>
                <a:gd name="connsiteX8" fmla="*/ 474762 w 2456329"/>
                <a:gd name="connsiteY8" fmla="*/ 1482738 h 1700317"/>
                <a:gd name="connsiteX9" fmla="*/ 128468 w 2456329"/>
                <a:gd name="connsiteY9" fmla="*/ 1250372 h 1700317"/>
                <a:gd name="connsiteX10" fmla="*/ 171331 w 2456329"/>
                <a:gd name="connsiteY10" fmla="*/ 801110 h 1700317"/>
                <a:gd name="connsiteX11" fmla="*/ 450731 w 2456329"/>
                <a:gd name="connsiteY11" fmla="*/ 483609 h 1700317"/>
                <a:gd name="connsiteX12" fmla="*/ 946031 w 2456329"/>
                <a:gd name="connsiteY12" fmla="*/ 177222 h 1700317"/>
                <a:gd name="connsiteX0" fmla="*/ 915081 w 2456329"/>
                <a:gd name="connsiteY0" fmla="*/ 173700 h 1702322"/>
                <a:gd name="connsiteX1" fmla="*/ 1439836 w 2456329"/>
                <a:gd name="connsiteY1" fmla="*/ 104794 h 1702322"/>
                <a:gd name="connsiteX2" fmla="*/ 1858844 w 2456329"/>
                <a:gd name="connsiteY2" fmla="*/ 193514 h 1702322"/>
                <a:gd name="connsiteX3" fmla="*/ 2266831 w 2456329"/>
                <a:gd name="connsiteY3" fmla="*/ 553877 h 1702322"/>
                <a:gd name="connsiteX4" fmla="*/ 2392244 w 2456329"/>
                <a:gd name="connsiteY4" fmla="*/ 949165 h 1702322"/>
                <a:gd name="connsiteX5" fmla="*/ 1992194 w 2456329"/>
                <a:gd name="connsiteY5" fmla="*/ 1304764 h 1702322"/>
                <a:gd name="connsiteX6" fmla="*/ 1536581 w 2456329"/>
                <a:gd name="connsiteY6" fmla="*/ 1566702 h 1702322"/>
                <a:gd name="connsiteX7" fmla="*/ 930093 w 2456329"/>
                <a:gd name="connsiteY7" fmla="*/ 1590399 h 1702322"/>
                <a:gd name="connsiteX8" fmla="*/ 474762 w 2456329"/>
                <a:gd name="connsiteY8" fmla="*/ 1484743 h 1702322"/>
                <a:gd name="connsiteX9" fmla="*/ 128468 w 2456329"/>
                <a:gd name="connsiteY9" fmla="*/ 1252377 h 1702322"/>
                <a:gd name="connsiteX10" fmla="*/ 171331 w 2456329"/>
                <a:gd name="connsiteY10" fmla="*/ 803115 h 1702322"/>
                <a:gd name="connsiteX11" fmla="*/ 450731 w 2456329"/>
                <a:gd name="connsiteY11" fmla="*/ 485614 h 1702322"/>
                <a:gd name="connsiteX12" fmla="*/ 915081 w 2456329"/>
                <a:gd name="connsiteY12" fmla="*/ 173700 h 1702322"/>
                <a:gd name="connsiteX0" fmla="*/ 889759 w 2456329"/>
                <a:gd name="connsiteY0" fmla="*/ 166827 h 1706502"/>
                <a:gd name="connsiteX1" fmla="*/ 1439836 w 2456329"/>
                <a:gd name="connsiteY1" fmla="*/ 108974 h 1706502"/>
                <a:gd name="connsiteX2" fmla="*/ 1858844 w 2456329"/>
                <a:gd name="connsiteY2" fmla="*/ 197694 h 1706502"/>
                <a:gd name="connsiteX3" fmla="*/ 2266831 w 2456329"/>
                <a:gd name="connsiteY3" fmla="*/ 558057 h 1706502"/>
                <a:gd name="connsiteX4" fmla="*/ 2392244 w 2456329"/>
                <a:gd name="connsiteY4" fmla="*/ 953345 h 1706502"/>
                <a:gd name="connsiteX5" fmla="*/ 1992194 w 2456329"/>
                <a:gd name="connsiteY5" fmla="*/ 1308944 h 1706502"/>
                <a:gd name="connsiteX6" fmla="*/ 1536581 w 2456329"/>
                <a:gd name="connsiteY6" fmla="*/ 1570882 h 1706502"/>
                <a:gd name="connsiteX7" fmla="*/ 930093 w 2456329"/>
                <a:gd name="connsiteY7" fmla="*/ 1594579 h 1706502"/>
                <a:gd name="connsiteX8" fmla="*/ 474762 w 2456329"/>
                <a:gd name="connsiteY8" fmla="*/ 1488923 h 1706502"/>
                <a:gd name="connsiteX9" fmla="*/ 128468 w 2456329"/>
                <a:gd name="connsiteY9" fmla="*/ 1256557 h 1706502"/>
                <a:gd name="connsiteX10" fmla="*/ 171331 w 2456329"/>
                <a:gd name="connsiteY10" fmla="*/ 807295 h 1706502"/>
                <a:gd name="connsiteX11" fmla="*/ 450731 w 2456329"/>
                <a:gd name="connsiteY11" fmla="*/ 489794 h 1706502"/>
                <a:gd name="connsiteX12" fmla="*/ 889759 w 2456329"/>
                <a:gd name="connsiteY12" fmla="*/ 166827 h 1706502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50731 w 2456329"/>
                <a:gd name="connsiteY11" fmla="*/ 507609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74889 w 2441098"/>
                <a:gd name="connsiteY11" fmla="*/ 449581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74889 w 2441098"/>
                <a:gd name="connsiteY11" fmla="*/ 449581 h 1724317"/>
                <a:gd name="connsiteX12" fmla="*/ 877342 w 2441098"/>
                <a:gd name="connsiteY12" fmla="*/ 143193 h 1724317"/>
                <a:gd name="connsiteX0" fmla="*/ 877342 w 2428956"/>
                <a:gd name="connsiteY0" fmla="*/ 143193 h 1724317"/>
                <a:gd name="connsiteX1" fmla="*/ 1424605 w 2428956"/>
                <a:gd name="connsiteY1" fmla="*/ 126789 h 1724317"/>
                <a:gd name="connsiteX2" fmla="*/ 1843613 w 2428956"/>
                <a:gd name="connsiteY2" fmla="*/ 215509 h 1724317"/>
                <a:gd name="connsiteX3" fmla="*/ 2192516 w 2428956"/>
                <a:gd name="connsiteY3" fmla="*/ 578636 h 1724317"/>
                <a:gd name="connsiteX4" fmla="*/ 2377013 w 2428956"/>
                <a:gd name="connsiteY4" fmla="*/ 971160 h 1724317"/>
                <a:gd name="connsiteX5" fmla="*/ 1976963 w 2428956"/>
                <a:gd name="connsiteY5" fmla="*/ 1326759 h 1724317"/>
                <a:gd name="connsiteX6" fmla="*/ 1521350 w 2428956"/>
                <a:gd name="connsiteY6" fmla="*/ 1588697 h 1724317"/>
                <a:gd name="connsiteX7" fmla="*/ 914862 w 2428956"/>
                <a:gd name="connsiteY7" fmla="*/ 1612394 h 1724317"/>
                <a:gd name="connsiteX8" fmla="*/ 459531 w 2428956"/>
                <a:gd name="connsiteY8" fmla="*/ 1506738 h 1724317"/>
                <a:gd name="connsiteX9" fmla="*/ 113237 w 2428956"/>
                <a:gd name="connsiteY9" fmla="*/ 1274372 h 1724317"/>
                <a:gd name="connsiteX10" fmla="*/ 195490 w 2428956"/>
                <a:gd name="connsiteY10" fmla="*/ 805767 h 1724317"/>
                <a:gd name="connsiteX11" fmla="*/ 474889 w 2428956"/>
                <a:gd name="connsiteY11" fmla="*/ 449581 h 1724317"/>
                <a:gd name="connsiteX12" fmla="*/ 877342 w 2428956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7642 h 1720476"/>
                <a:gd name="connsiteX1" fmla="*/ 1424605 w 2428957"/>
                <a:gd name="connsiteY1" fmla="*/ 122948 h 1720476"/>
                <a:gd name="connsiteX2" fmla="*/ 1717002 w 2428957"/>
                <a:gd name="connsiteY2" fmla="*/ 261407 h 1720476"/>
                <a:gd name="connsiteX3" fmla="*/ 2192516 w 2428957"/>
                <a:gd name="connsiteY3" fmla="*/ 574795 h 1720476"/>
                <a:gd name="connsiteX4" fmla="*/ 2377013 w 2428957"/>
                <a:gd name="connsiteY4" fmla="*/ 967319 h 1720476"/>
                <a:gd name="connsiteX5" fmla="*/ 1976963 w 2428957"/>
                <a:gd name="connsiteY5" fmla="*/ 1322918 h 1720476"/>
                <a:gd name="connsiteX6" fmla="*/ 1521350 w 2428957"/>
                <a:gd name="connsiteY6" fmla="*/ 1584856 h 1720476"/>
                <a:gd name="connsiteX7" fmla="*/ 914862 w 2428957"/>
                <a:gd name="connsiteY7" fmla="*/ 1608553 h 1720476"/>
                <a:gd name="connsiteX8" fmla="*/ 459531 w 2428957"/>
                <a:gd name="connsiteY8" fmla="*/ 1502897 h 1720476"/>
                <a:gd name="connsiteX9" fmla="*/ 113237 w 2428957"/>
                <a:gd name="connsiteY9" fmla="*/ 1270531 h 1720476"/>
                <a:gd name="connsiteX10" fmla="*/ 195490 w 2428957"/>
                <a:gd name="connsiteY10" fmla="*/ 801926 h 1720476"/>
                <a:gd name="connsiteX11" fmla="*/ 474889 w 2428957"/>
                <a:gd name="connsiteY11" fmla="*/ 445740 h 1720476"/>
                <a:gd name="connsiteX12" fmla="*/ 877342 w 2428957"/>
                <a:gd name="connsiteY12" fmla="*/ 147642 h 1720476"/>
                <a:gd name="connsiteX0" fmla="*/ 877342 w 2428957"/>
                <a:gd name="connsiteY0" fmla="*/ 133687 h 1706521"/>
                <a:gd name="connsiteX1" fmla="*/ 1424605 w 2428957"/>
                <a:gd name="connsiteY1" fmla="*/ 108993 h 1706521"/>
                <a:gd name="connsiteX2" fmla="*/ 1717002 w 2428957"/>
                <a:gd name="connsiteY2" fmla="*/ 247452 h 1706521"/>
                <a:gd name="connsiteX3" fmla="*/ 2192516 w 2428957"/>
                <a:gd name="connsiteY3" fmla="*/ 560840 h 1706521"/>
                <a:gd name="connsiteX4" fmla="*/ 2377013 w 2428957"/>
                <a:gd name="connsiteY4" fmla="*/ 953364 h 1706521"/>
                <a:gd name="connsiteX5" fmla="*/ 1976963 w 2428957"/>
                <a:gd name="connsiteY5" fmla="*/ 1308963 h 1706521"/>
                <a:gd name="connsiteX6" fmla="*/ 1521350 w 2428957"/>
                <a:gd name="connsiteY6" fmla="*/ 1570901 h 1706521"/>
                <a:gd name="connsiteX7" fmla="*/ 914862 w 2428957"/>
                <a:gd name="connsiteY7" fmla="*/ 1594598 h 1706521"/>
                <a:gd name="connsiteX8" fmla="*/ 459531 w 2428957"/>
                <a:gd name="connsiteY8" fmla="*/ 1488942 h 1706521"/>
                <a:gd name="connsiteX9" fmla="*/ 113237 w 2428957"/>
                <a:gd name="connsiteY9" fmla="*/ 1256576 h 1706521"/>
                <a:gd name="connsiteX10" fmla="*/ 195490 w 2428957"/>
                <a:gd name="connsiteY10" fmla="*/ 787971 h 1706521"/>
                <a:gd name="connsiteX11" fmla="*/ 474889 w 2428957"/>
                <a:gd name="connsiteY11" fmla="*/ 431785 h 1706521"/>
                <a:gd name="connsiteX12" fmla="*/ 877342 w 2428957"/>
                <a:gd name="connsiteY12" fmla="*/ 133687 h 1706521"/>
                <a:gd name="connsiteX0" fmla="*/ 877342 w 2428957"/>
                <a:gd name="connsiteY0" fmla="*/ 149159 h 1721993"/>
                <a:gd name="connsiteX1" fmla="*/ 1418978 w 2428957"/>
                <a:gd name="connsiteY1" fmla="*/ 99597 h 1721993"/>
                <a:gd name="connsiteX2" fmla="*/ 1717002 w 2428957"/>
                <a:gd name="connsiteY2" fmla="*/ 262924 h 1721993"/>
                <a:gd name="connsiteX3" fmla="*/ 2192516 w 2428957"/>
                <a:gd name="connsiteY3" fmla="*/ 576312 h 1721993"/>
                <a:gd name="connsiteX4" fmla="*/ 2377013 w 2428957"/>
                <a:gd name="connsiteY4" fmla="*/ 968836 h 1721993"/>
                <a:gd name="connsiteX5" fmla="*/ 1976963 w 2428957"/>
                <a:gd name="connsiteY5" fmla="*/ 1324435 h 1721993"/>
                <a:gd name="connsiteX6" fmla="*/ 1521350 w 2428957"/>
                <a:gd name="connsiteY6" fmla="*/ 1586373 h 1721993"/>
                <a:gd name="connsiteX7" fmla="*/ 914862 w 2428957"/>
                <a:gd name="connsiteY7" fmla="*/ 1610070 h 1721993"/>
                <a:gd name="connsiteX8" fmla="*/ 459531 w 2428957"/>
                <a:gd name="connsiteY8" fmla="*/ 1504414 h 1721993"/>
                <a:gd name="connsiteX9" fmla="*/ 113237 w 2428957"/>
                <a:gd name="connsiteY9" fmla="*/ 1272048 h 1721993"/>
                <a:gd name="connsiteX10" fmla="*/ 195490 w 2428957"/>
                <a:gd name="connsiteY10" fmla="*/ 803443 h 1721993"/>
                <a:gd name="connsiteX11" fmla="*/ 474889 w 2428957"/>
                <a:gd name="connsiteY11" fmla="*/ 447257 h 1721993"/>
                <a:gd name="connsiteX12" fmla="*/ 877342 w 2428957"/>
                <a:gd name="connsiteY12" fmla="*/ 149159 h 1721993"/>
                <a:gd name="connsiteX0" fmla="*/ 877342 w 2351724"/>
                <a:gd name="connsiteY0" fmla="*/ 149159 h 1721993"/>
                <a:gd name="connsiteX1" fmla="*/ 1418978 w 2351724"/>
                <a:gd name="connsiteY1" fmla="*/ 99597 h 1721993"/>
                <a:gd name="connsiteX2" fmla="*/ 1717002 w 2351724"/>
                <a:gd name="connsiteY2" fmla="*/ 262924 h 1721993"/>
                <a:gd name="connsiteX3" fmla="*/ 2192516 w 2351724"/>
                <a:gd name="connsiteY3" fmla="*/ 576312 h 1721993"/>
                <a:gd name="connsiteX4" fmla="*/ 2275725 w 2351724"/>
                <a:gd name="connsiteY4" fmla="*/ 924624 h 1721993"/>
                <a:gd name="connsiteX5" fmla="*/ 1976963 w 2351724"/>
                <a:gd name="connsiteY5" fmla="*/ 1324435 h 1721993"/>
                <a:gd name="connsiteX6" fmla="*/ 1521350 w 2351724"/>
                <a:gd name="connsiteY6" fmla="*/ 1586373 h 1721993"/>
                <a:gd name="connsiteX7" fmla="*/ 914862 w 2351724"/>
                <a:gd name="connsiteY7" fmla="*/ 1610070 h 1721993"/>
                <a:gd name="connsiteX8" fmla="*/ 459531 w 2351724"/>
                <a:gd name="connsiteY8" fmla="*/ 1504414 h 1721993"/>
                <a:gd name="connsiteX9" fmla="*/ 113237 w 2351724"/>
                <a:gd name="connsiteY9" fmla="*/ 1272048 h 1721993"/>
                <a:gd name="connsiteX10" fmla="*/ 195490 w 2351724"/>
                <a:gd name="connsiteY10" fmla="*/ 803443 h 1721993"/>
                <a:gd name="connsiteX11" fmla="*/ 474889 w 2351724"/>
                <a:gd name="connsiteY11" fmla="*/ 447257 h 1721993"/>
                <a:gd name="connsiteX12" fmla="*/ 877342 w 2351724"/>
                <a:gd name="connsiteY12" fmla="*/ 149159 h 1721993"/>
                <a:gd name="connsiteX0" fmla="*/ 877342 w 2347389"/>
                <a:gd name="connsiteY0" fmla="*/ 149159 h 1721993"/>
                <a:gd name="connsiteX1" fmla="*/ 1418978 w 2347389"/>
                <a:gd name="connsiteY1" fmla="*/ 99597 h 1721993"/>
                <a:gd name="connsiteX2" fmla="*/ 1717002 w 2347389"/>
                <a:gd name="connsiteY2" fmla="*/ 262924 h 1721993"/>
                <a:gd name="connsiteX3" fmla="*/ 2178448 w 2347389"/>
                <a:gd name="connsiteY3" fmla="*/ 562496 h 1721993"/>
                <a:gd name="connsiteX4" fmla="*/ 2275725 w 2347389"/>
                <a:gd name="connsiteY4" fmla="*/ 924624 h 1721993"/>
                <a:gd name="connsiteX5" fmla="*/ 1976963 w 2347389"/>
                <a:gd name="connsiteY5" fmla="*/ 1324435 h 1721993"/>
                <a:gd name="connsiteX6" fmla="*/ 1521350 w 2347389"/>
                <a:gd name="connsiteY6" fmla="*/ 1586373 h 1721993"/>
                <a:gd name="connsiteX7" fmla="*/ 914862 w 2347389"/>
                <a:gd name="connsiteY7" fmla="*/ 1610070 h 1721993"/>
                <a:gd name="connsiteX8" fmla="*/ 459531 w 2347389"/>
                <a:gd name="connsiteY8" fmla="*/ 1504414 h 1721993"/>
                <a:gd name="connsiteX9" fmla="*/ 113237 w 2347389"/>
                <a:gd name="connsiteY9" fmla="*/ 1272048 h 1721993"/>
                <a:gd name="connsiteX10" fmla="*/ 195490 w 2347389"/>
                <a:gd name="connsiteY10" fmla="*/ 803443 h 1721993"/>
                <a:gd name="connsiteX11" fmla="*/ 474889 w 2347389"/>
                <a:gd name="connsiteY11" fmla="*/ 447257 h 1721993"/>
                <a:gd name="connsiteX12" fmla="*/ 877342 w 2347389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02096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83263 w 2351715"/>
                <a:gd name="connsiteY11" fmla="*/ 420623 h 1695359"/>
                <a:gd name="connsiteX12" fmla="*/ 885716 w 2351715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74822 w 2351715"/>
                <a:gd name="connsiteY11" fmla="*/ 408728 h 1695359"/>
                <a:gd name="connsiteX12" fmla="*/ 885716 w 2351715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74822 w 2351715"/>
                <a:gd name="connsiteY11" fmla="*/ 408728 h 1695359"/>
                <a:gd name="connsiteX12" fmla="*/ 885716 w 2351715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83203 w 2341692"/>
                <a:gd name="connsiteY8" fmla="*/ 1468858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60460 w 2326459"/>
                <a:gd name="connsiteY0" fmla="*/ 122525 h 1684723"/>
                <a:gd name="connsiteX1" fmla="*/ 1385214 w 2326459"/>
                <a:gd name="connsiteY1" fmla="*/ 72963 h 1684723"/>
                <a:gd name="connsiteX2" fmla="*/ 1680425 w 2326459"/>
                <a:gd name="connsiteY2" fmla="*/ 236290 h 1684723"/>
                <a:gd name="connsiteX3" fmla="*/ 2161566 w 2326459"/>
                <a:gd name="connsiteY3" fmla="*/ 535862 h 1684723"/>
                <a:gd name="connsiteX4" fmla="*/ 2258843 w 2326459"/>
                <a:gd name="connsiteY4" fmla="*/ 897990 h 1684723"/>
                <a:gd name="connsiteX5" fmla="*/ 1960081 w 2326459"/>
                <a:gd name="connsiteY5" fmla="*/ 1297801 h 1684723"/>
                <a:gd name="connsiteX6" fmla="*/ 1504468 w 2326459"/>
                <a:gd name="connsiteY6" fmla="*/ 1559739 h 1684723"/>
                <a:gd name="connsiteX7" fmla="*/ 875472 w 2326459"/>
                <a:gd name="connsiteY7" fmla="*/ 1565593 h 1684723"/>
                <a:gd name="connsiteX8" fmla="*/ 467970 w 2326459"/>
                <a:gd name="connsiteY8" fmla="*/ 1468858 h 1684723"/>
                <a:gd name="connsiteX9" fmla="*/ 113236 w 2326459"/>
                <a:gd name="connsiteY9" fmla="*/ 1245414 h 1684723"/>
                <a:gd name="connsiteX10" fmla="*/ 195490 w 2326459"/>
                <a:gd name="connsiteY10" fmla="*/ 744097 h 1684723"/>
                <a:gd name="connsiteX11" fmla="*/ 449566 w 2326459"/>
                <a:gd name="connsiteY11" fmla="*/ 408728 h 1684723"/>
                <a:gd name="connsiteX12" fmla="*/ 860460 w 2326459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19836 w 2285835"/>
                <a:gd name="connsiteY0" fmla="*/ 122525 h 1684723"/>
                <a:gd name="connsiteX1" fmla="*/ 1344590 w 2285835"/>
                <a:gd name="connsiteY1" fmla="*/ 72963 h 1684723"/>
                <a:gd name="connsiteX2" fmla="*/ 1639801 w 2285835"/>
                <a:gd name="connsiteY2" fmla="*/ 236290 h 1684723"/>
                <a:gd name="connsiteX3" fmla="*/ 2120942 w 2285835"/>
                <a:gd name="connsiteY3" fmla="*/ 535862 h 1684723"/>
                <a:gd name="connsiteX4" fmla="*/ 2218219 w 2285835"/>
                <a:gd name="connsiteY4" fmla="*/ 897990 h 1684723"/>
                <a:gd name="connsiteX5" fmla="*/ 1919457 w 2285835"/>
                <a:gd name="connsiteY5" fmla="*/ 1297801 h 1684723"/>
                <a:gd name="connsiteX6" fmla="*/ 1463844 w 2285835"/>
                <a:gd name="connsiteY6" fmla="*/ 1559739 h 1684723"/>
                <a:gd name="connsiteX7" fmla="*/ 834848 w 2285835"/>
                <a:gd name="connsiteY7" fmla="*/ 1565593 h 1684723"/>
                <a:gd name="connsiteX8" fmla="*/ 427346 w 2285835"/>
                <a:gd name="connsiteY8" fmla="*/ 1468858 h 1684723"/>
                <a:gd name="connsiteX9" fmla="*/ 72612 w 2285835"/>
                <a:gd name="connsiteY9" fmla="*/ 1245414 h 1684723"/>
                <a:gd name="connsiteX10" fmla="*/ 118291 w 2285835"/>
                <a:gd name="connsiteY10" fmla="*/ 767887 h 1684723"/>
                <a:gd name="connsiteX11" fmla="*/ 408942 w 2285835"/>
                <a:gd name="connsiteY11" fmla="*/ 408728 h 1684723"/>
                <a:gd name="connsiteX12" fmla="*/ 819836 w 2285835"/>
                <a:gd name="connsiteY12" fmla="*/ 122525 h 1684723"/>
                <a:gd name="connsiteX0" fmla="*/ 806153 w 2272152"/>
                <a:gd name="connsiteY0" fmla="*/ 122525 h 1684723"/>
                <a:gd name="connsiteX1" fmla="*/ 1330907 w 2272152"/>
                <a:gd name="connsiteY1" fmla="*/ 72963 h 1684723"/>
                <a:gd name="connsiteX2" fmla="*/ 1626118 w 2272152"/>
                <a:gd name="connsiteY2" fmla="*/ 236290 h 1684723"/>
                <a:gd name="connsiteX3" fmla="*/ 2107259 w 2272152"/>
                <a:gd name="connsiteY3" fmla="*/ 535862 h 1684723"/>
                <a:gd name="connsiteX4" fmla="*/ 2204536 w 2272152"/>
                <a:gd name="connsiteY4" fmla="*/ 897990 h 1684723"/>
                <a:gd name="connsiteX5" fmla="*/ 1905774 w 2272152"/>
                <a:gd name="connsiteY5" fmla="*/ 1297801 h 1684723"/>
                <a:gd name="connsiteX6" fmla="*/ 1450161 w 2272152"/>
                <a:gd name="connsiteY6" fmla="*/ 1559739 h 1684723"/>
                <a:gd name="connsiteX7" fmla="*/ 821165 w 2272152"/>
                <a:gd name="connsiteY7" fmla="*/ 1565593 h 1684723"/>
                <a:gd name="connsiteX8" fmla="*/ 413663 w 2272152"/>
                <a:gd name="connsiteY8" fmla="*/ 1468858 h 1684723"/>
                <a:gd name="connsiteX9" fmla="*/ 58929 w 2272152"/>
                <a:gd name="connsiteY9" fmla="*/ 1245414 h 1684723"/>
                <a:gd name="connsiteX10" fmla="*/ 129929 w 2272152"/>
                <a:gd name="connsiteY10" fmla="*/ 809521 h 1684723"/>
                <a:gd name="connsiteX11" fmla="*/ 395259 w 2272152"/>
                <a:gd name="connsiteY11" fmla="*/ 408728 h 1684723"/>
                <a:gd name="connsiteX12" fmla="*/ 806153 w 2272152"/>
                <a:gd name="connsiteY12" fmla="*/ 122525 h 1684723"/>
                <a:gd name="connsiteX0" fmla="*/ 806152 w 2272151"/>
                <a:gd name="connsiteY0" fmla="*/ 122525 h 1684723"/>
                <a:gd name="connsiteX1" fmla="*/ 1330906 w 2272151"/>
                <a:gd name="connsiteY1" fmla="*/ 72963 h 1684723"/>
                <a:gd name="connsiteX2" fmla="*/ 1626117 w 2272151"/>
                <a:gd name="connsiteY2" fmla="*/ 236290 h 1684723"/>
                <a:gd name="connsiteX3" fmla="*/ 2107258 w 2272151"/>
                <a:gd name="connsiteY3" fmla="*/ 535862 h 1684723"/>
                <a:gd name="connsiteX4" fmla="*/ 2204535 w 2272151"/>
                <a:gd name="connsiteY4" fmla="*/ 897990 h 1684723"/>
                <a:gd name="connsiteX5" fmla="*/ 1905773 w 2272151"/>
                <a:gd name="connsiteY5" fmla="*/ 1297801 h 1684723"/>
                <a:gd name="connsiteX6" fmla="*/ 1450160 w 2272151"/>
                <a:gd name="connsiteY6" fmla="*/ 1559739 h 1684723"/>
                <a:gd name="connsiteX7" fmla="*/ 821164 w 2272151"/>
                <a:gd name="connsiteY7" fmla="*/ 1565593 h 1684723"/>
                <a:gd name="connsiteX8" fmla="*/ 413662 w 2272151"/>
                <a:gd name="connsiteY8" fmla="*/ 1468858 h 1684723"/>
                <a:gd name="connsiteX9" fmla="*/ 58928 w 2272151"/>
                <a:gd name="connsiteY9" fmla="*/ 1245414 h 1684723"/>
                <a:gd name="connsiteX10" fmla="*/ 129928 w 2272151"/>
                <a:gd name="connsiteY10" fmla="*/ 809521 h 1684723"/>
                <a:gd name="connsiteX11" fmla="*/ 395258 w 2272151"/>
                <a:gd name="connsiteY11" fmla="*/ 408728 h 1684723"/>
                <a:gd name="connsiteX12" fmla="*/ 806152 w 2272151"/>
                <a:gd name="connsiteY12" fmla="*/ 122525 h 1684723"/>
                <a:gd name="connsiteX0" fmla="*/ 817018 w 2283017"/>
                <a:gd name="connsiteY0" fmla="*/ 122525 h 1684723"/>
                <a:gd name="connsiteX1" fmla="*/ 1341772 w 2283017"/>
                <a:gd name="connsiteY1" fmla="*/ 72963 h 1684723"/>
                <a:gd name="connsiteX2" fmla="*/ 1636983 w 2283017"/>
                <a:gd name="connsiteY2" fmla="*/ 236290 h 1684723"/>
                <a:gd name="connsiteX3" fmla="*/ 2118124 w 2283017"/>
                <a:gd name="connsiteY3" fmla="*/ 535862 h 1684723"/>
                <a:gd name="connsiteX4" fmla="*/ 2215401 w 2283017"/>
                <a:gd name="connsiteY4" fmla="*/ 897990 h 1684723"/>
                <a:gd name="connsiteX5" fmla="*/ 1916639 w 2283017"/>
                <a:gd name="connsiteY5" fmla="*/ 1297801 h 1684723"/>
                <a:gd name="connsiteX6" fmla="*/ 1461026 w 2283017"/>
                <a:gd name="connsiteY6" fmla="*/ 1559739 h 1684723"/>
                <a:gd name="connsiteX7" fmla="*/ 832030 w 2283017"/>
                <a:gd name="connsiteY7" fmla="*/ 1565593 h 1684723"/>
                <a:gd name="connsiteX8" fmla="*/ 424528 w 2283017"/>
                <a:gd name="connsiteY8" fmla="*/ 1468858 h 1684723"/>
                <a:gd name="connsiteX9" fmla="*/ 69794 w 2283017"/>
                <a:gd name="connsiteY9" fmla="*/ 1245414 h 1684723"/>
                <a:gd name="connsiteX10" fmla="*/ 140794 w 2283017"/>
                <a:gd name="connsiteY10" fmla="*/ 809521 h 1684723"/>
                <a:gd name="connsiteX11" fmla="*/ 406124 w 2283017"/>
                <a:gd name="connsiteY11" fmla="*/ 408728 h 1684723"/>
                <a:gd name="connsiteX12" fmla="*/ 817018 w 2283017"/>
                <a:gd name="connsiteY12" fmla="*/ 122525 h 1684723"/>
                <a:gd name="connsiteX0" fmla="*/ 802994 w 2268993"/>
                <a:gd name="connsiteY0" fmla="*/ 122525 h 1684723"/>
                <a:gd name="connsiteX1" fmla="*/ 1327748 w 2268993"/>
                <a:gd name="connsiteY1" fmla="*/ 72963 h 1684723"/>
                <a:gd name="connsiteX2" fmla="*/ 1622959 w 2268993"/>
                <a:gd name="connsiteY2" fmla="*/ 236290 h 1684723"/>
                <a:gd name="connsiteX3" fmla="*/ 2104100 w 2268993"/>
                <a:gd name="connsiteY3" fmla="*/ 535862 h 1684723"/>
                <a:gd name="connsiteX4" fmla="*/ 2201377 w 2268993"/>
                <a:gd name="connsiteY4" fmla="*/ 897990 h 1684723"/>
                <a:gd name="connsiteX5" fmla="*/ 1902615 w 2268993"/>
                <a:gd name="connsiteY5" fmla="*/ 1297801 h 1684723"/>
                <a:gd name="connsiteX6" fmla="*/ 1447002 w 2268993"/>
                <a:gd name="connsiteY6" fmla="*/ 1559739 h 1684723"/>
                <a:gd name="connsiteX7" fmla="*/ 818006 w 2268993"/>
                <a:gd name="connsiteY7" fmla="*/ 1565593 h 1684723"/>
                <a:gd name="connsiteX8" fmla="*/ 410504 w 2268993"/>
                <a:gd name="connsiteY8" fmla="*/ 1468858 h 1684723"/>
                <a:gd name="connsiteX9" fmla="*/ 55770 w 2268993"/>
                <a:gd name="connsiteY9" fmla="*/ 1245414 h 1684723"/>
                <a:gd name="connsiteX10" fmla="*/ 126770 w 2268993"/>
                <a:gd name="connsiteY10" fmla="*/ 809521 h 1684723"/>
                <a:gd name="connsiteX11" fmla="*/ 392100 w 2268993"/>
                <a:gd name="connsiteY11" fmla="*/ 408728 h 1684723"/>
                <a:gd name="connsiteX12" fmla="*/ 802994 w 2268993"/>
                <a:gd name="connsiteY12" fmla="*/ 122525 h 1684723"/>
                <a:gd name="connsiteX0" fmla="*/ 798876 w 2264875"/>
                <a:gd name="connsiteY0" fmla="*/ 122525 h 1684723"/>
                <a:gd name="connsiteX1" fmla="*/ 1323630 w 2264875"/>
                <a:gd name="connsiteY1" fmla="*/ 72963 h 1684723"/>
                <a:gd name="connsiteX2" fmla="*/ 1618841 w 2264875"/>
                <a:gd name="connsiteY2" fmla="*/ 236290 h 1684723"/>
                <a:gd name="connsiteX3" fmla="*/ 2099982 w 2264875"/>
                <a:gd name="connsiteY3" fmla="*/ 535862 h 1684723"/>
                <a:gd name="connsiteX4" fmla="*/ 2197259 w 2264875"/>
                <a:gd name="connsiteY4" fmla="*/ 897990 h 1684723"/>
                <a:gd name="connsiteX5" fmla="*/ 1898497 w 2264875"/>
                <a:gd name="connsiteY5" fmla="*/ 1297801 h 1684723"/>
                <a:gd name="connsiteX6" fmla="*/ 1442884 w 2264875"/>
                <a:gd name="connsiteY6" fmla="*/ 1559739 h 1684723"/>
                <a:gd name="connsiteX7" fmla="*/ 813888 w 2264875"/>
                <a:gd name="connsiteY7" fmla="*/ 1565593 h 1684723"/>
                <a:gd name="connsiteX8" fmla="*/ 406386 w 2264875"/>
                <a:gd name="connsiteY8" fmla="*/ 1468858 h 1684723"/>
                <a:gd name="connsiteX9" fmla="*/ 51652 w 2264875"/>
                <a:gd name="connsiteY9" fmla="*/ 1245414 h 1684723"/>
                <a:gd name="connsiteX10" fmla="*/ 122652 w 2264875"/>
                <a:gd name="connsiteY10" fmla="*/ 809521 h 1684723"/>
                <a:gd name="connsiteX11" fmla="*/ 387982 w 2264875"/>
                <a:gd name="connsiteY11" fmla="*/ 408728 h 1684723"/>
                <a:gd name="connsiteX12" fmla="*/ 798876 w 2264875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01332 w 2247366"/>
                <a:gd name="connsiteY2" fmla="*/ 236290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60747 w 2247366"/>
                <a:gd name="connsiteY5" fmla="*/ 1319195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60747 w 2247366"/>
                <a:gd name="connsiteY5" fmla="*/ 1319195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70337"/>
                <a:gd name="connsiteX1" fmla="*/ 1306121 w 2247366"/>
                <a:gd name="connsiteY1" fmla="*/ 72963 h 1670337"/>
                <a:gd name="connsiteX2" fmla="*/ 1612719 w 2247366"/>
                <a:gd name="connsiteY2" fmla="*/ 188153 h 1670337"/>
                <a:gd name="connsiteX3" fmla="*/ 2082473 w 2247366"/>
                <a:gd name="connsiteY3" fmla="*/ 535862 h 1670337"/>
                <a:gd name="connsiteX4" fmla="*/ 2179750 w 2247366"/>
                <a:gd name="connsiteY4" fmla="*/ 897990 h 1670337"/>
                <a:gd name="connsiteX5" fmla="*/ 1860747 w 2247366"/>
                <a:gd name="connsiteY5" fmla="*/ 1319195 h 1670337"/>
                <a:gd name="connsiteX6" fmla="*/ 1389951 w 2247366"/>
                <a:gd name="connsiteY6" fmla="*/ 1522299 h 1670337"/>
                <a:gd name="connsiteX7" fmla="*/ 796379 w 2247366"/>
                <a:gd name="connsiteY7" fmla="*/ 1565593 h 1670337"/>
                <a:gd name="connsiteX8" fmla="*/ 388877 w 2247366"/>
                <a:gd name="connsiteY8" fmla="*/ 1468858 h 1670337"/>
                <a:gd name="connsiteX9" fmla="*/ 34143 w 2247366"/>
                <a:gd name="connsiteY9" fmla="*/ 1245414 h 1670337"/>
                <a:gd name="connsiteX10" fmla="*/ 105143 w 2247366"/>
                <a:gd name="connsiteY10" fmla="*/ 809521 h 1670337"/>
                <a:gd name="connsiteX11" fmla="*/ 370473 w 2247366"/>
                <a:gd name="connsiteY11" fmla="*/ 408728 h 1670337"/>
                <a:gd name="connsiteX12" fmla="*/ 781367 w 2247366"/>
                <a:gd name="connsiteY12" fmla="*/ 122525 h 1670337"/>
                <a:gd name="connsiteX0" fmla="*/ 781367 w 2247366"/>
                <a:gd name="connsiteY0" fmla="*/ 122525 h 1678213"/>
                <a:gd name="connsiteX1" fmla="*/ 1306121 w 2247366"/>
                <a:gd name="connsiteY1" fmla="*/ 72963 h 1678213"/>
                <a:gd name="connsiteX2" fmla="*/ 1612719 w 2247366"/>
                <a:gd name="connsiteY2" fmla="*/ 188153 h 1678213"/>
                <a:gd name="connsiteX3" fmla="*/ 2082473 w 2247366"/>
                <a:gd name="connsiteY3" fmla="*/ 535862 h 1678213"/>
                <a:gd name="connsiteX4" fmla="*/ 2179750 w 2247366"/>
                <a:gd name="connsiteY4" fmla="*/ 897990 h 1678213"/>
                <a:gd name="connsiteX5" fmla="*/ 1860747 w 2247366"/>
                <a:gd name="connsiteY5" fmla="*/ 1319195 h 1678213"/>
                <a:gd name="connsiteX6" fmla="*/ 1420314 w 2247366"/>
                <a:gd name="connsiteY6" fmla="*/ 1543694 h 1678213"/>
                <a:gd name="connsiteX7" fmla="*/ 796379 w 2247366"/>
                <a:gd name="connsiteY7" fmla="*/ 1565593 h 1678213"/>
                <a:gd name="connsiteX8" fmla="*/ 388877 w 2247366"/>
                <a:gd name="connsiteY8" fmla="*/ 1468858 h 1678213"/>
                <a:gd name="connsiteX9" fmla="*/ 34143 w 2247366"/>
                <a:gd name="connsiteY9" fmla="*/ 1245414 h 1678213"/>
                <a:gd name="connsiteX10" fmla="*/ 105143 w 2247366"/>
                <a:gd name="connsiteY10" fmla="*/ 809521 h 1678213"/>
                <a:gd name="connsiteX11" fmla="*/ 370473 w 2247366"/>
                <a:gd name="connsiteY11" fmla="*/ 408728 h 1678213"/>
                <a:gd name="connsiteX12" fmla="*/ 781367 w 2247366"/>
                <a:gd name="connsiteY12" fmla="*/ 122525 h 1678213"/>
                <a:gd name="connsiteX0" fmla="*/ 781367 w 2243439"/>
                <a:gd name="connsiteY0" fmla="*/ 122525 h 1678211"/>
                <a:gd name="connsiteX1" fmla="*/ 1306121 w 2243439"/>
                <a:gd name="connsiteY1" fmla="*/ 72963 h 1678211"/>
                <a:gd name="connsiteX2" fmla="*/ 1612719 w 2243439"/>
                <a:gd name="connsiteY2" fmla="*/ 188153 h 1678211"/>
                <a:gd name="connsiteX3" fmla="*/ 2067291 w 2243439"/>
                <a:gd name="connsiteY3" fmla="*/ 541211 h 1678211"/>
                <a:gd name="connsiteX4" fmla="*/ 2179750 w 2243439"/>
                <a:gd name="connsiteY4" fmla="*/ 897990 h 1678211"/>
                <a:gd name="connsiteX5" fmla="*/ 1860747 w 2243439"/>
                <a:gd name="connsiteY5" fmla="*/ 1319195 h 1678211"/>
                <a:gd name="connsiteX6" fmla="*/ 1420314 w 2243439"/>
                <a:gd name="connsiteY6" fmla="*/ 1543694 h 1678211"/>
                <a:gd name="connsiteX7" fmla="*/ 796379 w 2243439"/>
                <a:gd name="connsiteY7" fmla="*/ 1565593 h 1678211"/>
                <a:gd name="connsiteX8" fmla="*/ 388877 w 2243439"/>
                <a:gd name="connsiteY8" fmla="*/ 1468858 h 1678211"/>
                <a:gd name="connsiteX9" fmla="*/ 34143 w 2243439"/>
                <a:gd name="connsiteY9" fmla="*/ 1245414 h 1678211"/>
                <a:gd name="connsiteX10" fmla="*/ 105143 w 2243439"/>
                <a:gd name="connsiteY10" fmla="*/ 809521 h 1678211"/>
                <a:gd name="connsiteX11" fmla="*/ 370473 w 2243439"/>
                <a:gd name="connsiteY11" fmla="*/ 408728 h 1678211"/>
                <a:gd name="connsiteX12" fmla="*/ 781367 w 2243439"/>
                <a:gd name="connsiteY12" fmla="*/ 122525 h 1678211"/>
                <a:gd name="connsiteX0" fmla="*/ 781367 w 2243439"/>
                <a:gd name="connsiteY0" fmla="*/ 122525 h 1678213"/>
                <a:gd name="connsiteX1" fmla="*/ 1306121 w 2243439"/>
                <a:gd name="connsiteY1" fmla="*/ 72963 h 1678213"/>
                <a:gd name="connsiteX2" fmla="*/ 1612719 w 2243439"/>
                <a:gd name="connsiteY2" fmla="*/ 188153 h 1678213"/>
                <a:gd name="connsiteX3" fmla="*/ 2067291 w 2243439"/>
                <a:gd name="connsiteY3" fmla="*/ 541211 h 1678213"/>
                <a:gd name="connsiteX4" fmla="*/ 2179750 w 2243439"/>
                <a:gd name="connsiteY4" fmla="*/ 897990 h 1678213"/>
                <a:gd name="connsiteX5" fmla="*/ 1860747 w 2243439"/>
                <a:gd name="connsiteY5" fmla="*/ 1319195 h 1678213"/>
                <a:gd name="connsiteX6" fmla="*/ 1420314 w 2243439"/>
                <a:gd name="connsiteY6" fmla="*/ 1543694 h 1678213"/>
                <a:gd name="connsiteX7" fmla="*/ 796379 w 2243439"/>
                <a:gd name="connsiteY7" fmla="*/ 1565593 h 1678213"/>
                <a:gd name="connsiteX8" fmla="*/ 388877 w 2243439"/>
                <a:gd name="connsiteY8" fmla="*/ 1468858 h 1678213"/>
                <a:gd name="connsiteX9" fmla="*/ 34143 w 2243439"/>
                <a:gd name="connsiteY9" fmla="*/ 1245414 h 1678213"/>
                <a:gd name="connsiteX10" fmla="*/ 105143 w 2243439"/>
                <a:gd name="connsiteY10" fmla="*/ 809521 h 1678213"/>
                <a:gd name="connsiteX11" fmla="*/ 370473 w 2243439"/>
                <a:gd name="connsiteY11" fmla="*/ 408728 h 1678213"/>
                <a:gd name="connsiteX12" fmla="*/ 781367 w 2243439"/>
                <a:gd name="connsiteY12" fmla="*/ 122525 h 1678213"/>
                <a:gd name="connsiteX0" fmla="*/ 781367 w 2232183"/>
                <a:gd name="connsiteY0" fmla="*/ 122525 h 1678211"/>
                <a:gd name="connsiteX1" fmla="*/ 1306121 w 2232183"/>
                <a:gd name="connsiteY1" fmla="*/ 72963 h 1678211"/>
                <a:gd name="connsiteX2" fmla="*/ 1612719 w 2232183"/>
                <a:gd name="connsiteY2" fmla="*/ 188153 h 1678211"/>
                <a:gd name="connsiteX3" fmla="*/ 2067291 w 2232183"/>
                <a:gd name="connsiteY3" fmla="*/ 541211 h 1678211"/>
                <a:gd name="connsiteX4" fmla="*/ 2164569 w 2232183"/>
                <a:gd name="connsiteY4" fmla="*/ 914035 h 1678211"/>
                <a:gd name="connsiteX5" fmla="*/ 1860747 w 2232183"/>
                <a:gd name="connsiteY5" fmla="*/ 1319195 h 1678211"/>
                <a:gd name="connsiteX6" fmla="*/ 1420314 w 2232183"/>
                <a:gd name="connsiteY6" fmla="*/ 1543694 h 1678211"/>
                <a:gd name="connsiteX7" fmla="*/ 796379 w 2232183"/>
                <a:gd name="connsiteY7" fmla="*/ 1565593 h 1678211"/>
                <a:gd name="connsiteX8" fmla="*/ 388877 w 2232183"/>
                <a:gd name="connsiteY8" fmla="*/ 1468858 h 1678211"/>
                <a:gd name="connsiteX9" fmla="*/ 34143 w 2232183"/>
                <a:gd name="connsiteY9" fmla="*/ 1245414 h 1678211"/>
                <a:gd name="connsiteX10" fmla="*/ 105143 w 2232183"/>
                <a:gd name="connsiteY10" fmla="*/ 809521 h 1678211"/>
                <a:gd name="connsiteX11" fmla="*/ 370473 w 2232183"/>
                <a:gd name="connsiteY11" fmla="*/ 408728 h 1678211"/>
                <a:gd name="connsiteX12" fmla="*/ 781367 w 2232183"/>
                <a:gd name="connsiteY12" fmla="*/ 122525 h 1678211"/>
                <a:gd name="connsiteX0" fmla="*/ 781367 w 2232185"/>
                <a:gd name="connsiteY0" fmla="*/ 122525 h 1678213"/>
                <a:gd name="connsiteX1" fmla="*/ 1306121 w 2232185"/>
                <a:gd name="connsiteY1" fmla="*/ 72963 h 1678213"/>
                <a:gd name="connsiteX2" fmla="*/ 1612719 w 2232185"/>
                <a:gd name="connsiteY2" fmla="*/ 188153 h 1678213"/>
                <a:gd name="connsiteX3" fmla="*/ 2067291 w 2232185"/>
                <a:gd name="connsiteY3" fmla="*/ 541211 h 1678213"/>
                <a:gd name="connsiteX4" fmla="*/ 2164569 w 2232185"/>
                <a:gd name="connsiteY4" fmla="*/ 914035 h 1678213"/>
                <a:gd name="connsiteX5" fmla="*/ 1860747 w 2232185"/>
                <a:gd name="connsiteY5" fmla="*/ 1319195 h 1678213"/>
                <a:gd name="connsiteX6" fmla="*/ 1420314 w 2232185"/>
                <a:gd name="connsiteY6" fmla="*/ 1543694 h 1678213"/>
                <a:gd name="connsiteX7" fmla="*/ 796379 w 2232185"/>
                <a:gd name="connsiteY7" fmla="*/ 1565593 h 1678213"/>
                <a:gd name="connsiteX8" fmla="*/ 388877 w 2232185"/>
                <a:gd name="connsiteY8" fmla="*/ 1468858 h 1678213"/>
                <a:gd name="connsiteX9" fmla="*/ 34143 w 2232185"/>
                <a:gd name="connsiteY9" fmla="*/ 1245414 h 1678213"/>
                <a:gd name="connsiteX10" fmla="*/ 105143 w 2232185"/>
                <a:gd name="connsiteY10" fmla="*/ 809521 h 1678213"/>
                <a:gd name="connsiteX11" fmla="*/ 370473 w 2232185"/>
                <a:gd name="connsiteY11" fmla="*/ 408728 h 1678213"/>
                <a:gd name="connsiteX12" fmla="*/ 781367 w 2232185"/>
                <a:gd name="connsiteY12" fmla="*/ 122525 h 1678213"/>
                <a:gd name="connsiteX0" fmla="*/ 781367 w 2232183"/>
                <a:gd name="connsiteY0" fmla="*/ 122525 h 1678211"/>
                <a:gd name="connsiteX1" fmla="*/ 1306121 w 2232183"/>
                <a:gd name="connsiteY1" fmla="*/ 72963 h 1678211"/>
                <a:gd name="connsiteX2" fmla="*/ 1612719 w 2232183"/>
                <a:gd name="connsiteY2" fmla="*/ 188153 h 1678211"/>
                <a:gd name="connsiteX3" fmla="*/ 2067291 w 2232183"/>
                <a:gd name="connsiteY3" fmla="*/ 541211 h 1678211"/>
                <a:gd name="connsiteX4" fmla="*/ 2164569 w 2232183"/>
                <a:gd name="connsiteY4" fmla="*/ 914035 h 1678211"/>
                <a:gd name="connsiteX5" fmla="*/ 1860747 w 2232183"/>
                <a:gd name="connsiteY5" fmla="*/ 1319195 h 1678211"/>
                <a:gd name="connsiteX6" fmla="*/ 1420314 w 2232183"/>
                <a:gd name="connsiteY6" fmla="*/ 1543694 h 1678211"/>
                <a:gd name="connsiteX7" fmla="*/ 796379 w 2232183"/>
                <a:gd name="connsiteY7" fmla="*/ 1565593 h 1678211"/>
                <a:gd name="connsiteX8" fmla="*/ 388877 w 2232183"/>
                <a:gd name="connsiteY8" fmla="*/ 1468858 h 1678211"/>
                <a:gd name="connsiteX9" fmla="*/ 34143 w 2232183"/>
                <a:gd name="connsiteY9" fmla="*/ 1245414 h 1678211"/>
                <a:gd name="connsiteX10" fmla="*/ 105143 w 2232183"/>
                <a:gd name="connsiteY10" fmla="*/ 809521 h 1678211"/>
                <a:gd name="connsiteX11" fmla="*/ 370473 w 2232183"/>
                <a:gd name="connsiteY11" fmla="*/ 408728 h 1678211"/>
                <a:gd name="connsiteX12" fmla="*/ 781367 w 2232183"/>
                <a:gd name="connsiteY12" fmla="*/ 122525 h 1678211"/>
                <a:gd name="connsiteX0" fmla="*/ 781367 w 2211959"/>
                <a:gd name="connsiteY0" fmla="*/ 122525 h 1678213"/>
                <a:gd name="connsiteX1" fmla="*/ 1306121 w 2211959"/>
                <a:gd name="connsiteY1" fmla="*/ 72963 h 1678213"/>
                <a:gd name="connsiteX2" fmla="*/ 1612719 w 2211959"/>
                <a:gd name="connsiteY2" fmla="*/ 188153 h 1678213"/>
                <a:gd name="connsiteX3" fmla="*/ 2067291 w 2211959"/>
                <a:gd name="connsiteY3" fmla="*/ 541211 h 1678213"/>
                <a:gd name="connsiteX4" fmla="*/ 2164569 w 2211959"/>
                <a:gd name="connsiteY4" fmla="*/ 914035 h 1678213"/>
                <a:gd name="connsiteX5" fmla="*/ 1860747 w 2211959"/>
                <a:gd name="connsiteY5" fmla="*/ 1319195 h 1678213"/>
                <a:gd name="connsiteX6" fmla="*/ 1420314 w 2211959"/>
                <a:gd name="connsiteY6" fmla="*/ 1543694 h 1678213"/>
                <a:gd name="connsiteX7" fmla="*/ 796379 w 2211959"/>
                <a:gd name="connsiteY7" fmla="*/ 1565593 h 1678213"/>
                <a:gd name="connsiteX8" fmla="*/ 388877 w 2211959"/>
                <a:gd name="connsiteY8" fmla="*/ 1468858 h 1678213"/>
                <a:gd name="connsiteX9" fmla="*/ 34143 w 2211959"/>
                <a:gd name="connsiteY9" fmla="*/ 1245414 h 1678213"/>
                <a:gd name="connsiteX10" fmla="*/ 105143 w 2211959"/>
                <a:gd name="connsiteY10" fmla="*/ 809521 h 1678213"/>
                <a:gd name="connsiteX11" fmla="*/ 370473 w 2211959"/>
                <a:gd name="connsiteY11" fmla="*/ 408728 h 1678213"/>
                <a:gd name="connsiteX12" fmla="*/ 781367 w 2211959"/>
                <a:gd name="connsiteY12" fmla="*/ 122525 h 1678213"/>
                <a:gd name="connsiteX0" fmla="*/ 781367 w 2211959"/>
                <a:gd name="connsiteY0" fmla="*/ 122525 h 1678211"/>
                <a:gd name="connsiteX1" fmla="*/ 1306121 w 2211959"/>
                <a:gd name="connsiteY1" fmla="*/ 72963 h 1678211"/>
                <a:gd name="connsiteX2" fmla="*/ 1612719 w 2211959"/>
                <a:gd name="connsiteY2" fmla="*/ 188153 h 1678211"/>
                <a:gd name="connsiteX3" fmla="*/ 2067291 w 2211959"/>
                <a:gd name="connsiteY3" fmla="*/ 541211 h 1678211"/>
                <a:gd name="connsiteX4" fmla="*/ 2164569 w 2211959"/>
                <a:gd name="connsiteY4" fmla="*/ 914035 h 1678211"/>
                <a:gd name="connsiteX5" fmla="*/ 1860747 w 2211959"/>
                <a:gd name="connsiteY5" fmla="*/ 1319195 h 1678211"/>
                <a:gd name="connsiteX6" fmla="*/ 1420314 w 2211959"/>
                <a:gd name="connsiteY6" fmla="*/ 1543694 h 1678211"/>
                <a:gd name="connsiteX7" fmla="*/ 796379 w 2211959"/>
                <a:gd name="connsiteY7" fmla="*/ 1565593 h 1678211"/>
                <a:gd name="connsiteX8" fmla="*/ 388877 w 2211959"/>
                <a:gd name="connsiteY8" fmla="*/ 1468858 h 1678211"/>
                <a:gd name="connsiteX9" fmla="*/ 34143 w 2211959"/>
                <a:gd name="connsiteY9" fmla="*/ 1245414 h 1678211"/>
                <a:gd name="connsiteX10" fmla="*/ 105143 w 2211959"/>
                <a:gd name="connsiteY10" fmla="*/ 809521 h 1678211"/>
                <a:gd name="connsiteX11" fmla="*/ 381860 w 2211959"/>
                <a:gd name="connsiteY11" fmla="*/ 456866 h 1678211"/>
                <a:gd name="connsiteX12" fmla="*/ 781367 w 2211959"/>
                <a:gd name="connsiteY12" fmla="*/ 122525 h 1678211"/>
                <a:gd name="connsiteX0" fmla="*/ 781367 w 2211959"/>
                <a:gd name="connsiteY0" fmla="*/ 122525 h 1678213"/>
                <a:gd name="connsiteX1" fmla="*/ 1306121 w 2211959"/>
                <a:gd name="connsiteY1" fmla="*/ 72963 h 1678213"/>
                <a:gd name="connsiteX2" fmla="*/ 1612719 w 2211959"/>
                <a:gd name="connsiteY2" fmla="*/ 188153 h 1678213"/>
                <a:gd name="connsiteX3" fmla="*/ 2067291 w 2211959"/>
                <a:gd name="connsiteY3" fmla="*/ 541211 h 1678213"/>
                <a:gd name="connsiteX4" fmla="*/ 2164569 w 2211959"/>
                <a:gd name="connsiteY4" fmla="*/ 914035 h 1678213"/>
                <a:gd name="connsiteX5" fmla="*/ 1860747 w 2211959"/>
                <a:gd name="connsiteY5" fmla="*/ 1319195 h 1678213"/>
                <a:gd name="connsiteX6" fmla="*/ 1420314 w 2211959"/>
                <a:gd name="connsiteY6" fmla="*/ 1543694 h 1678213"/>
                <a:gd name="connsiteX7" fmla="*/ 796379 w 2211959"/>
                <a:gd name="connsiteY7" fmla="*/ 1565593 h 1678213"/>
                <a:gd name="connsiteX8" fmla="*/ 388877 w 2211959"/>
                <a:gd name="connsiteY8" fmla="*/ 1468858 h 1678213"/>
                <a:gd name="connsiteX9" fmla="*/ 34143 w 2211959"/>
                <a:gd name="connsiteY9" fmla="*/ 1245414 h 1678213"/>
                <a:gd name="connsiteX10" fmla="*/ 105143 w 2211959"/>
                <a:gd name="connsiteY10" fmla="*/ 809521 h 1678213"/>
                <a:gd name="connsiteX11" fmla="*/ 381860 w 2211959"/>
                <a:gd name="connsiteY11" fmla="*/ 456866 h 1678213"/>
                <a:gd name="connsiteX12" fmla="*/ 781367 w 2211959"/>
                <a:gd name="connsiteY12" fmla="*/ 122525 h 1678213"/>
                <a:gd name="connsiteX0" fmla="*/ 781367 w 2211959"/>
                <a:gd name="connsiteY0" fmla="*/ 122525 h 1678211"/>
                <a:gd name="connsiteX1" fmla="*/ 1306121 w 2211959"/>
                <a:gd name="connsiteY1" fmla="*/ 72963 h 1678211"/>
                <a:gd name="connsiteX2" fmla="*/ 1612719 w 2211959"/>
                <a:gd name="connsiteY2" fmla="*/ 188153 h 1678211"/>
                <a:gd name="connsiteX3" fmla="*/ 2067291 w 2211959"/>
                <a:gd name="connsiteY3" fmla="*/ 541211 h 1678211"/>
                <a:gd name="connsiteX4" fmla="*/ 2164569 w 2211959"/>
                <a:gd name="connsiteY4" fmla="*/ 914035 h 1678211"/>
                <a:gd name="connsiteX5" fmla="*/ 1860747 w 2211959"/>
                <a:gd name="connsiteY5" fmla="*/ 1319195 h 1678211"/>
                <a:gd name="connsiteX6" fmla="*/ 1420314 w 2211959"/>
                <a:gd name="connsiteY6" fmla="*/ 1543694 h 1678211"/>
                <a:gd name="connsiteX7" fmla="*/ 796379 w 2211959"/>
                <a:gd name="connsiteY7" fmla="*/ 1565593 h 1678211"/>
                <a:gd name="connsiteX8" fmla="*/ 388877 w 2211959"/>
                <a:gd name="connsiteY8" fmla="*/ 1468858 h 1678211"/>
                <a:gd name="connsiteX9" fmla="*/ 34143 w 2211959"/>
                <a:gd name="connsiteY9" fmla="*/ 1245414 h 1678211"/>
                <a:gd name="connsiteX10" fmla="*/ 105143 w 2211959"/>
                <a:gd name="connsiteY10" fmla="*/ 809521 h 1678211"/>
                <a:gd name="connsiteX11" fmla="*/ 381860 w 2211959"/>
                <a:gd name="connsiteY11" fmla="*/ 456866 h 1678211"/>
                <a:gd name="connsiteX12" fmla="*/ 781367 w 2211959"/>
                <a:gd name="connsiteY12" fmla="*/ 122525 h 1678211"/>
                <a:gd name="connsiteX0" fmla="*/ 777666 w 2208258"/>
                <a:gd name="connsiteY0" fmla="*/ 122525 h 1678213"/>
                <a:gd name="connsiteX1" fmla="*/ 1302420 w 2208258"/>
                <a:gd name="connsiteY1" fmla="*/ 72963 h 1678213"/>
                <a:gd name="connsiteX2" fmla="*/ 1609018 w 2208258"/>
                <a:gd name="connsiteY2" fmla="*/ 188153 h 1678213"/>
                <a:gd name="connsiteX3" fmla="*/ 2063590 w 2208258"/>
                <a:gd name="connsiteY3" fmla="*/ 541211 h 1678213"/>
                <a:gd name="connsiteX4" fmla="*/ 2160868 w 2208258"/>
                <a:gd name="connsiteY4" fmla="*/ 914035 h 1678213"/>
                <a:gd name="connsiteX5" fmla="*/ 1857046 w 2208258"/>
                <a:gd name="connsiteY5" fmla="*/ 1319195 h 1678213"/>
                <a:gd name="connsiteX6" fmla="*/ 1416613 w 2208258"/>
                <a:gd name="connsiteY6" fmla="*/ 1543694 h 1678213"/>
                <a:gd name="connsiteX7" fmla="*/ 792678 w 2208258"/>
                <a:gd name="connsiteY7" fmla="*/ 1565593 h 1678213"/>
                <a:gd name="connsiteX8" fmla="*/ 385176 w 2208258"/>
                <a:gd name="connsiteY8" fmla="*/ 1468858 h 1678213"/>
                <a:gd name="connsiteX9" fmla="*/ 30442 w 2208258"/>
                <a:gd name="connsiteY9" fmla="*/ 1245414 h 1678213"/>
                <a:gd name="connsiteX10" fmla="*/ 112827 w 2208258"/>
                <a:gd name="connsiteY10" fmla="*/ 833588 h 1678213"/>
                <a:gd name="connsiteX11" fmla="*/ 378159 w 2208258"/>
                <a:gd name="connsiteY11" fmla="*/ 456866 h 1678213"/>
                <a:gd name="connsiteX12" fmla="*/ 777666 w 2208258"/>
                <a:gd name="connsiteY12" fmla="*/ 122525 h 1678213"/>
                <a:gd name="connsiteX0" fmla="*/ 770903 w 2201495"/>
                <a:gd name="connsiteY0" fmla="*/ 122525 h 1678211"/>
                <a:gd name="connsiteX1" fmla="*/ 1295657 w 2201495"/>
                <a:gd name="connsiteY1" fmla="*/ 72963 h 1678211"/>
                <a:gd name="connsiteX2" fmla="*/ 1602255 w 2201495"/>
                <a:gd name="connsiteY2" fmla="*/ 188153 h 1678211"/>
                <a:gd name="connsiteX3" fmla="*/ 2056827 w 2201495"/>
                <a:gd name="connsiteY3" fmla="*/ 541211 h 1678211"/>
                <a:gd name="connsiteX4" fmla="*/ 2154105 w 2201495"/>
                <a:gd name="connsiteY4" fmla="*/ 914035 h 1678211"/>
                <a:gd name="connsiteX5" fmla="*/ 1850283 w 2201495"/>
                <a:gd name="connsiteY5" fmla="*/ 1319195 h 1678211"/>
                <a:gd name="connsiteX6" fmla="*/ 1409850 w 2201495"/>
                <a:gd name="connsiteY6" fmla="*/ 1543694 h 1678211"/>
                <a:gd name="connsiteX7" fmla="*/ 785915 w 2201495"/>
                <a:gd name="connsiteY7" fmla="*/ 1565593 h 1678211"/>
                <a:gd name="connsiteX8" fmla="*/ 378413 w 2201495"/>
                <a:gd name="connsiteY8" fmla="*/ 1468858 h 1678211"/>
                <a:gd name="connsiteX9" fmla="*/ 23679 w 2201495"/>
                <a:gd name="connsiteY9" fmla="*/ 1245414 h 1678211"/>
                <a:gd name="connsiteX10" fmla="*/ 132632 w 2201495"/>
                <a:gd name="connsiteY10" fmla="*/ 741326 h 1678211"/>
                <a:gd name="connsiteX11" fmla="*/ 371396 w 2201495"/>
                <a:gd name="connsiteY11" fmla="*/ 456866 h 1678211"/>
                <a:gd name="connsiteX12" fmla="*/ 770903 w 2201495"/>
                <a:gd name="connsiteY12" fmla="*/ 122525 h 1678211"/>
                <a:gd name="connsiteX0" fmla="*/ 770124 w 2200716"/>
                <a:gd name="connsiteY0" fmla="*/ 122525 h 1678213"/>
                <a:gd name="connsiteX1" fmla="*/ 1294878 w 2200716"/>
                <a:gd name="connsiteY1" fmla="*/ 72963 h 1678213"/>
                <a:gd name="connsiteX2" fmla="*/ 1601476 w 2200716"/>
                <a:gd name="connsiteY2" fmla="*/ 188153 h 1678213"/>
                <a:gd name="connsiteX3" fmla="*/ 2056048 w 2200716"/>
                <a:gd name="connsiteY3" fmla="*/ 541211 h 1678213"/>
                <a:gd name="connsiteX4" fmla="*/ 2153326 w 2200716"/>
                <a:gd name="connsiteY4" fmla="*/ 914035 h 1678213"/>
                <a:gd name="connsiteX5" fmla="*/ 1849504 w 2200716"/>
                <a:gd name="connsiteY5" fmla="*/ 1319195 h 1678213"/>
                <a:gd name="connsiteX6" fmla="*/ 1409071 w 2200716"/>
                <a:gd name="connsiteY6" fmla="*/ 1543694 h 1678213"/>
                <a:gd name="connsiteX7" fmla="*/ 785136 w 2200716"/>
                <a:gd name="connsiteY7" fmla="*/ 1565593 h 1678213"/>
                <a:gd name="connsiteX8" fmla="*/ 377634 w 2200716"/>
                <a:gd name="connsiteY8" fmla="*/ 1468858 h 1678213"/>
                <a:gd name="connsiteX9" fmla="*/ 22900 w 2200716"/>
                <a:gd name="connsiteY9" fmla="*/ 1245414 h 1678213"/>
                <a:gd name="connsiteX10" fmla="*/ 135648 w 2200716"/>
                <a:gd name="connsiteY10" fmla="*/ 781440 h 1678213"/>
                <a:gd name="connsiteX11" fmla="*/ 370617 w 2200716"/>
                <a:gd name="connsiteY11" fmla="*/ 456866 h 1678213"/>
                <a:gd name="connsiteX12" fmla="*/ 770124 w 2200716"/>
                <a:gd name="connsiteY12" fmla="*/ 122525 h 1678213"/>
                <a:gd name="connsiteX0" fmla="*/ 784134 w 2214726"/>
                <a:gd name="connsiteY0" fmla="*/ 122525 h 1678211"/>
                <a:gd name="connsiteX1" fmla="*/ 1308888 w 2214726"/>
                <a:gd name="connsiteY1" fmla="*/ 72963 h 1678211"/>
                <a:gd name="connsiteX2" fmla="*/ 1615486 w 2214726"/>
                <a:gd name="connsiteY2" fmla="*/ 188153 h 1678211"/>
                <a:gd name="connsiteX3" fmla="*/ 2070058 w 2214726"/>
                <a:gd name="connsiteY3" fmla="*/ 541211 h 1678211"/>
                <a:gd name="connsiteX4" fmla="*/ 2167336 w 2214726"/>
                <a:gd name="connsiteY4" fmla="*/ 914035 h 1678211"/>
                <a:gd name="connsiteX5" fmla="*/ 1863514 w 2214726"/>
                <a:gd name="connsiteY5" fmla="*/ 1319195 h 1678211"/>
                <a:gd name="connsiteX6" fmla="*/ 1423081 w 2214726"/>
                <a:gd name="connsiteY6" fmla="*/ 1543694 h 1678211"/>
                <a:gd name="connsiteX7" fmla="*/ 799146 w 2214726"/>
                <a:gd name="connsiteY7" fmla="*/ 1565593 h 1678211"/>
                <a:gd name="connsiteX8" fmla="*/ 391644 w 2214726"/>
                <a:gd name="connsiteY8" fmla="*/ 1468858 h 1678211"/>
                <a:gd name="connsiteX9" fmla="*/ 36910 w 2214726"/>
                <a:gd name="connsiteY9" fmla="*/ 1245414 h 1678211"/>
                <a:gd name="connsiteX10" fmla="*/ 100319 w 2214726"/>
                <a:gd name="connsiteY10" fmla="*/ 793475 h 1678211"/>
                <a:gd name="connsiteX11" fmla="*/ 384627 w 2214726"/>
                <a:gd name="connsiteY11" fmla="*/ 456866 h 1678211"/>
                <a:gd name="connsiteX12" fmla="*/ 784134 w 2214726"/>
                <a:gd name="connsiteY12" fmla="*/ 122525 h 1678211"/>
                <a:gd name="connsiteX0" fmla="*/ 765653 w 2196245"/>
                <a:gd name="connsiteY0" fmla="*/ 122525 h 1678213"/>
                <a:gd name="connsiteX1" fmla="*/ 1290407 w 2196245"/>
                <a:gd name="connsiteY1" fmla="*/ 72963 h 1678213"/>
                <a:gd name="connsiteX2" fmla="*/ 1597005 w 2196245"/>
                <a:gd name="connsiteY2" fmla="*/ 188153 h 1678213"/>
                <a:gd name="connsiteX3" fmla="*/ 2051577 w 2196245"/>
                <a:gd name="connsiteY3" fmla="*/ 541211 h 1678213"/>
                <a:gd name="connsiteX4" fmla="*/ 2148855 w 2196245"/>
                <a:gd name="connsiteY4" fmla="*/ 914035 h 1678213"/>
                <a:gd name="connsiteX5" fmla="*/ 1845033 w 2196245"/>
                <a:gd name="connsiteY5" fmla="*/ 1319195 h 1678213"/>
                <a:gd name="connsiteX6" fmla="*/ 1404600 w 2196245"/>
                <a:gd name="connsiteY6" fmla="*/ 1543694 h 1678213"/>
                <a:gd name="connsiteX7" fmla="*/ 780665 w 2196245"/>
                <a:gd name="connsiteY7" fmla="*/ 1565593 h 1678213"/>
                <a:gd name="connsiteX8" fmla="*/ 373163 w 2196245"/>
                <a:gd name="connsiteY8" fmla="*/ 1468858 h 1678213"/>
                <a:gd name="connsiteX9" fmla="*/ 18429 w 2196245"/>
                <a:gd name="connsiteY9" fmla="*/ 1245414 h 1678213"/>
                <a:gd name="connsiteX10" fmla="*/ 157745 w 2196245"/>
                <a:gd name="connsiteY10" fmla="*/ 849636 h 1678213"/>
                <a:gd name="connsiteX11" fmla="*/ 366146 w 2196245"/>
                <a:gd name="connsiteY11" fmla="*/ 456866 h 1678213"/>
                <a:gd name="connsiteX12" fmla="*/ 765653 w 2196245"/>
                <a:gd name="connsiteY12" fmla="*/ 122525 h 1678213"/>
                <a:gd name="connsiteX0" fmla="*/ 765653 w 2196245"/>
                <a:gd name="connsiteY0" fmla="*/ 122525 h 1678211"/>
                <a:gd name="connsiteX1" fmla="*/ 1290407 w 2196245"/>
                <a:gd name="connsiteY1" fmla="*/ 72963 h 1678211"/>
                <a:gd name="connsiteX2" fmla="*/ 1597005 w 2196245"/>
                <a:gd name="connsiteY2" fmla="*/ 188153 h 1678211"/>
                <a:gd name="connsiteX3" fmla="*/ 2051577 w 2196245"/>
                <a:gd name="connsiteY3" fmla="*/ 541211 h 1678211"/>
                <a:gd name="connsiteX4" fmla="*/ 2148855 w 2196245"/>
                <a:gd name="connsiteY4" fmla="*/ 914035 h 1678211"/>
                <a:gd name="connsiteX5" fmla="*/ 1845033 w 2196245"/>
                <a:gd name="connsiteY5" fmla="*/ 1319195 h 1678211"/>
                <a:gd name="connsiteX6" fmla="*/ 1404600 w 2196245"/>
                <a:gd name="connsiteY6" fmla="*/ 1543694 h 1678211"/>
                <a:gd name="connsiteX7" fmla="*/ 780665 w 2196245"/>
                <a:gd name="connsiteY7" fmla="*/ 1565593 h 1678211"/>
                <a:gd name="connsiteX8" fmla="*/ 373163 w 2196245"/>
                <a:gd name="connsiteY8" fmla="*/ 1468858 h 1678211"/>
                <a:gd name="connsiteX9" fmla="*/ 18429 w 2196245"/>
                <a:gd name="connsiteY9" fmla="*/ 1245414 h 1678211"/>
                <a:gd name="connsiteX10" fmla="*/ 157745 w 2196245"/>
                <a:gd name="connsiteY10" fmla="*/ 849636 h 1678211"/>
                <a:gd name="connsiteX11" fmla="*/ 366146 w 2196245"/>
                <a:gd name="connsiteY11" fmla="*/ 456866 h 1678211"/>
                <a:gd name="connsiteX12" fmla="*/ 765653 w 2196245"/>
                <a:gd name="connsiteY12" fmla="*/ 122525 h 1678211"/>
                <a:gd name="connsiteX0" fmla="*/ 764725 w 2195317"/>
                <a:gd name="connsiteY0" fmla="*/ 122525 h 1678213"/>
                <a:gd name="connsiteX1" fmla="*/ 1289479 w 2195317"/>
                <a:gd name="connsiteY1" fmla="*/ 72963 h 1678213"/>
                <a:gd name="connsiteX2" fmla="*/ 1596077 w 2195317"/>
                <a:gd name="connsiteY2" fmla="*/ 188153 h 1678213"/>
                <a:gd name="connsiteX3" fmla="*/ 2050649 w 2195317"/>
                <a:gd name="connsiteY3" fmla="*/ 541211 h 1678213"/>
                <a:gd name="connsiteX4" fmla="*/ 2147927 w 2195317"/>
                <a:gd name="connsiteY4" fmla="*/ 914035 h 1678213"/>
                <a:gd name="connsiteX5" fmla="*/ 1844105 w 2195317"/>
                <a:gd name="connsiteY5" fmla="*/ 1319195 h 1678213"/>
                <a:gd name="connsiteX6" fmla="*/ 1403672 w 2195317"/>
                <a:gd name="connsiteY6" fmla="*/ 1543694 h 1678213"/>
                <a:gd name="connsiteX7" fmla="*/ 779737 w 2195317"/>
                <a:gd name="connsiteY7" fmla="*/ 1565593 h 1678213"/>
                <a:gd name="connsiteX8" fmla="*/ 372235 w 2195317"/>
                <a:gd name="connsiteY8" fmla="*/ 1468858 h 1678213"/>
                <a:gd name="connsiteX9" fmla="*/ 17501 w 2195317"/>
                <a:gd name="connsiteY9" fmla="*/ 1245414 h 1678213"/>
                <a:gd name="connsiteX10" fmla="*/ 156817 w 2195317"/>
                <a:gd name="connsiteY10" fmla="*/ 849636 h 1678213"/>
                <a:gd name="connsiteX11" fmla="*/ 365218 w 2195317"/>
                <a:gd name="connsiteY11" fmla="*/ 456866 h 1678213"/>
                <a:gd name="connsiteX12" fmla="*/ 764725 w 2195317"/>
                <a:gd name="connsiteY12" fmla="*/ 122525 h 1678213"/>
                <a:gd name="connsiteX0" fmla="*/ 710939 w 2141531"/>
                <a:gd name="connsiteY0" fmla="*/ 122525 h 1678211"/>
                <a:gd name="connsiteX1" fmla="*/ 1235693 w 2141531"/>
                <a:gd name="connsiteY1" fmla="*/ 72963 h 1678211"/>
                <a:gd name="connsiteX2" fmla="*/ 1542291 w 2141531"/>
                <a:gd name="connsiteY2" fmla="*/ 188153 h 1678211"/>
                <a:gd name="connsiteX3" fmla="*/ 1996863 w 2141531"/>
                <a:gd name="connsiteY3" fmla="*/ 541211 h 1678211"/>
                <a:gd name="connsiteX4" fmla="*/ 2094141 w 2141531"/>
                <a:gd name="connsiteY4" fmla="*/ 914035 h 1678211"/>
                <a:gd name="connsiteX5" fmla="*/ 1790319 w 2141531"/>
                <a:gd name="connsiteY5" fmla="*/ 1319195 h 1678211"/>
                <a:gd name="connsiteX6" fmla="*/ 1349886 w 2141531"/>
                <a:gd name="connsiteY6" fmla="*/ 1543694 h 1678211"/>
                <a:gd name="connsiteX7" fmla="*/ 725951 w 2141531"/>
                <a:gd name="connsiteY7" fmla="*/ 1565593 h 1678211"/>
                <a:gd name="connsiteX8" fmla="*/ 318449 w 2141531"/>
                <a:gd name="connsiteY8" fmla="*/ 1468858 h 1678211"/>
                <a:gd name="connsiteX9" fmla="*/ 32030 w 2141531"/>
                <a:gd name="connsiteY9" fmla="*/ 1205298 h 1678211"/>
                <a:gd name="connsiteX10" fmla="*/ 103031 w 2141531"/>
                <a:gd name="connsiteY10" fmla="*/ 849636 h 1678211"/>
                <a:gd name="connsiteX11" fmla="*/ 311432 w 2141531"/>
                <a:gd name="connsiteY11" fmla="*/ 456866 h 1678211"/>
                <a:gd name="connsiteX12" fmla="*/ 710939 w 2141531"/>
                <a:gd name="connsiteY12" fmla="*/ 122525 h 1678211"/>
                <a:gd name="connsiteX0" fmla="*/ 710939 w 2141531"/>
                <a:gd name="connsiteY0" fmla="*/ 122525 h 1678213"/>
                <a:gd name="connsiteX1" fmla="*/ 1235693 w 2141531"/>
                <a:gd name="connsiteY1" fmla="*/ 72963 h 1678213"/>
                <a:gd name="connsiteX2" fmla="*/ 1542291 w 2141531"/>
                <a:gd name="connsiteY2" fmla="*/ 188153 h 1678213"/>
                <a:gd name="connsiteX3" fmla="*/ 1996863 w 2141531"/>
                <a:gd name="connsiteY3" fmla="*/ 541211 h 1678213"/>
                <a:gd name="connsiteX4" fmla="*/ 2094141 w 2141531"/>
                <a:gd name="connsiteY4" fmla="*/ 914035 h 1678213"/>
                <a:gd name="connsiteX5" fmla="*/ 1790319 w 2141531"/>
                <a:gd name="connsiteY5" fmla="*/ 1319195 h 1678213"/>
                <a:gd name="connsiteX6" fmla="*/ 1349886 w 2141531"/>
                <a:gd name="connsiteY6" fmla="*/ 1543694 h 1678213"/>
                <a:gd name="connsiteX7" fmla="*/ 725951 w 2141531"/>
                <a:gd name="connsiteY7" fmla="*/ 1565593 h 1678213"/>
                <a:gd name="connsiteX8" fmla="*/ 318449 w 2141531"/>
                <a:gd name="connsiteY8" fmla="*/ 1468858 h 1678213"/>
                <a:gd name="connsiteX9" fmla="*/ 32030 w 2141531"/>
                <a:gd name="connsiteY9" fmla="*/ 1205298 h 1678213"/>
                <a:gd name="connsiteX10" fmla="*/ 103031 w 2141531"/>
                <a:gd name="connsiteY10" fmla="*/ 849636 h 1678213"/>
                <a:gd name="connsiteX11" fmla="*/ 311432 w 2141531"/>
                <a:gd name="connsiteY11" fmla="*/ 456866 h 1678213"/>
                <a:gd name="connsiteX12" fmla="*/ 710939 w 2141531"/>
                <a:gd name="connsiteY12" fmla="*/ 122525 h 1678213"/>
                <a:gd name="connsiteX0" fmla="*/ 710939 w 2141531"/>
                <a:gd name="connsiteY0" fmla="*/ 122525 h 1678211"/>
                <a:gd name="connsiteX1" fmla="*/ 1235693 w 2141531"/>
                <a:gd name="connsiteY1" fmla="*/ 72963 h 1678211"/>
                <a:gd name="connsiteX2" fmla="*/ 1542291 w 2141531"/>
                <a:gd name="connsiteY2" fmla="*/ 188153 h 1678211"/>
                <a:gd name="connsiteX3" fmla="*/ 1996863 w 2141531"/>
                <a:gd name="connsiteY3" fmla="*/ 541211 h 1678211"/>
                <a:gd name="connsiteX4" fmla="*/ 2094141 w 2141531"/>
                <a:gd name="connsiteY4" fmla="*/ 914035 h 1678211"/>
                <a:gd name="connsiteX5" fmla="*/ 1790319 w 2141531"/>
                <a:gd name="connsiteY5" fmla="*/ 1319195 h 1678211"/>
                <a:gd name="connsiteX6" fmla="*/ 1349886 w 2141531"/>
                <a:gd name="connsiteY6" fmla="*/ 1543694 h 1678211"/>
                <a:gd name="connsiteX7" fmla="*/ 725951 w 2141531"/>
                <a:gd name="connsiteY7" fmla="*/ 1565593 h 1678211"/>
                <a:gd name="connsiteX8" fmla="*/ 318449 w 2141531"/>
                <a:gd name="connsiteY8" fmla="*/ 1468858 h 1678211"/>
                <a:gd name="connsiteX9" fmla="*/ 32030 w 2141531"/>
                <a:gd name="connsiteY9" fmla="*/ 1205298 h 1678211"/>
                <a:gd name="connsiteX10" fmla="*/ 103031 w 2141531"/>
                <a:gd name="connsiteY10" fmla="*/ 849636 h 1678211"/>
                <a:gd name="connsiteX11" fmla="*/ 311432 w 2141531"/>
                <a:gd name="connsiteY11" fmla="*/ 456866 h 1678211"/>
                <a:gd name="connsiteX12" fmla="*/ 710939 w 2141531"/>
                <a:gd name="connsiteY12" fmla="*/ 122525 h 1678211"/>
                <a:gd name="connsiteX0" fmla="*/ 764574 w 2195166"/>
                <a:gd name="connsiteY0" fmla="*/ 122525 h 1678213"/>
                <a:gd name="connsiteX1" fmla="*/ 1289328 w 2195166"/>
                <a:gd name="connsiteY1" fmla="*/ 72963 h 1678213"/>
                <a:gd name="connsiteX2" fmla="*/ 1595926 w 2195166"/>
                <a:gd name="connsiteY2" fmla="*/ 188153 h 1678213"/>
                <a:gd name="connsiteX3" fmla="*/ 2050498 w 2195166"/>
                <a:gd name="connsiteY3" fmla="*/ 541211 h 1678213"/>
                <a:gd name="connsiteX4" fmla="*/ 2147776 w 2195166"/>
                <a:gd name="connsiteY4" fmla="*/ 914035 h 1678213"/>
                <a:gd name="connsiteX5" fmla="*/ 1843954 w 2195166"/>
                <a:gd name="connsiteY5" fmla="*/ 1319195 h 1678213"/>
                <a:gd name="connsiteX6" fmla="*/ 1403521 w 2195166"/>
                <a:gd name="connsiteY6" fmla="*/ 1543694 h 1678213"/>
                <a:gd name="connsiteX7" fmla="*/ 779586 w 2195166"/>
                <a:gd name="connsiteY7" fmla="*/ 1565593 h 1678213"/>
                <a:gd name="connsiteX8" fmla="*/ 372084 w 2195166"/>
                <a:gd name="connsiteY8" fmla="*/ 1468858 h 1678213"/>
                <a:gd name="connsiteX9" fmla="*/ 85665 w 2195166"/>
                <a:gd name="connsiteY9" fmla="*/ 1205298 h 1678213"/>
                <a:gd name="connsiteX10" fmla="*/ 156666 w 2195166"/>
                <a:gd name="connsiteY10" fmla="*/ 849636 h 1678213"/>
                <a:gd name="connsiteX11" fmla="*/ 365067 w 2195166"/>
                <a:gd name="connsiteY11" fmla="*/ 456866 h 1678213"/>
                <a:gd name="connsiteX12" fmla="*/ 764574 w 2195166"/>
                <a:gd name="connsiteY12" fmla="*/ 122525 h 16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5166" h="1678213">
                  <a:moveTo>
                    <a:pt x="764574" y="122525"/>
                  </a:moveTo>
                  <a:cubicBezTo>
                    <a:pt x="784630" y="-18763"/>
                    <a:pt x="1151938" y="-41330"/>
                    <a:pt x="1289328" y="72963"/>
                  </a:cubicBezTo>
                  <a:cubicBezTo>
                    <a:pt x="1395162" y="58146"/>
                    <a:pt x="1571567" y="44490"/>
                    <a:pt x="1595926" y="188153"/>
                  </a:cubicBezTo>
                  <a:cubicBezTo>
                    <a:pt x="1722838" y="-38884"/>
                    <a:pt x="2181175" y="263061"/>
                    <a:pt x="2050498" y="541211"/>
                  </a:cubicBezTo>
                  <a:cubicBezTo>
                    <a:pt x="2189720" y="579187"/>
                    <a:pt x="2241403" y="784617"/>
                    <a:pt x="2147776" y="914035"/>
                  </a:cubicBezTo>
                  <a:cubicBezTo>
                    <a:pt x="2254931" y="1127990"/>
                    <a:pt x="2029691" y="1411799"/>
                    <a:pt x="1843954" y="1319195"/>
                  </a:cubicBezTo>
                  <a:cubicBezTo>
                    <a:pt x="1790899" y="1435156"/>
                    <a:pt x="1660167" y="1594494"/>
                    <a:pt x="1403521" y="1543694"/>
                  </a:cubicBezTo>
                  <a:cubicBezTo>
                    <a:pt x="1361982" y="1676251"/>
                    <a:pt x="958654" y="1754948"/>
                    <a:pt x="779586" y="1565593"/>
                  </a:cubicBezTo>
                  <a:cubicBezTo>
                    <a:pt x="689071" y="1699002"/>
                    <a:pt x="393251" y="1674704"/>
                    <a:pt x="372084" y="1468858"/>
                  </a:cubicBezTo>
                  <a:cubicBezTo>
                    <a:pt x="247201" y="1490553"/>
                    <a:pt x="-29744" y="1408175"/>
                    <a:pt x="85665" y="1205298"/>
                  </a:cubicBezTo>
                  <a:cubicBezTo>
                    <a:pt x="-89144" y="1036661"/>
                    <a:pt x="38970" y="876935"/>
                    <a:pt x="156666" y="849636"/>
                  </a:cubicBezTo>
                  <a:cubicBezTo>
                    <a:pt x="22905" y="675615"/>
                    <a:pt x="198015" y="462423"/>
                    <a:pt x="365067" y="456866"/>
                  </a:cubicBezTo>
                  <a:cubicBezTo>
                    <a:pt x="328624" y="306171"/>
                    <a:pt x="569312" y="16692"/>
                    <a:pt x="764574" y="122525"/>
                  </a:cubicBezTo>
                  <a:close/>
                </a:path>
              </a:pathLst>
            </a:custGeom>
            <a:solidFill>
              <a:srgbClr val="F2BCB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10933484-66F7-8436-057C-8D584B90DEEB}"/>
                </a:ext>
              </a:extLst>
            </p:cNvPr>
            <p:cNvSpPr/>
            <p:nvPr/>
          </p:nvSpPr>
          <p:spPr>
            <a:xfrm rot="2170716">
              <a:off x="8714886" y="1649422"/>
              <a:ext cx="284401" cy="44510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375324 w 375324"/>
                <a:gd name="connsiteY0" fmla="*/ 415931 h 469589"/>
                <a:gd name="connsiteX1" fmla="*/ 198325 w 375324"/>
                <a:gd name="connsiteY1" fmla="*/ 411080 h 469589"/>
                <a:gd name="connsiteX2" fmla="*/ 78243 w 375324"/>
                <a:gd name="connsiteY2" fmla="*/ 218641 h 469589"/>
                <a:gd name="connsiteX3" fmla="*/ 126394 w 375324"/>
                <a:gd name="connsiteY3" fmla="*/ 5282 h 469589"/>
                <a:gd name="connsiteX0" fmla="*/ 375324 w 375324"/>
                <a:gd name="connsiteY0" fmla="*/ 415931 h 481219"/>
                <a:gd name="connsiteX1" fmla="*/ 198325 w 375324"/>
                <a:gd name="connsiteY1" fmla="*/ 411080 h 481219"/>
                <a:gd name="connsiteX2" fmla="*/ 78243 w 375324"/>
                <a:gd name="connsiteY2" fmla="*/ 218641 h 481219"/>
                <a:gd name="connsiteX3" fmla="*/ 126394 w 375324"/>
                <a:gd name="connsiteY3" fmla="*/ 5282 h 481219"/>
                <a:gd name="connsiteX0" fmla="*/ 352922 w 352922"/>
                <a:gd name="connsiteY0" fmla="*/ 390916 h 467538"/>
                <a:gd name="connsiteX1" fmla="*/ 198325 w 352922"/>
                <a:gd name="connsiteY1" fmla="*/ 411080 h 467538"/>
                <a:gd name="connsiteX2" fmla="*/ 78243 w 352922"/>
                <a:gd name="connsiteY2" fmla="*/ 218641 h 467538"/>
                <a:gd name="connsiteX3" fmla="*/ 126394 w 352922"/>
                <a:gd name="connsiteY3" fmla="*/ 5282 h 467538"/>
                <a:gd name="connsiteX0" fmla="*/ 346823 w 346823"/>
                <a:gd name="connsiteY0" fmla="*/ 391054 h 467676"/>
                <a:gd name="connsiteX1" fmla="*/ 192226 w 346823"/>
                <a:gd name="connsiteY1" fmla="*/ 411218 h 467676"/>
                <a:gd name="connsiteX2" fmla="*/ 81218 w 346823"/>
                <a:gd name="connsiteY2" fmla="*/ 213577 h 467676"/>
                <a:gd name="connsiteX3" fmla="*/ 120295 w 346823"/>
                <a:gd name="connsiteY3" fmla="*/ 5420 h 467676"/>
                <a:gd name="connsiteX0" fmla="*/ 320797 w 320797"/>
                <a:gd name="connsiteY0" fmla="*/ 390396 h 467018"/>
                <a:gd name="connsiteX1" fmla="*/ 166200 w 320797"/>
                <a:gd name="connsiteY1" fmla="*/ 410560 h 467018"/>
                <a:gd name="connsiteX2" fmla="*/ 55192 w 320797"/>
                <a:gd name="connsiteY2" fmla="*/ 212919 h 467018"/>
                <a:gd name="connsiteX3" fmla="*/ 94269 w 320797"/>
                <a:gd name="connsiteY3" fmla="*/ 4762 h 467018"/>
                <a:gd name="connsiteX0" fmla="*/ 311775 w 311775"/>
                <a:gd name="connsiteY0" fmla="*/ 387175 h 463797"/>
                <a:gd name="connsiteX1" fmla="*/ 157178 w 311775"/>
                <a:gd name="connsiteY1" fmla="*/ 407339 h 463797"/>
                <a:gd name="connsiteX2" fmla="*/ 46170 w 311775"/>
                <a:gd name="connsiteY2" fmla="*/ 209698 h 463797"/>
                <a:gd name="connsiteX3" fmla="*/ 85247 w 311775"/>
                <a:gd name="connsiteY3" fmla="*/ 1541 h 463797"/>
                <a:gd name="connsiteX0" fmla="*/ 311775 w 311775"/>
                <a:gd name="connsiteY0" fmla="*/ 387175 h 449304"/>
                <a:gd name="connsiteX1" fmla="*/ 159876 w 311775"/>
                <a:gd name="connsiteY1" fmla="*/ 374200 h 449304"/>
                <a:gd name="connsiteX2" fmla="*/ 46170 w 311775"/>
                <a:gd name="connsiteY2" fmla="*/ 209698 h 449304"/>
                <a:gd name="connsiteX3" fmla="*/ 85247 w 311775"/>
                <a:gd name="connsiteY3" fmla="*/ 1541 h 449304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292005 w 292005"/>
                <a:gd name="connsiteY0" fmla="*/ 387233 h 464541"/>
                <a:gd name="connsiteX1" fmla="*/ 140106 w 292005"/>
                <a:gd name="connsiteY1" fmla="*/ 374258 h 464541"/>
                <a:gd name="connsiteX2" fmla="*/ 57596 w 292005"/>
                <a:gd name="connsiteY2" fmla="*/ 202650 h 464541"/>
                <a:gd name="connsiteX3" fmla="*/ 65477 w 292005"/>
                <a:gd name="connsiteY3" fmla="*/ 1599 h 464541"/>
                <a:gd name="connsiteX0" fmla="*/ 326096 w 326096"/>
                <a:gd name="connsiteY0" fmla="*/ 386876 h 464184"/>
                <a:gd name="connsiteX1" fmla="*/ 174197 w 326096"/>
                <a:gd name="connsiteY1" fmla="*/ 373901 h 464184"/>
                <a:gd name="connsiteX2" fmla="*/ 91687 w 326096"/>
                <a:gd name="connsiteY2" fmla="*/ 202293 h 464184"/>
                <a:gd name="connsiteX3" fmla="*/ 99568 w 326096"/>
                <a:gd name="connsiteY3" fmla="*/ 1242 h 464184"/>
                <a:gd name="connsiteX0" fmla="*/ 319438 w 319438"/>
                <a:gd name="connsiteY0" fmla="*/ 387037 h 464345"/>
                <a:gd name="connsiteX1" fmla="*/ 167539 w 319438"/>
                <a:gd name="connsiteY1" fmla="*/ 374062 h 464345"/>
                <a:gd name="connsiteX2" fmla="*/ 85029 w 319438"/>
                <a:gd name="connsiteY2" fmla="*/ 202454 h 464345"/>
                <a:gd name="connsiteX3" fmla="*/ 92910 w 319438"/>
                <a:gd name="connsiteY3" fmla="*/ 1403 h 464345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289295 w 289295"/>
                <a:gd name="connsiteY0" fmla="*/ 387144 h 464452"/>
                <a:gd name="connsiteX1" fmla="*/ 137396 w 289295"/>
                <a:gd name="connsiteY1" fmla="*/ 374169 h 464452"/>
                <a:gd name="connsiteX2" fmla="*/ 66902 w 289295"/>
                <a:gd name="connsiteY2" fmla="*/ 220244 h 464452"/>
                <a:gd name="connsiteX3" fmla="*/ 62767 w 289295"/>
                <a:gd name="connsiteY3" fmla="*/ 1510 h 464452"/>
                <a:gd name="connsiteX0" fmla="*/ 294451 w 294451"/>
                <a:gd name="connsiteY0" fmla="*/ 385634 h 462942"/>
                <a:gd name="connsiteX1" fmla="*/ 142552 w 294451"/>
                <a:gd name="connsiteY1" fmla="*/ 372659 h 462942"/>
                <a:gd name="connsiteX2" fmla="*/ 72058 w 294451"/>
                <a:gd name="connsiteY2" fmla="*/ 218734 h 462942"/>
                <a:gd name="connsiteX3" fmla="*/ 67923 w 294451"/>
                <a:gd name="connsiteY3" fmla="*/ 0 h 462942"/>
                <a:gd name="connsiteX0" fmla="*/ 284068 w 284068"/>
                <a:gd name="connsiteY0" fmla="*/ 385634 h 462942"/>
                <a:gd name="connsiteX1" fmla="*/ 132169 w 284068"/>
                <a:gd name="connsiteY1" fmla="*/ 372659 h 462942"/>
                <a:gd name="connsiteX2" fmla="*/ 61675 w 284068"/>
                <a:gd name="connsiteY2" fmla="*/ 218734 h 462942"/>
                <a:gd name="connsiteX3" fmla="*/ 57540 w 284068"/>
                <a:gd name="connsiteY3" fmla="*/ 0 h 462942"/>
                <a:gd name="connsiteX0" fmla="*/ 284646 w 284646"/>
                <a:gd name="connsiteY0" fmla="*/ 405494 h 482802"/>
                <a:gd name="connsiteX1" fmla="*/ 132747 w 284646"/>
                <a:gd name="connsiteY1" fmla="*/ 392519 h 482802"/>
                <a:gd name="connsiteX2" fmla="*/ 62253 w 284646"/>
                <a:gd name="connsiteY2" fmla="*/ 238594 h 482802"/>
                <a:gd name="connsiteX3" fmla="*/ 56771 w 284646"/>
                <a:gd name="connsiteY3" fmla="*/ 0 h 482802"/>
                <a:gd name="connsiteX0" fmla="*/ 286645 w 286645"/>
                <a:gd name="connsiteY0" fmla="*/ 405494 h 482802"/>
                <a:gd name="connsiteX1" fmla="*/ 134746 w 286645"/>
                <a:gd name="connsiteY1" fmla="*/ 392519 h 482802"/>
                <a:gd name="connsiteX2" fmla="*/ 64252 w 286645"/>
                <a:gd name="connsiteY2" fmla="*/ 238594 h 482802"/>
                <a:gd name="connsiteX3" fmla="*/ 58770 w 286645"/>
                <a:gd name="connsiteY3" fmla="*/ 0 h 48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45" h="482802">
                  <a:moveTo>
                    <a:pt x="286645" y="405494"/>
                  </a:moveTo>
                  <a:cubicBezTo>
                    <a:pt x="281033" y="513302"/>
                    <a:pt x="116939" y="507783"/>
                    <a:pt x="134746" y="392519"/>
                  </a:cubicBezTo>
                  <a:cubicBezTo>
                    <a:pt x="44392" y="415728"/>
                    <a:pt x="26862" y="273120"/>
                    <a:pt x="64252" y="238594"/>
                  </a:cubicBezTo>
                  <a:cubicBezTo>
                    <a:pt x="-34602" y="179269"/>
                    <a:pt x="-5568" y="61863"/>
                    <a:pt x="58770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579F8DED-66E3-C190-3234-E9A6B0DE1821}"/>
                </a:ext>
              </a:extLst>
            </p:cNvPr>
            <p:cNvSpPr/>
            <p:nvPr/>
          </p:nvSpPr>
          <p:spPr>
            <a:xfrm rot="3116987">
              <a:off x="9356279" y="1420811"/>
              <a:ext cx="363589" cy="33458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178219 w 497994"/>
                <a:gd name="connsiteY0" fmla="*/ 898601 h 898601"/>
                <a:gd name="connsiteX1" fmla="*/ 109748 w 497994"/>
                <a:gd name="connsiteY1" fmla="*/ 698173 h 898601"/>
                <a:gd name="connsiteX2" fmla="*/ 62821 w 497994"/>
                <a:gd name="connsiteY2" fmla="*/ 558521 h 898601"/>
                <a:gd name="connsiteX3" fmla="*/ 106780 w 497994"/>
                <a:gd name="connsiteY3" fmla="*/ 320775 h 898601"/>
                <a:gd name="connsiteX4" fmla="*/ 237896 w 497994"/>
                <a:gd name="connsiteY4" fmla="*/ 130077 h 898601"/>
                <a:gd name="connsiteX5" fmla="*/ 497994 w 497994"/>
                <a:gd name="connsiteY5" fmla="*/ 46434 h 898601"/>
                <a:gd name="connsiteX0" fmla="*/ 109748 w 497994"/>
                <a:gd name="connsiteY0" fmla="*/ 698173 h 698173"/>
                <a:gd name="connsiteX1" fmla="*/ 62821 w 497994"/>
                <a:gd name="connsiteY1" fmla="*/ 558521 h 698173"/>
                <a:gd name="connsiteX2" fmla="*/ 106780 w 497994"/>
                <a:gd name="connsiteY2" fmla="*/ 320775 h 698173"/>
                <a:gd name="connsiteX3" fmla="*/ 237896 w 497994"/>
                <a:gd name="connsiteY3" fmla="*/ 130077 h 698173"/>
                <a:gd name="connsiteX4" fmla="*/ 497994 w 497994"/>
                <a:gd name="connsiteY4" fmla="*/ 46434 h 698173"/>
                <a:gd name="connsiteX0" fmla="*/ 62821 w 497994"/>
                <a:gd name="connsiteY0" fmla="*/ 558521 h 558521"/>
                <a:gd name="connsiteX1" fmla="*/ 106780 w 497994"/>
                <a:gd name="connsiteY1" fmla="*/ 320775 h 558521"/>
                <a:gd name="connsiteX2" fmla="*/ 237896 w 497994"/>
                <a:gd name="connsiteY2" fmla="*/ 130077 h 558521"/>
                <a:gd name="connsiteX3" fmla="*/ 497994 w 497994"/>
                <a:gd name="connsiteY3" fmla="*/ 46434 h 558521"/>
                <a:gd name="connsiteX0" fmla="*/ 17089 w 408303"/>
                <a:gd name="connsiteY0" fmla="*/ 320775 h 320775"/>
                <a:gd name="connsiteX1" fmla="*/ 148205 w 408303"/>
                <a:gd name="connsiteY1" fmla="*/ 130077 h 320775"/>
                <a:gd name="connsiteX2" fmla="*/ 408303 w 408303"/>
                <a:gd name="connsiteY2" fmla="*/ 46434 h 320775"/>
                <a:gd name="connsiteX0" fmla="*/ 18629 w 395526"/>
                <a:gd name="connsiteY0" fmla="*/ 335724 h 335724"/>
                <a:gd name="connsiteX1" fmla="*/ 135428 w 395526"/>
                <a:gd name="connsiteY1" fmla="*/ 130077 h 335724"/>
                <a:gd name="connsiteX2" fmla="*/ 395526 w 395526"/>
                <a:gd name="connsiteY2" fmla="*/ 46434 h 335724"/>
                <a:gd name="connsiteX0" fmla="*/ 29065 w 405962"/>
                <a:gd name="connsiteY0" fmla="*/ 335724 h 335724"/>
                <a:gd name="connsiteX1" fmla="*/ 145864 w 405962"/>
                <a:gd name="connsiteY1" fmla="*/ 130077 h 335724"/>
                <a:gd name="connsiteX2" fmla="*/ 405962 w 405962"/>
                <a:gd name="connsiteY2" fmla="*/ 46434 h 335724"/>
                <a:gd name="connsiteX0" fmla="*/ 29065 w 405962"/>
                <a:gd name="connsiteY0" fmla="*/ 349569 h 349569"/>
                <a:gd name="connsiteX1" fmla="*/ 145864 w 405962"/>
                <a:gd name="connsiteY1" fmla="*/ 143922 h 349569"/>
                <a:gd name="connsiteX2" fmla="*/ 405962 w 405962"/>
                <a:gd name="connsiteY2" fmla="*/ 60279 h 349569"/>
                <a:gd name="connsiteX0" fmla="*/ 29065 w 405962"/>
                <a:gd name="connsiteY0" fmla="*/ 350323 h 350323"/>
                <a:gd name="connsiteX1" fmla="*/ 145864 w 405962"/>
                <a:gd name="connsiteY1" fmla="*/ 144676 h 350323"/>
                <a:gd name="connsiteX2" fmla="*/ 405962 w 405962"/>
                <a:gd name="connsiteY2" fmla="*/ 61033 h 350323"/>
                <a:gd name="connsiteX0" fmla="*/ 29065 w 405962"/>
                <a:gd name="connsiteY0" fmla="*/ 353975 h 353975"/>
                <a:gd name="connsiteX1" fmla="*/ 145864 w 405962"/>
                <a:gd name="connsiteY1" fmla="*/ 148328 h 353975"/>
                <a:gd name="connsiteX2" fmla="*/ 405962 w 405962"/>
                <a:gd name="connsiteY2" fmla="*/ 64685 h 353975"/>
                <a:gd name="connsiteX0" fmla="*/ 29065 w 405962"/>
                <a:gd name="connsiteY0" fmla="*/ 341848 h 341848"/>
                <a:gd name="connsiteX1" fmla="*/ 145864 w 405962"/>
                <a:gd name="connsiteY1" fmla="*/ 136201 h 341848"/>
                <a:gd name="connsiteX2" fmla="*/ 405962 w 405962"/>
                <a:gd name="connsiteY2" fmla="*/ 52558 h 341848"/>
                <a:gd name="connsiteX0" fmla="*/ 29065 w 405962"/>
                <a:gd name="connsiteY0" fmla="*/ 350581 h 350581"/>
                <a:gd name="connsiteX1" fmla="*/ 145864 w 405962"/>
                <a:gd name="connsiteY1" fmla="*/ 144934 h 350581"/>
                <a:gd name="connsiteX2" fmla="*/ 405962 w 405962"/>
                <a:gd name="connsiteY2" fmla="*/ 61291 h 350581"/>
                <a:gd name="connsiteX0" fmla="*/ 27670 w 414909"/>
                <a:gd name="connsiteY0" fmla="*/ 305836 h 305836"/>
                <a:gd name="connsiteX1" fmla="*/ 154811 w 414909"/>
                <a:gd name="connsiteY1" fmla="*/ 144934 h 305836"/>
                <a:gd name="connsiteX2" fmla="*/ 414909 w 414909"/>
                <a:gd name="connsiteY2" fmla="*/ 61291 h 305836"/>
                <a:gd name="connsiteX0" fmla="*/ 26979 w 419713"/>
                <a:gd name="connsiteY0" fmla="*/ 298111 h 298111"/>
                <a:gd name="connsiteX1" fmla="*/ 159615 w 419713"/>
                <a:gd name="connsiteY1" fmla="*/ 144934 h 298111"/>
                <a:gd name="connsiteX2" fmla="*/ 419713 w 419713"/>
                <a:gd name="connsiteY2" fmla="*/ 61291 h 298111"/>
                <a:gd name="connsiteX0" fmla="*/ 13770 w 406504"/>
                <a:gd name="connsiteY0" fmla="*/ 298111 h 298111"/>
                <a:gd name="connsiteX1" fmla="*/ 146406 w 406504"/>
                <a:gd name="connsiteY1" fmla="*/ 144934 h 298111"/>
                <a:gd name="connsiteX2" fmla="*/ 406504 w 406504"/>
                <a:gd name="connsiteY2" fmla="*/ 61291 h 298111"/>
                <a:gd name="connsiteX0" fmla="*/ 18876 w 411610"/>
                <a:gd name="connsiteY0" fmla="*/ 298111 h 298111"/>
                <a:gd name="connsiteX1" fmla="*/ 151512 w 411610"/>
                <a:gd name="connsiteY1" fmla="*/ 144934 h 298111"/>
                <a:gd name="connsiteX2" fmla="*/ 411610 w 411610"/>
                <a:gd name="connsiteY2" fmla="*/ 61291 h 298111"/>
                <a:gd name="connsiteX0" fmla="*/ 16768 w 409502"/>
                <a:gd name="connsiteY0" fmla="*/ 298111 h 298111"/>
                <a:gd name="connsiteX1" fmla="*/ 149404 w 409502"/>
                <a:gd name="connsiteY1" fmla="*/ 144934 h 298111"/>
                <a:gd name="connsiteX2" fmla="*/ 409502 w 409502"/>
                <a:gd name="connsiteY2" fmla="*/ 61291 h 298111"/>
                <a:gd name="connsiteX0" fmla="*/ 21986 w 414720"/>
                <a:gd name="connsiteY0" fmla="*/ 298111 h 298111"/>
                <a:gd name="connsiteX1" fmla="*/ 154622 w 414720"/>
                <a:gd name="connsiteY1" fmla="*/ 144934 h 298111"/>
                <a:gd name="connsiteX2" fmla="*/ 414720 w 414720"/>
                <a:gd name="connsiteY2" fmla="*/ 61291 h 298111"/>
                <a:gd name="connsiteX0" fmla="*/ 18116 w 410850"/>
                <a:gd name="connsiteY0" fmla="*/ 298111 h 298111"/>
                <a:gd name="connsiteX1" fmla="*/ 150752 w 410850"/>
                <a:gd name="connsiteY1" fmla="*/ 144934 h 298111"/>
                <a:gd name="connsiteX2" fmla="*/ 410850 w 410850"/>
                <a:gd name="connsiteY2" fmla="*/ 61291 h 298111"/>
                <a:gd name="connsiteX0" fmla="*/ 24550 w 369371"/>
                <a:gd name="connsiteY0" fmla="*/ 333026 h 333026"/>
                <a:gd name="connsiteX1" fmla="*/ 109273 w 369371"/>
                <a:gd name="connsiteY1" fmla="*/ 144934 h 333026"/>
                <a:gd name="connsiteX2" fmla="*/ 369371 w 369371"/>
                <a:gd name="connsiteY2" fmla="*/ 61291 h 333026"/>
                <a:gd name="connsiteX0" fmla="*/ 55264 w 400085"/>
                <a:gd name="connsiteY0" fmla="*/ 333026 h 333026"/>
                <a:gd name="connsiteX1" fmla="*/ 139987 w 400085"/>
                <a:gd name="connsiteY1" fmla="*/ 144934 h 333026"/>
                <a:gd name="connsiteX2" fmla="*/ 400085 w 400085"/>
                <a:gd name="connsiteY2" fmla="*/ 61291 h 333026"/>
                <a:gd name="connsiteX0" fmla="*/ 59407 w 404228"/>
                <a:gd name="connsiteY0" fmla="*/ 339796 h 339796"/>
                <a:gd name="connsiteX1" fmla="*/ 125743 w 404228"/>
                <a:gd name="connsiteY1" fmla="*/ 138305 h 339796"/>
                <a:gd name="connsiteX2" fmla="*/ 404228 w 404228"/>
                <a:gd name="connsiteY2" fmla="*/ 68061 h 339796"/>
                <a:gd name="connsiteX0" fmla="*/ 51780 w 396601"/>
                <a:gd name="connsiteY0" fmla="*/ 339796 h 339796"/>
                <a:gd name="connsiteX1" fmla="*/ 118116 w 396601"/>
                <a:gd name="connsiteY1" fmla="*/ 138305 h 339796"/>
                <a:gd name="connsiteX2" fmla="*/ 396601 w 396601"/>
                <a:gd name="connsiteY2" fmla="*/ 68061 h 3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601" h="339796">
                  <a:moveTo>
                    <a:pt x="51780" y="339796"/>
                  </a:moveTo>
                  <a:cubicBezTo>
                    <a:pt x="-82901" y="197801"/>
                    <a:pt x="83741" y="129949"/>
                    <a:pt x="118116" y="138305"/>
                  </a:cubicBezTo>
                  <a:cubicBezTo>
                    <a:pt x="149644" y="-78043"/>
                    <a:pt x="384277" y="9522"/>
                    <a:pt x="396601" y="68061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E21DB2A7-5C4D-EFD1-C7E4-E78D92350FE3}"/>
                </a:ext>
              </a:extLst>
            </p:cNvPr>
            <p:cNvSpPr/>
            <p:nvPr/>
          </p:nvSpPr>
          <p:spPr>
            <a:xfrm>
              <a:off x="8911407" y="1498346"/>
              <a:ext cx="184119" cy="16885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7726 w 247414"/>
                <a:gd name="connsiteY0" fmla="*/ 237146 h 237146"/>
                <a:gd name="connsiteX1" fmla="*/ 247414 w 247414"/>
                <a:gd name="connsiteY1" fmla="*/ 18513 h 237146"/>
                <a:gd name="connsiteX0" fmla="*/ 18118 w 240867"/>
                <a:gd name="connsiteY0" fmla="*/ 237146 h 237146"/>
                <a:gd name="connsiteX1" fmla="*/ 240867 w 240867"/>
                <a:gd name="connsiteY1" fmla="*/ 18513 h 237146"/>
                <a:gd name="connsiteX0" fmla="*/ 18423 w 235968"/>
                <a:gd name="connsiteY0" fmla="*/ 241367 h 241367"/>
                <a:gd name="connsiteX1" fmla="*/ 235968 w 235968"/>
                <a:gd name="connsiteY1" fmla="*/ 17530 h 241367"/>
                <a:gd name="connsiteX0" fmla="*/ 20835 w 238380"/>
                <a:gd name="connsiteY0" fmla="*/ 223837 h 223837"/>
                <a:gd name="connsiteX1" fmla="*/ 238380 w 238380"/>
                <a:gd name="connsiteY1" fmla="*/ 0 h 223837"/>
                <a:gd name="connsiteX0" fmla="*/ 9250 w 226795"/>
                <a:gd name="connsiteY0" fmla="*/ 223837 h 223837"/>
                <a:gd name="connsiteX1" fmla="*/ 226795 w 226795"/>
                <a:gd name="connsiteY1" fmla="*/ 0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795" h="223837">
                  <a:moveTo>
                    <a:pt x="9250" y="223837"/>
                  </a:moveTo>
                  <a:cubicBezTo>
                    <a:pt x="-41314" y="15081"/>
                    <a:pt x="127324" y="19446"/>
                    <a:pt x="226795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E3C350EC-14A4-FA79-6CBE-369F7D8919FD}"/>
                </a:ext>
              </a:extLst>
            </p:cNvPr>
            <p:cNvSpPr/>
            <p:nvPr/>
          </p:nvSpPr>
          <p:spPr>
            <a:xfrm>
              <a:off x="9605003" y="1686200"/>
              <a:ext cx="196230" cy="35228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9162 h 139162"/>
                <a:gd name="connsiteX1" fmla="*/ 293986 w 293986"/>
                <a:gd name="connsiteY1" fmla="*/ 93919 h 139162"/>
                <a:gd name="connsiteX0" fmla="*/ 13167 w 291793"/>
                <a:gd name="connsiteY0" fmla="*/ 147852 h 147852"/>
                <a:gd name="connsiteX1" fmla="*/ 291773 w 291793"/>
                <a:gd name="connsiteY1" fmla="*/ 102609 h 147852"/>
                <a:gd name="connsiteX0" fmla="*/ 12809 w 303340"/>
                <a:gd name="connsiteY0" fmla="*/ 145090 h 145090"/>
                <a:gd name="connsiteX1" fmla="*/ 303321 w 303340"/>
                <a:gd name="connsiteY1" fmla="*/ 106991 h 145090"/>
                <a:gd name="connsiteX0" fmla="*/ 0 w 290538"/>
                <a:gd name="connsiteY0" fmla="*/ 110592 h 110592"/>
                <a:gd name="connsiteX1" fmla="*/ 290512 w 290538"/>
                <a:gd name="connsiteY1" fmla="*/ 72493 h 110592"/>
                <a:gd name="connsiteX0" fmla="*/ 0 w 290512"/>
                <a:gd name="connsiteY0" fmla="*/ 114789 h 114789"/>
                <a:gd name="connsiteX1" fmla="*/ 290512 w 290512"/>
                <a:gd name="connsiteY1" fmla="*/ 76690 h 114789"/>
                <a:gd name="connsiteX0" fmla="*/ 0 w 290512"/>
                <a:gd name="connsiteY0" fmla="*/ 113940 h 113940"/>
                <a:gd name="connsiteX1" fmla="*/ 290512 w 290512"/>
                <a:gd name="connsiteY1" fmla="*/ 75841 h 113940"/>
                <a:gd name="connsiteX0" fmla="*/ 73945 w 75307"/>
                <a:gd name="connsiteY0" fmla="*/ 40970 h 388633"/>
                <a:gd name="connsiteX1" fmla="*/ 125 w 75307"/>
                <a:gd name="connsiteY1" fmla="*/ 388633 h 388633"/>
                <a:gd name="connsiteX0" fmla="*/ 73867 w 190836"/>
                <a:gd name="connsiteY0" fmla="*/ 0 h 347663"/>
                <a:gd name="connsiteX1" fmla="*/ 178263 w 190836"/>
                <a:gd name="connsiteY1" fmla="*/ 165880 h 347663"/>
                <a:gd name="connsiteX2" fmla="*/ 47 w 190836"/>
                <a:gd name="connsiteY2" fmla="*/ 347663 h 347663"/>
                <a:gd name="connsiteX0" fmla="*/ 73860 w 204346"/>
                <a:gd name="connsiteY0" fmla="*/ 0 h 347663"/>
                <a:gd name="connsiteX1" fmla="*/ 178256 w 204346"/>
                <a:gd name="connsiteY1" fmla="*/ 165880 h 347663"/>
                <a:gd name="connsiteX2" fmla="*/ 40 w 204346"/>
                <a:gd name="connsiteY2" fmla="*/ 347663 h 347663"/>
                <a:gd name="connsiteX0" fmla="*/ 73820 w 212008"/>
                <a:gd name="connsiteY0" fmla="*/ 0 h 359751"/>
                <a:gd name="connsiteX1" fmla="*/ 178216 w 212008"/>
                <a:gd name="connsiteY1" fmla="*/ 165880 h 359751"/>
                <a:gd name="connsiteX2" fmla="*/ 0 w 212008"/>
                <a:gd name="connsiteY2" fmla="*/ 347663 h 359751"/>
                <a:gd name="connsiteX0" fmla="*/ 73820 w 216240"/>
                <a:gd name="connsiteY0" fmla="*/ 0 h 359124"/>
                <a:gd name="connsiteX1" fmla="*/ 182979 w 216240"/>
                <a:gd name="connsiteY1" fmla="*/ 158736 h 359124"/>
                <a:gd name="connsiteX2" fmla="*/ 0 w 216240"/>
                <a:gd name="connsiteY2" fmla="*/ 347663 h 359124"/>
                <a:gd name="connsiteX0" fmla="*/ 73820 w 205397"/>
                <a:gd name="connsiteY0" fmla="*/ 0 h 357349"/>
                <a:gd name="connsiteX1" fmla="*/ 182979 w 205397"/>
                <a:gd name="connsiteY1" fmla="*/ 158736 h 357349"/>
                <a:gd name="connsiteX2" fmla="*/ 0 w 205397"/>
                <a:gd name="connsiteY2" fmla="*/ 347663 h 357349"/>
                <a:gd name="connsiteX0" fmla="*/ 73820 w 205397"/>
                <a:gd name="connsiteY0" fmla="*/ 0 h 357349"/>
                <a:gd name="connsiteX1" fmla="*/ 182979 w 205397"/>
                <a:gd name="connsiteY1" fmla="*/ 158736 h 357349"/>
                <a:gd name="connsiteX2" fmla="*/ 0 w 205397"/>
                <a:gd name="connsiteY2" fmla="*/ 347663 h 357349"/>
                <a:gd name="connsiteX0" fmla="*/ 61913 w 205397"/>
                <a:gd name="connsiteY0" fmla="*/ 0 h 371636"/>
                <a:gd name="connsiteX1" fmla="*/ 182979 w 205397"/>
                <a:gd name="connsiteY1" fmla="*/ 173023 h 371636"/>
                <a:gd name="connsiteX2" fmla="*/ 0 w 205397"/>
                <a:gd name="connsiteY2" fmla="*/ 361950 h 371636"/>
                <a:gd name="connsiteX0" fmla="*/ 61913 w 218778"/>
                <a:gd name="connsiteY0" fmla="*/ 9902 h 381538"/>
                <a:gd name="connsiteX1" fmla="*/ 182979 w 218778"/>
                <a:gd name="connsiteY1" fmla="*/ 182925 h 381538"/>
                <a:gd name="connsiteX2" fmla="*/ 0 w 218778"/>
                <a:gd name="connsiteY2" fmla="*/ 371852 h 381538"/>
                <a:gd name="connsiteX0" fmla="*/ 48502 w 205367"/>
                <a:gd name="connsiteY0" fmla="*/ 9902 h 387843"/>
                <a:gd name="connsiteX1" fmla="*/ 169568 w 205367"/>
                <a:gd name="connsiteY1" fmla="*/ 182925 h 387843"/>
                <a:gd name="connsiteX2" fmla="*/ 0 w 205367"/>
                <a:gd name="connsiteY2" fmla="*/ 378558 h 387843"/>
                <a:gd name="connsiteX0" fmla="*/ 48502 w 189950"/>
                <a:gd name="connsiteY0" fmla="*/ 8343 h 388154"/>
                <a:gd name="connsiteX1" fmla="*/ 149955 w 189950"/>
                <a:gd name="connsiteY1" fmla="*/ 208806 h 388154"/>
                <a:gd name="connsiteX2" fmla="*/ 0 w 189950"/>
                <a:gd name="connsiteY2" fmla="*/ 376999 h 388154"/>
                <a:gd name="connsiteX0" fmla="*/ 48502 w 197779"/>
                <a:gd name="connsiteY0" fmla="*/ 7311 h 387122"/>
                <a:gd name="connsiteX1" fmla="*/ 149955 w 197779"/>
                <a:gd name="connsiteY1" fmla="*/ 207774 h 387122"/>
                <a:gd name="connsiteX2" fmla="*/ 0 w 197779"/>
                <a:gd name="connsiteY2" fmla="*/ 375967 h 387122"/>
                <a:gd name="connsiteX0" fmla="*/ 48502 w 197779"/>
                <a:gd name="connsiteY0" fmla="*/ 7311 h 382117"/>
                <a:gd name="connsiteX1" fmla="*/ 149955 w 197779"/>
                <a:gd name="connsiteY1" fmla="*/ 207774 h 382117"/>
                <a:gd name="connsiteX2" fmla="*/ 0 w 197779"/>
                <a:gd name="connsiteY2" fmla="*/ 375967 h 38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79" h="382117">
                  <a:moveTo>
                    <a:pt x="48502" y="7311"/>
                  </a:moveTo>
                  <a:cubicBezTo>
                    <a:pt x="169883" y="-35686"/>
                    <a:pt x="255792" y="121353"/>
                    <a:pt x="149955" y="207774"/>
                  </a:cubicBezTo>
                  <a:cubicBezTo>
                    <a:pt x="235265" y="329233"/>
                    <a:pt x="69288" y="404847"/>
                    <a:pt x="0" y="37596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4772575D-4B48-7AC2-49C2-2F6DB9072E3D}"/>
                </a:ext>
              </a:extLst>
            </p:cNvPr>
            <p:cNvSpPr/>
            <p:nvPr/>
          </p:nvSpPr>
          <p:spPr>
            <a:xfrm>
              <a:off x="9095527" y="1437253"/>
              <a:ext cx="265911" cy="8861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86145"/>
                <a:gd name="connsiteY0" fmla="*/ 117002 h 117002"/>
                <a:gd name="connsiteX1" fmla="*/ 285967 w 286145"/>
                <a:gd name="connsiteY1" fmla="*/ 63605 h 117002"/>
                <a:gd name="connsiteX0" fmla="*/ 0 w 285967"/>
                <a:gd name="connsiteY0" fmla="*/ 102558 h 102558"/>
                <a:gd name="connsiteX1" fmla="*/ 285967 w 285967"/>
                <a:gd name="connsiteY1" fmla="*/ 49161 h 1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67" h="102558">
                  <a:moveTo>
                    <a:pt x="0" y="102558"/>
                  </a:moveTo>
                  <a:cubicBezTo>
                    <a:pt x="34925" y="-62541"/>
                    <a:pt x="236504" y="12539"/>
                    <a:pt x="285967" y="49161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01A0419-1E66-2DB0-CC76-6783409304FF}"/>
                </a:ext>
              </a:extLst>
            </p:cNvPr>
            <p:cNvSpPr/>
            <p:nvPr/>
          </p:nvSpPr>
          <p:spPr>
            <a:xfrm rot="8820013">
              <a:off x="9374014" y="1972438"/>
              <a:ext cx="387857" cy="127331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70703"/>
                <a:gd name="connsiteY0" fmla="*/ 84209 h 110209"/>
                <a:gd name="connsiteX1" fmla="*/ 370568 w 370703"/>
                <a:gd name="connsiteY1" fmla="*/ 110209 h 110209"/>
                <a:gd name="connsiteX0" fmla="*/ 0 w 370718"/>
                <a:gd name="connsiteY0" fmla="*/ 141680 h 167680"/>
                <a:gd name="connsiteX1" fmla="*/ 168758 w 370718"/>
                <a:gd name="connsiteY1" fmla="*/ 25276 h 167680"/>
                <a:gd name="connsiteX2" fmla="*/ 370568 w 370718"/>
                <a:gd name="connsiteY2" fmla="*/ 167680 h 167680"/>
                <a:gd name="connsiteX0" fmla="*/ 0 w 371593"/>
                <a:gd name="connsiteY0" fmla="*/ 145616 h 171616"/>
                <a:gd name="connsiteX1" fmla="*/ 168758 w 371593"/>
                <a:gd name="connsiteY1" fmla="*/ 29212 h 171616"/>
                <a:gd name="connsiteX2" fmla="*/ 370568 w 371593"/>
                <a:gd name="connsiteY2" fmla="*/ 171616 h 171616"/>
                <a:gd name="connsiteX0" fmla="*/ 0 w 372815"/>
                <a:gd name="connsiteY0" fmla="*/ 127035 h 153035"/>
                <a:gd name="connsiteX1" fmla="*/ 168758 w 372815"/>
                <a:gd name="connsiteY1" fmla="*/ 10631 h 153035"/>
                <a:gd name="connsiteX2" fmla="*/ 370568 w 372815"/>
                <a:gd name="connsiteY2" fmla="*/ 153035 h 153035"/>
                <a:gd name="connsiteX0" fmla="*/ 0 w 372348"/>
                <a:gd name="connsiteY0" fmla="*/ 118951 h 144951"/>
                <a:gd name="connsiteX1" fmla="*/ 168758 w 372348"/>
                <a:gd name="connsiteY1" fmla="*/ 2547 h 144951"/>
                <a:gd name="connsiteX2" fmla="*/ 370568 w 372348"/>
                <a:gd name="connsiteY2" fmla="*/ 144951 h 144951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35115 h 161115"/>
                <a:gd name="connsiteX1" fmla="*/ 143450 w 370568"/>
                <a:gd name="connsiteY1" fmla="*/ 2277 h 161115"/>
                <a:gd name="connsiteX2" fmla="*/ 370568 w 370568"/>
                <a:gd name="connsiteY2" fmla="*/ 161115 h 161115"/>
                <a:gd name="connsiteX0" fmla="*/ 0 w 370568"/>
                <a:gd name="connsiteY0" fmla="*/ 135115 h 161115"/>
                <a:gd name="connsiteX1" fmla="*/ 143450 w 370568"/>
                <a:gd name="connsiteY1" fmla="*/ 2277 h 161115"/>
                <a:gd name="connsiteX2" fmla="*/ 370568 w 370568"/>
                <a:gd name="connsiteY2" fmla="*/ 161115 h 161115"/>
                <a:gd name="connsiteX0" fmla="*/ 0 w 350307"/>
                <a:gd name="connsiteY0" fmla="*/ 141163 h 141163"/>
                <a:gd name="connsiteX1" fmla="*/ 143450 w 350307"/>
                <a:gd name="connsiteY1" fmla="*/ 8325 h 141163"/>
                <a:gd name="connsiteX2" fmla="*/ 350307 w 350307"/>
                <a:gd name="connsiteY2" fmla="*/ 102816 h 141163"/>
                <a:gd name="connsiteX0" fmla="*/ 0 w 350307"/>
                <a:gd name="connsiteY0" fmla="*/ 136074 h 136074"/>
                <a:gd name="connsiteX1" fmla="*/ 143450 w 350307"/>
                <a:gd name="connsiteY1" fmla="*/ 3236 h 136074"/>
                <a:gd name="connsiteX2" fmla="*/ 350307 w 350307"/>
                <a:gd name="connsiteY2" fmla="*/ 97727 h 136074"/>
                <a:gd name="connsiteX0" fmla="*/ 0 w 350307"/>
                <a:gd name="connsiteY0" fmla="*/ 121195 h 121195"/>
                <a:gd name="connsiteX1" fmla="*/ 146893 w 350307"/>
                <a:gd name="connsiteY1" fmla="*/ 4553 h 121195"/>
                <a:gd name="connsiteX2" fmla="*/ 350307 w 350307"/>
                <a:gd name="connsiteY2" fmla="*/ 82848 h 12119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919" h="138115">
                  <a:moveTo>
                    <a:pt x="0" y="138115"/>
                  </a:moveTo>
                  <a:cubicBezTo>
                    <a:pt x="94238" y="128584"/>
                    <a:pt x="122873" y="26578"/>
                    <a:pt x="187505" y="4553"/>
                  </a:cubicBezTo>
                  <a:cubicBezTo>
                    <a:pt x="233074" y="-9977"/>
                    <a:pt x="351026" y="8747"/>
                    <a:pt x="390919" y="82848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029FDBB3-14E8-D08F-32DC-D943D122CE80}"/>
                </a:ext>
              </a:extLst>
            </p:cNvPr>
            <p:cNvSpPr/>
            <p:nvPr/>
          </p:nvSpPr>
          <p:spPr>
            <a:xfrm rot="11700000">
              <a:off x="9127611" y="2064110"/>
              <a:ext cx="257116" cy="14404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4671"/>
                <a:gd name="connsiteY0" fmla="*/ 129649 h 129649"/>
                <a:gd name="connsiteX1" fmla="*/ 324516 w 324671"/>
                <a:gd name="connsiteY1" fmla="*/ 53795 h 129649"/>
                <a:gd name="connsiteX0" fmla="*/ 0 w 324516"/>
                <a:gd name="connsiteY0" fmla="*/ 155112 h 155112"/>
                <a:gd name="connsiteX1" fmla="*/ 324516 w 324516"/>
                <a:gd name="connsiteY1" fmla="*/ 79258 h 155112"/>
                <a:gd name="connsiteX0" fmla="*/ 0 w 324516"/>
                <a:gd name="connsiteY0" fmla="*/ 158680 h 158680"/>
                <a:gd name="connsiteX1" fmla="*/ 324516 w 324516"/>
                <a:gd name="connsiteY1" fmla="*/ 82826 h 158680"/>
                <a:gd name="connsiteX0" fmla="*/ 0 w 312707"/>
                <a:gd name="connsiteY0" fmla="*/ 203243 h 203243"/>
                <a:gd name="connsiteX1" fmla="*/ 312707 w 312707"/>
                <a:gd name="connsiteY1" fmla="*/ 63211 h 203243"/>
                <a:gd name="connsiteX0" fmla="*/ 4819 w 317526"/>
                <a:gd name="connsiteY0" fmla="*/ 229920 h 229920"/>
                <a:gd name="connsiteX1" fmla="*/ 317526 w 317526"/>
                <a:gd name="connsiteY1" fmla="*/ 89888 h 229920"/>
                <a:gd name="connsiteX0" fmla="*/ 5228 w 287504"/>
                <a:gd name="connsiteY0" fmla="*/ 251615 h 251615"/>
                <a:gd name="connsiteX1" fmla="*/ 287504 w 287504"/>
                <a:gd name="connsiteY1" fmla="*/ 78434 h 251615"/>
                <a:gd name="connsiteX0" fmla="*/ 6146 w 288422"/>
                <a:gd name="connsiteY0" fmla="*/ 230204 h 230204"/>
                <a:gd name="connsiteX1" fmla="*/ 288422 w 288422"/>
                <a:gd name="connsiteY1" fmla="*/ 57023 h 230204"/>
                <a:gd name="connsiteX0" fmla="*/ 6442 w 274624"/>
                <a:gd name="connsiteY0" fmla="*/ 238612 h 238612"/>
                <a:gd name="connsiteX1" fmla="*/ 274624 w 274624"/>
                <a:gd name="connsiteY1" fmla="*/ 53045 h 238612"/>
                <a:gd name="connsiteX0" fmla="*/ 6538 w 270415"/>
                <a:gd name="connsiteY0" fmla="*/ 210103 h 210103"/>
                <a:gd name="connsiteX1" fmla="*/ 270415 w 270415"/>
                <a:gd name="connsiteY1" fmla="*/ 68788 h 210103"/>
                <a:gd name="connsiteX0" fmla="*/ 3172 w 267049"/>
                <a:gd name="connsiteY0" fmla="*/ 199935 h 199935"/>
                <a:gd name="connsiteX1" fmla="*/ 267049 w 267049"/>
                <a:gd name="connsiteY1" fmla="*/ 58620 h 199935"/>
                <a:gd name="connsiteX0" fmla="*/ 3233 w 262216"/>
                <a:gd name="connsiteY0" fmla="*/ 219100 h 219100"/>
                <a:gd name="connsiteX1" fmla="*/ 262216 w 262216"/>
                <a:gd name="connsiteY1" fmla="*/ 49466 h 219100"/>
                <a:gd name="connsiteX0" fmla="*/ 3043 w 277875"/>
                <a:gd name="connsiteY0" fmla="*/ 170213 h 170213"/>
                <a:gd name="connsiteX1" fmla="*/ 277875 w 277875"/>
                <a:gd name="connsiteY1" fmla="*/ 79836 h 170213"/>
                <a:gd name="connsiteX0" fmla="*/ 217 w 275049"/>
                <a:gd name="connsiteY0" fmla="*/ 140273 h 140273"/>
                <a:gd name="connsiteX1" fmla="*/ 275049 w 275049"/>
                <a:gd name="connsiteY1" fmla="*/ 49896 h 140273"/>
                <a:gd name="connsiteX0" fmla="*/ 235 w 257607"/>
                <a:gd name="connsiteY0" fmla="*/ 157966 h 157966"/>
                <a:gd name="connsiteX1" fmla="*/ 257607 w 257607"/>
                <a:gd name="connsiteY1" fmla="*/ 42636 h 157966"/>
                <a:gd name="connsiteX0" fmla="*/ 1406 w 258778"/>
                <a:gd name="connsiteY0" fmla="*/ 151343 h 151343"/>
                <a:gd name="connsiteX1" fmla="*/ 258778 w 258778"/>
                <a:gd name="connsiteY1" fmla="*/ 36013 h 151343"/>
                <a:gd name="connsiteX0" fmla="*/ 1773 w 259145"/>
                <a:gd name="connsiteY0" fmla="*/ 156248 h 156248"/>
                <a:gd name="connsiteX1" fmla="*/ 259145 w 259145"/>
                <a:gd name="connsiteY1" fmla="*/ 40918 h 15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145" h="156248">
                  <a:moveTo>
                    <a:pt x="1773" y="156248"/>
                  </a:moveTo>
                  <a:cubicBezTo>
                    <a:pt x="-18989" y="35496"/>
                    <a:pt x="147132" y="-56567"/>
                    <a:pt x="259145" y="40918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ED8B2148-7DD0-C7F5-5554-AA7EC03D7EF5}"/>
                </a:ext>
              </a:extLst>
            </p:cNvPr>
            <p:cNvSpPr/>
            <p:nvPr/>
          </p:nvSpPr>
          <p:spPr>
            <a:xfrm rot="2540842">
              <a:off x="9091623" y="1488392"/>
              <a:ext cx="127340" cy="41853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02910 h 1063575"/>
                <a:gd name="connsiteX1" fmla="*/ 178219 w 497994"/>
                <a:gd name="connsiteY1" fmla="*/ 852167 h 1063575"/>
                <a:gd name="connsiteX2" fmla="*/ 109748 w 497994"/>
                <a:gd name="connsiteY2" fmla="*/ 651739 h 1063575"/>
                <a:gd name="connsiteX3" fmla="*/ 62821 w 497994"/>
                <a:gd name="connsiteY3" fmla="*/ 512087 h 1063575"/>
                <a:gd name="connsiteX4" fmla="*/ 106780 w 497994"/>
                <a:gd name="connsiteY4" fmla="*/ 274341 h 1063575"/>
                <a:gd name="connsiteX5" fmla="*/ 497994 w 497994"/>
                <a:gd name="connsiteY5" fmla="*/ 0 h 1063575"/>
                <a:gd name="connsiteX0" fmla="*/ 497466 w 497466"/>
                <a:gd name="connsiteY0" fmla="*/ 628569 h 789234"/>
                <a:gd name="connsiteX1" fmla="*/ 178219 w 497466"/>
                <a:gd name="connsiteY1" fmla="*/ 577826 h 789234"/>
                <a:gd name="connsiteX2" fmla="*/ 109748 w 497466"/>
                <a:gd name="connsiteY2" fmla="*/ 377398 h 789234"/>
                <a:gd name="connsiteX3" fmla="*/ 62821 w 497466"/>
                <a:gd name="connsiteY3" fmla="*/ 237746 h 789234"/>
                <a:gd name="connsiteX4" fmla="*/ 106780 w 497466"/>
                <a:gd name="connsiteY4" fmla="*/ 0 h 789234"/>
                <a:gd name="connsiteX0" fmla="*/ 178219 w 178219"/>
                <a:gd name="connsiteY0" fmla="*/ 577826 h 577826"/>
                <a:gd name="connsiteX1" fmla="*/ 109748 w 178219"/>
                <a:gd name="connsiteY1" fmla="*/ 377398 h 577826"/>
                <a:gd name="connsiteX2" fmla="*/ 62821 w 178219"/>
                <a:gd name="connsiteY2" fmla="*/ 237746 h 577826"/>
                <a:gd name="connsiteX3" fmla="*/ 106780 w 178219"/>
                <a:gd name="connsiteY3" fmla="*/ 0 h 577826"/>
                <a:gd name="connsiteX0" fmla="*/ 109748 w 109748"/>
                <a:gd name="connsiteY0" fmla="*/ 377398 h 377398"/>
                <a:gd name="connsiteX1" fmla="*/ 62821 w 109748"/>
                <a:gd name="connsiteY1" fmla="*/ 237746 h 377398"/>
                <a:gd name="connsiteX2" fmla="*/ 106780 w 109748"/>
                <a:gd name="connsiteY2" fmla="*/ 0 h 377398"/>
                <a:gd name="connsiteX0" fmla="*/ 100942 w 106780"/>
                <a:gd name="connsiteY0" fmla="*/ 388649 h 388649"/>
                <a:gd name="connsiteX1" fmla="*/ 62821 w 106780"/>
                <a:gd name="connsiteY1" fmla="*/ 237746 h 388649"/>
                <a:gd name="connsiteX2" fmla="*/ 106780 w 106780"/>
                <a:gd name="connsiteY2" fmla="*/ 0 h 388649"/>
                <a:gd name="connsiteX0" fmla="*/ 137874 w 137874"/>
                <a:gd name="connsiteY0" fmla="*/ 399413 h 399413"/>
                <a:gd name="connsiteX1" fmla="*/ 62821 w 137874"/>
                <a:gd name="connsiteY1" fmla="*/ 237746 h 399413"/>
                <a:gd name="connsiteX2" fmla="*/ 106780 w 137874"/>
                <a:gd name="connsiteY2" fmla="*/ 0 h 399413"/>
                <a:gd name="connsiteX0" fmla="*/ 137874 w 137874"/>
                <a:gd name="connsiteY0" fmla="*/ 399413 h 399413"/>
                <a:gd name="connsiteX1" fmla="*/ 62821 w 137874"/>
                <a:gd name="connsiteY1" fmla="*/ 237746 h 399413"/>
                <a:gd name="connsiteX2" fmla="*/ 106780 w 137874"/>
                <a:gd name="connsiteY2" fmla="*/ 0 h 399413"/>
                <a:gd name="connsiteX0" fmla="*/ 155265 w 155265"/>
                <a:gd name="connsiteY0" fmla="*/ 427454 h 427454"/>
                <a:gd name="connsiteX1" fmla="*/ 80212 w 155265"/>
                <a:gd name="connsiteY1" fmla="*/ 265787 h 427454"/>
                <a:gd name="connsiteX2" fmla="*/ 80491 w 155265"/>
                <a:gd name="connsiteY2" fmla="*/ 0 h 427454"/>
                <a:gd name="connsiteX0" fmla="*/ 141526 w 141526"/>
                <a:gd name="connsiteY0" fmla="*/ 427454 h 427454"/>
                <a:gd name="connsiteX1" fmla="*/ 66473 w 141526"/>
                <a:gd name="connsiteY1" fmla="*/ 265787 h 427454"/>
                <a:gd name="connsiteX2" fmla="*/ 66752 w 141526"/>
                <a:gd name="connsiteY2" fmla="*/ 0 h 427454"/>
                <a:gd name="connsiteX0" fmla="*/ 164225 w 164225"/>
                <a:gd name="connsiteY0" fmla="*/ 456024 h 456024"/>
                <a:gd name="connsiteX1" fmla="*/ 66473 w 164225"/>
                <a:gd name="connsiteY1" fmla="*/ 265787 h 456024"/>
                <a:gd name="connsiteX2" fmla="*/ 66752 w 164225"/>
                <a:gd name="connsiteY2" fmla="*/ 0 h 456024"/>
                <a:gd name="connsiteX0" fmla="*/ 164225 w 164225"/>
                <a:gd name="connsiteY0" fmla="*/ 456024 h 456024"/>
                <a:gd name="connsiteX1" fmla="*/ 66473 w 164225"/>
                <a:gd name="connsiteY1" fmla="*/ 265787 h 456024"/>
                <a:gd name="connsiteX2" fmla="*/ 66752 w 164225"/>
                <a:gd name="connsiteY2" fmla="*/ 0 h 456024"/>
                <a:gd name="connsiteX0" fmla="*/ 167643 w 167643"/>
                <a:gd name="connsiteY0" fmla="*/ 456024 h 456024"/>
                <a:gd name="connsiteX1" fmla="*/ 64428 w 167643"/>
                <a:gd name="connsiteY1" fmla="*/ 215545 h 456024"/>
                <a:gd name="connsiteX2" fmla="*/ 70170 w 167643"/>
                <a:gd name="connsiteY2" fmla="*/ 0 h 456024"/>
                <a:gd name="connsiteX0" fmla="*/ 152778 w 152778"/>
                <a:gd name="connsiteY0" fmla="*/ 456024 h 456024"/>
                <a:gd name="connsiteX1" fmla="*/ 49563 w 152778"/>
                <a:gd name="connsiteY1" fmla="*/ 215545 h 456024"/>
                <a:gd name="connsiteX2" fmla="*/ 55305 w 152778"/>
                <a:gd name="connsiteY2" fmla="*/ 0 h 456024"/>
                <a:gd name="connsiteX0" fmla="*/ 143883 w 143883"/>
                <a:gd name="connsiteY0" fmla="*/ 456024 h 456024"/>
                <a:gd name="connsiteX1" fmla="*/ 40668 w 143883"/>
                <a:gd name="connsiteY1" fmla="*/ 215545 h 456024"/>
                <a:gd name="connsiteX2" fmla="*/ 46410 w 143883"/>
                <a:gd name="connsiteY2" fmla="*/ 0 h 456024"/>
                <a:gd name="connsiteX0" fmla="*/ 152777 w 152777"/>
                <a:gd name="connsiteY0" fmla="*/ 456024 h 456024"/>
                <a:gd name="connsiteX1" fmla="*/ 49562 w 152777"/>
                <a:gd name="connsiteY1" fmla="*/ 215545 h 456024"/>
                <a:gd name="connsiteX2" fmla="*/ 55304 w 152777"/>
                <a:gd name="connsiteY2" fmla="*/ 0 h 456024"/>
                <a:gd name="connsiteX0" fmla="*/ 152777 w 152777"/>
                <a:gd name="connsiteY0" fmla="*/ 456024 h 456024"/>
                <a:gd name="connsiteX1" fmla="*/ 49562 w 152777"/>
                <a:gd name="connsiteY1" fmla="*/ 215545 h 456024"/>
                <a:gd name="connsiteX2" fmla="*/ 55304 w 152777"/>
                <a:gd name="connsiteY2" fmla="*/ 0 h 456024"/>
                <a:gd name="connsiteX0" fmla="*/ 155482 w 155482"/>
                <a:gd name="connsiteY0" fmla="*/ 475653 h 475653"/>
                <a:gd name="connsiteX1" fmla="*/ 52267 w 155482"/>
                <a:gd name="connsiteY1" fmla="*/ 235174 h 475653"/>
                <a:gd name="connsiteX2" fmla="*/ 51668 w 155482"/>
                <a:gd name="connsiteY2" fmla="*/ 0 h 475653"/>
                <a:gd name="connsiteX0" fmla="*/ 146080 w 146080"/>
                <a:gd name="connsiteY0" fmla="*/ 475653 h 475653"/>
                <a:gd name="connsiteX1" fmla="*/ 42865 w 146080"/>
                <a:gd name="connsiteY1" fmla="*/ 235174 h 475653"/>
                <a:gd name="connsiteX2" fmla="*/ 42266 w 146080"/>
                <a:gd name="connsiteY2" fmla="*/ 0 h 475653"/>
                <a:gd name="connsiteX0" fmla="*/ 149111 w 149111"/>
                <a:gd name="connsiteY0" fmla="*/ 475653 h 475653"/>
                <a:gd name="connsiteX1" fmla="*/ 45896 w 149111"/>
                <a:gd name="connsiteY1" fmla="*/ 235174 h 475653"/>
                <a:gd name="connsiteX2" fmla="*/ 45297 w 149111"/>
                <a:gd name="connsiteY2" fmla="*/ 0 h 475653"/>
                <a:gd name="connsiteX0" fmla="*/ 155946 w 155946"/>
                <a:gd name="connsiteY0" fmla="*/ 475653 h 475653"/>
                <a:gd name="connsiteX1" fmla="*/ 52731 w 155946"/>
                <a:gd name="connsiteY1" fmla="*/ 235174 h 475653"/>
                <a:gd name="connsiteX2" fmla="*/ 52132 w 155946"/>
                <a:gd name="connsiteY2" fmla="*/ 0 h 475653"/>
                <a:gd name="connsiteX0" fmla="*/ 162163 w 162163"/>
                <a:gd name="connsiteY0" fmla="*/ 475653 h 475653"/>
                <a:gd name="connsiteX1" fmla="*/ 58948 w 162163"/>
                <a:gd name="connsiteY1" fmla="*/ 235174 h 475653"/>
                <a:gd name="connsiteX2" fmla="*/ 58349 w 162163"/>
                <a:gd name="connsiteY2" fmla="*/ 0 h 475653"/>
                <a:gd name="connsiteX0" fmla="*/ 158029 w 158029"/>
                <a:gd name="connsiteY0" fmla="*/ 475653 h 475653"/>
                <a:gd name="connsiteX1" fmla="*/ 54814 w 158029"/>
                <a:gd name="connsiteY1" fmla="*/ 235174 h 475653"/>
                <a:gd name="connsiteX2" fmla="*/ 54215 w 158029"/>
                <a:gd name="connsiteY2" fmla="*/ 0 h 475653"/>
                <a:gd name="connsiteX0" fmla="*/ 148233 w 148233"/>
                <a:gd name="connsiteY0" fmla="*/ 475653 h 475653"/>
                <a:gd name="connsiteX1" fmla="*/ 45018 w 148233"/>
                <a:gd name="connsiteY1" fmla="*/ 235174 h 475653"/>
                <a:gd name="connsiteX2" fmla="*/ 44419 w 148233"/>
                <a:gd name="connsiteY2" fmla="*/ 0 h 475653"/>
                <a:gd name="connsiteX0" fmla="*/ 156891 w 156891"/>
                <a:gd name="connsiteY0" fmla="*/ 482630 h 482630"/>
                <a:gd name="connsiteX1" fmla="*/ 53676 w 156891"/>
                <a:gd name="connsiteY1" fmla="*/ 242151 h 482630"/>
                <a:gd name="connsiteX2" fmla="*/ 32857 w 156891"/>
                <a:gd name="connsiteY2" fmla="*/ 0 h 482630"/>
                <a:gd name="connsiteX0" fmla="*/ 150696 w 150696"/>
                <a:gd name="connsiteY0" fmla="*/ 495280 h 495280"/>
                <a:gd name="connsiteX1" fmla="*/ 47481 w 150696"/>
                <a:gd name="connsiteY1" fmla="*/ 254801 h 495280"/>
                <a:gd name="connsiteX2" fmla="*/ 40541 w 150696"/>
                <a:gd name="connsiteY2" fmla="*/ 0 h 49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696" h="495280">
                  <a:moveTo>
                    <a:pt x="150696" y="495280"/>
                  </a:moveTo>
                  <a:cubicBezTo>
                    <a:pt x="21030" y="467953"/>
                    <a:pt x="-23341" y="308328"/>
                    <a:pt x="47481" y="254801"/>
                  </a:cubicBezTo>
                  <a:cubicBezTo>
                    <a:pt x="-32697" y="200767"/>
                    <a:pt x="5366" y="54314"/>
                    <a:pt x="40541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E4A77753-FDC5-31BF-614F-4376746FB557}"/>
                </a:ext>
              </a:extLst>
            </p:cNvPr>
            <p:cNvSpPr/>
            <p:nvPr/>
          </p:nvSpPr>
          <p:spPr>
            <a:xfrm rot="3116987">
              <a:off x="8864000" y="1954698"/>
              <a:ext cx="255033" cy="22479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20 w 306720"/>
                <a:gd name="connsiteY0" fmla="*/ 84194 h 234514"/>
                <a:gd name="connsiteX1" fmla="*/ 18610 w 306720"/>
                <a:gd name="connsiteY1" fmla="*/ 0 h 234514"/>
                <a:gd name="connsiteX0" fmla="*/ 327167 w 327167"/>
                <a:gd name="connsiteY0" fmla="*/ 56534 h 215322"/>
                <a:gd name="connsiteX1" fmla="*/ 17408 w 327167"/>
                <a:gd name="connsiteY1" fmla="*/ 0 h 215322"/>
                <a:gd name="connsiteX0" fmla="*/ 313906 w 313906"/>
                <a:gd name="connsiteY0" fmla="*/ 56534 h 208891"/>
                <a:gd name="connsiteX1" fmla="*/ 4147 w 313906"/>
                <a:gd name="connsiteY1" fmla="*/ 0 h 208891"/>
                <a:gd name="connsiteX0" fmla="*/ 300859 w 300859"/>
                <a:gd name="connsiteY0" fmla="*/ 0 h 192880"/>
                <a:gd name="connsiteX1" fmla="*/ 4387 w 300859"/>
                <a:gd name="connsiteY1" fmla="*/ 53159 h 192880"/>
                <a:gd name="connsiteX0" fmla="*/ 299192 w 299253"/>
                <a:gd name="connsiteY0" fmla="*/ 0 h 232604"/>
                <a:gd name="connsiteX1" fmla="*/ 2720 w 299253"/>
                <a:gd name="connsiteY1" fmla="*/ 53159 h 232604"/>
                <a:gd name="connsiteX0" fmla="*/ 308788 w 308847"/>
                <a:gd name="connsiteY0" fmla="*/ 0 h 238230"/>
                <a:gd name="connsiteX1" fmla="*/ 2649 w 308847"/>
                <a:gd name="connsiteY1" fmla="*/ 67049 h 238230"/>
                <a:gd name="connsiteX0" fmla="*/ 306139 w 306221"/>
                <a:gd name="connsiteY0" fmla="*/ 0 h 265475"/>
                <a:gd name="connsiteX1" fmla="*/ 0 w 306221"/>
                <a:gd name="connsiteY1" fmla="*/ 67049 h 265475"/>
                <a:gd name="connsiteX0" fmla="*/ 316311 w 316389"/>
                <a:gd name="connsiteY0" fmla="*/ 0 h 285869"/>
                <a:gd name="connsiteX1" fmla="*/ 0 w 316389"/>
                <a:gd name="connsiteY1" fmla="*/ 108495 h 285869"/>
                <a:gd name="connsiteX0" fmla="*/ 316311 w 326163"/>
                <a:gd name="connsiteY0" fmla="*/ 0 h 258730"/>
                <a:gd name="connsiteX1" fmla="*/ 0 w 326163"/>
                <a:gd name="connsiteY1" fmla="*/ 108495 h 258730"/>
                <a:gd name="connsiteX0" fmla="*/ 316311 w 326690"/>
                <a:gd name="connsiteY0" fmla="*/ 0 h 286870"/>
                <a:gd name="connsiteX1" fmla="*/ 0 w 326690"/>
                <a:gd name="connsiteY1" fmla="*/ 108495 h 286870"/>
                <a:gd name="connsiteX0" fmla="*/ 272006 w 283839"/>
                <a:gd name="connsiteY0" fmla="*/ 0 h 300585"/>
                <a:gd name="connsiteX1" fmla="*/ 0 w 283839"/>
                <a:gd name="connsiteY1" fmla="*/ 130693 h 300585"/>
                <a:gd name="connsiteX0" fmla="*/ 272006 w 283103"/>
                <a:gd name="connsiteY0" fmla="*/ 0 h 288816"/>
                <a:gd name="connsiteX1" fmla="*/ 0 w 283103"/>
                <a:gd name="connsiteY1" fmla="*/ 130693 h 288816"/>
                <a:gd name="connsiteX0" fmla="*/ 263247 w 274641"/>
                <a:gd name="connsiteY0" fmla="*/ 0 h 291003"/>
                <a:gd name="connsiteX1" fmla="*/ 0 w 274641"/>
                <a:gd name="connsiteY1" fmla="*/ 134204 h 291003"/>
                <a:gd name="connsiteX0" fmla="*/ 263247 w 284279"/>
                <a:gd name="connsiteY0" fmla="*/ 0 h 278665"/>
                <a:gd name="connsiteX1" fmla="*/ 0 w 284279"/>
                <a:gd name="connsiteY1" fmla="*/ 134204 h 278665"/>
                <a:gd name="connsiteX0" fmla="*/ 263247 w 297192"/>
                <a:gd name="connsiteY0" fmla="*/ 0 h 287337"/>
                <a:gd name="connsiteX1" fmla="*/ 0 w 297192"/>
                <a:gd name="connsiteY1" fmla="*/ 134204 h 287337"/>
                <a:gd name="connsiteX0" fmla="*/ 263247 w 287260"/>
                <a:gd name="connsiteY0" fmla="*/ 0 h 270601"/>
                <a:gd name="connsiteX1" fmla="*/ 0 w 287260"/>
                <a:gd name="connsiteY1" fmla="*/ 134204 h 270601"/>
                <a:gd name="connsiteX0" fmla="*/ 271001 w 294559"/>
                <a:gd name="connsiteY0" fmla="*/ 0 h 274560"/>
                <a:gd name="connsiteX1" fmla="*/ 0 w 294559"/>
                <a:gd name="connsiteY1" fmla="*/ 139979 h 274560"/>
                <a:gd name="connsiteX0" fmla="*/ 271001 w 298328"/>
                <a:gd name="connsiteY0" fmla="*/ 0 h 264697"/>
                <a:gd name="connsiteX1" fmla="*/ 0 w 298328"/>
                <a:gd name="connsiteY1" fmla="*/ 139979 h 264697"/>
                <a:gd name="connsiteX0" fmla="*/ 271001 w 297449"/>
                <a:gd name="connsiteY0" fmla="*/ 0 h 272717"/>
                <a:gd name="connsiteX1" fmla="*/ 0 w 297449"/>
                <a:gd name="connsiteY1" fmla="*/ 139979 h 272717"/>
                <a:gd name="connsiteX0" fmla="*/ 287352 w 312678"/>
                <a:gd name="connsiteY0" fmla="*/ 0 h 288003"/>
                <a:gd name="connsiteX1" fmla="*/ 0 w 312678"/>
                <a:gd name="connsiteY1" fmla="*/ 161810 h 2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678" h="288003">
                  <a:moveTo>
                    <a:pt x="287352" y="0"/>
                  </a:moveTo>
                  <a:cubicBezTo>
                    <a:pt x="400081" y="254058"/>
                    <a:pt x="106171" y="412195"/>
                    <a:pt x="0" y="16181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E8A54E4D-12DD-1032-FDF3-8C00CED17D45}"/>
                </a:ext>
              </a:extLst>
            </p:cNvPr>
            <p:cNvSpPr/>
            <p:nvPr/>
          </p:nvSpPr>
          <p:spPr>
            <a:xfrm rot="2066024">
              <a:off x="9004213" y="1786508"/>
              <a:ext cx="17592" cy="8631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1778"/>
                <a:gd name="connsiteY0" fmla="*/ 10000 h 10000"/>
                <a:gd name="connsiteX1" fmla="*/ 3057 w 11778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8" h="10000">
                  <a:moveTo>
                    <a:pt x="0" y="10000"/>
                  </a:moveTo>
                  <a:cubicBezTo>
                    <a:pt x="20479" y="5025"/>
                    <a:pt x="9338" y="5053"/>
                    <a:pt x="3057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5729B4A-D53B-7C8A-D129-D4841131E67D}"/>
                </a:ext>
              </a:extLst>
            </p:cNvPr>
            <p:cNvSpPr/>
            <p:nvPr/>
          </p:nvSpPr>
          <p:spPr>
            <a:xfrm rot="20480051">
              <a:off x="9622091" y="1890594"/>
              <a:ext cx="13879" cy="9288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95" h="13458">
                  <a:moveTo>
                    <a:pt x="0" y="13458"/>
                  </a:moveTo>
                  <a:cubicBezTo>
                    <a:pt x="19240" y="6762"/>
                    <a:pt x="2988" y="9704"/>
                    <a:pt x="2872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0607564E-06C8-336A-256C-45AAB91BDED6}"/>
                </a:ext>
              </a:extLst>
            </p:cNvPr>
            <p:cNvSpPr/>
            <p:nvPr/>
          </p:nvSpPr>
          <p:spPr>
            <a:xfrm rot="15403240">
              <a:off x="8882266" y="1982303"/>
              <a:ext cx="83004" cy="3388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8249"/>
                <a:gd name="connsiteY0" fmla="*/ 110640 h 110640"/>
                <a:gd name="connsiteX1" fmla="*/ 328095 w 328249"/>
                <a:gd name="connsiteY1" fmla="*/ 69789 h 110640"/>
                <a:gd name="connsiteX0" fmla="*/ 0 w 328095"/>
                <a:gd name="connsiteY0" fmla="*/ 107755 h 107755"/>
                <a:gd name="connsiteX1" fmla="*/ 328095 w 328095"/>
                <a:gd name="connsiteY1" fmla="*/ 66904 h 107755"/>
                <a:gd name="connsiteX0" fmla="*/ 0 w 328095"/>
                <a:gd name="connsiteY0" fmla="*/ 88408 h 88408"/>
                <a:gd name="connsiteX1" fmla="*/ 328095 w 328095"/>
                <a:gd name="connsiteY1" fmla="*/ 47557 h 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095" h="88408">
                  <a:moveTo>
                    <a:pt x="0" y="88408"/>
                  </a:moveTo>
                  <a:cubicBezTo>
                    <a:pt x="74417" y="-23398"/>
                    <a:pt x="258053" y="-19953"/>
                    <a:pt x="328095" y="4755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A59C034A-4755-14E9-CAD2-5AE65F2804F6}"/>
                </a:ext>
              </a:extLst>
            </p:cNvPr>
            <p:cNvSpPr/>
            <p:nvPr/>
          </p:nvSpPr>
          <p:spPr>
            <a:xfrm rot="14389962" flipH="1">
              <a:off x="9231454" y="1853038"/>
              <a:ext cx="156452" cy="16715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462239"/>
                <a:gd name="connsiteY0" fmla="*/ 24680 h 649453"/>
                <a:gd name="connsiteX1" fmla="*/ 462132 w 462239"/>
                <a:gd name="connsiteY1" fmla="*/ 649452 h 649453"/>
                <a:gd name="connsiteX0" fmla="*/ 0 w 462246"/>
                <a:gd name="connsiteY0" fmla="*/ 1 h 624774"/>
                <a:gd name="connsiteX1" fmla="*/ 462132 w 462246"/>
                <a:gd name="connsiteY1" fmla="*/ 624773 h 624774"/>
                <a:gd name="connsiteX0" fmla="*/ 0 w 461719"/>
                <a:gd name="connsiteY0" fmla="*/ 1 h 661905"/>
                <a:gd name="connsiteX1" fmla="*/ 461605 w 461719"/>
                <a:gd name="connsiteY1" fmla="*/ 661906 h 661905"/>
                <a:gd name="connsiteX0" fmla="*/ 0 w 464279"/>
                <a:gd name="connsiteY0" fmla="*/ 1 h 661905"/>
                <a:gd name="connsiteX1" fmla="*/ 461605 w 464279"/>
                <a:gd name="connsiteY1" fmla="*/ 661906 h 661905"/>
                <a:gd name="connsiteX0" fmla="*/ -1 w 457944"/>
                <a:gd name="connsiteY0" fmla="*/ -1 h 611718"/>
                <a:gd name="connsiteX1" fmla="*/ 455232 w 457944"/>
                <a:gd name="connsiteY1" fmla="*/ 611719 h 611718"/>
                <a:gd name="connsiteX0" fmla="*/ 1 w 489878"/>
                <a:gd name="connsiteY0" fmla="*/ -1 h 768430"/>
                <a:gd name="connsiteX1" fmla="*/ 487343 w 489878"/>
                <a:gd name="connsiteY1" fmla="*/ 768431 h 768430"/>
                <a:gd name="connsiteX0" fmla="*/ 1 w 490127"/>
                <a:gd name="connsiteY0" fmla="*/ -1 h 768430"/>
                <a:gd name="connsiteX1" fmla="*/ 487343 w 490127"/>
                <a:gd name="connsiteY1" fmla="*/ 768431 h 768430"/>
                <a:gd name="connsiteX0" fmla="*/ 1 w 525740"/>
                <a:gd name="connsiteY0" fmla="*/ -1 h 748214"/>
                <a:gd name="connsiteX1" fmla="*/ 523159 w 525740"/>
                <a:gd name="connsiteY1" fmla="*/ 748215 h 748214"/>
                <a:gd name="connsiteX0" fmla="*/ 1 w 523159"/>
                <a:gd name="connsiteY0" fmla="*/ -1 h 748214"/>
                <a:gd name="connsiteX1" fmla="*/ 523159 w 523159"/>
                <a:gd name="connsiteY1" fmla="*/ 748215 h 748214"/>
                <a:gd name="connsiteX0" fmla="*/ 1 w 554904"/>
                <a:gd name="connsiteY0" fmla="*/ -1 h 642241"/>
                <a:gd name="connsiteX1" fmla="*/ 554904 w 554904"/>
                <a:gd name="connsiteY1" fmla="*/ 642242 h 642241"/>
                <a:gd name="connsiteX0" fmla="*/ 1 w 543452"/>
                <a:gd name="connsiteY0" fmla="*/ -1 h 628846"/>
                <a:gd name="connsiteX1" fmla="*/ 543453 w 543452"/>
                <a:gd name="connsiteY1" fmla="*/ 628847 h 628846"/>
                <a:gd name="connsiteX0" fmla="*/ 1 w 543452"/>
                <a:gd name="connsiteY0" fmla="*/ -1 h 628846"/>
                <a:gd name="connsiteX1" fmla="*/ 543453 w 543452"/>
                <a:gd name="connsiteY1" fmla="*/ 628847 h 62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3452" h="628846">
                  <a:moveTo>
                    <a:pt x="1" y="-1"/>
                  </a:moveTo>
                  <a:cubicBezTo>
                    <a:pt x="105822" y="674803"/>
                    <a:pt x="463651" y="297884"/>
                    <a:pt x="543453" y="62884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4F1F7321-1922-CEBA-DAA2-C3CC29DA21AA}"/>
                </a:ext>
              </a:extLst>
            </p:cNvPr>
            <p:cNvSpPr/>
            <p:nvPr/>
          </p:nvSpPr>
          <p:spPr>
            <a:xfrm rot="3738022">
              <a:off x="9457316" y="1697919"/>
              <a:ext cx="155973" cy="4880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404" h="110392">
                  <a:moveTo>
                    <a:pt x="0" y="110392"/>
                  </a:moveTo>
                  <a:cubicBezTo>
                    <a:pt x="34925" y="-54707"/>
                    <a:pt x="315323" y="-3757"/>
                    <a:pt x="325405" y="65099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087807D0-E182-0F18-0A0A-94F64F9762D4}"/>
                </a:ext>
              </a:extLst>
            </p:cNvPr>
            <p:cNvSpPr/>
            <p:nvPr/>
          </p:nvSpPr>
          <p:spPr>
            <a:xfrm rot="5007063">
              <a:off x="9604125" y="1678198"/>
              <a:ext cx="74744" cy="2478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D25622FA-31F7-6E42-8243-770AE3D56A87}"/>
                </a:ext>
              </a:extLst>
            </p:cNvPr>
            <p:cNvSpPr/>
            <p:nvPr/>
          </p:nvSpPr>
          <p:spPr>
            <a:xfrm rot="6009787">
              <a:off x="9420982" y="1657410"/>
              <a:ext cx="81940" cy="12571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7207"/>
                <a:gd name="connsiteY0" fmla="*/ 113025 h 113025"/>
                <a:gd name="connsiteX1" fmla="*/ 297036 w 297207"/>
                <a:gd name="connsiteY1" fmla="*/ 67357 h 113025"/>
                <a:gd name="connsiteX0" fmla="*/ 0 w 297036"/>
                <a:gd name="connsiteY0" fmla="*/ 108930 h 108930"/>
                <a:gd name="connsiteX1" fmla="*/ 297036 w 297036"/>
                <a:gd name="connsiteY1" fmla="*/ 63262 h 108930"/>
                <a:gd name="connsiteX0" fmla="*/ 0 w 264404"/>
                <a:gd name="connsiteY0" fmla="*/ 87443 h 94429"/>
                <a:gd name="connsiteX1" fmla="*/ 264404 w 264404"/>
                <a:gd name="connsiteY1" fmla="*/ 94429 h 94429"/>
                <a:gd name="connsiteX0" fmla="*/ 0 w 264404"/>
                <a:gd name="connsiteY0" fmla="*/ 46217 h 53203"/>
                <a:gd name="connsiteX1" fmla="*/ 264404 w 264404"/>
                <a:gd name="connsiteY1" fmla="*/ 53203 h 5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404" h="53203">
                  <a:moveTo>
                    <a:pt x="0" y="46217"/>
                  </a:moveTo>
                  <a:cubicBezTo>
                    <a:pt x="110216" y="-21390"/>
                    <a:pt x="206898" y="-11194"/>
                    <a:pt x="264404" y="53203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9CC5DF0B-A1A1-49F5-5B0C-B0AD485E935C}"/>
                </a:ext>
              </a:extLst>
            </p:cNvPr>
            <p:cNvSpPr/>
            <p:nvPr/>
          </p:nvSpPr>
          <p:spPr>
            <a:xfrm rot="17515688">
              <a:off x="8883144" y="1671149"/>
              <a:ext cx="91560" cy="2478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4E175DC4-FF57-7E49-AB14-0EF4CA9A2108}"/>
                </a:ext>
              </a:extLst>
            </p:cNvPr>
            <p:cNvSpPr/>
            <p:nvPr/>
          </p:nvSpPr>
          <p:spPr>
            <a:xfrm rot="9888594" flipH="1">
              <a:off x="9309609" y="1874767"/>
              <a:ext cx="153477" cy="3132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85548"/>
                <a:gd name="connsiteY0" fmla="*/ 102466 h 102466"/>
                <a:gd name="connsiteX1" fmla="*/ 385419 w 385548"/>
                <a:gd name="connsiteY1" fmla="*/ 79347 h 102466"/>
                <a:gd name="connsiteX0" fmla="*/ 0 w 385585"/>
                <a:gd name="connsiteY0" fmla="*/ 84231 h 84231"/>
                <a:gd name="connsiteX1" fmla="*/ 385419 w 385585"/>
                <a:gd name="connsiteY1" fmla="*/ 61112 h 84231"/>
                <a:gd name="connsiteX0" fmla="*/ 0 w 375879"/>
                <a:gd name="connsiteY0" fmla="*/ 98267 h 98267"/>
                <a:gd name="connsiteX1" fmla="*/ 375707 w 375879"/>
                <a:gd name="connsiteY1" fmla="*/ 49888 h 98267"/>
                <a:gd name="connsiteX0" fmla="*/ 0 w 349701"/>
                <a:gd name="connsiteY0" fmla="*/ 77554 h 77554"/>
                <a:gd name="connsiteX1" fmla="*/ 349511 w 349701"/>
                <a:gd name="connsiteY1" fmla="*/ 68352 h 77554"/>
                <a:gd name="connsiteX0" fmla="*/ 0 w 347736"/>
                <a:gd name="connsiteY0" fmla="*/ 69931 h 78847"/>
                <a:gd name="connsiteX1" fmla="*/ 347543 w 347736"/>
                <a:gd name="connsiteY1" fmla="*/ 78846 h 78847"/>
                <a:gd name="connsiteX0" fmla="*/ 0 w 337725"/>
                <a:gd name="connsiteY0" fmla="*/ 70167 h 78477"/>
                <a:gd name="connsiteX1" fmla="*/ 337526 w 337725"/>
                <a:gd name="connsiteY1" fmla="*/ 78478 h 78477"/>
                <a:gd name="connsiteX0" fmla="*/ 0 w 337526"/>
                <a:gd name="connsiteY0" fmla="*/ 70841 h 79153"/>
                <a:gd name="connsiteX1" fmla="*/ 337526 w 337526"/>
                <a:gd name="connsiteY1" fmla="*/ 79152 h 7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7526" h="79153">
                  <a:moveTo>
                    <a:pt x="0" y="70841"/>
                  </a:moveTo>
                  <a:cubicBezTo>
                    <a:pt x="115844" y="-47528"/>
                    <a:pt x="292319" y="1603"/>
                    <a:pt x="337526" y="79152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29EA2952-F9AC-FDAD-28F3-6E3DA1416820}"/>
                </a:ext>
              </a:extLst>
            </p:cNvPr>
            <p:cNvSpPr/>
            <p:nvPr/>
          </p:nvSpPr>
          <p:spPr>
            <a:xfrm rot="900000">
              <a:off x="8766004" y="1820044"/>
              <a:ext cx="61346" cy="2769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220775"/>
                <a:gd name="connsiteY0" fmla="*/ 154685 h 154685"/>
                <a:gd name="connsiteX1" fmla="*/ 220775 w 220775"/>
                <a:gd name="connsiteY1" fmla="*/ 36768 h 154685"/>
                <a:gd name="connsiteX0" fmla="*/ 0 w 220775"/>
                <a:gd name="connsiteY0" fmla="*/ 130370 h 130370"/>
                <a:gd name="connsiteX1" fmla="*/ 220775 w 220775"/>
                <a:gd name="connsiteY1" fmla="*/ 12453 h 130370"/>
                <a:gd name="connsiteX0" fmla="*/ 0 w 227432"/>
                <a:gd name="connsiteY0" fmla="*/ 120178 h 120178"/>
                <a:gd name="connsiteX1" fmla="*/ 227432 w 227432"/>
                <a:gd name="connsiteY1" fmla="*/ 17519 h 120178"/>
                <a:gd name="connsiteX0" fmla="*/ 1 w 277011"/>
                <a:gd name="connsiteY0" fmla="*/ 120212 h 120212"/>
                <a:gd name="connsiteX1" fmla="*/ 277011 w 277011"/>
                <a:gd name="connsiteY1" fmla="*/ 17500 h 120212"/>
                <a:gd name="connsiteX0" fmla="*/ -1 w 277009"/>
                <a:gd name="connsiteY0" fmla="*/ 115204 h 115204"/>
                <a:gd name="connsiteX1" fmla="*/ 277009 w 277009"/>
                <a:gd name="connsiteY1" fmla="*/ 12492 h 115204"/>
                <a:gd name="connsiteX0" fmla="*/ 0 w 243166"/>
                <a:gd name="connsiteY0" fmla="*/ 99019 h 99019"/>
                <a:gd name="connsiteX1" fmla="*/ 243166 w 243166"/>
                <a:gd name="connsiteY1" fmla="*/ 22387 h 99019"/>
                <a:gd name="connsiteX0" fmla="*/ 0 w 243166"/>
                <a:gd name="connsiteY0" fmla="*/ 86152 h 86152"/>
                <a:gd name="connsiteX1" fmla="*/ 243166 w 243166"/>
                <a:gd name="connsiteY1" fmla="*/ 9520 h 8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166" h="86152">
                  <a:moveTo>
                    <a:pt x="0" y="86152"/>
                  </a:moveTo>
                  <a:cubicBezTo>
                    <a:pt x="111131" y="-17969"/>
                    <a:pt x="198650" y="-4522"/>
                    <a:pt x="243166" y="952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C22C2252-320B-5F9D-E341-C1D401DEA1BC}"/>
                </a:ext>
              </a:extLst>
            </p:cNvPr>
            <p:cNvSpPr/>
            <p:nvPr/>
          </p:nvSpPr>
          <p:spPr>
            <a:xfrm rot="2945226">
              <a:off x="9297600" y="1555524"/>
              <a:ext cx="33376" cy="8024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0923"/>
                <a:gd name="connsiteY0" fmla="*/ 10469 h 10469"/>
                <a:gd name="connsiteX1" fmla="*/ 5780 w 10923"/>
                <a:gd name="connsiteY1" fmla="*/ 0 h 10469"/>
                <a:gd name="connsiteX0" fmla="*/ 0 w 13797"/>
                <a:gd name="connsiteY0" fmla="*/ 10469 h 10469"/>
                <a:gd name="connsiteX1" fmla="*/ 5780 w 13797"/>
                <a:gd name="connsiteY1" fmla="*/ 0 h 10469"/>
                <a:gd name="connsiteX0" fmla="*/ 0 w 12427"/>
                <a:gd name="connsiteY0" fmla="*/ 12089 h 12089"/>
                <a:gd name="connsiteX1" fmla="*/ 2795 w 12427"/>
                <a:gd name="connsiteY1" fmla="*/ 0 h 12089"/>
                <a:gd name="connsiteX0" fmla="*/ 223 w 5918"/>
                <a:gd name="connsiteY0" fmla="*/ 12089 h 12089"/>
                <a:gd name="connsiteX1" fmla="*/ 3018 w 5918"/>
                <a:gd name="connsiteY1" fmla="*/ 0 h 12089"/>
                <a:gd name="connsiteX0" fmla="*/ 266 w 19050"/>
                <a:gd name="connsiteY0" fmla="*/ 10874 h 10874"/>
                <a:gd name="connsiteX1" fmla="*/ 15341 w 19050"/>
                <a:gd name="connsiteY1" fmla="*/ 0 h 10874"/>
                <a:gd name="connsiteX0" fmla="*/ 759 w 15833"/>
                <a:gd name="connsiteY0" fmla="*/ 10874 h 10874"/>
                <a:gd name="connsiteX1" fmla="*/ 15834 w 15833"/>
                <a:gd name="connsiteY1" fmla="*/ 0 h 10874"/>
                <a:gd name="connsiteX0" fmla="*/ 8306 w 23381"/>
                <a:gd name="connsiteY0" fmla="*/ 10874 h 10874"/>
                <a:gd name="connsiteX1" fmla="*/ 23381 w 23381"/>
                <a:gd name="connsiteY1" fmla="*/ 0 h 10874"/>
                <a:gd name="connsiteX0" fmla="*/ 6751 w 32317"/>
                <a:gd name="connsiteY0" fmla="*/ 12812 h 12812"/>
                <a:gd name="connsiteX1" fmla="*/ 32317 w 32317"/>
                <a:gd name="connsiteY1" fmla="*/ 0 h 12812"/>
                <a:gd name="connsiteX0" fmla="*/ 0 w 25566"/>
                <a:gd name="connsiteY0" fmla="*/ 12812 h 12812"/>
                <a:gd name="connsiteX1" fmla="*/ 25566 w 25566"/>
                <a:gd name="connsiteY1" fmla="*/ 0 h 12812"/>
                <a:gd name="connsiteX0" fmla="*/ 2609 w 28175"/>
                <a:gd name="connsiteY0" fmla="*/ 12812 h 12812"/>
                <a:gd name="connsiteX1" fmla="*/ 28175 w 28175"/>
                <a:gd name="connsiteY1" fmla="*/ 0 h 1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75" h="12812">
                  <a:moveTo>
                    <a:pt x="2609" y="12812"/>
                  </a:moveTo>
                  <a:cubicBezTo>
                    <a:pt x="-8523" y="7352"/>
                    <a:pt x="19002" y="4011"/>
                    <a:pt x="28175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6A5C0F1C-D048-C2FE-34B6-1248F98F721F}"/>
                </a:ext>
              </a:extLst>
            </p:cNvPr>
            <p:cNvSpPr/>
            <p:nvPr/>
          </p:nvSpPr>
          <p:spPr>
            <a:xfrm rot="2945226">
              <a:off x="9163315" y="2001552"/>
              <a:ext cx="20018" cy="12777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0923"/>
                <a:gd name="connsiteY0" fmla="*/ 10469 h 10469"/>
                <a:gd name="connsiteX1" fmla="*/ 5780 w 10923"/>
                <a:gd name="connsiteY1" fmla="*/ 0 h 10469"/>
                <a:gd name="connsiteX0" fmla="*/ 0 w 13797"/>
                <a:gd name="connsiteY0" fmla="*/ 10469 h 10469"/>
                <a:gd name="connsiteX1" fmla="*/ 5780 w 13797"/>
                <a:gd name="connsiteY1" fmla="*/ 0 h 10469"/>
                <a:gd name="connsiteX0" fmla="*/ 0 w 12427"/>
                <a:gd name="connsiteY0" fmla="*/ 12089 h 12089"/>
                <a:gd name="connsiteX1" fmla="*/ 2795 w 12427"/>
                <a:gd name="connsiteY1" fmla="*/ 0 h 12089"/>
                <a:gd name="connsiteX0" fmla="*/ 223 w 5918"/>
                <a:gd name="connsiteY0" fmla="*/ 12089 h 12089"/>
                <a:gd name="connsiteX1" fmla="*/ 3018 w 5918"/>
                <a:gd name="connsiteY1" fmla="*/ 0 h 12089"/>
                <a:gd name="connsiteX0" fmla="*/ 266 w 19050"/>
                <a:gd name="connsiteY0" fmla="*/ 10874 h 10874"/>
                <a:gd name="connsiteX1" fmla="*/ 15341 w 19050"/>
                <a:gd name="connsiteY1" fmla="*/ 0 h 10874"/>
                <a:gd name="connsiteX0" fmla="*/ 759 w 15833"/>
                <a:gd name="connsiteY0" fmla="*/ 10874 h 10874"/>
                <a:gd name="connsiteX1" fmla="*/ 15834 w 15833"/>
                <a:gd name="connsiteY1" fmla="*/ 0 h 10874"/>
                <a:gd name="connsiteX0" fmla="*/ 8306 w 23381"/>
                <a:gd name="connsiteY0" fmla="*/ 10874 h 10874"/>
                <a:gd name="connsiteX1" fmla="*/ 23381 w 23381"/>
                <a:gd name="connsiteY1" fmla="*/ 0 h 10874"/>
                <a:gd name="connsiteX0" fmla="*/ 10024 w 17136"/>
                <a:gd name="connsiteY0" fmla="*/ 11379 h 11379"/>
                <a:gd name="connsiteX1" fmla="*/ 17136 w 17136"/>
                <a:gd name="connsiteY1" fmla="*/ 0 h 11379"/>
                <a:gd name="connsiteX0" fmla="*/ 17258 w 24370"/>
                <a:gd name="connsiteY0" fmla="*/ 11379 h 11379"/>
                <a:gd name="connsiteX1" fmla="*/ 24370 w 24370"/>
                <a:gd name="connsiteY1" fmla="*/ 0 h 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70" h="11379">
                  <a:moveTo>
                    <a:pt x="17258" y="11379"/>
                  </a:moveTo>
                  <a:cubicBezTo>
                    <a:pt x="-21136" y="5186"/>
                    <a:pt x="15197" y="4011"/>
                    <a:pt x="24370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DD92176-A2E2-BD95-3F53-DD7CF41D55A2}"/>
                </a:ext>
              </a:extLst>
            </p:cNvPr>
            <p:cNvGrpSpPr/>
            <p:nvPr/>
          </p:nvGrpSpPr>
          <p:grpSpPr>
            <a:xfrm rot="1362098" flipV="1">
              <a:off x="9680954" y="1365137"/>
              <a:ext cx="91302" cy="519381"/>
              <a:chOff x="7748819" y="3173373"/>
              <a:chExt cx="150714" cy="977581"/>
            </a:xfrm>
          </p:grpSpPr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5E33B9F7-11FC-CF1C-226D-56EF828C5E5F}"/>
                  </a:ext>
                </a:extLst>
              </p:cNvPr>
              <p:cNvSpPr/>
              <p:nvPr/>
            </p:nvSpPr>
            <p:spPr>
              <a:xfrm rot="5076547">
                <a:off x="7420012" y="3502180"/>
                <a:ext cx="791440" cy="13382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432388"/>
                  <a:gd name="connsiteY0" fmla="*/ 48694 h 48694"/>
                  <a:gd name="connsiteX1" fmla="*/ 432388 w 432388"/>
                  <a:gd name="connsiteY1" fmla="*/ 19328 h 48694"/>
                  <a:gd name="connsiteX0" fmla="*/ 0 w 432388"/>
                  <a:gd name="connsiteY0" fmla="*/ 46152 h 46152"/>
                  <a:gd name="connsiteX1" fmla="*/ 432388 w 432388"/>
                  <a:gd name="connsiteY1" fmla="*/ 16786 h 46152"/>
                  <a:gd name="connsiteX0" fmla="*/ 0 w 432388"/>
                  <a:gd name="connsiteY0" fmla="*/ 52228 h 52228"/>
                  <a:gd name="connsiteX1" fmla="*/ 432388 w 432388"/>
                  <a:gd name="connsiteY1" fmla="*/ 22862 h 52228"/>
                  <a:gd name="connsiteX0" fmla="*/ 0 w 432388"/>
                  <a:gd name="connsiteY0" fmla="*/ 71128 h 71128"/>
                  <a:gd name="connsiteX1" fmla="*/ 432388 w 432388"/>
                  <a:gd name="connsiteY1" fmla="*/ 41762 h 71128"/>
                  <a:gd name="connsiteX0" fmla="*/ 0 w 432388"/>
                  <a:gd name="connsiteY0" fmla="*/ 77453 h 77453"/>
                  <a:gd name="connsiteX1" fmla="*/ 432388 w 432388"/>
                  <a:gd name="connsiteY1" fmla="*/ 48087 h 77453"/>
                  <a:gd name="connsiteX0" fmla="*/ 0 w 432388"/>
                  <a:gd name="connsiteY0" fmla="*/ 73114 h 73114"/>
                  <a:gd name="connsiteX1" fmla="*/ 432388 w 432388"/>
                  <a:gd name="connsiteY1" fmla="*/ 43748 h 7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388" h="73114">
                    <a:moveTo>
                      <a:pt x="0" y="73114"/>
                    </a:moveTo>
                    <a:cubicBezTo>
                      <a:pt x="206853" y="-35448"/>
                      <a:pt x="186254" y="-3494"/>
                      <a:pt x="432388" y="43748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601C2A90-328F-0A05-490D-F8032DADCF88}"/>
                  </a:ext>
                </a:extLst>
              </p:cNvPr>
              <p:cNvSpPr/>
              <p:nvPr/>
            </p:nvSpPr>
            <p:spPr>
              <a:xfrm rot="6009787">
                <a:off x="7731936" y="4053887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D8171354-2F82-78C3-F9C1-B78AFCF1BFF5}"/>
                  </a:ext>
                </a:extLst>
              </p:cNvPr>
              <p:cNvSpPr/>
              <p:nvPr/>
            </p:nvSpPr>
            <p:spPr>
              <a:xfrm rot="5117272">
                <a:off x="7773251" y="4053886"/>
                <a:ext cx="181679" cy="1245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4">
                    <a:moveTo>
                      <a:pt x="0" y="28574"/>
                    </a:moveTo>
                    <a:cubicBezTo>
                      <a:pt x="121898" y="11660"/>
                      <a:pt x="252277" y="18875"/>
                      <a:pt x="295275" y="-1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A915ADF5-54F6-2EA4-EFCA-8226D40C9786}"/>
                  </a:ext>
                </a:extLst>
              </p:cNvPr>
              <p:cNvSpPr/>
              <p:nvPr/>
            </p:nvSpPr>
            <p:spPr>
              <a:xfrm rot="3919923">
                <a:off x="7819193" y="3989031"/>
                <a:ext cx="134426" cy="2625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76" h="60227">
                    <a:moveTo>
                      <a:pt x="0" y="60228"/>
                    </a:moveTo>
                    <a:cubicBezTo>
                      <a:pt x="82858" y="-46113"/>
                      <a:pt x="175478" y="24788"/>
                      <a:pt x="218476" y="5912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9658BD07-395D-28CC-29A5-A16D497F111F}"/>
                  </a:ext>
                </a:extLst>
              </p:cNvPr>
              <p:cNvSpPr/>
              <p:nvPr/>
            </p:nvSpPr>
            <p:spPr>
              <a:xfrm rot="17470403">
                <a:off x="7721925" y="3974117"/>
                <a:ext cx="135679" cy="3062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63CA90F5-3821-F3A4-66F3-29128C2D3F84}"/>
                </a:ext>
              </a:extLst>
            </p:cNvPr>
            <p:cNvSpPr/>
            <p:nvPr/>
          </p:nvSpPr>
          <p:spPr>
            <a:xfrm rot="9444764" flipH="1" flipV="1">
              <a:off x="8538216" y="1332155"/>
              <a:ext cx="79671" cy="13836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325406"/>
                <a:gd name="connsiteY0" fmla="*/ 79405 h 79405"/>
                <a:gd name="connsiteX1" fmla="*/ 325405 w 325406"/>
                <a:gd name="connsiteY1" fmla="*/ 34112 h 79405"/>
                <a:gd name="connsiteX0" fmla="*/ 0 w 325404"/>
                <a:gd name="connsiteY0" fmla="*/ 45293 h 45293"/>
                <a:gd name="connsiteX1" fmla="*/ 325405 w 325404"/>
                <a:gd name="connsiteY1" fmla="*/ 0 h 45293"/>
                <a:gd name="connsiteX0" fmla="*/ 0 w 297188"/>
                <a:gd name="connsiteY0" fmla="*/ 91187 h 91187"/>
                <a:gd name="connsiteX1" fmla="*/ 297188 w 297188"/>
                <a:gd name="connsiteY1" fmla="*/ 0 h 91187"/>
                <a:gd name="connsiteX0" fmla="*/ 0 w 281281"/>
                <a:gd name="connsiteY0" fmla="*/ 115159 h 115158"/>
                <a:gd name="connsiteX1" fmla="*/ 281281 w 281281"/>
                <a:gd name="connsiteY1" fmla="*/ 0 h 115158"/>
                <a:gd name="connsiteX0" fmla="*/ 0 w 281281"/>
                <a:gd name="connsiteY0" fmla="*/ 115159 h 115160"/>
                <a:gd name="connsiteX1" fmla="*/ 281281 w 281281"/>
                <a:gd name="connsiteY1" fmla="*/ 0 h 115160"/>
                <a:gd name="connsiteX0" fmla="*/ 0 w 166242"/>
                <a:gd name="connsiteY0" fmla="*/ 259425 h 259424"/>
                <a:gd name="connsiteX1" fmla="*/ 166243 w 166242"/>
                <a:gd name="connsiteY1" fmla="*/ 0 h 259424"/>
                <a:gd name="connsiteX0" fmla="*/ -1 w 129609"/>
                <a:gd name="connsiteY0" fmla="*/ 280811 h 280811"/>
                <a:gd name="connsiteX1" fmla="*/ 129608 w 129609"/>
                <a:gd name="connsiteY1" fmla="*/ 0 h 280811"/>
                <a:gd name="connsiteX0" fmla="*/ 1 w 129609"/>
                <a:gd name="connsiteY0" fmla="*/ 280811 h 280811"/>
                <a:gd name="connsiteX1" fmla="*/ 129610 w 129609"/>
                <a:gd name="connsiteY1" fmla="*/ 0 h 280811"/>
                <a:gd name="connsiteX0" fmla="*/ -1 w 127714"/>
                <a:gd name="connsiteY0" fmla="*/ 252493 h 252493"/>
                <a:gd name="connsiteX1" fmla="*/ 127713 w 127714"/>
                <a:gd name="connsiteY1" fmla="*/ 0 h 252493"/>
                <a:gd name="connsiteX0" fmla="*/ 1 w 134381"/>
                <a:gd name="connsiteY0" fmla="*/ 293242 h 293242"/>
                <a:gd name="connsiteX1" fmla="*/ 134382 w 134381"/>
                <a:gd name="connsiteY1" fmla="*/ 1 h 293242"/>
                <a:gd name="connsiteX0" fmla="*/ -1 w 134381"/>
                <a:gd name="connsiteY0" fmla="*/ 293240 h 293240"/>
                <a:gd name="connsiteX1" fmla="*/ 134380 w 134381"/>
                <a:gd name="connsiteY1" fmla="*/ -1 h 293240"/>
                <a:gd name="connsiteX0" fmla="*/ 1 w 173508"/>
                <a:gd name="connsiteY0" fmla="*/ 278213 h 278213"/>
                <a:gd name="connsiteX1" fmla="*/ 173508 w 173508"/>
                <a:gd name="connsiteY1" fmla="*/ 0 h 278213"/>
                <a:gd name="connsiteX0" fmla="*/ -1 w 173506"/>
                <a:gd name="connsiteY0" fmla="*/ 278213 h 278213"/>
                <a:gd name="connsiteX1" fmla="*/ 173506 w 173506"/>
                <a:gd name="connsiteY1" fmla="*/ 0 h 278213"/>
                <a:gd name="connsiteX0" fmla="*/ 1 w 173508"/>
                <a:gd name="connsiteY0" fmla="*/ 278213 h 278213"/>
                <a:gd name="connsiteX1" fmla="*/ 173508 w 173508"/>
                <a:gd name="connsiteY1" fmla="*/ 0 h 2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508" h="278213">
                  <a:moveTo>
                    <a:pt x="1" y="278213"/>
                  </a:moveTo>
                  <a:cubicBezTo>
                    <a:pt x="40122" y="143663"/>
                    <a:pt x="76946" y="76402"/>
                    <a:pt x="173508" y="0"/>
                  </a:cubicBezTo>
                </a:path>
              </a:pathLst>
            </a:custGeom>
            <a:noFill/>
            <a:ln w="12700" cap="rnd">
              <a:solidFill>
                <a:srgbClr val="E7EB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B92C1720-D7AF-D039-FF5F-2E277D215169}"/>
                </a:ext>
              </a:extLst>
            </p:cNvPr>
            <p:cNvSpPr/>
            <p:nvPr/>
          </p:nvSpPr>
          <p:spPr>
            <a:xfrm rot="9444764" flipH="1" flipV="1">
              <a:off x="8595439" y="1352888"/>
              <a:ext cx="55793" cy="9689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325406"/>
                <a:gd name="connsiteY0" fmla="*/ 79405 h 79405"/>
                <a:gd name="connsiteX1" fmla="*/ 325405 w 325406"/>
                <a:gd name="connsiteY1" fmla="*/ 34112 h 79405"/>
                <a:gd name="connsiteX0" fmla="*/ 0 w 325404"/>
                <a:gd name="connsiteY0" fmla="*/ 45293 h 45293"/>
                <a:gd name="connsiteX1" fmla="*/ 325405 w 325404"/>
                <a:gd name="connsiteY1" fmla="*/ 0 h 45293"/>
                <a:gd name="connsiteX0" fmla="*/ 0 w 297188"/>
                <a:gd name="connsiteY0" fmla="*/ 91187 h 91187"/>
                <a:gd name="connsiteX1" fmla="*/ 297188 w 297188"/>
                <a:gd name="connsiteY1" fmla="*/ 0 h 91187"/>
                <a:gd name="connsiteX0" fmla="*/ 0 w 281281"/>
                <a:gd name="connsiteY0" fmla="*/ 115159 h 115158"/>
                <a:gd name="connsiteX1" fmla="*/ 281281 w 281281"/>
                <a:gd name="connsiteY1" fmla="*/ 0 h 115158"/>
                <a:gd name="connsiteX0" fmla="*/ 0 w 281281"/>
                <a:gd name="connsiteY0" fmla="*/ 115159 h 115160"/>
                <a:gd name="connsiteX1" fmla="*/ 281281 w 281281"/>
                <a:gd name="connsiteY1" fmla="*/ 0 h 115160"/>
                <a:gd name="connsiteX0" fmla="*/ 0 w 166242"/>
                <a:gd name="connsiteY0" fmla="*/ 259425 h 259424"/>
                <a:gd name="connsiteX1" fmla="*/ 166243 w 166242"/>
                <a:gd name="connsiteY1" fmla="*/ 0 h 259424"/>
                <a:gd name="connsiteX0" fmla="*/ -1 w 129609"/>
                <a:gd name="connsiteY0" fmla="*/ 280811 h 280811"/>
                <a:gd name="connsiteX1" fmla="*/ 129608 w 129609"/>
                <a:gd name="connsiteY1" fmla="*/ 0 h 280811"/>
                <a:gd name="connsiteX0" fmla="*/ 1 w 129609"/>
                <a:gd name="connsiteY0" fmla="*/ 280811 h 280811"/>
                <a:gd name="connsiteX1" fmla="*/ 129610 w 129609"/>
                <a:gd name="connsiteY1" fmla="*/ 0 h 280811"/>
                <a:gd name="connsiteX0" fmla="*/ -1 w 127714"/>
                <a:gd name="connsiteY0" fmla="*/ 252493 h 252493"/>
                <a:gd name="connsiteX1" fmla="*/ 127713 w 127714"/>
                <a:gd name="connsiteY1" fmla="*/ 0 h 252493"/>
                <a:gd name="connsiteX0" fmla="*/ 1 w 134381"/>
                <a:gd name="connsiteY0" fmla="*/ 293242 h 293242"/>
                <a:gd name="connsiteX1" fmla="*/ 134382 w 134381"/>
                <a:gd name="connsiteY1" fmla="*/ 1 h 293242"/>
                <a:gd name="connsiteX0" fmla="*/ -1 w 134381"/>
                <a:gd name="connsiteY0" fmla="*/ 293240 h 293240"/>
                <a:gd name="connsiteX1" fmla="*/ 134380 w 134381"/>
                <a:gd name="connsiteY1" fmla="*/ -1 h 293240"/>
                <a:gd name="connsiteX0" fmla="*/ 1 w 173508"/>
                <a:gd name="connsiteY0" fmla="*/ 278213 h 278213"/>
                <a:gd name="connsiteX1" fmla="*/ 173508 w 173508"/>
                <a:gd name="connsiteY1" fmla="*/ 0 h 278213"/>
                <a:gd name="connsiteX0" fmla="*/ -1 w 173506"/>
                <a:gd name="connsiteY0" fmla="*/ 278213 h 278213"/>
                <a:gd name="connsiteX1" fmla="*/ 173506 w 173506"/>
                <a:gd name="connsiteY1" fmla="*/ 0 h 278213"/>
                <a:gd name="connsiteX0" fmla="*/ 1 w 173508"/>
                <a:gd name="connsiteY0" fmla="*/ 278213 h 278213"/>
                <a:gd name="connsiteX1" fmla="*/ 173508 w 173508"/>
                <a:gd name="connsiteY1" fmla="*/ 0 h 2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508" h="278213">
                  <a:moveTo>
                    <a:pt x="1" y="278213"/>
                  </a:moveTo>
                  <a:cubicBezTo>
                    <a:pt x="40122" y="143663"/>
                    <a:pt x="76946" y="76402"/>
                    <a:pt x="173508" y="0"/>
                  </a:cubicBezTo>
                </a:path>
              </a:pathLst>
            </a:custGeom>
            <a:noFill/>
            <a:ln w="12700" cap="rnd">
              <a:solidFill>
                <a:srgbClr val="E7EB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737CF1E-B25D-EB29-9FBF-53C9C6D0A0BA}"/>
                </a:ext>
              </a:extLst>
            </p:cNvPr>
            <p:cNvGrpSpPr/>
            <p:nvPr/>
          </p:nvGrpSpPr>
          <p:grpSpPr>
            <a:xfrm rot="10610463">
              <a:off x="9688970" y="1376547"/>
              <a:ext cx="361794" cy="1099140"/>
              <a:chOff x="5207781" y="5251380"/>
              <a:chExt cx="442728" cy="1345018"/>
            </a:xfrm>
          </p:grpSpPr>
          <p:sp>
            <p:nvSpPr>
              <p:cNvPr id="52" name="Free-form: Shape 51">
                <a:extLst>
                  <a:ext uri="{FF2B5EF4-FFF2-40B4-BE49-F238E27FC236}">
                    <a16:creationId xmlns:a16="http://schemas.microsoft.com/office/drawing/2014/main" id="{3700FBE6-435E-2E8A-40EE-3C06AB2D9DE5}"/>
                  </a:ext>
                </a:extLst>
              </p:cNvPr>
              <p:cNvSpPr/>
              <p:nvPr/>
            </p:nvSpPr>
            <p:spPr>
              <a:xfrm rot="9444764" flipH="1" flipV="1">
                <a:off x="5525448" y="5251380"/>
                <a:ext cx="97493" cy="16931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325406"/>
                  <a:gd name="connsiteY0" fmla="*/ 79405 h 79405"/>
                  <a:gd name="connsiteX1" fmla="*/ 325405 w 325406"/>
                  <a:gd name="connsiteY1" fmla="*/ 34112 h 79405"/>
                  <a:gd name="connsiteX0" fmla="*/ 0 w 325404"/>
                  <a:gd name="connsiteY0" fmla="*/ 45293 h 45293"/>
                  <a:gd name="connsiteX1" fmla="*/ 325405 w 325404"/>
                  <a:gd name="connsiteY1" fmla="*/ 0 h 45293"/>
                  <a:gd name="connsiteX0" fmla="*/ 0 w 297188"/>
                  <a:gd name="connsiteY0" fmla="*/ 91187 h 91187"/>
                  <a:gd name="connsiteX1" fmla="*/ 297188 w 297188"/>
                  <a:gd name="connsiteY1" fmla="*/ 0 h 91187"/>
                  <a:gd name="connsiteX0" fmla="*/ 0 w 281281"/>
                  <a:gd name="connsiteY0" fmla="*/ 115159 h 115158"/>
                  <a:gd name="connsiteX1" fmla="*/ 281281 w 281281"/>
                  <a:gd name="connsiteY1" fmla="*/ 0 h 115158"/>
                  <a:gd name="connsiteX0" fmla="*/ 0 w 281281"/>
                  <a:gd name="connsiteY0" fmla="*/ 115159 h 115160"/>
                  <a:gd name="connsiteX1" fmla="*/ 281281 w 281281"/>
                  <a:gd name="connsiteY1" fmla="*/ 0 h 115160"/>
                  <a:gd name="connsiteX0" fmla="*/ 0 w 166242"/>
                  <a:gd name="connsiteY0" fmla="*/ 259425 h 259424"/>
                  <a:gd name="connsiteX1" fmla="*/ 166243 w 166242"/>
                  <a:gd name="connsiteY1" fmla="*/ 0 h 259424"/>
                  <a:gd name="connsiteX0" fmla="*/ -1 w 129609"/>
                  <a:gd name="connsiteY0" fmla="*/ 280811 h 280811"/>
                  <a:gd name="connsiteX1" fmla="*/ 129608 w 129609"/>
                  <a:gd name="connsiteY1" fmla="*/ 0 h 280811"/>
                  <a:gd name="connsiteX0" fmla="*/ 1 w 129609"/>
                  <a:gd name="connsiteY0" fmla="*/ 280811 h 280811"/>
                  <a:gd name="connsiteX1" fmla="*/ 129610 w 129609"/>
                  <a:gd name="connsiteY1" fmla="*/ 0 h 280811"/>
                  <a:gd name="connsiteX0" fmla="*/ -1 w 127714"/>
                  <a:gd name="connsiteY0" fmla="*/ 252493 h 252493"/>
                  <a:gd name="connsiteX1" fmla="*/ 127713 w 127714"/>
                  <a:gd name="connsiteY1" fmla="*/ 0 h 252493"/>
                  <a:gd name="connsiteX0" fmla="*/ 1 w 134381"/>
                  <a:gd name="connsiteY0" fmla="*/ 293242 h 293242"/>
                  <a:gd name="connsiteX1" fmla="*/ 134382 w 134381"/>
                  <a:gd name="connsiteY1" fmla="*/ 1 h 293242"/>
                  <a:gd name="connsiteX0" fmla="*/ -1 w 134381"/>
                  <a:gd name="connsiteY0" fmla="*/ 293240 h 293240"/>
                  <a:gd name="connsiteX1" fmla="*/ 134380 w 134381"/>
                  <a:gd name="connsiteY1" fmla="*/ -1 h 293240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  <a:gd name="connsiteX0" fmla="*/ -1 w 173506"/>
                  <a:gd name="connsiteY0" fmla="*/ 278213 h 278213"/>
                  <a:gd name="connsiteX1" fmla="*/ 173506 w 173506"/>
                  <a:gd name="connsiteY1" fmla="*/ 0 h 278213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508" h="278213">
                    <a:moveTo>
                      <a:pt x="1" y="278213"/>
                    </a:moveTo>
                    <a:cubicBezTo>
                      <a:pt x="40122" y="143663"/>
                      <a:pt x="76946" y="76402"/>
                      <a:pt x="173508" y="0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2C5415CD-700E-6D8E-C36F-7359FA4ECEB3}"/>
                  </a:ext>
                </a:extLst>
              </p:cNvPr>
              <p:cNvSpPr/>
              <p:nvPr/>
            </p:nvSpPr>
            <p:spPr>
              <a:xfrm rot="9444764" flipH="1" flipV="1">
                <a:off x="5582235" y="5322994"/>
                <a:ext cx="68274" cy="11857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325406"/>
                  <a:gd name="connsiteY0" fmla="*/ 79405 h 79405"/>
                  <a:gd name="connsiteX1" fmla="*/ 325405 w 325406"/>
                  <a:gd name="connsiteY1" fmla="*/ 34112 h 79405"/>
                  <a:gd name="connsiteX0" fmla="*/ 0 w 325404"/>
                  <a:gd name="connsiteY0" fmla="*/ 45293 h 45293"/>
                  <a:gd name="connsiteX1" fmla="*/ 325405 w 325404"/>
                  <a:gd name="connsiteY1" fmla="*/ 0 h 45293"/>
                  <a:gd name="connsiteX0" fmla="*/ 0 w 297188"/>
                  <a:gd name="connsiteY0" fmla="*/ 91187 h 91187"/>
                  <a:gd name="connsiteX1" fmla="*/ 297188 w 297188"/>
                  <a:gd name="connsiteY1" fmla="*/ 0 h 91187"/>
                  <a:gd name="connsiteX0" fmla="*/ 0 w 281281"/>
                  <a:gd name="connsiteY0" fmla="*/ 115159 h 115158"/>
                  <a:gd name="connsiteX1" fmla="*/ 281281 w 281281"/>
                  <a:gd name="connsiteY1" fmla="*/ 0 h 115158"/>
                  <a:gd name="connsiteX0" fmla="*/ 0 w 281281"/>
                  <a:gd name="connsiteY0" fmla="*/ 115159 h 115160"/>
                  <a:gd name="connsiteX1" fmla="*/ 281281 w 281281"/>
                  <a:gd name="connsiteY1" fmla="*/ 0 h 115160"/>
                  <a:gd name="connsiteX0" fmla="*/ 0 w 166242"/>
                  <a:gd name="connsiteY0" fmla="*/ 259425 h 259424"/>
                  <a:gd name="connsiteX1" fmla="*/ 166243 w 166242"/>
                  <a:gd name="connsiteY1" fmla="*/ 0 h 259424"/>
                  <a:gd name="connsiteX0" fmla="*/ -1 w 129609"/>
                  <a:gd name="connsiteY0" fmla="*/ 280811 h 280811"/>
                  <a:gd name="connsiteX1" fmla="*/ 129608 w 129609"/>
                  <a:gd name="connsiteY1" fmla="*/ 0 h 280811"/>
                  <a:gd name="connsiteX0" fmla="*/ 1 w 129609"/>
                  <a:gd name="connsiteY0" fmla="*/ 280811 h 280811"/>
                  <a:gd name="connsiteX1" fmla="*/ 129610 w 129609"/>
                  <a:gd name="connsiteY1" fmla="*/ 0 h 280811"/>
                  <a:gd name="connsiteX0" fmla="*/ -1 w 127714"/>
                  <a:gd name="connsiteY0" fmla="*/ 252493 h 252493"/>
                  <a:gd name="connsiteX1" fmla="*/ 127713 w 127714"/>
                  <a:gd name="connsiteY1" fmla="*/ 0 h 252493"/>
                  <a:gd name="connsiteX0" fmla="*/ 1 w 134381"/>
                  <a:gd name="connsiteY0" fmla="*/ 293242 h 293242"/>
                  <a:gd name="connsiteX1" fmla="*/ 134382 w 134381"/>
                  <a:gd name="connsiteY1" fmla="*/ 1 h 293242"/>
                  <a:gd name="connsiteX0" fmla="*/ -1 w 134381"/>
                  <a:gd name="connsiteY0" fmla="*/ 293240 h 293240"/>
                  <a:gd name="connsiteX1" fmla="*/ 134380 w 134381"/>
                  <a:gd name="connsiteY1" fmla="*/ -1 h 293240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  <a:gd name="connsiteX0" fmla="*/ -1 w 173506"/>
                  <a:gd name="connsiteY0" fmla="*/ 278213 h 278213"/>
                  <a:gd name="connsiteX1" fmla="*/ 173506 w 173506"/>
                  <a:gd name="connsiteY1" fmla="*/ 0 h 278213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508" h="278213">
                    <a:moveTo>
                      <a:pt x="1" y="278213"/>
                    </a:moveTo>
                    <a:cubicBezTo>
                      <a:pt x="40122" y="143663"/>
                      <a:pt x="76946" y="76402"/>
                      <a:pt x="173508" y="0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D287B677-7752-366E-0F30-B6ED81DA7E7A}"/>
                  </a:ext>
                </a:extLst>
              </p:cNvPr>
              <p:cNvSpPr/>
              <p:nvPr/>
            </p:nvSpPr>
            <p:spPr>
              <a:xfrm rot="7924021" flipH="1" flipV="1">
                <a:off x="5243692" y="6462993"/>
                <a:ext cx="97494" cy="16931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325406"/>
                  <a:gd name="connsiteY0" fmla="*/ 79405 h 79405"/>
                  <a:gd name="connsiteX1" fmla="*/ 325405 w 325406"/>
                  <a:gd name="connsiteY1" fmla="*/ 34112 h 79405"/>
                  <a:gd name="connsiteX0" fmla="*/ 0 w 325404"/>
                  <a:gd name="connsiteY0" fmla="*/ 45293 h 45293"/>
                  <a:gd name="connsiteX1" fmla="*/ 325405 w 325404"/>
                  <a:gd name="connsiteY1" fmla="*/ 0 h 45293"/>
                  <a:gd name="connsiteX0" fmla="*/ 0 w 297188"/>
                  <a:gd name="connsiteY0" fmla="*/ 91187 h 91187"/>
                  <a:gd name="connsiteX1" fmla="*/ 297188 w 297188"/>
                  <a:gd name="connsiteY1" fmla="*/ 0 h 91187"/>
                  <a:gd name="connsiteX0" fmla="*/ 0 w 281281"/>
                  <a:gd name="connsiteY0" fmla="*/ 115159 h 115158"/>
                  <a:gd name="connsiteX1" fmla="*/ 281281 w 281281"/>
                  <a:gd name="connsiteY1" fmla="*/ 0 h 115158"/>
                  <a:gd name="connsiteX0" fmla="*/ 0 w 281281"/>
                  <a:gd name="connsiteY0" fmla="*/ 115159 h 115160"/>
                  <a:gd name="connsiteX1" fmla="*/ 281281 w 281281"/>
                  <a:gd name="connsiteY1" fmla="*/ 0 h 115160"/>
                  <a:gd name="connsiteX0" fmla="*/ 0 w 166242"/>
                  <a:gd name="connsiteY0" fmla="*/ 259425 h 259424"/>
                  <a:gd name="connsiteX1" fmla="*/ 166243 w 166242"/>
                  <a:gd name="connsiteY1" fmla="*/ 0 h 259424"/>
                  <a:gd name="connsiteX0" fmla="*/ -1 w 129609"/>
                  <a:gd name="connsiteY0" fmla="*/ 280811 h 280811"/>
                  <a:gd name="connsiteX1" fmla="*/ 129608 w 129609"/>
                  <a:gd name="connsiteY1" fmla="*/ 0 h 280811"/>
                  <a:gd name="connsiteX0" fmla="*/ 1 w 129609"/>
                  <a:gd name="connsiteY0" fmla="*/ 280811 h 280811"/>
                  <a:gd name="connsiteX1" fmla="*/ 129610 w 129609"/>
                  <a:gd name="connsiteY1" fmla="*/ 0 h 280811"/>
                  <a:gd name="connsiteX0" fmla="*/ -1 w 127714"/>
                  <a:gd name="connsiteY0" fmla="*/ 252493 h 252493"/>
                  <a:gd name="connsiteX1" fmla="*/ 127713 w 127714"/>
                  <a:gd name="connsiteY1" fmla="*/ 0 h 252493"/>
                  <a:gd name="connsiteX0" fmla="*/ 1 w 134381"/>
                  <a:gd name="connsiteY0" fmla="*/ 293242 h 293242"/>
                  <a:gd name="connsiteX1" fmla="*/ 134382 w 134381"/>
                  <a:gd name="connsiteY1" fmla="*/ 1 h 293242"/>
                  <a:gd name="connsiteX0" fmla="*/ -1 w 134381"/>
                  <a:gd name="connsiteY0" fmla="*/ 293240 h 293240"/>
                  <a:gd name="connsiteX1" fmla="*/ 134380 w 134381"/>
                  <a:gd name="connsiteY1" fmla="*/ -1 h 293240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  <a:gd name="connsiteX0" fmla="*/ -1 w 173506"/>
                  <a:gd name="connsiteY0" fmla="*/ 278213 h 278213"/>
                  <a:gd name="connsiteX1" fmla="*/ 173506 w 173506"/>
                  <a:gd name="connsiteY1" fmla="*/ 0 h 278213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508" h="278213">
                    <a:moveTo>
                      <a:pt x="1" y="278213"/>
                    </a:moveTo>
                    <a:cubicBezTo>
                      <a:pt x="40122" y="143663"/>
                      <a:pt x="76946" y="76402"/>
                      <a:pt x="173508" y="0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-form: Shape 54">
                <a:extLst>
                  <a:ext uri="{FF2B5EF4-FFF2-40B4-BE49-F238E27FC236}">
                    <a16:creationId xmlns:a16="http://schemas.microsoft.com/office/drawing/2014/main" id="{E5FFB5DE-BFE7-4D83-1C06-DCDFDFE73A60}"/>
                  </a:ext>
                </a:extLst>
              </p:cNvPr>
              <p:cNvSpPr/>
              <p:nvPr/>
            </p:nvSpPr>
            <p:spPr>
              <a:xfrm rot="7924021" flipH="1" flipV="1">
                <a:off x="5302867" y="6491307"/>
                <a:ext cx="68274" cy="11857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560"/>
                  <a:gd name="connsiteY0" fmla="*/ 112835 h 112835"/>
                  <a:gd name="connsiteX1" fmla="*/ 325405 w 325560"/>
                  <a:gd name="connsiteY1" fmla="*/ 67542 h 112835"/>
                  <a:gd name="connsiteX0" fmla="*/ 0 w 325404"/>
                  <a:gd name="connsiteY0" fmla="*/ 110392 h 110392"/>
                  <a:gd name="connsiteX1" fmla="*/ 325405 w 325404"/>
                  <a:gd name="connsiteY1" fmla="*/ 65099 h 110392"/>
                  <a:gd name="connsiteX0" fmla="*/ 0 w 325406"/>
                  <a:gd name="connsiteY0" fmla="*/ 79405 h 79405"/>
                  <a:gd name="connsiteX1" fmla="*/ 325405 w 325406"/>
                  <a:gd name="connsiteY1" fmla="*/ 34112 h 79405"/>
                  <a:gd name="connsiteX0" fmla="*/ 0 w 325404"/>
                  <a:gd name="connsiteY0" fmla="*/ 45293 h 45293"/>
                  <a:gd name="connsiteX1" fmla="*/ 325405 w 325404"/>
                  <a:gd name="connsiteY1" fmla="*/ 0 h 45293"/>
                  <a:gd name="connsiteX0" fmla="*/ 0 w 297188"/>
                  <a:gd name="connsiteY0" fmla="*/ 91187 h 91187"/>
                  <a:gd name="connsiteX1" fmla="*/ 297188 w 297188"/>
                  <a:gd name="connsiteY1" fmla="*/ 0 h 91187"/>
                  <a:gd name="connsiteX0" fmla="*/ 0 w 281281"/>
                  <a:gd name="connsiteY0" fmla="*/ 115159 h 115158"/>
                  <a:gd name="connsiteX1" fmla="*/ 281281 w 281281"/>
                  <a:gd name="connsiteY1" fmla="*/ 0 h 115158"/>
                  <a:gd name="connsiteX0" fmla="*/ 0 w 281281"/>
                  <a:gd name="connsiteY0" fmla="*/ 115159 h 115160"/>
                  <a:gd name="connsiteX1" fmla="*/ 281281 w 281281"/>
                  <a:gd name="connsiteY1" fmla="*/ 0 h 115160"/>
                  <a:gd name="connsiteX0" fmla="*/ 0 w 166242"/>
                  <a:gd name="connsiteY0" fmla="*/ 259425 h 259424"/>
                  <a:gd name="connsiteX1" fmla="*/ 166243 w 166242"/>
                  <a:gd name="connsiteY1" fmla="*/ 0 h 259424"/>
                  <a:gd name="connsiteX0" fmla="*/ -1 w 129609"/>
                  <a:gd name="connsiteY0" fmla="*/ 280811 h 280811"/>
                  <a:gd name="connsiteX1" fmla="*/ 129608 w 129609"/>
                  <a:gd name="connsiteY1" fmla="*/ 0 h 280811"/>
                  <a:gd name="connsiteX0" fmla="*/ 1 w 129609"/>
                  <a:gd name="connsiteY0" fmla="*/ 280811 h 280811"/>
                  <a:gd name="connsiteX1" fmla="*/ 129610 w 129609"/>
                  <a:gd name="connsiteY1" fmla="*/ 0 h 280811"/>
                  <a:gd name="connsiteX0" fmla="*/ -1 w 127714"/>
                  <a:gd name="connsiteY0" fmla="*/ 252493 h 252493"/>
                  <a:gd name="connsiteX1" fmla="*/ 127713 w 127714"/>
                  <a:gd name="connsiteY1" fmla="*/ 0 h 252493"/>
                  <a:gd name="connsiteX0" fmla="*/ 1 w 134381"/>
                  <a:gd name="connsiteY0" fmla="*/ 293242 h 293242"/>
                  <a:gd name="connsiteX1" fmla="*/ 134382 w 134381"/>
                  <a:gd name="connsiteY1" fmla="*/ 1 h 293242"/>
                  <a:gd name="connsiteX0" fmla="*/ -1 w 134381"/>
                  <a:gd name="connsiteY0" fmla="*/ 293240 h 293240"/>
                  <a:gd name="connsiteX1" fmla="*/ 134380 w 134381"/>
                  <a:gd name="connsiteY1" fmla="*/ -1 h 293240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  <a:gd name="connsiteX0" fmla="*/ -1 w 173506"/>
                  <a:gd name="connsiteY0" fmla="*/ 278213 h 278213"/>
                  <a:gd name="connsiteX1" fmla="*/ 173506 w 173506"/>
                  <a:gd name="connsiteY1" fmla="*/ 0 h 278213"/>
                  <a:gd name="connsiteX0" fmla="*/ 1 w 173508"/>
                  <a:gd name="connsiteY0" fmla="*/ 278213 h 278213"/>
                  <a:gd name="connsiteX1" fmla="*/ 173508 w 173508"/>
                  <a:gd name="connsiteY1" fmla="*/ 0 h 2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508" h="278213">
                    <a:moveTo>
                      <a:pt x="1" y="278213"/>
                    </a:moveTo>
                    <a:cubicBezTo>
                      <a:pt x="40122" y="143663"/>
                      <a:pt x="76946" y="76402"/>
                      <a:pt x="173508" y="0"/>
                    </a:cubicBezTo>
                  </a:path>
                </a:pathLst>
              </a:custGeom>
              <a:noFill/>
              <a:ln w="12700" cap="rnd">
                <a:solidFill>
                  <a:srgbClr val="E7EBE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D83662B8-C289-872C-CD1D-CF3544A4E19D}"/>
                </a:ext>
              </a:extLst>
            </p:cNvPr>
            <p:cNvSpPr/>
            <p:nvPr/>
          </p:nvSpPr>
          <p:spPr>
            <a:xfrm rot="2102403">
              <a:off x="10061958" y="2159996"/>
              <a:ext cx="282528" cy="273110"/>
            </a:xfrm>
            <a:custGeom>
              <a:avLst/>
              <a:gdLst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1600 w 190500"/>
                <a:gd name="connsiteY5" fmla="*/ 11112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1600 w 190500"/>
                <a:gd name="connsiteY5" fmla="*/ 11112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9897 w 190500"/>
                <a:gd name="connsiteY5" fmla="*/ 12295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78896 w 190500"/>
                <a:gd name="connsiteY3" fmla="*/ 108801 h 184150"/>
                <a:gd name="connsiteX4" fmla="*/ 44450 w 190500"/>
                <a:gd name="connsiteY4" fmla="*/ 184150 h 184150"/>
                <a:gd name="connsiteX5" fmla="*/ 109897 w 190500"/>
                <a:gd name="connsiteY5" fmla="*/ 12295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184150">
                  <a:moveTo>
                    <a:pt x="73025" y="0"/>
                  </a:moveTo>
                  <a:lnTo>
                    <a:pt x="73025" y="79375"/>
                  </a:lnTo>
                  <a:lnTo>
                    <a:pt x="0" y="117475"/>
                  </a:lnTo>
                  <a:lnTo>
                    <a:pt x="78896" y="108801"/>
                  </a:lnTo>
                  <a:lnTo>
                    <a:pt x="44450" y="184150"/>
                  </a:lnTo>
                  <a:lnTo>
                    <a:pt x="109897" y="122956"/>
                  </a:lnTo>
                  <a:lnTo>
                    <a:pt x="190500" y="142875"/>
                  </a:lnTo>
                  <a:lnTo>
                    <a:pt x="139700" y="85725"/>
                  </a:lnTo>
                  <a:lnTo>
                    <a:pt x="187325" y="0"/>
                  </a:lnTo>
                  <a:lnTo>
                    <a:pt x="104775" y="53975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E2D27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B7E700AE-E07D-C1EC-1328-5115074F9131}"/>
                </a:ext>
              </a:extLst>
            </p:cNvPr>
            <p:cNvSpPr/>
            <p:nvPr/>
          </p:nvSpPr>
          <p:spPr>
            <a:xfrm>
              <a:off x="10094793" y="2188377"/>
              <a:ext cx="216858" cy="209630"/>
            </a:xfrm>
            <a:custGeom>
              <a:avLst/>
              <a:gdLst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1600 w 190500"/>
                <a:gd name="connsiteY5" fmla="*/ 11112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1600 w 190500"/>
                <a:gd name="connsiteY5" fmla="*/ 11112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1600 w 190500"/>
                <a:gd name="connsiteY5" fmla="*/ 11112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389"/>
                <a:gd name="connsiteX1" fmla="*/ 73025 w 190500"/>
                <a:gd name="connsiteY1" fmla="*/ 79375 h 184389"/>
                <a:gd name="connsiteX2" fmla="*/ 0 w 190500"/>
                <a:gd name="connsiteY2" fmla="*/ 117475 h 184389"/>
                <a:gd name="connsiteX3" fmla="*/ 88900 w 190500"/>
                <a:gd name="connsiteY3" fmla="*/ 117475 h 184389"/>
                <a:gd name="connsiteX4" fmla="*/ 44450 w 190500"/>
                <a:gd name="connsiteY4" fmla="*/ 184150 h 184389"/>
                <a:gd name="connsiteX5" fmla="*/ 101600 w 190500"/>
                <a:gd name="connsiteY5" fmla="*/ 111125 h 184389"/>
                <a:gd name="connsiteX6" fmla="*/ 190500 w 190500"/>
                <a:gd name="connsiteY6" fmla="*/ 142875 h 184389"/>
                <a:gd name="connsiteX7" fmla="*/ 139700 w 190500"/>
                <a:gd name="connsiteY7" fmla="*/ 85725 h 184389"/>
                <a:gd name="connsiteX8" fmla="*/ 187325 w 190500"/>
                <a:gd name="connsiteY8" fmla="*/ 0 h 184389"/>
                <a:gd name="connsiteX9" fmla="*/ 104775 w 190500"/>
                <a:gd name="connsiteY9" fmla="*/ 53975 h 184389"/>
                <a:gd name="connsiteX10" fmla="*/ 73025 w 190500"/>
                <a:gd name="connsiteY10" fmla="*/ 0 h 184389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01600 w 190500"/>
                <a:gd name="connsiteY5" fmla="*/ 11112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88900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1350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79375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1350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79375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1350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79375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1350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65088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1350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65088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13506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  <a:gd name="connsiteX0" fmla="*/ 73025 w 190500"/>
                <a:gd name="connsiteY0" fmla="*/ 0 h 184150"/>
                <a:gd name="connsiteX1" fmla="*/ 73025 w 190500"/>
                <a:gd name="connsiteY1" fmla="*/ 79375 h 184150"/>
                <a:gd name="connsiteX2" fmla="*/ 0 w 190500"/>
                <a:gd name="connsiteY2" fmla="*/ 117475 h 184150"/>
                <a:gd name="connsiteX3" fmla="*/ 65088 w 190500"/>
                <a:gd name="connsiteY3" fmla="*/ 117475 h 184150"/>
                <a:gd name="connsiteX4" fmla="*/ 44450 w 190500"/>
                <a:gd name="connsiteY4" fmla="*/ 184150 h 184150"/>
                <a:gd name="connsiteX5" fmla="*/ 120650 w 190500"/>
                <a:gd name="connsiteY5" fmla="*/ 130175 h 184150"/>
                <a:gd name="connsiteX6" fmla="*/ 190500 w 190500"/>
                <a:gd name="connsiteY6" fmla="*/ 142875 h 184150"/>
                <a:gd name="connsiteX7" fmla="*/ 139700 w 190500"/>
                <a:gd name="connsiteY7" fmla="*/ 85725 h 184150"/>
                <a:gd name="connsiteX8" fmla="*/ 187325 w 190500"/>
                <a:gd name="connsiteY8" fmla="*/ 0 h 184150"/>
                <a:gd name="connsiteX9" fmla="*/ 104775 w 190500"/>
                <a:gd name="connsiteY9" fmla="*/ 53975 h 184150"/>
                <a:gd name="connsiteX10" fmla="*/ 73025 w 190500"/>
                <a:gd name="connsiteY10" fmla="*/ 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184150">
                  <a:moveTo>
                    <a:pt x="73025" y="0"/>
                  </a:moveTo>
                  <a:lnTo>
                    <a:pt x="73025" y="79375"/>
                  </a:lnTo>
                  <a:lnTo>
                    <a:pt x="0" y="117475"/>
                  </a:lnTo>
                  <a:lnTo>
                    <a:pt x="65088" y="117475"/>
                  </a:lnTo>
                  <a:cubicBezTo>
                    <a:pt x="59796" y="139700"/>
                    <a:pt x="56886" y="145256"/>
                    <a:pt x="44450" y="184150"/>
                  </a:cubicBezTo>
                  <a:cubicBezTo>
                    <a:pt x="84931" y="143139"/>
                    <a:pt x="101600" y="154517"/>
                    <a:pt x="120650" y="130175"/>
                  </a:cubicBezTo>
                  <a:lnTo>
                    <a:pt x="190500" y="142875"/>
                  </a:lnTo>
                  <a:lnTo>
                    <a:pt x="139700" y="85725"/>
                  </a:lnTo>
                  <a:lnTo>
                    <a:pt x="187325" y="0"/>
                  </a:lnTo>
                  <a:lnTo>
                    <a:pt x="104775" y="53975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EE585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BA17485-8474-CB41-0837-8D29A638EE2E}"/>
                </a:ext>
              </a:extLst>
            </p:cNvPr>
            <p:cNvSpPr/>
            <p:nvPr/>
          </p:nvSpPr>
          <p:spPr>
            <a:xfrm>
              <a:off x="9703450" y="2041631"/>
              <a:ext cx="509754" cy="260150"/>
            </a:xfrm>
            <a:custGeom>
              <a:avLst/>
              <a:gdLst>
                <a:gd name="connsiteX0" fmla="*/ 0 w 609600"/>
                <a:gd name="connsiteY0" fmla="*/ 0 h 428625"/>
                <a:gd name="connsiteX1" fmla="*/ 479425 w 609600"/>
                <a:gd name="connsiteY1" fmla="*/ 114300 h 428625"/>
                <a:gd name="connsiteX2" fmla="*/ 609600 w 609600"/>
                <a:gd name="connsiteY2" fmla="*/ 428625 h 428625"/>
                <a:gd name="connsiteX0" fmla="*/ 0 w 609600"/>
                <a:gd name="connsiteY0" fmla="*/ 0 h 428625"/>
                <a:gd name="connsiteX1" fmla="*/ 479425 w 609600"/>
                <a:gd name="connsiteY1" fmla="*/ 114300 h 428625"/>
                <a:gd name="connsiteX2" fmla="*/ 609600 w 609600"/>
                <a:gd name="connsiteY2" fmla="*/ 428625 h 428625"/>
                <a:gd name="connsiteX0" fmla="*/ 0 w 609600"/>
                <a:gd name="connsiteY0" fmla="*/ 0 h 428625"/>
                <a:gd name="connsiteX1" fmla="*/ 333375 w 609600"/>
                <a:gd name="connsiteY1" fmla="*/ 111125 h 428625"/>
                <a:gd name="connsiteX2" fmla="*/ 609600 w 609600"/>
                <a:gd name="connsiteY2" fmla="*/ 428625 h 428625"/>
                <a:gd name="connsiteX0" fmla="*/ 0 w 609600"/>
                <a:gd name="connsiteY0" fmla="*/ 0 h 428625"/>
                <a:gd name="connsiteX1" fmla="*/ 333375 w 609600"/>
                <a:gd name="connsiteY1" fmla="*/ 111125 h 428625"/>
                <a:gd name="connsiteX2" fmla="*/ 609600 w 609600"/>
                <a:gd name="connsiteY2" fmla="*/ 428625 h 428625"/>
                <a:gd name="connsiteX0" fmla="*/ 0 w 650875"/>
                <a:gd name="connsiteY0" fmla="*/ 0 h 422275"/>
                <a:gd name="connsiteX1" fmla="*/ 333375 w 650875"/>
                <a:gd name="connsiteY1" fmla="*/ 111125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333375 w 650875"/>
                <a:gd name="connsiteY1" fmla="*/ 111125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333375 w 650875"/>
                <a:gd name="connsiteY1" fmla="*/ 111125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327025 w 650875"/>
                <a:gd name="connsiteY1" fmla="*/ 209550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327025 w 650875"/>
                <a:gd name="connsiteY1" fmla="*/ 209550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323850 w 650875"/>
                <a:gd name="connsiteY1" fmla="*/ 311150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323850 w 650875"/>
                <a:gd name="connsiteY1" fmla="*/ 311150 h 422275"/>
                <a:gd name="connsiteX2" fmla="*/ 650875 w 650875"/>
                <a:gd name="connsiteY2" fmla="*/ 422275 h 422275"/>
                <a:gd name="connsiteX0" fmla="*/ 0 w 650875"/>
                <a:gd name="connsiteY0" fmla="*/ 0 h 444192"/>
                <a:gd name="connsiteX1" fmla="*/ 323850 w 650875"/>
                <a:gd name="connsiteY1" fmla="*/ 311150 h 444192"/>
                <a:gd name="connsiteX2" fmla="*/ 650875 w 650875"/>
                <a:gd name="connsiteY2" fmla="*/ 422275 h 444192"/>
                <a:gd name="connsiteX0" fmla="*/ 0 w 650875"/>
                <a:gd name="connsiteY0" fmla="*/ 0 h 449655"/>
                <a:gd name="connsiteX1" fmla="*/ 323850 w 650875"/>
                <a:gd name="connsiteY1" fmla="*/ 311150 h 449655"/>
                <a:gd name="connsiteX2" fmla="*/ 476250 w 650875"/>
                <a:gd name="connsiteY2" fmla="*/ 444499 h 449655"/>
                <a:gd name="connsiteX3" fmla="*/ 650875 w 650875"/>
                <a:gd name="connsiteY3" fmla="*/ 422275 h 449655"/>
                <a:gd name="connsiteX0" fmla="*/ 0 w 650875"/>
                <a:gd name="connsiteY0" fmla="*/ 0 h 459959"/>
                <a:gd name="connsiteX1" fmla="*/ 323850 w 650875"/>
                <a:gd name="connsiteY1" fmla="*/ 311150 h 459959"/>
                <a:gd name="connsiteX2" fmla="*/ 476250 w 650875"/>
                <a:gd name="connsiteY2" fmla="*/ 444499 h 459959"/>
                <a:gd name="connsiteX3" fmla="*/ 650875 w 650875"/>
                <a:gd name="connsiteY3" fmla="*/ 422275 h 459959"/>
                <a:gd name="connsiteX0" fmla="*/ 0 w 650875"/>
                <a:gd name="connsiteY0" fmla="*/ 0 h 451939"/>
                <a:gd name="connsiteX1" fmla="*/ 200025 w 650875"/>
                <a:gd name="connsiteY1" fmla="*/ 276225 h 451939"/>
                <a:gd name="connsiteX2" fmla="*/ 476250 w 650875"/>
                <a:gd name="connsiteY2" fmla="*/ 444499 h 451939"/>
                <a:gd name="connsiteX3" fmla="*/ 650875 w 650875"/>
                <a:gd name="connsiteY3" fmla="*/ 422275 h 451939"/>
                <a:gd name="connsiteX0" fmla="*/ 0 w 650875"/>
                <a:gd name="connsiteY0" fmla="*/ 0 h 422275"/>
                <a:gd name="connsiteX1" fmla="*/ 200025 w 650875"/>
                <a:gd name="connsiteY1" fmla="*/ 276225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212725 w 650875"/>
                <a:gd name="connsiteY1" fmla="*/ 320675 h 422275"/>
                <a:gd name="connsiteX2" fmla="*/ 650875 w 650875"/>
                <a:gd name="connsiteY2" fmla="*/ 422275 h 422275"/>
                <a:gd name="connsiteX0" fmla="*/ 0 w 650875"/>
                <a:gd name="connsiteY0" fmla="*/ 0 h 422275"/>
                <a:gd name="connsiteX1" fmla="*/ 212725 w 650875"/>
                <a:gd name="connsiteY1" fmla="*/ 320675 h 422275"/>
                <a:gd name="connsiteX2" fmla="*/ 650875 w 650875"/>
                <a:gd name="connsiteY2" fmla="*/ 422275 h 422275"/>
                <a:gd name="connsiteX0" fmla="*/ 0 w 647700"/>
                <a:gd name="connsiteY0" fmla="*/ 0 h 352425"/>
                <a:gd name="connsiteX1" fmla="*/ 212725 w 647700"/>
                <a:gd name="connsiteY1" fmla="*/ 320675 h 352425"/>
                <a:gd name="connsiteX2" fmla="*/ 647700 w 647700"/>
                <a:gd name="connsiteY2" fmla="*/ 352425 h 352425"/>
                <a:gd name="connsiteX0" fmla="*/ 0 w 647700"/>
                <a:gd name="connsiteY0" fmla="*/ 0 h 352425"/>
                <a:gd name="connsiteX1" fmla="*/ 212725 w 647700"/>
                <a:gd name="connsiteY1" fmla="*/ 320675 h 352425"/>
                <a:gd name="connsiteX2" fmla="*/ 647700 w 647700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352425">
                  <a:moveTo>
                    <a:pt x="0" y="0"/>
                  </a:moveTo>
                  <a:cubicBezTo>
                    <a:pt x="159808" y="38100"/>
                    <a:pt x="104775" y="261938"/>
                    <a:pt x="212725" y="320675"/>
                  </a:cubicBezTo>
                  <a:cubicBezTo>
                    <a:pt x="320675" y="379412"/>
                    <a:pt x="499798" y="248973"/>
                    <a:pt x="647700" y="352425"/>
                  </a:cubicBezTo>
                </a:path>
              </a:pathLst>
            </a:custGeom>
            <a:noFill/>
            <a:ln w="12700" cap="rnd">
              <a:solidFill>
                <a:srgbClr val="E7EB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74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8E42E-D09C-CC90-4A6F-A46AA84A6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C2208-2A6A-B115-1018-A1A116A45120}"/>
              </a:ext>
            </a:extLst>
          </p:cNvPr>
          <p:cNvSpPr txBox="1"/>
          <p:nvPr/>
        </p:nvSpPr>
        <p:spPr>
          <a:xfrm>
            <a:off x="2607424" y="2578744"/>
            <a:ext cx="6977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Problems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 </a:t>
            </a:r>
            <a:r>
              <a:rPr lang="en-GB" sz="4000" b="1" dirty="0">
                <a:solidFill>
                  <a:srgbClr val="F2817F"/>
                </a:solidFill>
                <a:latin typeface="Roboto Serif 20pt" pitchFamily="2" charset="0"/>
              </a:rPr>
              <a:t>≠</a:t>
            </a:r>
            <a:r>
              <a:rPr lang="en-GB" sz="4000" b="1" spc="-100" dirty="0">
                <a:solidFill>
                  <a:srgbClr val="F2817F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 </a:t>
            </a:r>
            <a:r>
              <a:rPr lang="en-GB" sz="4000" b="1" spc="-100" dirty="0">
                <a:solidFill>
                  <a:schemeClr val="bg1"/>
                </a:solidFill>
                <a:effectLst/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Symptoms</a:t>
            </a:r>
          </a:p>
        </p:txBody>
      </p:sp>
    </p:spTree>
    <p:extLst>
      <p:ext uri="{BB962C8B-B14F-4D97-AF65-F5344CB8AC3E}">
        <p14:creationId xmlns:p14="http://schemas.microsoft.com/office/powerpoint/2010/main" val="62812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2E9A-8C6F-774D-1473-8C23545B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C91622-8AD0-C437-C776-266BECD74146}"/>
              </a:ext>
            </a:extLst>
          </p:cNvPr>
          <p:cNvSpPr txBox="1"/>
          <p:nvPr/>
        </p:nvSpPr>
        <p:spPr>
          <a:xfrm>
            <a:off x="4390916" y="499267"/>
            <a:ext cx="2949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-100" dirty="0">
                <a:solidFill>
                  <a:srgbClr val="80939C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rPr>
              <a:t>Pre-contemplation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B01C-A5DA-9633-2380-E0B9272EFD15}"/>
              </a:ext>
            </a:extLst>
          </p:cNvPr>
          <p:cNvSpPr txBox="1"/>
          <p:nvPr/>
        </p:nvSpPr>
        <p:spPr>
          <a:xfrm>
            <a:off x="4778412" y="912850"/>
            <a:ext cx="2174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rgbClr val="80939C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Not thinking about advice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50D9DD-8DCD-1617-33B4-E680328B7128}"/>
              </a:ext>
            </a:extLst>
          </p:cNvPr>
          <p:cNvGrpSpPr/>
          <p:nvPr/>
        </p:nvGrpSpPr>
        <p:grpSpPr>
          <a:xfrm>
            <a:off x="4112421" y="1771876"/>
            <a:ext cx="3475507" cy="3363546"/>
            <a:chOff x="4013049" y="1680194"/>
            <a:chExt cx="3674253" cy="355588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3FB526DC-28F3-3717-5F79-D03280AA57ED}"/>
                </a:ext>
              </a:extLst>
            </p:cNvPr>
            <p:cNvSpPr/>
            <p:nvPr/>
          </p:nvSpPr>
          <p:spPr>
            <a:xfrm>
              <a:off x="4181478" y="1894965"/>
              <a:ext cx="3341120" cy="3341118"/>
            </a:xfrm>
            <a:prstGeom prst="arc">
              <a:avLst>
                <a:gd name="adj1" fmla="val 16200000"/>
                <a:gd name="adj2" fmla="val 12279714"/>
              </a:avLst>
            </a:prstGeom>
            <a:noFill/>
            <a:ln w="38100">
              <a:solidFill>
                <a:srgbClr val="E5E7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A13990-F482-7D54-D65D-90567EAC427B}"/>
                </a:ext>
              </a:extLst>
            </p:cNvPr>
            <p:cNvSpPr/>
            <p:nvPr/>
          </p:nvSpPr>
          <p:spPr>
            <a:xfrm>
              <a:off x="4013049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7CCE90-438B-9D2F-D110-75917BD24BC6}"/>
                </a:ext>
              </a:extLst>
            </p:cNvPr>
            <p:cNvSpPr/>
            <p:nvPr/>
          </p:nvSpPr>
          <p:spPr>
            <a:xfrm>
              <a:off x="7167767" y="2725867"/>
              <a:ext cx="519535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4AD24A-3EFC-EA88-8D50-440F427D56DC}"/>
                </a:ext>
              </a:extLst>
            </p:cNvPr>
            <p:cNvSpPr/>
            <p:nvPr/>
          </p:nvSpPr>
          <p:spPr>
            <a:xfrm>
              <a:off x="6734439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30B6743-CD68-2A2B-752A-EDCA79BE0437}"/>
                </a:ext>
              </a:extLst>
            </p:cNvPr>
            <p:cNvSpPr/>
            <p:nvPr/>
          </p:nvSpPr>
          <p:spPr>
            <a:xfrm>
              <a:off x="4478718" y="4513317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752B9E-1674-9F3F-6BF2-4BE9EA8FB194}"/>
                </a:ext>
              </a:extLst>
            </p:cNvPr>
            <p:cNvSpPr/>
            <p:nvPr/>
          </p:nvSpPr>
          <p:spPr>
            <a:xfrm>
              <a:off x="5592272" y="1680194"/>
              <a:ext cx="519537" cy="519532"/>
            </a:xfrm>
            <a:prstGeom prst="ellipse">
              <a:avLst/>
            </a:prstGeom>
            <a:solidFill>
              <a:srgbClr val="809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24FE02-E7AF-01FA-FAEE-66F1E18D349C}"/>
              </a:ext>
            </a:extLst>
          </p:cNvPr>
          <p:cNvSpPr txBox="1"/>
          <p:nvPr/>
        </p:nvSpPr>
        <p:spPr>
          <a:xfrm>
            <a:off x="7811662" y="2631160"/>
            <a:ext cx="284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 spc="-100">
                <a:solidFill>
                  <a:schemeClr val="bg1"/>
                </a:solidFill>
                <a:latin typeface="Roboto Serif 20pt" pitchFamily="2" charset="0"/>
                <a:ea typeface="Calibri" panose="020F0502020204030204" pitchFamily="34" charset="0"/>
                <a:cs typeface="Roboto Serif 20pt" pitchFamily="2" charset="0"/>
              </a:defRPr>
            </a:lvl1pPr>
          </a:lstStyle>
          <a:p>
            <a:r>
              <a:rPr lang="en-GB" dirty="0">
                <a:solidFill>
                  <a:srgbClr val="F2817F"/>
                </a:solidFill>
              </a:rPr>
              <a:t>Contemplation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04412-1D2F-EDFD-346E-97D668D1145C}"/>
              </a:ext>
            </a:extLst>
          </p:cNvPr>
          <p:cNvSpPr txBox="1"/>
          <p:nvPr/>
        </p:nvSpPr>
        <p:spPr>
          <a:xfrm>
            <a:off x="8014556" y="3063241"/>
            <a:ext cx="2434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pc="-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Roboto Serif 20pt" pitchFamily="2" charset="0"/>
              </a:rPr>
              <a:t>Weighing up whether to engage you</a:t>
            </a:r>
            <a:endParaRPr lang="en-GB" spc="-100" dirty="0">
              <a:solidFill>
                <a:schemeClr val="bg1"/>
              </a:solidFill>
              <a:effectLst/>
              <a:latin typeface="Raleway" pitchFamily="2" charset="0"/>
              <a:ea typeface="Calibri" panose="020F0502020204030204" pitchFamily="34" charset="0"/>
              <a:cs typeface="Roboto Serif 20pt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60C61A-55D3-A2AE-5359-29FFAAD6EAF6}"/>
              </a:ext>
            </a:extLst>
          </p:cNvPr>
          <p:cNvGrpSpPr/>
          <p:nvPr/>
        </p:nvGrpSpPr>
        <p:grpSpPr>
          <a:xfrm>
            <a:off x="6766328" y="1718336"/>
            <a:ext cx="1574473" cy="1991236"/>
            <a:chOff x="9521212" y="1034304"/>
            <a:chExt cx="1743886" cy="22054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F4B91E-FD2D-FC99-F52B-0828F996C7F5}"/>
                </a:ext>
              </a:extLst>
            </p:cNvPr>
            <p:cNvGrpSpPr/>
            <p:nvPr/>
          </p:nvGrpSpPr>
          <p:grpSpPr>
            <a:xfrm>
              <a:off x="9980172" y="1034304"/>
              <a:ext cx="1284926" cy="2205494"/>
              <a:chOff x="9856240" y="2875770"/>
              <a:chExt cx="1269433" cy="2070692"/>
            </a:xfrm>
          </p:grpSpPr>
          <p:sp>
            <p:nvSpPr>
              <p:cNvPr id="106" name="Free-form: Shape 105">
                <a:extLst>
                  <a:ext uri="{FF2B5EF4-FFF2-40B4-BE49-F238E27FC236}">
                    <a16:creationId xmlns:a16="http://schemas.microsoft.com/office/drawing/2014/main" id="{1C51B2D2-BFF6-C5E6-911C-1853EA4A9612}"/>
                  </a:ext>
                </a:extLst>
              </p:cNvPr>
              <p:cNvSpPr/>
              <p:nvPr/>
            </p:nvSpPr>
            <p:spPr>
              <a:xfrm rot="155444" flipH="1">
                <a:off x="10546070" y="2875770"/>
                <a:ext cx="333541" cy="207069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378324"/>
                  <a:gd name="connsiteY0" fmla="*/ 40971 h 40971"/>
                  <a:gd name="connsiteX1" fmla="*/ 378324 w 378324"/>
                  <a:gd name="connsiteY1" fmla="*/ 21632 h 40971"/>
                  <a:gd name="connsiteX0" fmla="*/ 0 w 378324"/>
                  <a:gd name="connsiteY0" fmla="*/ 20037 h 20037"/>
                  <a:gd name="connsiteX1" fmla="*/ 378324 w 378324"/>
                  <a:gd name="connsiteY1" fmla="*/ 698 h 20037"/>
                  <a:gd name="connsiteX0" fmla="*/ 0 w 379199"/>
                  <a:gd name="connsiteY0" fmla="*/ 29105 h 29105"/>
                  <a:gd name="connsiteX1" fmla="*/ 379199 w 379199"/>
                  <a:gd name="connsiteY1" fmla="*/ 35 h 29105"/>
                  <a:gd name="connsiteX0" fmla="*/ 0 w 379199"/>
                  <a:gd name="connsiteY0" fmla="*/ 29102 h 29102"/>
                  <a:gd name="connsiteX1" fmla="*/ 340223 w 379199"/>
                  <a:gd name="connsiteY1" fmla="*/ 1210 h 29102"/>
                  <a:gd name="connsiteX2" fmla="*/ 379199 w 379199"/>
                  <a:gd name="connsiteY2" fmla="*/ 32 h 29102"/>
                  <a:gd name="connsiteX0" fmla="*/ 0 w 340223"/>
                  <a:gd name="connsiteY0" fmla="*/ 27892 h 60960"/>
                  <a:gd name="connsiteX1" fmla="*/ 340223 w 340223"/>
                  <a:gd name="connsiteY1" fmla="*/ 0 h 60960"/>
                  <a:gd name="connsiteX2" fmla="*/ 288271 w 340223"/>
                  <a:gd name="connsiteY2" fmla="*/ 60960 h 60960"/>
                  <a:gd name="connsiteX0" fmla="*/ 0 w 340223"/>
                  <a:gd name="connsiteY0" fmla="*/ 27892 h 60960"/>
                  <a:gd name="connsiteX1" fmla="*/ 340223 w 340223"/>
                  <a:gd name="connsiteY1" fmla="*/ 0 h 60960"/>
                  <a:gd name="connsiteX2" fmla="*/ 288271 w 340223"/>
                  <a:gd name="connsiteY2" fmla="*/ 60960 h 60960"/>
                  <a:gd name="connsiteX0" fmla="*/ 0 w 345179"/>
                  <a:gd name="connsiteY0" fmla="*/ 27892 h 60960"/>
                  <a:gd name="connsiteX1" fmla="*/ 340223 w 345179"/>
                  <a:gd name="connsiteY1" fmla="*/ 0 h 60960"/>
                  <a:gd name="connsiteX2" fmla="*/ 288271 w 345179"/>
                  <a:gd name="connsiteY2" fmla="*/ 60960 h 60960"/>
                  <a:gd name="connsiteX0" fmla="*/ 0 w 345179"/>
                  <a:gd name="connsiteY0" fmla="*/ 28041 h 61109"/>
                  <a:gd name="connsiteX1" fmla="*/ 340223 w 345179"/>
                  <a:gd name="connsiteY1" fmla="*/ 149 h 61109"/>
                  <a:gd name="connsiteX2" fmla="*/ 288271 w 345179"/>
                  <a:gd name="connsiteY2" fmla="*/ 61109 h 61109"/>
                  <a:gd name="connsiteX0" fmla="*/ 0 w 351304"/>
                  <a:gd name="connsiteY0" fmla="*/ 28041 h 61109"/>
                  <a:gd name="connsiteX1" fmla="*/ 340223 w 351304"/>
                  <a:gd name="connsiteY1" fmla="*/ 149 h 61109"/>
                  <a:gd name="connsiteX2" fmla="*/ 288271 w 351304"/>
                  <a:gd name="connsiteY2" fmla="*/ 61109 h 61109"/>
                  <a:gd name="connsiteX0" fmla="*/ 8972 w 360276"/>
                  <a:gd name="connsiteY0" fmla="*/ 28747 h 61815"/>
                  <a:gd name="connsiteX1" fmla="*/ 31238 w 360276"/>
                  <a:gd name="connsiteY1" fmla="*/ 26796 h 61815"/>
                  <a:gd name="connsiteX2" fmla="*/ 349195 w 360276"/>
                  <a:gd name="connsiteY2" fmla="*/ 855 h 61815"/>
                  <a:gd name="connsiteX3" fmla="*/ 297243 w 360276"/>
                  <a:gd name="connsiteY3" fmla="*/ 61815 h 61815"/>
                  <a:gd name="connsiteX0" fmla="*/ 0 w 461869"/>
                  <a:gd name="connsiteY0" fmla="*/ 84529 h 84529"/>
                  <a:gd name="connsiteX1" fmla="*/ 132831 w 461869"/>
                  <a:gd name="connsiteY1" fmla="*/ 26796 h 84529"/>
                  <a:gd name="connsiteX2" fmla="*/ 450788 w 461869"/>
                  <a:gd name="connsiteY2" fmla="*/ 855 h 84529"/>
                  <a:gd name="connsiteX3" fmla="*/ 398836 w 461869"/>
                  <a:gd name="connsiteY3" fmla="*/ 61815 h 84529"/>
                  <a:gd name="connsiteX0" fmla="*/ 0 w 461869"/>
                  <a:gd name="connsiteY0" fmla="*/ 84538 h 84538"/>
                  <a:gd name="connsiteX1" fmla="*/ 124866 w 461869"/>
                  <a:gd name="connsiteY1" fmla="*/ 26460 h 84538"/>
                  <a:gd name="connsiteX2" fmla="*/ 450788 w 461869"/>
                  <a:gd name="connsiteY2" fmla="*/ 864 h 84538"/>
                  <a:gd name="connsiteX3" fmla="*/ 398836 w 461869"/>
                  <a:gd name="connsiteY3" fmla="*/ 61824 h 84538"/>
                  <a:gd name="connsiteX0" fmla="*/ 0 w 461869"/>
                  <a:gd name="connsiteY0" fmla="*/ 84538 h 84538"/>
                  <a:gd name="connsiteX1" fmla="*/ 124866 w 461869"/>
                  <a:gd name="connsiteY1" fmla="*/ 26460 h 84538"/>
                  <a:gd name="connsiteX2" fmla="*/ 450788 w 461869"/>
                  <a:gd name="connsiteY2" fmla="*/ 864 h 84538"/>
                  <a:gd name="connsiteX3" fmla="*/ 398836 w 461869"/>
                  <a:gd name="connsiteY3" fmla="*/ 61824 h 84538"/>
                  <a:gd name="connsiteX0" fmla="*/ 0 w 489657"/>
                  <a:gd name="connsiteY0" fmla="*/ 87333 h 87333"/>
                  <a:gd name="connsiteX1" fmla="*/ 124866 w 489657"/>
                  <a:gd name="connsiteY1" fmla="*/ 29255 h 87333"/>
                  <a:gd name="connsiteX2" fmla="*/ 480994 w 489657"/>
                  <a:gd name="connsiteY2" fmla="*/ 792 h 87333"/>
                  <a:gd name="connsiteX3" fmla="*/ 398836 w 489657"/>
                  <a:gd name="connsiteY3" fmla="*/ 64619 h 87333"/>
                  <a:gd name="connsiteX0" fmla="*/ 0 w 480994"/>
                  <a:gd name="connsiteY0" fmla="*/ 87333 h 87333"/>
                  <a:gd name="connsiteX1" fmla="*/ 124866 w 480994"/>
                  <a:gd name="connsiteY1" fmla="*/ 29255 h 87333"/>
                  <a:gd name="connsiteX2" fmla="*/ 480994 w 480994"/>
                  <a:gd name="connsiteY2" fmla="*/ 792 h 87333"/>
                  <a:gd name="connsiteX3" fmla="*/ 398836 w 480994"/>
                  <a:gd name="connsiteY3" fmla="*/ 64619 h 87333"/>
                  <a:gd name="connsiteX0" fmla="*/ 0 w 480994"/>
                  <a:gd name="connsiteY0" fmla="*/ 87333 h 87333"/>
                  <a:gd name="connsiteX1" fmla="*/ 124866 w 480994"/>
                  <a:gd name="connsiteY1" fmla="*/ 29255 h 87333"/>
                  <a:gd name="connsiteX2" fmla="*/ 480994 w 480994"/>
                  <a:gd name="connsiteY2" fmla="*/ 792 h 87333"/>
                  <a:gd name="connsiteX3" fmla="*/ 375587 w 480994"/>
                  <a:gd name="connsiteY3" fmla="*/ 66100 h 87333"/>
                  <a:gd name="connsiteX0" fmla="*/ 0 w 484454"/>
                  <a:gd name="connsiteY0" fmla="*/ 87014 h 87014"/>
                  <a:gd name="connsiteX1" fmla="*/ 124866 w 484454"/>
                  <a:gd name="connsiteY1" fmla="*/ 28936 h 87014"/>
                  <a:gd name="connsiteX2" fmla="*/ 484454 w 484454"/>
                  <a:gd name="connsiteY2" fmla="*/ 800 h 87014"/>
                  <a:gd name="connsiteX3" fmla="*/ 375587 w 484454"/>
                  <a:gd name="connsiteY3" fmla="*/ 65781 h 87014"/>
                  <a:gd name="connsiteX0" fmla="*/ 0 w 484454"/>
                  <a:gd name="connsiteY0" fmla="*/ 86214 h 86214"/>
                  <a:gd name="connsiteX1" fmla="*/ 124866 w 484454"/>
                  <a:gd name="connsiteY1" fmla="*/ 28136 h 86214"/>
                  <a:gd name="connsiteX2" fmla="*/ 484454 w 484454"/>
                  <a:gd name="connsiteY2" fmla="*/ 0 h 86214"/>
                  <a:gd name="connsiteX3" fmla="*/ 375587 w 484454"/>
                  <a:gd name="connsiteY3" fmla="*/ 64981 h 86214"/>
                  <a:gd name="connsiteX0" fmla="*/ 0 w 484454"/>
                  <a:gd name="connsiteY0" fmla="*/ 86214 h 86214"/>
                  <a:gd name="connsiteX1" fmla="*/ 124866 w 484454"/>
                  <a:gd name="connsiteY1" fmla="*/ 28136 h 86214"/>
                  <a:gd name="connsiteX2" fmla="*/ 484454 w 484454"/>
                  <a:gd name="connsiteY2" fmla="*/ 0 h 86214"/>
                  <a:gd name="connsiteX3" fmla="*/ 375587 w 484454"/>
                  <a:gd name="connsiteY3" fmla="*/ 64981 h 86214"/>
                  <a:gd name="connsiteX4" fmla="*/ 0 w 484454"/>
                  <a:gd name="connsiteY4" fmla="*/ 86214 h 86214"/>
                  <a:gd name="connsiteX0" fmla="*/ 0 w 484454"/>
                  <a:gd name="connsiteY0" fmla="*/ 86214 h 230347"/>
                  <a:gd name="connsiteX1" fmla="*/ 124866 w 484454"/>
                  <a:gd name="connsiteY1" fmla="*/ 28136 h 230347"/>
                  <a:gd name="connsiteX2" fmla="*/ 484454 w 484454"/>
                  <a:gd name="connsiteY2" fmla="*/ 0 h 230347"/>
                  <a:gd name="connsiteX3" fmla="*/ 100771 w 484454"/>
                  <a:gd name="connsiteY3" fmla="*/ 230347 h 230347"/>
                  <a:gd name="connsiteX4" fmla="*/ 0 w 484454"/>
                  <a:gd name="connsiteY4" fmla="*/ 86214 h 230347"/>
                  <a:gd name="connsiteX0" fmla="*/ 0 w 1068902"/>
                  <a:gd name="connsiteY0" fmla="*/ 277082 h 277082"/>
                  <a:gd name="connsiteX1" fmla="*/ 709314 w 1068902"/>
                  <a:gd name="connsiteY1" fmla="*/ 28136 h 277082"/>
                  <a:gd name="connsiteX2" fmla="*/ 1068902 w 1068902"/>
                  <a:gd name="connsiteY2" fmla="*/ 0 h 277082"/>
                  <a:gd name="connsiteX3" fmla="*/ 685219 w 1068902"/>
                  <a:gd name="connsiteY3" fmla="*/ 230347 h 277082"/>
                  <a:gd name="connsiteX4" fmla="*/ 0 w 1068902"/>
                  <a:gd name="connsiteY4" fmla="*/ 277082 h 277082"/>
                  <a:gd name="connsiteX0" fmla="*/ 0 w 1068902"/>
                  <a:gd name="connsiteY0" fmla="*/ 277082 h 277082"/>
                  <a:gd name="connsiteX1" fmla="*/ 278702 w 1068902"/>
                  <a:gd name="connsiteY1" fmla="*/ 73270 h 277082"/>
                  <a:gd name="connsiteX2" fmla="*/ 1068902 w 1068902"/>
                  <a:gd name="connsiteY2" fmla="*/ 0 h 277082"/>
                  <a:gd name="connsiteX3" fmla="*/ 685219 w 1068902"/>
                  <a:gd name="connsiteY3" fmla="*/ 230347 h 277082"/>
                  <a:gd name="connsiteX4" fmla="*/ 0 w 1068902"/>
                  <a:gd name="connsiteY4" fmla="*/ 277082 h 277082"/>
                  <a:gd name="connsiteX0" fmla="*/ 0 w 1193453"/>
                  <a:gd name="connsiteY0" fmla="*/ 265300 h 265300"/>
                  <a:gd name="connsiteX1" fmla="*/ 403253 w 1193453"/>
                  <a:gd name="connsiteY1" fmla="*/ 73270 h 265300"/>
                  <a:gd name="connsiteX2" fmla="*/ 1193453 w 1193453"/>
                  <a:gd name="connsiteY2" fmla="*/ 0 h 265300"/>
                  <a:gd name="connsiteX3" fmla="*/ 809770 w 1193453"/>
                  <a:gd name="connsiteY3" fmla="*/ 230347 h 265300"/>
                  <a:gd name="connsiteX4" fmla="*/ 0 w 1193453"/>
                  <a:gd name="connsiteY4" fmla="*/ 265300 h 265300"/>
                  <a:gd name="connsiteX0" fmla="*/ 0 w 1212579"/>
                  <a:gd name="connsiteY0" fmla="*/ 287207 h 287207"/>
                  <a:gd name="connsiteX1" fmla="*/ 422379 w 1212579"/>
                  <a:gd name="connsiteY1" fmla="*/ 73270 h 287207"/>
                  <a:gd name="connsiteX2" fmla="*/ 1212579 w 1212579"/>
                  <a:gd name="connsiteY2" fmla="*/ 0 h 287207"/>
                  <a:gd name="connsiteX3" fmla="*/ 828896 w 1212579"/>
                  <a:gd name="connsiteY3" fmla="*/ 230347 h 287207"/>
                  <a:gd name="connsiteX4" fmla="*/ 0 w 1212579"/>
                  <a:gd name="connsiteY4" fmla="*/ 287207 h 287207"/>
                  <a:gd name="connsiteX0" fmla="*/ 0 w 1236227"/>
                  <a:gd name="connsiteY0" fmla="*/ 291512 h 291512"/>
                  <a:gd name="connsiteX1" fmla="*/ 446027 w 1236227"/>
                  <a:gd name="connsiteY1" fmla="*/ 73270 h 291512"/>
                  <a:gd name="connsiteX2" fmla="*/ 1236227 w 1236227"/>
                  <a:gd name="connsiteY2" fmla="*/ 0 h 291512"/>
                  <a:gd name="connsiteX3" fmla="*/ 852544 w 1236227"/>
                  <a:gd name="connsiteY3" fmla="*/ 230347 h 291512"/>
                  <a:gd name="connsiteX4" fmla="*/ 0 w 1236227"/>
                  <a:gd name="connsiteY4" fmla="*/ 291512 h 291512"/>
                  <a:gd name="connsiteX0" fmla="*/ 0 w 1245807"/>
                  <a:gd name="connsiteY0" fmla="*/ 284881 h 284881"/>
                  <a:gd name="connsiteX1" fmla="*/ 455607 w 1245807"/>
                  <a:gd name="connsiteY1" fmla="*/ 73270 h 284881"/>
                  <a:gd name="connsiteX2" fmla="*/ 1245807 w 1245807"/>
                  <a:gd name="connsiteY2" fmla="*/ 0 h 284881"/>
                  <a:gd name="connsiteX3" fmla="*/ 862124 w 1245807"/>
                  <a:gd name="connsiteY3" fmla="*/ 230347 h 284881"/>
                  <a:gd name="connsiteX4" fmla="*/ 0 w 1245807"/>
                  <a:gd name="connsiteY4" fmla="*/ 284881 h 284881"/>
                  <a:gd name="connsiteX0" fmla="*/ 0 w 1241093"/>
                  <a:gd name="connsiteY0" fmla="*/ 292278 h 292278"/>
                  <a:gd name="connsiteX1" fmla="*/ 450893 w 1241093"/>
                  <a:gd name="connsiteY1" fmla="*/ 73270 h 292278"/>
                  <a:gd name="connsiteX2" fmla="*/ 1241093 w 1241093"/>
                  <a:gd name="connsiteY2" fmla="*/ 0 h 292278"/>
                  <a:gd name="connsiteX3" fmla="*/ 857410 w 1241093"/>
                  <a:gd name="connsiteY3" fmla="*/ 230347 h 292278"/>
                  <a:gd name="connsiteX4" fmla="*/ 0 w 1241093"/>
                  <a:gd name="connsiteY4" fmla="*/ 292278 h 292278"/>
                  <a:gd name="connsiteX0" fmla="*/ 69080 w 1310173"/>
                  <a:gd name="connsiteY0" fmla="*/ 292278 h 298773"/>
                  <a:gd name="connsiteX1" fmla="*/ 103163 w 1310173"/>
                  <a:gd name="connsiteY1" fmla="*/ 271600 h 298773"/>
                  <a:gd name="connsiteX2" fmla="*/ 519973 w 1310173"/>
                  <a:gd name="connsiteY2" fmla="*/ 73270 h 298773"/>
                  <a:gd name="connsiteX3" fmla="*/ 1310173 w 1310173"/>
                  <a:gd name="connsiteY3" fmla="*/ 0 h 298773"/>
                  <a:gd name="connsiteX4" fmla="*/ 926490 w 1310173"/>
                  <a:gd name="connsiteY4" fmla="*/ 230347 h 298773"/>
                  <a:gd name="connsiteX5" fmla="*/ 69080 w 1310173"/>
                  <a:gd name="connsiteY5" fmla="*/ 292278 h 298773"/>
                  <a:gd name="connsiteX0" fmla="*/ 823327 w 1207010"/>
                  <a:gd name="connsiteY0" fmla="*/ 230347 h 271600"/>
                  <a:gd name="connsiteX1" fmla="*/ 0 w 1207010"/>
                  <a:gd name="connsiteY1" fmla="*/ 271600 h 271600"/>
                  <a:gd name="connsiteX2" fmla="*/ 416810 w 1207010"/>
                  <a:gd name="connsiteY2" fmla="*/ 73270 h 271600"/>
                  <a:gd name="connsiteX3" fmla="*/ 1207010 w 1207010"/>
                  <a:gd name="connsiteY3" fmla="*/ 0 h 271600"/>
                  <a:gd name="connsiteX4" fmla="*/ 823327 w 1207010"/>
                  <a:gd name="connsiteY4" fmla="*/ 230347 h 271600"/>
                  <a:gd name="connsiteX0" fmla="*/ 871614 w 1255297"/>
                  <a:gd name="connsiteY0" fmla="*/ 230347 h 296064"/>
                  <a:gd name="connsiteX1" fmla="*/ 0 w 1255297"/>
                  <a:gd name="connsiteY1" fmla="*/ 296064 h 296064"/>
                  <a:gd name="connsiteX2" fmla="*/ 465097 w 1255297"/>
                  <a:gd name="connsiteY2" fmla="*/ 73270 h 296064"/>
                  <a:gd name="connsiteX3" fmla="*/ 1255297 w 1255297"/>
                  <a:gd name="connsiteY3" fmla="*/ 0 h 296064"/>
                  <a:gd name="connsiteX4" fmla="*/ 871614 w 1255297"/>
                  <a:gd name="connsiteY4" fmla="*/ 230347 h 296064"/>
                  <a:gd name="connsiteX0" fmla="*/ 871614 w 1255297"/>
                  <a:gd name="connsiteY0" fmla="*/ 230347 h 296064"/>
                  <a:gd name="connsiteX1" fmla="*/ 0 w 1255297"/>
                  <a:gd name="connsiteY1" fmla="*/ 296064 h 296064"/>
                  <a:gd name="connsiteX2" fmla="*/ 465097 w 1255297"/>
                  <a:gd name="connsiteY2" fmla="*/ 73270 h 296064"/>
                  <a:gd name="connsiteX3" fmla="*/ 1255297 w 1255297"/>
                  <a:gd name="connsiteY3" fmla="*/ 0 h 296064"/>
                  <a:gd name="connsiteX4" fmla="*/ 871614 w 1255297"/>
                  <a:gd name="connsiteY4" fmla="*/ 230347 h 296064"/>
                  <a:gd name="connsiteX0" fmla="*/ 841293 w 1224976"/>
                  <a:gd name="connsiteY0" fmla="*/ 230347 h 287075"/>
                  <a:gd name="connsiteX1" fmla="*/ 0 w 1224976"/>
                  <a:gd name="connsiteY1" fmla="*/ 287075 h 287075"/>
                  <a:gd name="connsiteX2" fmla="*/ 434776 w 1224976"/>
                  <a:gd name="connsiteY2" fmla="*/ 73270 h 287075"/>
                  <a:gd name="connsiteX3" fmla="*/ 1224976 w 1224976"/>
                  <a:gd name="connsiteY3" fmla="*/ 0 h 287075"/>
                  <a:gd name="connsiteX4" fmla="*/ 841293 w 1224976"/>
                  <a:gd name="connsiteY4" fmla="*/ 230347 h 287075"/>
                  <a:gd name="connsiteX0" fmla="*/ 854239 w 1237922"/>
                  <a:gd name="connsiteY0" fmla="*/ 230347 h 293619"/>
                  <a:gd name="connsiteX1" fmla="*/ 0 w 1237922"/>
                  <a:gd name="connsiteY1" fmla="*/ 293619 h 293619"/>
                  <a:gd name="connsiteX2" fmla="*/ 447722 w 1237922"/>
                  <a:gd name="connsiteY2" fmla="*/ 73270 h 293619"/>
                  <a:gd name="connsiteX3" fmla="*/ 1237922 w 1237922"/>
                  <a:gd name="connsiteY3" fmla="*/ 0 h 293619"/>
                  <a:gd name="connsiteX4" fmla="*/ 854239 w 1237922"/>
                  <a:gd name="connsiteY4" fmla="*/ 230347 h 293619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5441"/>
                  <a:gd name="connsiteX1" fmla="*/ 0 w 1235108"/>
                  <a:gd name="connsiteY1" fmla="*/ 291432 h 295441"/>
                  <a:gd name="connsiteX2" fmla="*/ 444908 w 1235108"/>
                  <a:gd name="connsiteY2" fmla="*/ 73270 h 295441"/>
                  <a:gd name="connsiteX3" fmla="*/ 1235108 w 1235108"/>
                  <a:gd name="connsiteY3" fmla="*/ 0 h 295441"/>
                  <a:gd name="connsiteX4" fmla="*/ 851425 w 1235108"/>
                  <a:gd name="connsiteY4" fmla="*/ 230347 h 295441"/>
                  <a:gd name="connsiteX0" fmla="*/ 851425 w 1235108"/>
                  <a:gd name="connsiteY0" fmla="*/ 230347 h 292058"/>
                  <a:gd name="connsiteX1" fmla="*/ 0 w 1235108"/>
                  <a:gd name="connsiteY1" fmla="*/ 291432 h 292058"/>
                  <a:gd name="connsiteX2" fmla="*/ 444908 w 1235108"/>
                  <a:gd name="connsiteY2" fmla="*/ 73270 h 292058"/>
                  <a:gd name="connsiteX3" fmla="*/ 1235108 w 1235108"/>
                  <a:gd name="connsiteY3" fmla="*/ 0 h 292058"/>
                  <a:gd name="connsiteX4" fmla="*/ 851425 w 1235108"/>
                  <a:gd name="connsiteY4" fmla="*/ 230347 h 292058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915212"/>
                  <a:gd name="connsiteY0" fmla="*/ 256008 h 317093"/>
                  <a:gd name="connsiteX1" fmla="*/ 0 w 915212"/>
                  <a:gd name="connsiteY1" fmla="*/ 317093 h 317093"/>
                  <a:gd name="connsiteX2" fmla="*/ 444908 w 915212"/>
                  <a:gd name="connsiteY2" fmla="*/ 98931 h 317093"/>
                  <a:gd name="connsiteX3" fmla="*/ 915212 w 915212"/>
                  <a:gd name="connsiteY3" fmla="*/ 0 h 317093"/>
                  <a:gd name="connsiteX4" fmla="*/ 851425 w 915212"/>
                  <a:gd name="connsiteY4" fmla="*/ 256008 h 317093"/>
                  <a:gd name="connsiteX0" fmla="*/ 851425 w 915212"/>
                  <a:gd name="connsiteY0" fmla="*/ 256008 h 317093"/>
                  <a:gd name="connsiteX1" fmla="*/ 0 w 915212"/>
                  <a:gd name="connsiteY1" fmla="*/ 317093 h 317093"/>
                  <a:gd name="connsiteX2" fmla="*/ 781465 w 915212"/>
                  <a:gd name="connsiteY2" fmla="*/ 24967 h 317093"/>
                  <a:gd name="connsiteX3" fmla="*/ 915212 w 915212"/>
                  <a:gd name="connsiteY3" fmla="*/ 0 h 317093"/>
                  <a:gd name="connsiteX4" fmla="*/ 851425 w 915212"/>
                  <a:gd name="connsiteY4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163795 w 227582"/>
                  <a:gd name="connsiteY0" fmla="*/ 256008 h 264075"/>
                  <a:gd name="connsiteX1" fmla="*/ 3675 w 227582"/>
                  <a:gd name="connsiteY1" fmla="*/ 252785 h 264075"/>
                  <a:gd name="connsiteX2" fmla="*/ 93835 w 227582"/>
                  <a:gd name="connsiteY2" fmla="*/ 24967 h 264075"/>
                  <a:gd name="connsiteX3" fmla="*/ 227582 w 227582"/>
                  <a:gd name="connsiteY3" fmla="*/ 0 h 264075"/>
                  <a:gd name="connsiteX4" fmla="*/ 163795 w 227582"/>
                  <a:gd name="connsiteY4" fmla="*/ 256008 h 264075"/>
                  <a:gd name="connsiteX0" fmla="*/ 154575 w 218362"/>
                  <a:gd name="connsiteY0" fmla="*/ 256008 h 268547"/>
                  <a:gd name="connsiteX1" fmla="*/ 14448 w 218362"/>
                  <a:gd name="connsiteY1" fmla="*/ 266370 h 268547"/>
                  <a:gd name="connsiteX2" fmla="*/ 84615 w 218362"/>
                  <a:gd name="connsiteY2" fmla="*/ 24967 h 268547"/>
                  <a:gd name="connsiteX3" fmla="*/ 218362 w 218362"/>
                  <a:gd name="connsiteY3" fmla="*/ 0 h 268547"/>
                  <a:gd name="connsiteX4" fmla="*/ 154575 w 218362"/>
                  <a:gd name="connsiteY4" fmla="*/ 256008 h 268547"/>
                  <a:gd name="connsiteX0" fmla="*/ 152335 w 216122"/>
                  <a:gd name="connsiteY0" fmla="*/ 256008 h 266370"/>
                  <a:gd name="connsiteX1" fmla="*/ 12208 w 216122"/>
                  <a:gd name="connsiteY1" fmla="*/ 266370 h 266370"/>
                  <a:gd name="connsiteX2" fmla="*/ 82375 w 216122"/>
                  <a:gd name="connsiteY2" fmla="*/ 24967 h 266370"/>
                  <a:gd name="connsiteX3" fmla="*/ 216122 w 216122"/>
                  <a:gd name="connsiteY3" fmla="*/ 0 h 266370"/>
                  <a:gd name="connsiteX4" fmla="*/ 152335 w 216122"/>
                  <a:gd name="connsiteY4" fmla="*/ 256008 h 266370"/>
                  <a:gd name="connsiteX0" fmla="*/ 152335 w 216122"/>
                  <a:gd name="connsiteY0" fmla="*/ 256008 h 266370"/>
                  <a:gd name="connsiteX1" fmla="*/ 12208 w 216122"/>
                  <a:gd name="connsiteY1" fmla="*/ 266370 h 266370"/>
                  <a:gd name="connsiteX2" fmla="*/ 82375 w 216122"/>
                  <a:gd name="connsiteY2" fmla="*/ 24967 h 266370"/>
                  <a:gd name="connsiteX3" fmla="*/ 216122 w 216122"/>
                  <a:gd name="connsiteY3" fmla="*/ 0 h 266370"/>
                  <a:gd name="connsiteX4" fmla="*/ 152335 w 216122"/>
                  <a:gd name="connsiteY4" fmla="*/ 256008 h 266370"/>
                  <a:gd name="connsiteX0" fmla="*/ 140127 w 203914"/>
                  <a:gd name="connsiteY0" fmla="*/ 256008 h 266370"/>
                  <a:gd name="connsiteX1" fmla="*/ 0 w 203914"/>
                  <a:gd name="connsiteY1" fmla="*/ 266370 h 266370"/>
                  <a:gd name="connsiteX2" fmla="*/ 70167 w 203914"/>
                  <a:gd name="connsiteY2" fmla="*/ 24967 h 266370"/>
                  <a:gd name="connsiteX3" fmla="*/ 203914 w 203914"/>
                  <a:gd name="connsiteY3" fmla="*/ 0 h 266370"/>
                  <a:gd name="connsiteX4" fmla="*/ 140127 w 203914"/>
                  <a:gd name="connsiteY4" fmla="*/ 256008 h 266370"/>
                  <a:gd name="connsiteX0" fmla="*/ 140127 w 203914"/>
                  <a:gd name="connsiteY0" fmla="*/ 256008 h 262527"/>
                  <a:gd name="connsiteX1" fmla="*/ 0 w 203914"/>
                  <a:gd name="connsiteY1" fmla="*/ 259065 h 262527"/>
                  <a:gd name="connsiteX2" fmla="*/ 70167 w 203914"/>
                  <a:gd name="connsiteY2" fmla="*/ 24967 h 262527"/>
                  <a:gd name="connsiteX3" fmla="*/ 203914 w 203914"/>
                  <a:gd name="connsiteY3" fmla="*/ 0 h 262527"/>
                  <a:gd name="connsiteX4" fmla="*/ 140127 w 203914"/>
                  <a:gd name="connsiteY4" fmla="*/ 256008 h 262527"/>
                  <a:gd name="connsiteX0" fmla="*/ 140127 w 203914"/>
                  <a:gd name="connsiteY0" fmla="*/ 256008 h 266395"/>
                  <a:gd name="connsiteX1" fmla="*/ 0 w 203914"/>
                  <a:gd name="connsiteY1" fmla="*/ 259065 h 266395"/>
                  <a:gd name="connsiteX2" fmla="*/ 70167 w 203914"/>
                  <a:gd name="connsiteY2" fmla="*/ 24967 h 266395"/>
                  <a:gd name="connsiteX3" fmla="*/ 203914 w 203914"/>
                  <a:gd name="connsiteY3" fmla="*/ 0 h 266395"/>
                  <a:gd name="connsiteX4" fmla="*/ 140127 w 203914"/>
                  <a:gd name="connsiteY4" fmla="*/ 256008 h 266395"/>
                  <a:gd name="connsiteX0" fmla="*/ 140127 w 180588"/>
                  <a:gd name="connsiteY0" fmla="*/ 241397 h 251784"/>
                  <a:gd name="connsiteX1" fmla="*/ 0 w 180588"/>
                  <a:gd name="connsiteY1" fmla="*/ 244454 h 251784"/>
                  <a:gd name="connsiteX2" fmla="*/ 70167 w 180588"/>
                  <a:gd name="connsiteY2" fmla="*/ 10356 h 251784"/>
                  <a:gd name="connsiteX3" fmla="*/ 180588 w 180588"/>
                  <a:gd name="connsiteY3" fmla="*/ 0 h 251784"/>
                  <a:gd name="connsiteX4" fmla="*/ 140127 w 180588"/>
                  <a:gd name="connsiteY4" fmla="*/ 241397 h 251784"/>
                  <a:gd name="connsiteX0" fmla="*/ 140127 w 180588"/>
                  <a:gd name="connsiteY0" fmla="*/ 241397 h 251784"/>
                  <a:gd name="connsiteX1" fmla="*/ 0 w 180588"/>
                  <a:gd name="connsiteY1" fmla="*/ 244454 h 251784"/>
                  <a:gd name="connsiteX2" fmla="*/ 70167 w 180588"/>
                  <a:gd name="connsiteY2" fmla="*/ 10356 h 251784"/>
                  <a:gd name="connsiteX3" fmla="*/ 180588 w 180588"/>
                  <a:gd name="connsiteY3" fmla="*/ 0 h 251784"/>
                  <a:gd name="connsiteX4" fmla="*/ 140127 w 180588"/>
                  <a:gd name="connsiteY4" fmla="*/ 241397 h 251784"/>
                  <a:gd name="connsiteX0" fmla="*/ 140127 w 180588"/>
                  <a:gd name="connsiteY0" fmla="*/ 242218 h 252605"/>
                  <a:gd name="connsiteX1" fmla="*/ 0 w 180588"/>
                  <a:gd name="connsiteY1" fmla="*/ 245275 h 252605"/>
                  <a:gd name="connsiteX2" fmla="*/ 70167 w 180588"/>
                  <a:gd name="connsiteY2" fmla="*/ 11177 h 252605"/>
                  <a:gd name="connsiteX3" fmla="*/ 180588 w 180588"/>
                  <a:gd name="connsiteY3" fmla="*/ 821 h 252605"/>
                  <a:gd name="connsiteX4" fmla="*/ 140127 w 180588"/>
                  <a:gd name="connsiteY4" fmla="*/ 242218 h 252605"/>
                  <a:gd name="connsiteX0" fmla="*/ 140127 w 180588"/>
                  <a:gd name="connsiteY0" fmla="*/ 242617 h 253004"/>
                  <a:gd name="connsiteX1" fmla="*/ 0 w 180588"/>
                  <a:gd name="connsiteY1" fmla="*/ 245674 h 253004"/>
                  <a:gd name="connsiteX2" fmla="*/ 70167 w 180588"/>
                  <a:gd name="connsiteY2" fmla="*/ 7010 h 253004"/>
                  <a:gd name="connsiteX3" fmla="*/ 180588 w 180588"/>
                  <a:gd name="connsiteY3" fmla="*/ 1220 h 253004"/>
                  <a:gd name="connsiteX4" fmla="*/ 140127 w 180588"/>
                  <a:gd name="connsiteY4" fmla="*/ 242617 h 253004"/>
                  <a:gd name="connsiteX0" fmla="*/ 140127 w 180588"/>
                  <a:gd name="connsiteY0" fmla="*/ 243859 h 254246"/>
                  <a:gd name="connsiteX1" fmla="*/ 0 w 180588"/>
                  <a:gd name="connsiteY1" fmla="*/ 246916 h 254246"/>
                  <a:gd name="connsiteX2" fmla="*/ 70167 w 180588"/>
                  <a:gd name="connsiteY2" fmla="*/ 8252 h 254246"/>
                  <a:gd name="connsiteX3" fmla="*/ 180588 w 180588"/>
                  <a:gd name="connsiteY3" fmla="*/ 2462 h 254246"/>
                  <a:gd name="connsiteX4" fmla="*/ 140127 w 180588"/>
                  <a:gd name="connsiteY4" fmla="*/ 243859 h 254246"/>
                  <a:gd name="connsiteX0" fmla="*/ 140127 w 180588"/>
                  <a:gd name="connsiteY0" fmla="*/ 243859 h 254246"/>
                  <a:gd name="connsiteX1" fmla="*/ 0 w 180588"/>
                  <a:gd name="connsiteY1" fmla="*/ 246916 h 254246"/>
                  <a:gd name="connsiteX2" fmla="*/ 70167 w 180588"/>
                  <a:gd name="connsiteY2" fmla="*/ 8252 h 254246"/>
                  <a:gd name="connsiteX3" fmla="*/ 180588 w 180588"/>
                  <a:gd name="connsiteY3" fmla="*/ 2462 h 254246"/>
                  <a:gd name="connsiteX4" fmla="*/ 140127 w 180588"/>
                  <a:gd name="connsiteY4" fmla="*/ 243859 h 254246"/>
                  <a:gd name="connsiteX0" fmla="*/ 140127 w 175030"/>
                  <a:gd name="connsiteY0" fmla="*/ 242220 h 252607"/>
                  <a:gd name="connsiteX1" fmla="*/ 0 w 175030"/>
                  <a:gd name="connsiteY1" fmla="*/ 245277 h 252607"/>
                  <a:gd name="connsiteX2" fmla="*/ 70167 w 175030"/>
                  <a:gd name="connsiteY2" fmla="*/ 6613 h 252607"/>
                  <a:gd name="connsiteX3" fmla="*/ 175030 w 175030"/>
                  <a:gd name="connsiteY3" fmla="*/ 3661 h 252607"/>
                  <a:gd name="connsiteX4" fmla="*/ 140127 w 175030"/>
                  <a:gd name="connsiteY4" fmla="*/ 242220 h 252607"/>
                  <a:gd name="connsiteX0" fmla="*/ 140127 w 175030"/>
                  <a:gd name="connsiteY0" fmla="*/ 241171 h 251558"/>
                  <a:gd name="connsiteX1" fmla="*/ 0 w 175030"/>
                  <a:gd name="connsiteY1" fmla="*/ 244228 h 251558"/>
                  <a:gd name="connsiteX2" fmla="*/ 79702 w 175030"/>
                  <a:gd name="connsiteY2" fmla="*/ 7981 h 251558"/>
                  <a:gd name="connsiteX3" fmla="*/ 175030 w 175030"/>
                  <a:gd name="connsiteY3" fmla="*/ 2612 h 251558"/>
                  <a:gd name="connsiteX4" fmla="*/ 140127 w 175030"/>
                  <a:gd name="connsiteY4" fmla="*/ 241171 h 25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030" h="251558">
                    <a:moveTo>
                      <a:pt x="140127" y="241171"/>
                    </a:moveTo>
                    <a:cubicBezTo>
                      <a:pt x="95640" y="258489"/>
                      <a:pt x="37822" y="250260"/>
                      <a:pt x="0" y="244228"/>
                    </a:cubicBezTo>
                    <a:cubicBezTo>
                      <a:pt x="21662" y="204212"/>
                      <a:pt x="65710" y="51938"/>
                      <a:pt x="79702" y="7981"/>
                    </a:cubicBezTo>
                    <a:cubicBezTo>
                      <a:pt x="119841" y="-1863"/>
                      <a:pt x="148220" y="-1241"/>
                      <a:pt x="175030" y="2612"/>
                    </a:cubicBezTo>
                    <a:cubicBezTo>
                      <a:pt x="160462" y="28862"/>
                      <a:pt x="152845" y="227053"/>
                      <a:pt x="140127" y="241171"/>
                    </a:cubicBezTo>
                    <a:close/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CB7AC5B1-1209-AFEE-3B61-EEB3D34E7A89}"/>
                  </a:ext>
                </a:extLst>
              </p:cNvPr>
              <p:cNvSpPr/>
              <p:nvPr/>
            </p:nvSpPr>
            <p:spPr>
              <a:xfrm flipH="1">
                <a:off x="9856240" y="2998324"/>
                <a:ext cx="814034" cy="24762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378324"/>
                  <a:gd name="connsiteY0" fmla="*/ 40971 h 40971"/>
                  <a:gd name="connsiteX1" fmla="*/ 378324 w 378324"/>
                  <a:gd name="connsiteY1" fmla="*/ 21632 h 40971"/>
                  <a:gd name="connsiteX0" fmla="*/ 0 w 378324"/>
                  <a:gd name="connsiteY0" fmla="*/ 20037 h 20037"/>
                  <a:gd name="connsiteX1" fmla="*/ 378324 w 378324"/>
                  <a:gd name="connsiteY1" fmla="*/ 698 h 20037"/>
                  <a:gd name="connsiteX0" fmla="*/ 0 w 379199"/>
                  <a:gd name="connsiteY0" fmla="*/ 29105 h 29105"/>
                  <a:gd name="connsiteX1" fmla="*/ 379199 w 379199"/>
                  <a:gd name="connsiteY1" fmla="*/ 35 h 29105"/>
                  <a:gd name="connsiteX0" fmla="*/ 0 w 379199"/>
                  <a:gd name="connsiteY0" fmla="*/ 29102 h 29102"/>
                  <a:gd name="connsiteX1" fmla="*/ 340223 w 379199"/>
                  <a:gd name="connsiteY1" fmla="*/ 1210 h 29102"/>
                  <a:gd name="connsiteX2" fmla="*/ 379199 w 379199"/>
                  <a:gd name="connsiteY2" fmla="*/ 32 h 29102"/>
                  <a:gd name="connsiteX0" fmla="*/ 0 w 340223"/>
                  <a:gd name="connsiteY0" fmla="*/ 27892 h 60960"/>
                  <a:gd name="connsiteX1" fmla="*/ 340223 w 340223"/>
                  <a:gd name="connsiteY1" fmla="*/ 0 h 60960"/>
                  <a:gd name="connsiteX2" fmla="*/ 288271 w 340223"/>
                  <a:gd name="connsiteY2" fmla="*/ 60960 h 60960"/>
                  <a:gd name="connsiteX0" fmla="*/ 0 w 340223"/>
                  <a:gd name="connsiteY0" fmla="*/ 27892 h 60960"/>
                  <a:gd name="connsiteX1" fmla="*/ 340223 w 340223"/>
                  <a:gd name="connsiteY1" fmla="*/ 0 h 60960"/>
                  <a:gd name="connsiteX2" fmla="*/ 288271 w 340223"/>
                  <a:gd name="connsiteY2" fmla="*/ 60960 h 60960"/>
                  <a:gd name="connsiteX0" fmla="*/ 0 w 345179"/>
                  <a:gd name="connsiteY0" fmla="*/ 27892 h 60960"/>
                  <a:gd name="connsiteX1" fmla="*/ 340223 w 345179"/>
                  <a:gd name="connsiteY1" fmla="*/ 0 h 60960"/>
                  <a:gd name="connsiteX2" fmla="*/ 288271 w 345179"/>
                  <a:gd name="connsiteY2" fmla="*/ 60960 h 60960"/>
                  <a:gd name="connsiteX0" fmla="*/ 0 w 345179"/>
                  <a:gd name="connsiteY0" fmla="*/ 28041 h 61109"/>
                  <a:gd name="connsiteX1" fmla="*/ 340223 w 345179"/>
                  <a:gd name="connsiteY1" fmla="*/ 149 h 61109"/>
                  <a:gd name="connsiteX2" fmla="*/ 288271 w 345179"/>
                  <a:gd name="connsiteY2" fmla="*/ 61109 h 61109"/>
                  <a:gd name="connsiteX0" fmla="*/ 0 w 351304"/>
                  <a:gd name="connsiteY0" fmla="*/ 28041 h 61109"/>
                  <a:gd name="connsiteX1" fmla="*/ 340223 w 351304"/>
                  <a:gd name="connsiteY1" fmla="*/ 149 h 61109"/>
                  <a:gd name="connsiteX2" fmla="*/ 288271 w 351304"/>
                  <a:gd name="connsiteY2" fmla="*/ 61109 h 61109"/>
                  <a:gd name="connsiteX0" fmla="*/ 8972 w 360276"/>
                  <a:gd name="connsiteY0" fmla="*/ 28747 h 61815"/>
                  <a:gd name="connsiteX1" fmla="*/ 31238 w 360276"/>
                  <a:gd name="connsiteY1" fmla="*/ 26796 h 61815"/>
                  <a:gd name="connsiteX2" fmla="*/ 349195 w 360276"/>
                  <a:gd name="connsiteY2" fmla="*/ 855 h 61815"/>
                  <a:gd name="connsiteX3" fmla="*/ 297243 w 360276"/>
                  <a:gd name="connsiteY3" fmla="*/ 61815 h 61815"/>
                  <a:gd name="connsiteX0" fmla="*/ 0 w 461869"/>
                  <a:gd name="connsiteY0" fmla="*/ 84529 h 84529"/>
                  <a:gd name="connsiteX1" fmla="*/ 132831 w 461869"/>
                  <a:gd name="connsiteY1" fmla="*/ 26796 h 84529"/>
                  <a:gd name="connsiteX2" fmla="*/ 450788 w 461869"/>
                  <a:gd name="connsiteY2" fmla="*/ 855 h 84529"/>
                  <a:gd name="connsiteX3" fmla="*/ 398836 w 461869"/>
                  <a:gd name="connsiteY3" fmla="*/ 61815 h 84529"/>
                  <a:gd name="connsiteX0" fmla="*/ 0 w 461869"/>
                  <a:gd name="connsiteY0" fmla="*/ 84538 h 84538"/>
                  <a:gd name="connsiteX1" fmla="*/ 124866 w 461869"/>
                  <a:gd name="connsiteY1" fmla="*/ 26460 h 84538"/>
                  <a:gd name="connsiteX2" fmla="*/ 450788 w 461869"/>
                  <a:gd name="connsiteY2" fmla="*/ 864 h 84538"/>
                  <a:gd name="connsiteX3" fmla="*/ 398836 w 461869"/>
                  <a:gd name="connsiteY3" fmla="*/ 61824 h 84538"/>
                  <a:gd name="connsiteX0" fmla="*/ 0 w 461869"/>
                  <a:gd name="connsiteY0" fmla="*/ 84538 h 84538"/>
                  <a:gd name="connsiteX1" fmla="*/ 124866 w 461869"/>
                  <a:gd name="connsiteY1" fmla="*/ 26460 h 84538"/>
                  <a:gd name="connsiteX2" fmla="*/ 450788 w 461869"/>
                  <a:gd name="connsiteY2" fmla="*/ 864 h 84538"/>
                  <a:gd name="connsiteX3" fmla="*/ 398836 w 461869"/>
                  <a:gd name="connsiteY3" fmla="*/ 61824 h 84538"/>
                  <a:gd name="connsiteX0" fmla="*/ 0 w 489657"/>
                  <a:gd name="connsiteY0" fmla="*/ 87333 h 87333"/>
                  <a:gd name="connsiteX1" fmla="*/ 124866 w 489657"/>
                  <a:gd name="connsiteY1" fmla="*/ 29255 h 87333"/>
                  <a:gd name="connsiteX2" fmla="*/ 480994 w 489657"/>
                  <a:gd name="connsiteY2" fmla="*/ 792 h 87333"/>
                  <a:gd name="connsiteX3" fmla="*/ 398836 w 489657"/>
                  <a:gd name="connsiteY3" fmla="*/ 64619 h 87333"/>
                  <a:gd name="connsiteX0" fmla="*/ 0 w 480994"/>
                  <a:gd name="connsiteY0" fmla="*/ 87333 h 87333"/>
                  <a:gd name="connsiteX1" fmla="*/ 124866 w 480994"/>
                  <a:gd name="connsiteY1" fmla="*/ 29255 h 87333"/>
                  <a:gd name="connsiteX2" fmla="*/ 480994 w 480994"/>
                  <a:gd name="connsiteY2" fmla="*/ 792 h 87333"/>
                  <a:gd name="connsiteX3" fmla="*/ 398836 w 480994"/>
                  <a:gd name="connsiteY3" fmla="*/ 64619 h 87333"/>
                  <a:gd name="connsiteX0" fmla="*/ 0 w 480994"/>
                  <a:gd name="connsiteY0" fmla="*/ 87333 h 87333"/>
                  <a:gd name="connsiteX1" fmla="*/ 124866 w 480994"/>
                  <a:gd name="connsiteY1" fmla="*/ 29255 h 87333"/>
                  <a:gd name="connsiteX2" fmla="*/ 480994 w 480994"/>
                  <a:gd name="connsiteY2" fmla="*/ 792 h 87333"/>
                  <a:gd name="connsiteX3" fmla="*/ 375587 w 480994"/>
                  <a:gd name="connsiteY3" fmla="*/ 66100 h 87333"/>
                  <a:gd name="connsiteX0" fmla="*/ 0 w 484454"/>
                  <a:gd name="connsiteY0" fmla="*/ 87014 h 87014"/>
                  <a:gd name="connsiteX1" fmla="*/ 124866 w 484454"/>
                  <a:gd name="connsiteY1" fmla="*/ 28936 h 87014"/>
                  <a:gd name="connsiteX2" fmla="*/ 484454 w 484454"/>
                  <a:gd name="connsiteY2" fmla="*/ 800 h 87014"/>
                  <a:gd name="connsiteX3" fmla="*/ 375587 w 484454"/>
                  <a:gd name="connsiteY3" fmla="*/ 65781 h 87014"/>
                  <a:gd name="connsiteX0" fmla="*/ 0 w 484454"/>
                  <a:gd name="connsiteY0" fmla="*/ 86214 h 86214"/>
                  <a:gd name="connsiteX1" fmla="*/ 124866 w 484454"/>
                  <a:gd name="connsiteY1" fmla="*/ 28136 h 86214"/>
                  <a:gd name="connsiteX2" fmla="*/ 484454 w 484454"/>
                  <a:gd name="connsiteY2" fmla="*/ 0 h 86214"/>
                  <a:gd name="connsiteX3" fmla="*/ 375587 w 484454"/>
                  <a:gd name="connsiteY3" fmla="*/ 64981 h 86214"/>
                  <a:gd name="connsiteX0" fmla="*/ 0 w 484454"/>
                  <a:gd name="connsiteY0" fmla="*/ 86214 h 86214"/>
                  <a:gd name="connsiteX1" fmla="*/ 124866 w 484454"/>
                  <a:gd name="connsiteY1" fmla="*/ 28136 h 86214"/>
                  <a:gd name="connsiteX2" fmla="*/ 484454 w 484454"/>
                  <a:gd name="connsiteY2" fmla="*/ 0 h 86214"/>
                  <a:gd name="connsiteX3" fmla="*/ 375587 w 484454"/>
                  <a:gd name="connsiteY3" fmla="*/ 64981 h 86214"/>
                  <a:gd name="connsiteX4" fmla="*/ 0 w 484454"/>
                  <a:gd name="connsiteY4" fmla="*/ 86214 h 86214"/>
                  <a:gd name="connsiteX0" fmla="*/ 0 w 484454"/>
                  <a:gd name="connsiteY0" fmla="*/ 86214 h 230347"/>
                  <a:gd name="connsiteX1" fmla="*/ 124866 w 484454"/>
                  <a:gd name="connsiteY1" fmla="*/ 28136 h 230347"/>
                  <a:gd name="connsiteX2" fmla="*/ 484454 w 484454"/>
                  <a:gd name="connsiteY2" fmla="*/ 0 h 230347"/>
                  <a:gd name="connsiteX3" fmla="*/ 100771 w 484454"/>
                  <a:gd name="connsiteY3" fmla="*/ 230347 h 230347"/>
                  <a:gd name="connsiteX4" fmla="*/ 0 w 484454"/>
                  <a:gd name="connsiteY4" fmla="*/ 86214 h 230347"/>
                  <a:gd name="connsiteX0" fmla="*/ 0 w 1068902"/>
                  <a:gd name="connsiteY0" fmla="*/ 277082 h 277082"/>
                  <a:gd name="connsiteX1" fmla="*/ 709314 w 1068902"/>
                  <a:gd name="connsiteY1" fmla="*/ 28136 h 277082"/>
                  <a:gd name="connsiteX2" fmla="*/ 1068902 w 1068902"/>
                  <a:gd name="connsiteY2" fmla="*/ 0 h 277082"/>
                  <a:gd name="connsiteX3" fmla="*/ 685219 w 1068902"/>
                  <a:gd name="connsiteY3" fmla="*/ 230347 h 277082"/>
                  <a:gd name="connsiteX4" fmla="*/ 0 w 1068902"/>
                  <a:gd name="connsiteY4" fmla="*/ 277082 h 277082"/>
                  <a:gd name="connsiteX0" fmla="*/ 0 w 1068902"/>
                  <a:gd name="connsiteY0" fmla="*/ 277082 h 277082"/>
                  <a:gd name="connsiteX1" fmla="*/ 278702 w 1068902"/>
                  <a:gd name="connsiteY1" fmla="*/ 73270 h 277082"/>
                  <a:gd name="connsiteX2" fmla="*/ 1068902 w 1068902"/>
                  <a:gd name="connsiteY2" fmla="*/ 0 h 277082"/>
                  <a:gd name="connsiteX3" fmla="*/ 685219 w 1068902"/>
                  <a:gd name="connsiteY3" fmla="*/ 230347 h 277082"/>
                  <a:gd name="connsiteX4" fmla="*/ 0 w 1068902"/>
                  <a:gd name="connsiteY4" fmla="*/ 277082 h 277082"/>
                  <a:gd name="connsiteX0" fmla="*/ 0 w 1193453"/>
                  <a:gd name="connsiteY0" fmla="*/ 265300 h 265300"/>
                  <a:gd name="connsiteX1" fmla="*/ 403253 w 1193453"/>
                  <a:gd name="connsiteY1" fmla="*/ 73270 h 265300"/>
                  <a:gd name="connsiteX2" fmla="*/ 1193453 w 1193453"/>
                  <a:gd name="connsiteY2" fmla="*/ 0 h 265300"/>
                  <a:gd name="connsiteX3" fmla="*/ 809770 w 1193453"/>
                  <a:gd name="connsiteY3" fmla="*/ 230347 h 265300"/>
                  <a:gd name="connsiteX4" fmla="*/ 0 w 1193453"/>
                  <a:gd name="connsiteY4" fmla="*/ 265300 h 265300"/>
                  <a:gd name="connsiteX0" fmla="*/ 0 w 1212579"/>
                  <a:gd name="connsiteY0" fmla="*/ 287207 h 287207"/>
                  <a:gd name="connsiteX1" fmla="*/ 422379 w 1212579"/>
                  <a:gd name="connsiteY1" fmla="*/ 73270 h 287207"/>
                  <a:gd name="connsiteX2" fmla="*/ 1212579 w 1212579"/>
                  <a:gd name="connsiteY2" fmla="*/ 0 h 287207"/>
                  <a:gd name="connsiteX3" fmla="*/ 828896 w 1212579"/>
                  <a:gd name="connsiteY3" fmla="*/ 230347 h 287207"/>
                  <a:gd name="connsiteX4" fmla="*/ 0 w 1212579"/>
                  <a:gd name="connsiteY4" fmla="*/ 287207 h 287207"/>
                  <a:gd name="connsiteX0" fmla="*/ 0 w 1236227"/>
                  <a:gd name="connsiteY0" fmla="*/ 291512 h 291512"/>
                  <a:gd name="connsiteX1" fmla="*/ 446027 w 1236227"/>
                  <a:gd name="connsiteY1" fmla="*/ 73270 h 291512"/>
                  <a:gd name="connsiteX2" fmla="*/ 1236227 w 1236227"/>
                  <a:gd name="connsiteY2" fmla="*/ 0 h 291512"/>
                  <a:gd name="connsiteX3" fmla="*/ 852544 w 1236227"/>
                  <a:gd name="connsiteY3" fmla="*/ 230347 h 291512"/>
                  <a:gd name="connsiteX4" fmla="*/ 0 w 1236227"/>
                  <a:gd name="connsiteY4" fmla="*/ 291512 h 291512"/>
                  <a:gd name="connsiteX0" fmla="*/ 0 w 1245807"/>
                  <a:gd name="connsiteY0" fmla="*/ 284881 h 284881"/>
                  <a:gd name="connsiteX1" fmla="*/ 455607 w 1245807"/>
                  <a:gd name="connsiteY1" fmla="*/ 73270 h 284881"/>
                  <a:gd name="connsiteX2" fmla="*/ 1245807 w 1245807"/>
                  <a:gd name="connsiteY2" fmla="*/ 0 h 284881"/>
                  <a:gd name="connsiteX3" fmla="*/ 862124 w 1245807"/>
                  <a:gd name="connsiteY3" fmla="*/ 230347 h 284881"/>
                  <a:gd name="connsiteX4" fmla="*/ 0 w 1245807"/>
                  <a:gd name="connsiteY4" fmla="*/ 284881 h 284881"/>
                  <a:gd name="connsiteX0" fmla="*/ 0 w 1241093"/>
                  <a:gd name="connsiteY0" fmla="*/ 292278 h 292278"/>
                  <a:gd name="connsiteX1" fmla="*/ 450893 w 1241093"/>
                  <a:gd name="connsiteY1" fmla="*/ 73270 h 292278"/>
                  <a:gd name="connsiteX2" fmla="*/ 1241093 w 1241093"/>
                  <a:gd name="connsiteY2" fmla="*/ 0 h 292278"/>
                  <a:gd name="connsiteX3" fmla="*/ 857410 w 1241093"/>
                  <a:gd name="connsiteY3" fmla="*/ 230347 h 292278"/>
                  <a:gd name="connsiteX4" fmla="*/ 0 w 1241093"/>
                  <a:gd name="connsiteY4" fmla="*/ 292278 h 292278"/>
                  <a:gd name="connsiteX0" fmla="*/ 69080 w 1310173"/>
                  <a:gd name="connsiteY0" fmla="*/ 292278 h 298773"/>
                  <a:gd name="connsiteX1" fmla="*/ 103163 w 1310173"/>
                  <a:gd name="connsiteY1" fmla="*/ 271600 h 298773"/>
                  <a:gd name="connsiteX2" fmla="*/ 519973 w 1310173"/>
                  <a:gd name="connsiteY2" fmla="*/ 73270 h 298773"/>
                  <a:gd name="connsiteX3" fmla="*/ 1310173 w 1310173"/>
                  <a:gd name="connsiteY3" fmla="*/ 0 h 298773"/>
                  <a:gd name="connsiteX4" fmla="*/ 926490 w 1310173"/>
                  <a:gd name="connsiteY4" fmla="*/ 230347 h 298773"/>
                  <a:gd name="connsiteX5" fmla="*/ 69080 w 1310173"/>
                  <a:gd name="connsiteY5" fmla="*/ 292278 h 298773"/>
                  <a:gd name="connsiteX0" fmla="*/ 823327 w 1207010"/>
                  <a:gd name="connsiteY0" fmla="*/ 230347 h 271600"/>
                  <a:gd name="connsiteX1" fmla="*/ 0 w 1207010"/>
                  <a:gd name="connsiteY1" fmla="*/ 271600 h 271600"/>
                  <a:gd name="connsiteX2" fmla="*/ 416810 w 1207010"/>
                  <a:gd name="connsiteY2" fmla="*/ 73270 h 271600"/>
                  <a:gd name="connsiteX3" fmla="*/ 1207010 w 1207010"/>
                  <a:gd name="connsiteY3" fmla="*/ 0 h 271600"/>
                  <a:gd name="connsiteX4" fmla="*/ 823327 w 1207010"/>
                  <a:gd name="connsiteY4" fmla="*/ 230347 h 271600"/>
                  <a:gd name="connsiteX0" fmla="*/ 871614 w 1255297"/>
                  <a:gd name="connsiteY0" fmla="*/ 230347 h 296064"/>
                  <a:gd name="connsiteX1" fmla="*/ 0 w 1255297"/>
                  <a:gd name="connsiteY1" fmla="*/ 296064 h 296064"/>
                  <a:gd name="connsiteX2" fmla="*/ 465097 w 1255297"/>
                  <a:gd name="connsiteY2" fmla="*/ 73270 h 296064"/>
                  <a:gd name="connsiteX3" fmla="*/ 1255297 w 1255297"/>
                  <a:gd name="connsiteY3" fmla="*/ 0 h 296064"/>
                  <a:gd name="connsiteX4" fmla="*/ 871614 w 1255297"/>
                  <a:gd name="connsiteY4" fmla="*/ 230347 h 296064"/>
                  <a:gd name="connsiteX0" fmla="*/ 871614 w 1255297"/>
                  <a:gd name="connsiteY0" fmla="*/ 230347 h 296064"/>
                  <a:gd name="connsiteX1" fmla="*/ 0 w 1255297"/>
                  <a:gd name="connsiteY1" fmla="*/ 296064 h 296064"/>
                  <a:gd name="connsiteX2" fmla="*/ 465097 w 1255297"/>
                  <a:gd name="connsiteY2" fmla="*/ 73270 h 296064"/>
                  <a:gd name="connsiteX3" fmla="*/ 1255297 w 1255297"/>
                  <a:gd name="connsiteY3" fmla="*/ 0 h 296064"/>
                  <a:gd name="connsiteX4" fmla="*/ 871614 w 1255297"/>
                  <a:gd name="connsiteY4" fmla="*/ 230347 h 296064"/>
                  <a:gd name="connsiteX0" fmla="*/ 841293 w 1224976"/>
                  <a:gd name="connsiteY0" fmla="*/ 230347 h 287075"/>
                  <a:gd name="connsiteX1" fmla="*/ 0 w 1224976"/>
                  <a:gd name="connsiteY1" fmla="*/ 287075 h 287075"/>
                  <a:gd name="connsiteX2" fmla="*/ 434776 w 1224976"/>
                  <a:gd name="connsiteY2" fmla="*/ 73270 h 287075"/>
                  <a:gd name="connsiteX3" fmla="*/ 1224976 w 1224976"/>
                  <a:gd name="connsiteY3" fmla="*/ 0 h 287075"/>
                  <a:gd name="connsiteX4" fmla="*/ 841293 w 1224976"/>
                  <a:gd name="connsiteY4" fmla="*/ 230347 h 287075"/>
                  <a:gd name="connsiteX0" fmla="*/ 854239 w 1237922"/>
                  <a:gd name="connsiteY0" fmla="*/ 230347 h 293619"/>
                  <a:gd name="connsiteX1" fmla="*/ 0 w 1237922"/>
                  <a:gd name="connsiteY1" fmla="*/ 293619 h 293619"/>
                  <a:gd name="connsiteX2" fmla="*/ 447722 w 1237922"/>
                  <a:gd name="connsiteY2" fmla="*/ 73270 h 293619"/>
                  <a:gd name="connsiteX3" fmla="*/ 1237922 w 1237922"/>
                  <a:gd name="connsiteY3" fmla="*/ 0 h 293619"/>
                  <a:gd name="connsiteX4" fmla="*/ 854239 w 1237922"/>
                  <a:gd name="connsiteY4" fmla="*/ 230347 h 293619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5441"/>
                  <a:gd name="connsiteX1" fmla="*/ 0 w 1235108"/>
                  <a:gd name="connsiteY1" fmla="*/ 291432 h 295441"/>
                  <a:gd name="connsiteX2" fmla="*/ 444908 w 1235108"/>
                  <a:gd name="connsiteY2" fmla="*/ 73270 h 295441"/>
                  <a:gd name="connsiteX3" fmla="*/ 1235108 w 1235108"/>
                  <a:gd name="connsiteY3" fmla="*/ 0 h 295441"/>
                  <a:gd name="connsiteX4" fmla="*/ 851425 w 1235108"/>
                  <a:gd name="connsiteY4" fmla="*/ 230347 h 295441"/>
                  <a:gd name="connsiteX0" fmla="*/ 851425 w 1235108"/>
                  <a:gd name="connsiteY0" fmla="*/ 230347 h 292058"/>
                  <a:gd name="connsiteX1" fmla="*/ 0 w 1235108"/>
                  <a:gd name="connsiteY1" fmla="*/ 291432 h 292058"/>
                  <a:gd name="connsiteX2" fmla="*/ 444908 w 1235108"/>
                  <a:gd name="connsiteY2" fmla="*/ 73270 h 292058"/>
                  <a:gd name="connsiteX3" fmla="*/ 1235108 w 1235108"/>
                  <a:gd name="connsiteY3" fmla="*/ 0 h 292058"/>
                  <a:gd name="connsiteX4" fmla="*/ 851425 w 1235108"/>
                  <a:gd name="connsiteY4" fmla="*/ 230347 h 292058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915212"/>
                  <a:gd name="connsiteY0" fmla="*/ 256008 h 317093"/>
                  <a:gd name="connsiteX1" fmla="*/ 0 w 915212"/>
                  <a:gd name="connsiteY1" fmla="*/ 317093 h 317093"/>
                  <a:gd name="connsiteX2" fmla="*/ 444908 w 915212"/>
                  <a:gd name="connsiteY2" fmla="*/ 98931 h 317093"/>
                  <a:gd name="connsiteX3" fmla="*/ 915212 w 915212"/>
                  <a:gd name="connsiteY3" fmla="*/ 0 h 317093"/>
                  <a:gd name="connsiteX4" fmla="*/ 851425 w 915212"/>
                  <a:gd name="connsiteY4" fmla="*/ 256008 h 317093"/>
                  <a:gd name="connsiteX0" fmla="*/ 851425 w 915212"/>
                  <a:gd name="connsiteY0" fmla="*/ 256008 h 317093"/>
                  <a:gd name="connsiteX1" fmla="*/ 0 w 915212"/>
                  <a:gd name="connsiteY1" fmla="*/ 317093 h 317093"/>
                  <a:gd name="connsiteX2" fmla="*/ 781465 w 915212"/>
                  <a:gd name="connsiteY2" fmla="*/ 24967 h 317093"/>
                  <a:gd name="connsiteX3" fmla="*/ 915212 w 915212"/>
                  <a:gd name="connsiteY3" fmla="*/ 0 h 317093"/>
                  <a:gd name="connsiteX4" fmla="*/ 851425 w 915212"/>
                  <a:gd name="connsiteY4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163795 w 227582"/>
                  <a:gd name="connsiteY0" fmla="*/ 256008 h 264075"/>
                  <a:gd name="connsiteX1" fmla="*/ 3675 w 227582"/>
                  <a:gd name="connsiteY1" fmla="*/ 252785 h 264075"/>
                  <a:gd name="connsiteX2" fmla="*/ 93835 w 227582"/>
                  <a:gd name="connsiteY2" fmla="*/ 24967 h 264075"/>
                  <a:gd name="connsiteX3" fmla="*/ 227582 w 227582"/>
                  <a:gd name="connsiteY3" fmla="*/ 0 h 264075"/>
                  <a:gd name="connsiteX4" fmla="*/ 163795 w 227582"/>
                  <a:gd name="connsiteY4" fmla="*/ 256008 h 264075"/>
                  <a:gd name="connsiteX0" fmla="*/ 154575 w 218362"/>
                  <a:gd name="connsiteY0" fmla="*/ 256008 h 268547"/>
                  <a:gd name="connsiteX1" fmla="*/ 14448 w 218362"/>
                  <a:gd name="connsiteY1" fmla="*/ 266370 h 268547"/>
                  <a:gd name="connsiteX2" fmla="*/ 84615 w 218362"/>
                  <a:gd name="connsiteY2" fmla="*/ 24967 h 268547"/>
                  <a:gd name="connsiteX3" fmla="*/ 218362 w 218362"/>
                  <a:gd name="connsiteY3" fmla="*/ 0 h 268547"/>
                  <a:gd name="connsiteX4" fmla="*/ 154575 w 218362"/>
                  <a:gd name="connsiteY4" fmla="*/ 256008 h 268547"/>
                  <a:gd name="connsiteX0" fmla="*/ 152335 w 216122"/>
                  <a:gd name="connsiteY0" fmla="*/ 256008 h 266370"/>
                  <a:gd name="connsiteX1" fmla="*/ 12208 w 216122"/>
                  <a:gd name="connsiteY1" fmla="*/ 266370 h 266370"/>
                  <a:gd name="connsiteX2" fmla="*/ 82375 w 216122"/>
                  <a:gd name="connsiteY2" fmla="*/ 24967 h 266370"/>
                  <a:gd name="connsiteX3" fmla="*/ 216122 w 216122"/>
                  <a:gd name="connsiteY3" fmla="*/ 0 h 266370"/>
                  <a:gd name="connsiteX4" fmla="*/ 152335 w 216122"/>
                  <a:gd name="connsiteY4" fmla="*/ 256008 h 266370"/>
                  <a:gd name="connsiteX0" fmla="*/ 152335 w 216122"/>
                  <a:gd name="connsiteY0" fmla="*/ 256008 h 266370"/>
                  <a:gd name="connsiteX1" fmla="*/ 12208 w 216122"/>
                  <a:gd name="connsiteY1" fmla="*/ 266370 h 266370"/>
                  <a:gd name="connsiteX2" fmla="*/ 82375 w 216122"/>
                  <a:gd name="connsiteY2" fmla="*/ 24967 h 266370"/>
                  <a:gd name="connsiteX3" fmla="*/ 216122 w 216122"/>
                  <a:gd name="connsiteY3" fmla="*/ 0 h 266370"/>
                  <a:gd name="connsiteX4" fmla="*/ 152335 w 216122"/>
                  <a:gd name="connsiteY4" fmla="*/ 256008 h 266370"/>
                  <a:gd name="connsiteX0" fmla="*/ 140127 w 203914"/>
                  <a:gd name="connsiteY0" fmla="*/ 256008 h 266370"/>
                  <a:gd name="connsiteX1" fmla="*/ 0 w 203914"/>
                  <a:gd name="connsiteY1" fmla="*/ 266370 h 266370"/>
                  <a:gd name="connsiteX2" fmla="*/ 70167 w 203914"/>
                  <a:gd name="connsiteY2" fmla="*/ 24967 h 266370"/>
                  <a:gd name="connsiteX3" fmla="*/ 203914 w 203914"/>
                  <a:gd name="connsiteY3" fmla="*/ 0 h 266370"/>
                  <a:gd name="connsiteX4" fmla="*/ 140127 w 203914"/>
                  <a:gd name="connsiteY4" fmla="*/ 256008 h 266370"/>
                  <a:gd name="connsiteX0" fmla="*/ 140127 w 203914"/>
                  <a:gd name="connsiteY0" fmla="*/ 256008 h 262527"/>
                  <a:gd name="connsiteX1" fmla="*/ 0 w 203914"/>
                  <a:gd name="connsiteY1" fmla="*/ 259065 h 262527"/>
                  <a:gd name="connsiteX2" fmla="*/ 70167 w 203914"/>
                  <a:gd name="connsiteY2" fmla="*/ 24967 h 262527"/>
                  <a:gd name="connsiteX3" fmla="*/ 203914 w 203914"/>
                  <a:gd name="connsiteY3" fmla="*/ 0 h 262527"/>
                  <a:gd name="connsiteX4" fmla="*/ 140127 w 203914"/>
                  <a:gd name="connsiteY4" fmla="*/ 256008 h 262527"/>
                  <a:gd name="connsiteX0" fmla="*/ 140127 w 203914"/>
                  <a:gd name="connsiteY0" fmla="*/ 256008 h 266395"/>
                  <a:gd name="connsiteX1" fmla="*/ 0 w 203914"/>
                  <a:gd name="connsiteY1" fmla="*/ 259065 h 266395"/>
                  <a:gd name="connsiteX2" fmla="*/ 70167 w 203914"/>
                  <a:gd name="connsiteY2" fmla="*/ 24967 h 266395"/>
                  <a:gd name="connsiteX3" fmla="*/ 203914 w 203914"/>
                  <a:gd name="connsiteY3" fmla="*/ 0 h 266395"/>
                  <a:gd name="connsiteX4" fmla="*/ 140127 w 203914"/>
                  <a:gd name="connsiteY4" fmla="*/ 256008 h 266395"/>
                  <a:gd name="connsiteX0" fmla="*/ 140127 w 180588"/>
                  <a:gd name="connsiteY0" fmla="*/ 241397 h 251784"/>
                  <a:gd name="connsiteX1" fmla="*/ 0 w 180588"/>
                  <a:gd name="connsiteY1" fmla="*/ 244454 h 251784"/>
                  <a:gd name="connsiteX2" fmla="*/ 70167 w 180588"/>
                  <a:gd name="connsiteY2" fmla="*/ 10356 h 251784"/>
                  <a:gd name="connsiteX3" fmla="*/ 180588 w 180588"/>
                  <a:gd name="connsiteY3" fmla="*/ 0 h 251784"/>
                  <a:gd name="connsiteX4" fmla="*/ 140127 w 180588"/>
                  <a:gd name="connsiteY4" fmla="*/ 241397 h 251784"/>
                  <a:gd name="connsiteX0" fmla="*/ 140127 w 180588"/>
                  <a:gd name="connsiteY0" fmla="*/ 241397 h 251784"/>
                  <a:gd name="connsiteX1" fmla="*/ 0 w 180588"/>
                  <a:gd name="connsiteY1" fmla="*/ 244454 h 251784"/>
                  <a:gd name="connsiteX2" fmla="*/ 70167 w 180588"/>
                  <a:gd name="connsiteY2" fmla="*/ 10356 h 251784"/>
                  <a:gd name="connsiteX3" fmla="*/ 180588 w 180588"/>
                  <a:gd name="connsiteY3" fmla="*/ 0 h 251784"/>
                  <a:gd name="connsiteX4" fmla="*/ 140127 w 180588"/>
                  <a:gd name="connsiteY4" fmla="*/ 241397 h 251784"/>
                  <a:gd name="connsiteX0" fmla="*/ 140127 w 180588"/>
                  <a:gd name="connsiteY0" fmla="*/ 242218 h 252605"/>
                  <a:gd name="connsiteX1" fmla="*/ 0 w 180588"/>
                  <a:gd name="connsiteY1" fmla="*/ 245275 h 252605"/>
                  <a:gd name="connsiteX2" fmla="*/ 70167 w 180588"/>
                  <a:gd name="connsiteY2" fmla="*/ 11177 h 252605"/>
                  <a:gd name="connsiteX3" fmla="*/ 180588 w 180588"/>
                  <a:gd name="connsiteY3" fmla="*/ 821 h 252605"/>
                  <a:gd name="connsiteX4" fmla="*/ 140127 w 180588"/>
                  <a:gd name="connsiteY4" fmla="*/ 242218 h 252605"/>
                  <a:gd name="connsiteX0" fmla="*/ 140127 w 180588"/>
                  <a:gd name="connsiteY0" fmla="*/ 242617 h 253004"/>
                  <a:gd name="connsiteX1" fmla="*/ 0 w 180588"/>
                  <a:gd name="connsiteY1" fmla="*/ 245674 h 253004"/>
                  <a:gd name="connsiteX2" fmla="*/ 70167 w 180588"/>
                  <a:gd name="connsiteY2" fmla="*/ 7010 h 253004"/>
                  <a:gd name="connsiteX3" fmla="*/ 180588 w 180588"/>
                  <a:gd name="connsiteY3" fmla="*/ 1220 h 253004"/>
                  <a:gd name="connsiteX4" fmla="*/ 140127 w 180588"/>
                  <a:gd name="connsiteY4" fmla="*/ 242617 h 253004"/>
                  <a:gd name="connsiteX0" fmla="*/ 140127 w 180588"/>
                  <a:gd name="connsiteY0" fmla="*/ 243859 h 254246"/>
                  <a:gd name="connsiteX1" fmla="*/ 0 w 180588"/>
                  <a:gd name="connsiteY1" fmla="*/ 246916 h 254246"/>
                  <a:gd name="connsiteX2" fmla="*/ 70167 w 180588"/>
                  <a:gd name="connsiteY2" fmla="*/ 8252 h 254246"/>
                  <a:gd name="connsiteX3" fmla="*/ 180588 w 180588"/>
                  <a:gd name="connsiteY3" fmla="*/ 2462 h 254246"/>
                  <a:gd name="connsiteX4" fmla="*/ 140127 w 180588"/>
                  <a:gd name="connsiteY4" fmla="*/ 243859 h 254246"/>
                  <a:gd name="connsiteX0" fmla="*/ 140127 w 180588"/>
                  <a:gd name="connsiteY0" fmla="*/ 243859 h 254246"/>
                  <a:gd name="connsiteX1" fmla="*/ 0 w 180588"/>
                  <a:gd name="connsiteY1" fmla="*/ 246916 h 254246"/>
                  <a:gd name="connsiteX2" fmla="*/ 70167 w 180588"/>
                  <a:gd name="connsiteY2" fmla="*/ 8252 h 254246"/>
                  <a:gd name="connsiteX3" fmla="*/ 180588 w 180588"/>
                  <a:gd name="connsiteY3" fmla="*/ 2462 h 254246"/>
                  <a:gd name="connsiteX4" fmla="*/ 140127 w 180588"/>
                  <a:gd name="connsiteY4" fmla="*/ 243859 h 254246"/>
                  <a:gd name="connsiteX0" fmla="*/ 326733 w 327400"/>
                  <a:gd name="connsiteY0" fmla="*/ 85879 h 247093"/>
                  <a:gd name="connsiteX1" fmla="*/ 0 w 327400"/>
                  <a:gd name="connsiteY1" fmla="*/ 246916 h 247093"/>
                  <a:gd name="connsiteX2" fmla="*/ 70167 w 327400"/>
                  <a:gd name="connsiteY2" fmla="*/ 8252 h 247093"/>
                  <a:gd name="connsiteX3" fmla="*/ 180588 w 327400"/>
                  <a:gd name="connsiteY3" fmla="*/ 2462 h 247093"/>
                  <a:gd name="connsiteX4" fmla="*/ 326733 w 327400"/>
                  <a:gd name="connsiteY4" fmla="*/ 85879 h 247093"/>
                  <a:gd name="connsiteX0" fmla="*/ 326733 w 363862"/>
                  <a:gd name="connsiteY0" fmla="*/ 83852 h 245066"/>
                  <a:gd name="connsiteX1" fmla="*/ 0 w 363862"/>
                  <a:gd name="connsiteY1" fmla="*/ 244889 h 245066"/>
                  <a:gd name="connsiteX2" fmla="*/ 70167 w 363862"/>
                  <a:gd name="connsiteY2" fmla="*/ 6225 h 245066"/>
                  <a:gd name="connsiteX3" fmla="*/ 363862 w 363862"/>
                  <a:gd name="connsiteY3" fmla="*/ 4088 h 245066"/>
                  <a:gd name="connsiteX4" fmla="*/ 326733 w 363862"/>
                  <a:gd name="connsiteY4" fmla="*/ 83852 h 245066"/>
                  <a:gd name="connsiteX0" fmla="*/ 290078 w 363862"/>
                  <a:gd name="connsiteY0" fmla="*/ 38193 h 245025"/>
                  <a:gd name="connsiteX1" fmla="*/ 0 w 363862"/>
                  <a:gd name="connsiteY1" fmla="*/ 244889 h 245025"/>
                  <a:gd name="connsiteX2" fmla="*/ 70167 w 363862"/>
                  <a:gd name="connsiteY2" fmla="*/ 6225 h 245025"/>
                  <a:gd name="connsiteX3" fmla="*/ 363862 w 363862"/>
                  <a:gd name="connsiteY3" fmla="*/ 4088 h 245025"/>
                  <a:gd name="connsiteX4" fmla="*/ 290078 w 363862"/>
                  <a:gd name="connsiteY4" fmla="*/ 38193 h 245025"/>
                  <a:gd name="connsiteX0" fmla="*/ 230098 w 303882"/>
                  <a:gd name="connsiteY0" fmla="*/ 38193 h 50825"/>
                  <a:gd name="connsiteX1" fmla="*/ 0 w 303882"/>
                  <a:gd name="connsiteY1" fmla="*/ 45816 h 50825"/>
                  <a:gd name="connsiteX2" fmla="*/ 10187 w 303882"/>
                  <a:gd name="connsiteY2" fmla="*/ 6225 h 50825"/>
                  <a:gd name="connsiteX3" fmla="*/ 303882 w 303882"/>
                  <a:gd name="connsiteY3" fmla="*/ 4088 h 50825"/>
                  <a:gd name="connsiteX4" fmla="*/ 230098 w 303882"/>
                  <a:gd name="connsiteY4" fmla="*/ 38193 h 50825"/>
                  <a:gd name="connsiteX0" fmla="*/ 230098 w 303882"/>
                  <a:gd name="connsiteY0" fmla="*/ 38193 h 46938"/>
                  <a:gd name="connsiteX1" fmla="*/ 0 w 303882"/>
                  <a:gd name="connsiteY1" fmla="*/ 45816 h 46938"/>
                  <a:gd name="connsiteX2" fmla="*/ 10187 w 303882"/>
                  <a:gd name="connsiteY2" fmla="*/ 6225 h 46938"/>
                  <a:gd name="connsiteX3" fmla="*/ 303882 w 303882"/>
                  <a:gd name="connsiteY3" fmla="*/ 4088 h 46938"/>
                  <a:gd name="connsiteX4" fmla="*/ 230098 w 303882"/>
                  <a:gd name="connsiteY4" fmla="*/ 38193 h 46938"/>
                  <a:gd name="connsiteX0" fmla="*/ 240095 w 303882"/>
                  <a:gd name="connsiteY0" fmla="*/ 39106 h 47542"/>
                  <a:gd name="connsiteX1" fmla="*/ 0 w 303882"/>
                  <a:gd name="connsiteY1" fmla="*/ 45816 h 47542"/>
                  <a:gd name="connsiteX2" fmla="*/ 10187 w 303882"/>
                  <a:gd name="connsiteY2" fmla="*/ 6225 h 47542"/>
                  <a:gd name="connsiteX3" fmla="*/ 303882 w 303882"/>
                  <a:gd name="connsiteY3" fmla="*/ 4088 h 47542"/>
                  <a:gd name="connsiteX4" fmla="*/ 240095 w 303882"/>
                  <a:gd name="connsiteY4" fmla="*/ 39106 h 47542"/>
                  <a:gd name="connsiteX0" fmla="*/ 240095 w 303882"/>
                  <a:gd name="connsiteY0" fmla="*/ 39106 h 45816"/>
                  <a:gd name="connsiteX1" fmla="*/ 0 w 303882"/>
                  <a:gd name="connsiteY1" fmla="*/ 45816 h 45816"/>
                  <a:gd name="connsiteX2" fmla="*/ 10187 w 303882"/>
                  <a:gd name="connsiteY2" fmla="*/ 6225 h 45816"/>
                  <a:gd name="connsiteX3" fmla="*/ 303882 w 303882"/>
                  <a:gd name="connsiteY3" fmla="*/ 4088 h 45816"/>
                  <a:gd name="connsiteX4" fmla="*/ 240095 w 303882"/>
                  <a:gd name="connsiteY4" fmla="*/ 39106 h 45816"/>
                  <a:gd name="connsiteX0" fmla="*/ 240095 w 303882"/>
                  <a:gd name="connsiteY0" fmla="*/ 39106 h 45816"/>
                  <a:gd name="connsiteX1" fmla="*/ 0 w 303882"/>
                  <a:gd name="connsiteY1" fmla="*/ 45816 h 45816"/>
                  <a:gd name="connsiteX2" fmla="*/ 10187 w 303882"/>
                  <a:gd name="connsiteY2" fmla="*/ 6225 h 45816"/>
                  <a:gd name="connsiteX3" fmla="*/ 303882 w 303882"/>
                  <a:gd name="connsiteY3" fmla="*/ 4088 h 45816"/>
                  <a:gd name="connsiteX4" fmla="*/ 240095 w 303882"/>
                  <a:gd name="connsiteY4" fmla="*/ 39106 h 45816"/>
                  <a:gd name="connsiteX0" fmla="*/ 240095 w 303882"/>
                  <a:gd name="connsiteY0" fmla="*/ 38211 h 44921"/>
                  <a:gd name="connsiteX1" fmla="*/ 0 w 303882"/>
                  <a:gd name="connsiteY1" fmla="*/ 44921 h 44921"/>
                  <a:gd name="connsiteX2" fmla="*/ 10187 w 303882"/>
                  <a:gd name="connsiteY2" fmla="*/ 5330 h 44921"/>
                  <a:gd name="connsiteX3" fmla="*/ 303882 w 303882"/>
                  <a:gd name="connsiteY3" fmla="*/ 3193 h 44921"/>
                  <a:gd name="connsiteX4" fmla="*/ 240095 w 303882"/>
                  <a:gd name="connsiteY4" fmla="*/ 38211 h 44921"/>
                  <a:gd name="connsiteX0" fmla="*/ 240095 w 303882"/>
                  <a:gd name="connsiteY0" fmla="*/ 35385 h 42095"/>
                  <a:gd name="connsiteX1" fmla="*/ 0 w 303882"/>
                  <a:gd name="connsiteY1" fmla="*/ 42095 h 42095"/>
                  <a:gd name="connsiteX2" fmla="*/ 10187 w 303882"/>
                  <a:gd name="connsiteY2" fmla="*/ 2504 h 42095"/>
                  <a:gd name="connsiteX3" fmla="*/ 303882 w 303882"/>
                  <a:gd name="connsiteY3" fmla="*/ 367 h 42095"/>
                  <a:gd name="connsiteX4" fmla="*/ 240095 w 303882"/>
                  <a:gd name="connsiteY4" fmla="*/ 35385 h 42095"/>
                  <a:gd name="connsiteX0" fmla="*/ 240095 w 303882"/>
                  <a:gd name="connsiteY0" fmla="*/ 35385 h 42095"/>
                  <a:gd name="connsiteX1" fmla="*/ 0 w 303882"/>
                  <a:gd name="connsiteY1" fmla="*/ 42095 h 42095"/>
                  <a:gd name="connsiteX2" fmla="*/ 10187 w 303882"/>
                  <a:gd name="connsiteY2" fmla="*/ 2504 h 42095"/>
                  <a:gd name="connsiteX3" fmla="*/ 303882 w 303882"/>
                  <a:gd name="connsiteY3" fmla="*/ 367 h 42095"/>
                  <a:gd name="connsiteX4" fmla="*/ 240095 w 303882"/>
                  <a:gd name="connsiteY4" fmla="*/ 35385 h 42095"/>
                  <a:gd name="connsiteX0" fmla="*/ 240095 w 303882"/>
                  <a:gd name="connsiteY0" fmla="*/ 35385 h 37529"/>
                  <a:gd name="connsiteX1" fmla="*/ 0 w 303882"/>
                  <a:gd name="connsiteY1" fmla="*/ 37529 h 37529"/>
                  <a:gd name="connsiteX2" fmla="*/ 10187 w 303882"/>
                  <a:gd name="connsiteY2" fmla="*/ 2504 h 37529"/>
                  <a:gd name="connsiteX3" fmla="*/ 303882 w 303882"/>
                  <a:gd name="connsiteY3" fmla="*/ 367 h 37529"/>
                  <a:gd name="connsiteX4" fmla="*/ 240095 w 303882"/>
                  <a:gd name="connsiteY4" fmla="*/ 35385 h 37529"/>
                  <a:gd name="connsiteX0" fmla="*/ 240095 w 303882"/>
                  <a:gd name="connsiteY0" fmla="*/ 35385 h 37529"/>
                  <a:gd name="connsiteX1" fmla="*/ 0 w 303882"/>
                  <a:gd name="connsiteY1" fmla="*/ 37529 h 37529"/>
                  <a:gd name="connsiteX2" fmla="*/ 10187 w 303882"/>
                  <a:gd name="connsiteY2" fmla="*/ 2504 h 37529"/>
                  <a:gd name="connsiteX3" fmla="*/ 303882 w 303882"/>
                  <a:gd name="connsiteY3" fmla="*/ 367 h 37529"/>
                  <a:gd name="connsiteX4" fmla="*/ 240095 w 303882"/>
                  <a:gd name="connsiteY4" fmla="*/ 35385 h 37529"/>
                  <a:gd name="connsiteX0" fmla="*/ 350178 w 413965"/>
                  <a:gd name="connsiteY0" fmla="*/ 35292 h 37436"/>
                  <a:gd name="connsiteX1" fmla="*/ 110083 w 413965"/>
                  <a:gd name="connsiteY1" fmla="*/ 37436 h 37436"/>
                  <a:gd name="connsiteX2" fmla="*/ 309 w 413965"/>
                  <a:gd name="connsiteY2" fmla="*/ 3324 h 37436"/>
                  <a:gd name="connsiteX3" fmla="*/ 413965 w 413965"/>
                  <a:gd name="connsiteY3" fmla="*/ 274 h 37436"/>
                  <a:gd name="connsiteX4" fmla="*/ 350178 w 413965"/>
                  <a:gd name="connsiteY4" fmla="*/ 35292 h 37436"/>
                  <a:gd name="connsiteX0" fmla="*/ 363388 w 427175"/>
                  <a:gd name="connsiteY0" fmla="*/ 35292 h 36595"/>
                  <a:gd name="connsiteX1" fmla="*/ 0 w 427175"/>
                  <a:gd name="connsiteY1" fmla="*/ 35610 h 36595"/>
                  <a:gd name="connsiteX2" fmla="*/ 13519 w 427175"/>
                  <a:gd name="connsiteY2" fmla="*/ 3324 h 36595"/>
                  <a:gd name="connsiteX3" fmla="*/ 427175 w 427175"/>
                  <a:gd name="connsiteY3" fmla="*/ 274 h 36595"/>
                  <a:gd name="connsiteX4" fmla="*/ 363388 w 427175"/>
                  <a:gd name="connsiteY4" fmla="*/ 35292 h 36595"/>
                  <a:gd name="connsiteX0" fmla="*/ 316737 w 427175"/>
                  <a:gd name="connsiteY0" fmla="*/ 31639 h 35610"/>
                  <a:gd name="connsiteX1" fmla="*/ 0 w 427175"/>
                  <a:gd name="connsiteY1" fmla="*/ 35610 h 35610"/>
                  <a:gd name="connsiteX2" fmla="*/ 13519 w 427175"/>
                  <a:gd name="connsiteY2" fmla="*/ 3324 h 35610"/>
                  <a:gd name="connsiteX3" fmla="*/ 427175 w 427175"/>
                  <a:gd name="connsiteY3" fmla="*/ 274 h 35610"/>
                  <a:gd name="connsiteX4" fmla="*/ 316737 w 427175"/>
                  <a:gd name="connsiteY4" fmla="*/ 31639 h 3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175" h="35610">
                    <a:moveTo>
                      <a:pt x="316737" y="31639"/>
                    </a:moveTo>
                    <a:cubicBezTo>
                      <a:pt x="225599" y="36172"/>
                      <a:pt x="71144" y="30684"/>
                      <a:pt x="0" y="35610"/>
                    </a:cubicBezTo>
                    <a:cubicBezTo>
                      <a:pt x="8333" y="13858"/>
                      <a:pt x="6191" y="21712"/>
                      <a:pt x="13519" y="3324"/>
                    </a:cubicBezTo>
                    <a:cubicBezTo>
                      <a:pt x="93645" y="1699"/>
                      <a:pt x="393700" y="-839"/>
                      <a:pt x="427175" y="274"/>
                    </a:cubicBezTo>
                    <a:cubicBezTo>
                      <a:pt x="385949" y="21045"/>
                      <a:pt x="329455" y="17521"/>
                      <a:pt x="316737" y="31639"/>
                    </a:cubicBezTo>
                    <a:close/>
                  </a:path>
                </a:pathLst>
              </a:custGeom>
              <a:solidFill>
                <a:srgbClr val="C4CDD2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4D0FD0D4-613C-65ED-20B5-9528C868B7C4}"/>
                  </a:ext>
                </a:extLst>
              </p:cNvPr>
              <p:cNvSpPr/>
              <p:nvPr/>
            </p:nvSpPr>
            <p:spPr>
              <a:xfrm>
                <a:off x="10719656" y="3360389"/>
                <a:ext cx="406017" cy="212652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  <a:gd name="connsiteX0" fmla="*/ 0 w 378324"/>
                  <a:gd name="connsiteY0" fmla="*/ 40971 h 40971"/>
                  <a:gd name="connsiteX1" fmla="*/ 378324 w 378324"/>
                  <a:gd name="connsiteY1" fmla="*/ 21632 h 40971"/>
                  <a:gd name="connsiteX0" fmla="*/ 0 w 378324"/>
                  <a:gd name="connsiteY0" fmla="*/ 20037 h 20037"/>
                  <a:gd name="connsiteX1" fmla="*/ 378324 w 378324"/>
                  <a:gd name="connsiteY1" fmla="*/ 698 h 20037"/>
                  <a:gd name="connsiteX0" fmla="*/ 0 w 379199"/>
                  <a:gd name="connsiteY0" fmla="*/ 29105 h 29105"/>
                  <a:gd name="connsiteX1" fmla="*/ 379199 w 379199"/>
                  <a:gd name="connsiteY1" fmla="*/ 35 h 29105"/>
                  <a:gd name="connsiteX0" fmla="*/ 0 w 379199"/>
                  <a:gd name="connsiteY0" fmla="*/ 29102 h 29102"/>
                  <a:gd name="connsiteX1" fmla="*/ 340223 w 379199"/>
                  <a:gd name="connsiteY1" fmla="*/ 1210 h 29102"/>
                  <a:gd name="connsiteX2" fmla="*/ 379199 w 379199"/>
                  <a:gd name="connsiteY2" fmla="*/ 32 h 29102"/>
                  <a:gd name="connsiteX0" fmla="*/ 0 w 340223"/>
                  <a:gd name="connsiteY0" fmla="*/ 27892 h 60960"/>
                  <a:gd name="connsiteX1" fmla="*/ 340223 w 340223"/>
                  <a:gd name="connsiteY1" fmla="*/ 0 h 60960"/>
                  <a:gd name="connsiteX2" fmla="*/ 288271 w 340223"/>
                  <a:gd name="connsiteY2" fmla="*/ 60960 h 60960"/>
                  <a:gd name="connsiteX0" fmla="*/ 0 w 340223"/>
                  <a:gd name="connsiteY0" fmla="*/ 27892 h 60960"/>
                  <a:gd name="connsiteX1" fmla="*/ 340223 w 340223"/>
                  <a:gd name="connsiteY1" fmla="*/ 0 h 60960"/>
                  <a:gd name="connsiteX2" fmla="*/ 288271 w 340223"/>
                  <a:gd name="connsiteY2" fmla="*/ 60960 h 60960"/>
                  <a:gd name="connsiteX0" fmla="*/ 0 w 345179"/>
                  <a:gd name="connsiteY0" fmla="*/ 27892 h 60960"/>
                  <a:gd name="connsiteX1" fmla="*/ 340223 w 345179"/>
                  <a:gd name="connsiteY1" fmla="*/ 0 h 60960"/>
                  <a:gd name="connsiteX2" fmla="*/ 288271 w 345179"/>
                  <a:gd name="connsiteY2" fmla="*/ 60960 h 60960"/>
                  <a:gd name="connsiteX0" fmla="*/ 0 w 345179"/>
                  <a:gd name="connsiteY0" fmla="*/ 28041 h 61109"/>
                  <a:gd name="connsiteX1" fmla="*/ 340223 w 345179"/>
                  <a:gd name="connsiteY1" fmla="*/ 149 h 61109"/>
                  <a:gd name="connsiteX2" fmla="*/ 288271 w 345179"/>
                  <a:gd name="connsiteY2" fmla="*/ 61109 h 61109"/>
                  <a:gd name="connsiteX0" fmla="*/ 0 w 351304"/>
                  <a:gd name="connsiteY0" fmla="*/ 28041 h 61109"/>
                  <a:gd name="connsiteX1" fmla="*/ 340223 w 351304"/>
                  <a:gd name="connsiteY1" fmla="*/ 149 h 61109"/>
                  <a:gd name="connsiteX2" fmla="*/ 288271 w 351304"/>
                  <a:gd name="connsiteY2" fmla="*/ 61109 h 61109"/>
                  <a:gd name="connsiteX0" fmla="*/ 8972 w 360276"/>
                  <a:gd name="connsiteY0" fmla="*/ 28747 h 61815"/>
                  <a:gd name="connsiteX1" fmla="*/ 31238 w 360276"/>
                  <a:gd name="connsiteY1" fmla="*/ 26796 h 61815"/>
                  <a:gd name="connsiteX2" fmla="*/ 349195 w 360276"/>
                  <a:gd name="connsiteY2" fmla="*/ 855 h 61815"/>
                  <a:gd name="connsiteX3" fmla="*/ 297243 w 360276"/>
                  <a:gd name="connsiteY3" fmla="*/ 61815 h 61815"/>
                  <a:gd name="connsiteX0" fmla="*/ 0 w 461869"/>
                  <a:gd name="connsiteY0" fmla="*/ 84529 h 84529"/>
                  <a:gd name="connsiteX1" fmla="*/ 132831 w 461869"/>
                  <a:gd name="connsiteY1" fmla="*/ 26796 h 84529"/>
                  <a:gd name="connsiteX2" fmla="*/ 450788 w 461869"/>
                  <a:gd name="connsiteY2" fmla="*/ 855 h 84529"/>
                  <a:gd name="connsiteX3" fmla="*/ 398836 w 461869"/>
                  <a:gd name="connsiteY3" fmla="*/ 61815 h 84529"/>
                  <a:gd name="connsiteX0" fmla="*/ 0 w 461869"/>
                  <a:gd name="connsiteY0" fmla="*/ 84538 h 84538"/>
                  <a:gd name="connsiteX1" fmla="*/ 124866 w 461869"/>
                  <a:gd name="connsiteY1" fmla="*/ 26460 h 84538"/>
                  <a:gd name="connsiteX2" fmla="*/ 450788 w 461869"/>
                  <a:gd name="connsiteY2" fmla="*/ 864 h 84538"/>
                  <a:gd name="connsiteX3" fmla="*/ 398836 w 461869"/>
                  <a:gd name="connsiteY3" fmla="*/ 61824 h 84538"/>
                  <a:gd name="connsiteX0" fmla="*/ 0 w 461869"/>
                  <a:gd name="connsiteY0" fmla="*/ 84538 h 84538"/>
                  <a:gd name="connsiteX1" fmla="*/ 124866 w 461869"/>
                  <a:gd name="connsiteY1" fmla="*/ 26460 h 84538"/>
                  <a:gd name="connsiteX2" fmla="*/ 450788 w 461869"/>
                  <a:gd name="connsiteY2" fmla="*/ 864 h 84538"/>
                  <a:gd name="connsiteX3" fmla="*/ 398836 w 461869"/>
                  <a:gd name="connsiteY3" fmla="*/ 61824 h 84538"/>
                  <a:gd name="connsiteX0" fmla="*/ 0 w 489657"/>
                  <a:gd name="connsiteY0" fmla="*/ 87333 h 87333"/>
                  <a:gd name="connsiteX1" fmla="*/ 124866 w 489657"/>
                  <a:gd name="connsiteY1" fmla="*/ 29255 h 87333"/>
                  <a:gd name="connsiteX2" fmla="*/ 480994 w 489657"/>
                  <a:gd name="connsiteY2" fmla="*/ 792 h 87333"/>
                  <a:gd name="connsiteX3" fmla="*/ 398836 w 489657"/>
                  <a:gd name="connsiteY3" fmla="*/ 64619 h 87333"/>
                  <a:gd name="connsiteX0" fmla="*/ 0 w 480994"/>
                  <a:gd name="connsiteY0" fmla="*/ 87333 h 87333"/>
                  <a:gd name="connsiteX1" fmla="*/ 124866 w 480994"/>
                  <a:gd name="connsiteY1" fmla="*/ 29255 h 87333"/>
                  <a:gd name="connsiteX2" fmla="*/ 480994 w 480994"/>
                  <a:gd name="connsiteY2" fmla="*/ 792 h 87333"/>
                  <a:gd name="connsiteX3" fmla="*/ 398836 w 480994"/>
                  <a:gd name="connsiteY3" fmla="*/ 64619 h 87333"/>
                  <a:gd name="connsiteX0" fmla="*/ 0 w 480994"/>
                  <a:gd name="connsiteY0" fmla="*/ 87333 h 87333"/>
                  <a:gd name="connsiteX1" fmla="*/ 124866 w 480994"/>
                  <a:gd name="connsiteY1" fmla="*/ 29255 h 87333"/>
                  <a:gd name="connsiteX2" fmla="*/ 480994 w 480994"/>
                  <a:gd name="connsiteY2" fmla="*/ 792 h 87333"/>
                  <a:gd name="connsiteX3" fmla="*/ 375587 w 480994"/>
                  <a:gd name="connsiteY3" fmla="*/ 66100 h 87333"/>
                  <a:gd name="connsiteX0" fmla="*/ 0 w 484454"/>
                  <a:gd name="connsiteY0" fmla="*/ 87014 h 87014"/>
                  <a:gd name="connsiteX1" fmla="*/ 124866 w 484454"/>
                  <a:gd name="connsiteY1" fmla="*/ 28936 h 87014"/>
                  <a:gd name="connsiteX2" fmla="*/ 484454 w 484454"/>
                  <a:gd name="connsiteY2" fmla="*/ 800 h 87014"/>
                  <a:gd name="connsiteX3" fmla="*/ 375587 w 484454"/>
                  <a:gd name="connsiteY3" fmla="*/ 65781 h 87014"/>
                  <a:gd name="connsiteX0" fmla="*/ 0 w 484454"/>
                  <a:gd name="connsiteY0" fmla="*/ 86214 h 86214"/>
                  <a:gd name="connsiteX1" fmla="*/ 124866 w 484454"/>
                  <a:gd name="connsiteY1" fmla="*/ 28136 h 86214"/>
                  <a:gd name="connsiteX2" fmla="*/ 484454 w 484454"/>
                  <a:gd name="connsiteY2" fmla="*/ 0 h 86214"/>
                  <a:gd name="connsiteX3" fmla="*/ 375587 w 484454"/>
                  <a:gd name="connsiteY3" fmla="*/ 64981 h 86214"/>
                  <a:gd name="connsiteX0" fmla="*/ 0 w 484454"/>
                  <a:gd name="connsiteY0" fmla="*/ 86214 h 86214"/>
                  <a:gd name="connsiteX1" fmla="*/ 124866 w 484454"/>
                  <a:gd name="connsiteY1" fmla="*/ 28136 h 86214"/>
                  <a:gd name="connsiteX2" fmla="*/ 484454 w 484454"/>
                  <a:gd name="connsiteY2" fmla="*/ 0 h 86214"/>
                  <a:gd name="connsiteX3" fmla="*/ 375587 w 484454"/>
                  <a:gd name="connsiteY3" fmla="*/ 64981 h 86214"/>
                  <a:gd name="connsiteX4" fmla="*/ 0 w 484454"/>
                  <a:gd name="connsiteY4" fmla="*/ 86214 h 86214"/>
                  <a:gd name="connsiteX0" fmla="*/ 0 w 484454"/>
                  <a:gd name="connsiteY0" fmla="*/ 86214 h 230347"/>
                  <a:gd name="connsiteX1" fmla="*/ 124866 w 484454"/>
                  <a:gd name="connsiteY1" fmla="*/ 28136 h 230347"/>
                  <a:gd name="connsiteX2" fmla="*/ 484454 w 484454"/>
                  <a:gd name="connsiteY2" fmla="*/ 0 h 230347"/>
                  <a:gd name="connsiteX3" fmla="*/ 100771 w 484454"/>
                  <a:gd name="connsiteY3" fmla="*/ 230347 h 230347"/>
                  <a:gd name="connsiteX4" fmla="*/ 0 w 484454"/>
                  <a:gd name="connsiteY4" fmla="*/ 86214 h 230347"/>
                  <a:gd name="connsiteX0" fmla="*/ 0 w 1068902"/>
                  <a:gd name="connsiteY0" fmla="*/ 277082 h 277082"/>
                  <a:gd name="connsiteX1" fmla="*/ 709314 w 1068902"/>
                  <a:gd name="connsiteY1" fmla="*/ 28136 h 277082"/>
                  <a:gd name="connsiteX2" fmla="*/ 1068902 w 1068902"/>
                  <a:gd name="connsiteY2" fmla="*/ 0 h 277082"/>
                  <a:gd name="connsiteX3" fmla="*/ 685219 w 1068902"/>
                  <a:gd name="connsiteY3" fmla="*/ 230347 h 277082"/>
                  <a:gd name="connsiteX4" fmla="*/ 0 w 1068902"/>
                  <a:gd name="connsiteY4" fmla="*/ 277082 h 277082"/>
                  <a:gd name="connsiteX0" fmla="*/ 0 w 1068902"/>
                  <a:gd name="connsiteY0" fmla="*/ 277082 h 277082"/>
                  <a:gd name="connsiteX1" fmla="*/ 278702 w 1068902"/>
                  <a:gd name="connsiteY1" fmla="*/ 73270 h 277082"/>
                  <a:gd name="connsiteX2" fmla="*/ 1068902 w 1068902"/>
                  <a:gd name="connsiteY2" fmla="*/ 0 h 277082"/>
                  <a:gd name="connsiteX3" fmla="*/ 685219 w 1068902"/>
                  <a:gd name="connsiteY3" fmla="*/ 230347 h 277082"/>
                  <a:gd name="connsiteX4" fmla="*/ 0 w 1068902"/>
                  <a:gd name="connsiteY4" fmla="*/ 277082 h 277082"/>
                  <a:gd name="connsiteX0" fmla="*/ 0 w 1193453"/>
                  <a:gd name="connsiteY0" fmla="*/ 265300 h 265300"/>
                  <a:gd name="connsiteX1" fmla="*/ 403253 w 1193453"/>
                  <a:gd name="connsiteY1" fmla="*/ 73270 h 265300"/>
                  <a:gd name="connsiteX2" fmla="*/ 1193453 w 1193453"/>
                  <a:gd name="connsiteY2" fmla="*/ 0 h 265300"/>
                  <a:gd name="connsiteX3" fmla="*/ 809770 w 1193453"/>
                  <a:gd name="connsiteY3" fmla="*/ 230347 h 265300"/>
                  <a:gd name="connsiteX4" fmla="*/ 0 w 1193453"/>
                  <a:gd name="connsiteY4" fmla="*/ 265300 h 265300"/>
                  <a:gd name="connsiteX0" fmla="*/ 0 w 1212579"/>
                  <a:gd name="connsiteY0" fmla="*/ 287207 h 287207"/>
                  <a:gd name="connsiteX1" fmla="*/ 422379 w 1212579"/>
                  <a:gd name="connsiteY1" fmla="*/ 73270 h 287207"/>
                  <a:gd name="connsiteX2" fmla="*/ 1212579 w 1212579"/>
                  <a:gd name="connsiteY2" fmla="*/ 0 h 287207"/>
                  <a:gd name="connsiteX3" fmla="*/ 828896 w 1212579"/>
                  <a:gd name="connsiteY3" fmla="*/ 230347 h 287207"/>
                  <a:gd name="connsiteX4" fmla="*/ 0 w 1212579"/>
                  <a:gd name="connsiteY4" fmla="*/ 287207 h 287207"/>
                  <a:gd name="connsiteX0" fmla="*/ 0 w 1236227"/>
                  <a:gd name="connsiteY0" fmla="*/ 291512 h 291512"/>
                  <a:gd name="connsiteX1" fmla="*/ 446027 w 1236227"/>
                  <a:gd name="connsiteY1" fmla="*/ 73270 h 291512"/>
                  <a:gd name="connsiteX2" fmla="*/ 1236227 w 1236227"/>
                  <a:gd name="connsiteY2" fmla="*/ 0 h 291512"/>
                  <a:gd name="connsiteX3" fmla="*/ 852544 w 1236227"/>
                  <a:gd name="connsiteY3" fmla="*/ 230347 h 291512"/>
                  <a:gd name="connsiteX4" fmla="*/ 0 w 1236227"/>
                  <a:gd name="connsiteY4" fmla="*/ 291512 h 291512"/>
                  <a:gd name="connsiteX0" fmla="*/ 0 w 1245807"/>
                  <a:gd name="connsiteY0" fmla="*/ 284881 h 284881"/>
                  <a:gd name="connsiteX1" fmla="*/ 455607 w 1245807"/>
                  <a:gd name="connsiteY1" fmla="*/ 73270 h 284881"/>
                  <a:gd name="connsiteX2" fmla="*/ 1245807 w 1245807"/>
                  <a:gd name="connsiteY2" fmla="*/ 0 h 284881"/>
                  <a:gd name="connsiteX3" fmla="*/ 862124 w 1245807"/>
                  <a:gd name="connsiteY3" fmla="*/ 230347 h 284881"/>
                  <a:gd name="connsiteX4" fmla="*/ 0 w 1245807"/>
                  <a:gd name="connsiteY4" fmla="*/ 284881 h 284881"/>
                  <a:gd name="connsiteX0" fmla="*/ 0 w 1241093"/>
                  <a:gd name="connsiteY0" fmla="*/ 292278 h 292278"/>
                  <a:gd name="connsiteX1" fmla="*/ 450893 w 1241093"/>
                  <a:gd name="connsiteY1" fmla="*/ 73270 h 292278"/>
                  <a:gd name="connsiteX2" fmla="*/ 1241093 w 1241093"/>
                  <a:gd name="connsiteY2" fmla="*/ 0 h 292278"/>
                  <a:gd name="connsiteX3" fmla="*/ 857410 w 1241093"/>
                  <a:gd name="connsiteY3" fmla="*/ 230347 h 292278"/>
                  <a:gd name="connsiteX4" fmla="*/ 0 w 1241093"/>
                  <a:gd name="connsiteY4" fmla="*/ 292278 h 292278"/>
                  <a:gd name="connsiteX0" fmla="*/ 69080 w 1310173"/>
                  <a:gd name="connsiteY0" fmla="*/ 292278 h 298773"/>
                  <a:gd name="connsiteX1" fmla="*/ 103163 w 1310173"/>
                  <a:gd name="connsiteY1" fmla="*/ 271600 h 298773"/>
                  <a:gd name="connsiteX2" fmla="*/ 519973 w 1310173"/>
                  <a:gd name="connsiteY2" fmla="*/ 73270 h 298773"/>
                  <a:gd name="connsiteX3" fmla="*/ 1310173 w 1310173"/>
                  <a:gd name="connsiteY3" fmla="*/ 0 h 298773"/>
                  <a:gd name="connsiteX4" fmla="*/ 926490 w 1310173"/>
                  <a:gd name="connsiteY4" fmla="*/ 230347 h 298773"/>
                  <a:gd name="connsiteX5" fmla="*/ 69080 w 1310173"/>
                  <a:gd name="connsiteY5" fmla="*/ 292278 h 298773"/>
                  <a:gd name="connsiteX0" fmla="*/ 823327 w 1207010"/>
                  <a:gd name="connsiteY0" fmla="*/ 230347 h 271600"/>
                  <a:gd name="connsiteX1" fmla="*/ 0 w 1207010"/>
                  <a:gd name="connsiteY1" fmla="*/ 271600 h 271600"/>
                  <a:gd name="connsiteX2" fmla="*/ 416810 w 1207010"/>
                  <a:gd name="connsiteY2" fmla="*/ 73270 h 271600"/>
                  <a:gd name="connsiteX3" fmla="*/ 1207010 w 1207010"/>
                  <a:gd name="connsiteY3" fmla="*/ 0 h 271600"/>
                  <a:gd name="connsiteX4" fmla="*/ 823327 w 1207010"/>
                  <a:gd name="connsiteY4" fmla="*/ 230347 h 271600"/>
                  <a:gd name="connsiteX0" fmla="*/ 871614 w 1255297"/>
                  <a:gd name="connsiteY0" fmla="*/ 230347 h 296064"/>
                  <a:gd name="connsiteX1" fmla="*/ 0 w 1255297"/>
                  <a:gd name="connsiteY1" fmla="*/ 296064 h 296064"/>
                  <a:gd name="connsiteX2" fmla="*/ 465097 w 1255297"/>
                  <a:gd name="connsiteY2" fmla="*/ 73270 h 296064"/>
                  <a:gd name="connsiteX3" fmla="*/ 1255297 w 1255297"/>
                  <a:gd name="connsiteY3" fmla="*/ 0 h 296064"/>
                  <a:gd name="connsiteX4" fmla="*/ 871614 w 1255297"/>
                  <a:gd name="connsiteY4" fmla="*/ 230347 h 296064"/>
                  <a:gd name="connsiteX0" fmla="*/ 871614 w 1255297"/>
                  <a:gd name="connsiteY0" fmla="*/ 230347 h 296064"/>
                  <a:gd name="connsiteX1" fmla="*/ 0 w 1255297"/>
                  <a:gd name="connsiteY1" fmla="*/ 296064 h 296064"/>
                  <a:gd name="connsiteX2" fmla="*/ 465097 w 1255297"/>
                  <a:gd name="connsiteY2" fmla="*/ 73270 h 296064"/>
                  <a:gd name="connsiteX3" fmla="*/ 1255297 w 1255297"/>
                  <a:gd name="connsiteY3" fmla="*/ 0 h 296064"/>
                  <a:gd name="connsiteX4" fmla="*/ 871614 w 1255297"/>
                  <a:gd name="connsiteY4" fmla="*/ 230347 h 296064"/>
                  <a:gd name="connsiteX0" fmla="*/ 841293 w 1224976"/>
                  <a:gd name="connsiteY0" fmla="*/ 230347 h 287075"/>
                  <a:gd name="connsiteX1" fmla="*/ 0 w 1224976"/>
                  <a:gd name="connsiteY1" fmla="*/ 287075 h 287075"/>
                  <a:gd name="connsiteX2" fmla="*/ 434776 w 1224976"/>
                  <a:gd name="connsiteY2" fmla="*/ 73270 h 287075"/>
                  <a:gd name="connsiteX3" fmla="*/ 1224976 w 1224976"/>
                  <a:gd name="connsiteY3" fmla="*/ 0 h 287075"/>
                  <a:gd name="connsiteX4" fmla="*/ 841293 w 1224976"/>
                  <a:gd name="connsiteY4" fmla="*/ 230347 h 287075"/>
                  <a:gd name="connsiteX0" fmla="*/ 854239 w 1237922"/>
                  <a:gd name="connsiteY0" fmla="*/ 230347 h 293619"/>
                  <a:gd name="connsiteX1" fmla="*/ 0 w 1237922"/>
                  <a:gd name="connsiteY1" fmla="*/ 293619 h 293619"/>
                  <a:gd name="connsiteX2" fmla="*/ 447722 w 1237922"/>
                  <a:gd name="connsiteY2" fmla="*/ 73270 h 293619"/>
                  <a:gd name="connsiteX3" fmla="*/ 1237922 w 1237922"/>
                  <a:gd name="connsiteY3" fmla="*/ 0 h 293619"/>
                  <a:gd name="connsiteX4" fmla="*/ 854239 w 1237922"/>
                  <a:gd name="connsiteY4" fmla="*/ 230347 h 293619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1235108"/>
                  <a:gd name="connsiteY0" fmla="*/ 230347 h 295441"/>
                  <a:gd name="connsiteX1" fmla="*/ 0 w 1235108"/>
                  <a:gd name="connsiteY1" fmla="*/ 291432 h 295441"/>
                  <a:gd name="connsiteX2" fmla="*/ 444908 w 1235108"/>
                  <a:gd name="connsiteY2" fmla="*/ 73270 h 295441"/>
                  <a:gd name="connsiteX3" fmla="*/ 1235108 w 1235108"/>
                  <a:gd name="connsiteY3" fmla="*/ 0 h 295441"/>
                  <a:gd name="connsiteX4" fmla="*/ 851425 w 1235108"/>
                  <a:gd name="connsiteY4" fmla="*/ 230347 h 295441"/>
                  <a:gd name="connsiteX0" fmla="*/ 851425 w 1235108"/>
                  <a:gd name="connsiteY0" fmla="*/ 230347 h 292058"/>
                  <a:gd name="connsiteX1" fmla="*/ 0 w 1235108"/>
                  <a:gd name="connsiteY1" fmla="*/ 291432 h 292058"/>
                  <a:gd name="connsiteX2" fmla="*/ 444908 w 1235108"/>
                  <a:gd name="connsiteY2" fmla="*/ 73270 h 292058"/>
                  <a:gd name="connsiteX3" fmla="*/ 1235108 w 1235108"/>
                  <a:gd name="connsiteY3" fmla="*/ 0 h 292058"/>
                  <a:gd name="connsiteX4" fmla="*/ 851425 w 1235108"/>
                  <a:gd name="connsiteY4" fmla="*/ 230347 h 292058"/>
                  <a:gd name="connsiteX0" fmla="*/ 851425 w 1235108"/>
                  <a:gd name="connsiteY0" fmla="*/ 230347 h 291432"/>
                  <a:gd name="connsiteX1" fmla="*/ 0 w 1235108"/>
                  <a:gd name="connsiteY1" fmla="*/ 291432 h 291432"/>
                  <a:gd name="connsiteX2" fmla="*/ 444908 w 1235108"/>
                  <a:gd name="connsiteY2" fmla="*/ 73270 h 291432"/>
                  <a:gd name="connsiteX3" fmla="*/ 1235108 w 1235108"/>
                  <a:gd name="connsiteY3" fmla="*/ 0 h 291432"/>
                  <a:gd name="connsiteX4" fmla="*/ 851425 w 1235108"/>
                  <a:gd name="connsiteY4" fmla="*/ 230347 h 291432"/>
                  <a:gd name="connsiteX0" fmla="*/ 851425 w 915212"/>
                  <a:gd name="connsiteY0" fmla="*/ 256008 h 317093"/>
                  <a:gd name="connsiteX1" fmla="*/ 0 w 915212"/>
                  <a:gd name="connsiteY1" fmla="*/ 317093 h 317093"/>
                  <a:gd name="connsiteX2" fmla="*/ 444908 w 915212"/>
                  <a:gd name="connsiteY2" fmla="*/ 98931 h 317093"/>
                  <a:gd name="connsiteX3" fmla="*/ 915212 w 915212"/>
                  <a:gd name="connsiteY3" fmla="*/ 0 h 317093"/>
                  <a:gd name="connsiteX4" fmla="*/ 851425 w 915212"/>
                  <a:gd name="connsiteY4" fmla="*/ 256008 h 317093"/>
                  <a:gd name="connsiteX0" fmla="*/ 851425 w 915212"/>
                  <a:gd name="connsiteY0" fmla="*/ 256008 h 317093"/>
                  <a:gd name="connsiteX1" fmla="*/ 0 w 915212"/>
                  <a:gd name="connsiteY1" fmla="*/ 317093 h 317093"/>
                  <a:gd name="connsiteX2" fmla="*/ 781465 w 915212"/>
                  <a:gd name="connsiteY2" fmla="*/ 24967 h 317093"/>
                  <a:gd name="connsiteX3" fmla="*/ 915212 w 915212"/>
                  <a:gd name="connsiteY3" fmla="*/ 0 h 317093"/>
                  <a:gd name="connsiteX4" fmla="*/ 851425 w 915212"/>
                  <a:gd name="connsiteY4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851425 w 915212"/>
                  <a:gd name="connsiteY0" fmla="*/ 256008 h 317093"/>
                  <a:gd name="connsiteX1" fmla="*/ 691305 w 915212"/>
                  <a:gd name="connsiteY1" fmla="*/ 252785 h 317093"/>
                  <a:gd name="connsiteX2" fmla="*/ 0 w 915212"/>
                  <a:gd name="connsiteY2" fmla="*/ 317093 h 317093"/>
                  <a:gd name="connsiteX3" fmla="*/ 781465 w 915212"/>
                  <a:gd name="connsiteY3" fmla="*/ 24967 h 317093"/>
                  <a:gd name="connsiteX4" fmla="*/ 915212 w 915212"/>
                  <a:gd name="connsiteY4" fmla="*/ 0 h 317093"/>
                  <a:gd name="connsiteX5" fmla="*/ 851425 w 915212"/>
                  <a:gd name="connsiteY5" fmla="*/ 256008 h 317093"/>
                  <a:gd name="connsiteX0" fmla="*/ 163795 w 227582"/>
                  <a:gd name="connsiteY0" fmla="*/ 256008 h 264075"/>
                  <a:gd name="connsiteX1" fmla="*/ 3675 w 227582"/>
                  <a:gd name="connsiteY1" fmla="*/ 252785 h 264075"/>
                  <a:gd name="connsiteX2" fmla="*/ 93835 w 227582"/>
                  <a:gd name="connsiteY2" fmla="*/ 24967 h 264075"/>
                  <a:gd name="connsiteX3" fmla="*/ 227582 w 227582"/>
                  <a:gd name="connsiteY3" fmla="*/ 0 h 264075"/>
                  <a:gd name="connsiteX4" fmla="*/ 163795 w 227582"/>
                  <a:gd name="connsiteY4" fmla="*/ 256008 h 264075"/>
                  <a:gd name="connsiteX0" fmla="*/ 154575 w 218362"/>
                  <a:gd name="connsiteY0" fmla="*/ 256008 h 268547"/>
                  <a:gd name="connsiteX1" fmla="*/ 14448 w 218362"/>
                  <a:gd name="connsiteY1" fmla="*/ 266370 h 268547"/>
                  <a:gd name="connsiteX2" fmla="*/ 84615 w 218362"/>
                  <a:gd name="connsiteY2" fmla="*/ 24967 h 268547"/>
                  <a:gd name="connsiteX3" fmla="*/ 218362 w 218362"/>
                  <a:gd name="connsiteY3" fmla="*/ 0 h 268547"/>
                  <a:gd name="connsiteX4" fmla="*/ 154575 w 218362"/>
                  <a:gd name="connsiteY4" fmla="*/ 256008 h 268547"/>
                  <a:gd name="connsiteX0" fmla="*/ 152335 w 216122"/>
                  <a:gd name="connsiteY0" fmla="*/ 256008 h 266370"/>
                  <a:gd name="connsiteX1" fmla="*/ 12208 w 216122"/>
                  <a:gd name="connsiteY1" fmla="*/ 266370 h 266370"/>
                  <a:gd name="connsiteX2" fmla="*/ 82375 w 216122"/>
                  <a:gd name="connsiteY2" fmla="*/ 24967 h 266370"/>
                  <a:gd name="connsiteX3" fmla="*/ 216122 w 216122"/>
                  <a:gd name="connsiteY3" fmla="*/ 0 h 266370"/>
                  <a:gd name="connsiteX4" fmla="*/ 152335 w 216122"/>
                  <a:gd name="connsiteY4" fmla="*/ 256008 h 266370"/>
                  <a:gd name="connsiteX0" fmla="*/ 152335 w 216122"/>
                  <a:gd name="connsiteY0" fmla="*/ 256008 h 266370"/>
                  <a:gd name="connsiteX1" fmla="*/ 12208 w 216122"/>
                  <a:gd name="connsiteY1" fmla="*/ 266370 h 266370"/>
                  <a:gd name="connsiteX2" fmla="*/ 82375 w 216122"/>
                  <a:gd name="connsiteY2" fmla="*/ 24967 h 266370"/>
                  <a:gd name="connsiteX3" fmla="*/ 216122 w 216122"/>
                  <a:gd name="connsiteY3" fmla="*/ 0 h 266370"/>
                  <a:gd name="connsiteX4" fmla="*/ 152335 w 216122"/>
                  <a:gd name="connsiteY4" fmla="*/ 256008 h 266370"/>
                  <a:gd name="connsiteX0" fmla="*/ 140127 w 203914"/>
                  <a:gd name="connsiteY0" fmla="*/ 256008 h 266370"/>
                  <a:gd name="connsiteX1" fmla="*/ 0 w 203914"/>
                  <a:gd name="connsiteY1" fmla="*/ 266370 h 266370"/>
                  <a:gd name="connsiteX2" fmla="*/ 70167 w 203914"/>
                  <a:gd name="connsiteY2" fmla="*/ 24967 h 266370"/>
                  <a:gd name="connsiteX3" fmla="*/ 203914 w 203914"/>
                  <a:gd name="connsiteY3" fmla="*/ 0 h 266370"/>
                  <a:gd name="connsiteX4" fmla="*/ 140127 w 203914"/>
                  <a:gd name="connsiteY4" fmla="*/ 256008 h 266370"/>
                  <a:gd name="connsiteX0" fmla="*/ 140127 w 203914"/>
                  <a:gd name="connsiteY0" fmla="*/ 256008 h 262527"/>
                  <a:gd name="connsiteX1" fmla="*/ 0 w 203914"/>
                  <a:gd name="connsiteY1" fmla="*/ 259065 h 262527"/>
                  <a:gd name="connsiteX2" fmla="*/ 70167 w 203914"/>
                  <a:gd name="connsiteY2" fmla="*/ 24967 h 262527"/>
                  <a:gd name="connsiteX3" fmla="*/ 203914 w 203914"/>
                  <a:gd name="connsiteY3" fmla="*/ 0 h 262527"/>
                  <a:gd name="connsiteX4" fmla="*/ 140127 w 203914"/>
                  <a:gd name="connsiteY4" fmla="*/ 256008 h 262527"/>
                  <a:gd name="connsiteX0" fmla="*/ 140127 w 203914"/>
                  <a:gd name="connsiteY0" fmla="*/ 256008 h 266395"/>
                  <a:gd name="connsiteX1" fmla="*/ 0 w 203914"/>
                  <a:gd name="connsiteY1" fmla="*/ 259065 h 266395"/>
                  <a:gd name="connsiteX2" fmla="*/ 70167 w 203914"/>
                  <a:gd name="connsiteY2" fmla="*/ 24967 h 266395"/>
                  <a:gd name="connsiteX3" fmla="*/ 203914 w 203914"/>
                  <a:gd name="connsiteY3" fmla="*/ 0 h 266395"/>
                  <a:gd name="connsiteX4" fmla="*/ 140127 w 203914"/>
                  <a:gd name="connsiteY4" fmla="*/ 256008 h 266395"/>
                  <a:gd name="connsiteX0" fmla="*/ 140127 w 180588"/>
                  <a:gd name="connsiteY0" fmla="*/ 241397 h 251784"/>
                  <a:gd name="connsiteX1" fmla="*/ 0 w 180588"/>
                  <a:gd name="connsiteY1" fmla="*/ 244454 h 251784"/>
                  <a:gd name="connsiteX2" fmla="*/ 70167 w 180588"/>
                  <a:gd name="connsiteY2" fmla="*/ 10356 h 251784"/>
                  <a:gd name="connsiteX3" fmla="*/ 180588 w 180588"/>
                  <a:gd name="connsiteY3" fmla="*/ 0 h 251784"/>
                  <a:gd name="connsiteX4" fmla="*/ 140127 w 180588"/>
                  <a:gd name="connsiteY4" fmla="*/ 241397 h 251784"/>
                  <a:gd name="connsiteX0" fmla="*/ 140127 w 180588"/>
                  <a:gd name="connsiteY0" fmla="*/ 241397 h 251784"/>
                  <a:gd name="connsiteX1" fmla="*/ 0 w 180588"/>
                  <a:gd name="connsiteY1" fmla="*/ 244454 h 251784"/>
                  <a:gd name="connsiteX2" fmla="*/ 70167 w 180588"/>
                  <a:gd name="connsiteY2" fmla="*/ 10356 h 251784"/>
                  <a:gd name="connsiteX3" fmla="*/ 180588 w 180588"/>
                  <a:gd name="connsiteY3" fmla="*/ 0 h 251784"/>
                  <a:gd name="connsiteX4" fmla="*/ 140127 w 180588"/>
                  <a:gd name="connsiteY4" fmla="*/ 241397 h 251784"/>
                  <a:gd name="connsiteX0" fmla="*/ 140127 w 180588"/>
                  <a:gd name="connsiteY0" fmla="*/ 242218 h 252605"/>
                  <a:gd name="connsiteX1" fmla="*/ 0 w 180588"/>
                  <a:gd name="connsiteY1" fmla="*/ 245275 h 252605"/>
                  <a:gd name="connsiteX2" fmla="*/ 70167 w 180588"/>
                  <a:gd name="connsiteY2" fmla="*/ 11177 h 252605"/>
                  <a:gd name="connsiteX3" fmla="*/ 180588 w 180588"/>
                  <a:gd name="connsiteY3" fmla="*/ 821 h 252605"/>
                  <a:gd name="connsiteX4" fmla="*/ 140127 w 180588"/>
                  <a:gd name="connsiteY4" fmla="*/ 242218 h 252605"/>
                  <a:gd name="connsiteX0" fmla="*/ 140127 w 180588"/>
                  <a:gd name="connsiteY0" fmla="*/ 242617 h 253004"/>
                  <a:gd name="connsiteX1" fmla="*/ 0 w 180588"/>
                  <a:gd name="connsiteY1" fmla="*/ 245674 h 253004"/>
                  <a:gd name="connsiteX2" fmla="*/ 70167 w 180588"/>
                  <a:gd name="connsiteY2" fmla="*/ 7010 h 253004"/>
                  <a:gd name="connsiteX3" fmla="*/ 180588 w 180588"/>
                  <a:gd name="connsiteY3" fmla="*/ 1220 h 253004"/>
                  <a:gd name="connsiteX4" fmla="*/ 140127 w 180588"/>
                  <a:gd name="connsiteY4" fmla="*/ 242617 h 253004"/>
                  <a:gd name="connsiteX0" fmla="*/ 140127 w 180588"/>
                  <a:gd name="connsiteY0" fmla="*/ 243859 h 254246"/>
                  <a:gd name="connsiteX1" fmla="*/ 0 w 180588"/>
                  <a:gd name="connsiteY1" fmla="*/ 246916 h 254246"/>
                  <a:gd name="connsiteX2" fmla="*/ 70167 w 180588"/>
                  <a:gd name="connsiteY2" fmla="*/ 8252 h 254246"/>
                  <a:gd name="connsiteX3" fmla="*/ 180588 w 180588"/>
                  <a:gd name="connsiteY3" fmla="*/ 2462 h 254246"/>
                  <a:gd name="connsiteX4" fmla="*/ 140127 w 180588"/>
                  <a:gd name="connsiteY4" fmla="*/ 243859 h 254246"/>
                  <a:gd name="connsiteX0" fmla="*/ 140127 w 180588"/>
                  <a:gd name="connsiteY0" fmla="*/ 243859 h 254246"/>
                  <a:gd name="connsiteX1" fmla="*/ 0 w 180588"/>
                  <a:gd name="connsiteY1" fmla="*/ 246916 h 254246"/>
                  <a:gd name="connsiteX2" fmla="*/ 70167 w 180588"/>
                  <a:gd name="connsiteY2" fmla="*/ 8252 h 254246"/>
                  <a:gd name="connsiteX3" fmla="*/ 180588 w 180588"/>
                  <a:gd name="connsiteY3" fmla="*/ 2462 h 254246"/>
                  <a:gd name="connsiteX4" fmla="*/ 140127 w 180588"/>
                  <a:gd name="connsiteY4" fmla="*/ 243859 h 254246"/>
                  <a:gd name="connsiteX0" fmla="*/ 326733 w 327400"/>
                  <a:gd name="connsiteY0" fmla="*/ 85879 h 247093"/>
                  <a:gd name="connsiteX1" fmla="*/ 0 w 327400"/>
                  <a:gd name="connsiteY1" fmla="*/ 246916 h 247093"/>
                  <a:gd name="connsiteX2" fmla="*/ 70167 w 327400"/>
                  <a:gd name="connsiteY2" fmla="*/ 8252 h 247093"/>
                  <a:gd name="connsiteX3" fmla="*/ 180588 w 327400"/>
                  <a:gd name="connsiteY3" fmla="*/ 2462 h 247093"/>
                  <a:gd name="connsiteX4" fmla="*/ 326733 w 327400"/>
                  <a:gd name="connsiteY4" fmla="*/ 85879 h 247093"/>
                  <a:gd name="connsiteX0" fmla="*/ 326733 w 363862"/>
                  <a:gd name="connsiteY0" fmla="*/ 83852 h 245066"/>
                  <a:gd name="connsiteX1" fmla="*/ 0 w 363862"/>
                  <a:gd name="connsiteY1" fmla="*/ 244889 h 245066"/>
                  <a:gd name="connsiteX2" fmla="*/ 70167 w 363862"/>
                  <a:gd name="connsiteY2" fmla="*/ 6225 h 245066"/>
                  <a:gd name="connsiteX3" fmla="*/ 363862 w 363862"/>
                  <a:gd name="connsiteY3" fmla="*/ 4088 h 245066"/>
                  <a:gd name="connsiteX4" fmla="*/ 326733 w 363862"/>
                  <a:gd name="connsiteY4" fmla="*/ 83852 h 245066"/>
                  <a:gd name="connsiteX0" fmla="*/ 290078 w 363862"/>
                  <a:gd name="connsiteY0" fmla="*/ 38193 h 245025"/>
                  <a:gd name="connsiteX1" fmla="*/ 0 w 363862"/>
                  <a:gd name="connsiteY1" fmla="*/ 244889 h 245025"/>
                  <a:gd name="connsiteX2" fmla="*/ 70167 w 363862"/>
                  <a:gd name="connsiteY2" fmla="*/ 6225 h 245025"/>
                  <a:gd name="connsiteX3" fmla="*/ 363862 w 363862"/>
                  <a:gd name="connsiteY3" fmla="*/ 4088 h 245025"/>
                  <a:gd name="connsiteX4" fmla="*/ 290078 w 363862"/>
                  <a:gd name="connsiteY4" fmla="*/ 38193 h 245025"/>
                  <a:gd name="connsiteX0" fmla="*/ 230098 w 303882"/>
                  <a:gd name="connsiteY0" fmla="*/ 38193 h 50825"/>
                  <a:gd name="connsiteX1" fmla="*/ 0 w 303882"/>
                  <a:gd name="connsiteY1" fmla="*/ 45816 h 50825"/>
                  <a:gd name="connsiteX2" fmla="*/ 10187 w 303882"/>
                  <a:gd name="connsiteY2" fmla="*/ 6225 h 50825"/>
                  <a:gd name="connsiteX3" fmla="*/ 303882 w 303882"/>
                  <a:gd name="connsiteY3" fmla="*/ 4088 h 50825"/>
                  <a:gd name="connsiteX4" fmla="*/ 230098 w 303882"/>
                  <a:gd name="connsiteY4" fmla="*/ 38193 h 50825"/>
                  <a:gd name="connsiteX0" fmla="*/ 230098 w 303882"/>
                  <a:gd name="connsiteY0" fmla="*/ 38193 h 46938"/>
                  <a:gd name="connsiteX1" fmla="*/ 0 w 303882"/>
                  <a:gd name="connsiteY1" fmla="*/ 45816 h 46938"/>
                  <a:gd name="connsiteX2" fmla="*/ 10187 w 303882"/>
                  <a:gd name="connsiteY2" fmla="*/ 6225 h 46938"/>
                  <a:gd name="connsiteX3" fmla="*/ 303882 w 303882"/>
                  <a:gd name="connsiteY3" fmla="*/ 4088 h 46938"/>
                  <a:gd name="connsiteX4" fmla="*/ 230098 w 303882"/>
                  <a:gd name="connsiteY4" fmla="*/ 38193 h 46938"/>
                  <a:gd name="connsiteX0" fmla="*/ 240095 w 303882"/>
                  <a:gd name="connsiteY0" fmla="*/ 39106 h 47542"/>
                  <a:gd name="connsiteX1" fmla="*/ 0 w 303882"/>
                  <a:gd name="connsiteY1" fmla="*/ 45816 h 47542"/>
                  <a:gd name="connsiteX2" fmla="*/ 10187 w 303882"/>
                  <a:gd name="connsiteY2" fmla="*/ 6225 h 47542"/>
                  <a:gd name="connsiteX3" fmla="*/ 303882 w 303882"/>
                  <a:gd name="connsiteY3" fmla="*/ 4088 h 47542"/>
                  <a:gd name="connsiteX4" fmla="*/ 240095 w 303882"/>
                  <a:gd name="connsiteY4" fmla="*/ 39106 h 47542"/>
                  <a:gd name="connsiteX0" fmla="*/ 240095 w 303882"/>
                  <a:gd name="connsiteY0" fmla="*/ 39106 h 45816"/>
                  <a:gd name="connsiteX1" fmla="*/ 0 w 303882"/>
                  <a:gd name="connsiteY1" fmla="*/ 45816 h 45816"/>
                  <a:gd name="connsiteX2" fmla="*/ 10187 w 303882"/>
                  <a:gd name="connsiteY2" fmla="*/ 6225 h 45816"/>
                  <a:gd name="connsiteX3" fmla="*/ 303882 w 303882"/>
                  <a:gd name="connsiteY3" fmla="*/ 4088 h 45816"/>
                  <a:gd name="connsiteX4" fmla="*/ 240095 w 303882"/>
                  <a:gd name="connsiteY4" fmla="*/ 39106 h 45816"/>
                  <a:gd name="connsiteX0" fmla="*/ 240095 w 303882"/>
                  <a:gd name="connsiteY0" fmla="*/ 39106 h 45816"/>
                  <a:gd name="connsiteX1" fmla="*/ 0 w 303882"/>
                  <a:gd name="connsiteY1" fmla="*/ 45816 h 45816"/>
                  <a:gd name="connsiteX2" fmla="*/ 10187 w 303882"/>
                  <a:gd name="connsiteY2" fmla="*/ 6225 h 45816"/>
                  <a:gd name="connsiteX3" fmla="*/ 303882 w 303882"/>
                  <a:gd name="connsiteY3" fmla="*/ 4088 h 45816"/>
                  <a:gd name="connsiteX4" fmla="*/ 240095 w 303882"/>
                  <a:gd name="connsiteY4" fmla="*/ 39106 h 45816"/>
                  <a:gd name="connsiteX0" fmla="*/ 240095 w 303882"/>
                  <a:gd name="connsiteY0" fmla="*/ 38211 h 44921"/>
                  <a:gd name="connsiteX1" fmla="*/ 0 w 303882"/>
                  <a:gd name="connsiteY1" fmla="*/ 44921 h 44921"/>
                  <a:gd name="connsiteX2" fmla="*/ 10187 w 303882"/>
                  <a:gd name="connsiteY2" fmla="*/ 5330 h 44921"/>
                  <a:gd name="connsiteX3" fmla="*/ 303882 w 303882"/>
                  <a:gd name="connsiteY3" fmla="*/ 3193 h 44921"/>
                  <a:gd name="connsiteX4" fmla="*/ 240095 w 303882"/>
                  <a:gd name="connsiteY4" fmla="*/ 38211 h 44921"/>
                  <a:gd name="connsiteX0" fmla="*/ 240095 w 303882"/>
                  <a:gd name="connsiteY0" fmla="*/ 35385 h 42095"/>
                  <a:gd name="connsiteX1" fmla="*/ 0 w 303882"/>
                  <a:gd name="connsiteY1" fmla="*/ 42095 h 42095"/>
                  <a:gd name="connsiteX2" fmla="*/ 10187 w 303882"/>
                  <a:gd name="connsiteY2" fmla="*/ 2504 h 42095"/>
                  <a:gd name="connsiteX3" fmla="*/ 303882 w 303882"/>
                  <a:gd name="connsiteY3" fmla="*/ 367 h 42095"/>
                  <a:gd name="connsiteX4" fmla="*/ 240095 w 303882"/>
                  <a:gd name="connsiteY4" fmla="*/ 35385 h 42095"/>
                  <a:gd name="connsiteX0" fmla="*/ 240095 w 303882"/>
                  <a:gd name="connsiteY0" fmla="*/ 35385 h 42095"/>
                  <a:gd name="connsiteX1" fmla="*/ 0 w 303882"/>
                  <a:gd name="connsiteY1" fmla="*/ 42095 h 42095"/>
                  <a:gd name="connsiteX2" fmla="*/ 10187 w 303882"/>
                  <a:gd name="connsiteY2" fmla="*/ 2504 h 42095"/>
                  <a:gd name="connsiteX3" fmla="*/ 303882 w 303882"/>
                  <a:gd name="connsiteY3" fmla="*/ 367 h 42095"/>
                  <a:gd name="connsiteX4" fmla="*/ 240095 w 303882"/>
                  <a:gd name="connsiteY4" fmla="*/ 35385 h 42095"/>
                  <a:gd name="connsiteX0" fmla="*/ 240095 w 303882"/>
                  <a:gd name="connsiteY0" fmla="*/ 35385 h 37529"/>
                  <a:gd name="connsiteX1" fmla="*/ 0 w 303882"/>
                  <a:gd name="connsiteY1" fmla="*/ 37529 h 37529"/>
                  <a:gd name="connsiteX2" fmla="*/ 10187 w 303882"/>
                  <a:gd name="connsiteY2" fmla="*/ 2504 h 37529"/>
                  <a:gd name="connsiteX3" fmla="*/ 303882 w 303882"/>
                  <a:gd name="connsiteY3" fmla="*/ 367 h 37529"/>
                  <a:gd name="connsiteX4" fmla="*/ 240095 w 303882"/>
                  <a:gd name="connsiteY4" fmla="*/ 35385 h 37529"/>
                  <a:gd name="connsiteX0" fmla="*/ 240095 w 303882"/>
                  <a:gd name="connsiteY0" fmla="*/ 35385 h 37529"/>
                  <a:gd name="connsiteX1" fmla="*/ 0 w 303882"/>
                  <a:gd name="connsiteY1" fmla="*/ 37529 h 37529"/>
                  <a:gd name="connsiteX2" fmla="*/ 10187 w 303882"/>
                  <a:gd name="connsiteY2" fmla="*/ 2504 h 37529"/>
                  <a:gd name="connsiteX3" fmla="*/ 303882 w 303882"/>
                  <a:gd name="connsiteY3" fmla="*/ 367 h 37529"/>
                  <a:gd name="connsiteX4" fmla="*/ 240095 w 303882"/>
                  <a:gd name="connsiteY4" fmla="*/ 35385 h 37529"/>
                  <a:gd name="connsiteX0" fmla="*/ 350178 w 413965"/>
                  <a:gd name="connsiteY0" fmla="*/ 35292 h 37436"/>
                  <a:gd name="connsiteX1" fmla="*/ 110083 w 413965"/>
                  <a:gd name="connsiteY1" fmla="*/ 37436 h 37436"/>
                  <a:gd name="connsiteX2" fmla="*/ 309 w 413965"/>
                  <a:gd name="connsiteY2" fmla="*/ 3324 h 37436"/>
                  <a:gd name="connsiteX3" fmla="*/ 413965 w 413965"/>
                  <a:gd name="connsiteY3" fmla="*/ 274 h 37436"/>
                  <a:gd name="connsiteX4" fmla="*/ 350178 w 413965"/>
                  <a:gd name="connsiteY4" fmla="*/ 35292 h 37436"/>
                  <a:gd name="connsiteX0" fmla="*/ 363388 w 427175"/>
                  <a:gd name="connsiteY0" fmla="*/ 35292 h 36595"/>
                  <a:gd name="connsiteX1" fmla="*/ 0 w 427175"/>
                  <a:gd name="connsiteY1" fmla="*/ 35610 h 36595"/>
                  <a:gd name="connsiteX2" fmla="*/ 13519 w 427175"/>
                  <a:gd name="connsiteY2" fmla="*/ 3324 h 36595"/>
                  <a:gd name="connsiteX3" fmla="*/ 427175 w 427175"/>
                  <a:gd name="connsiteY3" fmla="*/ 274 h 36595"/>
                  <a:gd name="connsiteX4" fmla="*/ 363388 w 427175"/>
                  <a:gd name="connsiteY4" fmla="*/ 35292 h 36595"/>
                  <a:gd name="connsiteX0" fmla="*/ 316737 w 427175"/>
                  <a:gd name="connsiteY0" fmla="*/ 31639 h 35610"/>
                  <a:gd name="connsiteX1" fmla="*/ 0 w 427175"/>
                  <a:gd name="connsiteY1" fmla="*/ 35610 h 35610"/>
                  <a:gd name="connsiteX2" fmla="*/ 13519 w 427175"/>
                  <a:gd name="connsiteY2" fmla="*/ 3324 h 35610"/>
                  <a:gd name="connsiteX3" fmla="*/ 427175 w 427175"/>
                  <a:gd name="connsiteY3" fmla="*/ 274 h 35610"/>
                  <a:gd name="connsiteX4" fmla="*/ 316737 w 427175"/>
                  <a:gd name="connsiteY4" fmla="*/ 31639 h 35610"/>
                  <a:gd name="connsiteX0" fmla="*/ 316737 w 427175"/>
                  <a:gd name="connsiteY0" fmla="*/ 39858 h 40791"/>
                  <a:gd name="connsiteX1" fmla="*/ 0 w 427175"/>
                  <a:gd name="connsiteY1" fmla="*/ 35610 h 40791"/>
                  <a:gd name="connsiteX2" fmla="*/ 13519 w 427175"/>
                  <a:gd name="connsiteY2" fmla="*/ 3324 h 40791"/>
                  <a:gd name="connsiteX3" fmla="*/ 427175 w 427175"/>
                  <a:gd name="connsiteY3" fmla="*/ 274 h 40791"/>
                  <a:gd name="connsiteX4" fmla="*/ 316737 w 427175"/>
                  <a:gd name="connsiteY4" fmla="*/ 39858 h 40791"/>
                  <a:gd name="connsiteX0" fmla="*/ 316737 w 427175"/>
                  <a:gd name="connsiteY0" fmla="*/ 36534 h 37467"/>
                  <a:gd name="connsiteX1" fmla="*/ 0 w 427175"/>
                  <a:gd name="connsiteY1" fmla="*/ 32286 h 37467"/>
                  <a:gd name="connsiteX2" fmla="*/ 13519 w 427175"/>
                  <a:gd name="connsiteY2" fmla="*/ 0 h 37467"/>
                  <a:gd name="connsiteX3" fmla="*/ 427175 w 427175"/>
                  <a:gd name="connsiteY3" fmla="*/ 6995 h 37467"/>
                  <a:gd name="connsiteX4" fmla="*/ 316737 w 427175"/>
                  <a:gd name="connsiteY4" fmla="*/ 36534 h 37467"/>
                  <a:gd name="connsiteX0" fmla="*/ 304635 w 415073"/>
                  <a:gd name="connsiteY0" fmla="*/ 36534 h 37467"/>
                  <a:gd name="connsiteX1" fmla="*/ 9659 w 415073"/>
                  <a:gd name="connsiteY1" fmla="*/ 32286 h 37467"/>
                  <a:gd name="connsiteX2" fmla="*/ 1417 w 415073"/>
                  <a:gd name="connsiteY2" fmla="*/ 0 h 37467"/>
                  <a:gd name="connsiteX3" fmla="*/ 415073 w 415073"/>
                  <a:gd name="connsiteY3" fmla="*/ 6995 h 37467"/>
                  <a:gd name="connsiteX4" fmla="*/ 304635 w 415073"/>
                  <a:gd name="connsiteY4" fmla="*/ 36534 h 37467"/>
                  <a:gd name="connsiteX0" fmla="*/ 304635 w 415073"/>
                  <a:gd name="connsiteY0" fmla="*/ 32425 h 33358"/>
                  <a:gd name="connsiteX1" fmla="*/ 9659 w 415073"/>
                  <a:gd name="connsiteY1" fmla="*/ 28177 h 33358"/>
                  <a:gd name="connsiteX2" fmla="*/ 1416 w 415073"/>
                  <a:gd name="connsiteY2" fmla="*/ 0 h 33358"/>
                  <a:gd name="connsiteX3" fmla="*/ 415073 w 415073"/>
                  <a:gd name="connsiteY3" fmla="*/ 2886 h 33358"/>
                  <a:gd name="connsiteX4" fmla="*/ 304635 w 415073"/>
                  <a:gd name="connsiteY4" fmla="*/ 32425 h 33358"/>
                  <a:gd name="connsiteX0" fmla="*/ 359039 w 415073"/>
                  <a:gd name="connsiteY0" fmla="*/ 29685 h 30809"/>
                  <a:gd name="connsiteX1" fmla="*/ 9659 w 415073"/>
                  <a:gd name="connsiteY1" fmla="*/ 28177 h 30809"/>
                  <a:gd name="connsiteX2" fmla="*/ 1416 w 415073"/>
                  <a:gd name="connsiteY2" fmla="*/ 0 h 30809"/>
                  <a:gd name="connsiteX3" fmla="*/ 415073 w 415073"/>
                  <a:gd name="connsiteY3" fmla="*/ 2886 h 30809"/>
                  <a:gd name="connsiteX4" fmla="*/ 359039 w 415073"/>
                  <a:gd name="connsiteY4" fmla="*/ 29685 h 30809"/>
                  <a:gd name="connsiteX0" fmla="*/ 359039 w 415073"/>
                  <a:gd name="connsiteY0" fmla="*/ 29685 h 30809"/>
                  <a:gd name="connsiteX1" fmla="*/ 9659 w 415073"/>
                  <a:gd name="connsiteY1" fmla="*/ 28177 h 30809"/>
                  <a:gd name="connsiteX2" fmla="*/ 1416 w 415073"/>
                  <a:gd name="connsiteY2" fmla="*/ 0 h 30809"/>
                  <a:gd name="connsiteX3" fmla="*/ 415073 w 415073"/>
                  <a:gd name="connsiteY3" fmla="*/ 2886 h 30809"/>
                  <a:gd name="connsiteX4" fmla="*/ 359039 w 415073"/>
                  <a:gd name="connsiteY4" fmla="*/ 29685 h 30809"/>
                  <a:gd name="connsiteX0" fmla="*/ 337278 w 415073"/>
                  <a:gd name="connsiteY0" fmla="*/ 33109 h 34005"/>
                  <a:gd name="connsiteX1" fmla="*/ 9659 w 415073"/>
                  <a:gd name="connsiteY1" fmla="*/ 28177 h 34005"/>
                  <a:gd name="connsiteX2" fmla="*/ 1416 w 415073"/>
                  <a:gd name="connsiteY2" fmla="*/ 0 h 34005"/>
                  <a:gd name="connsiteX3" fmla="*/ 415073 w 415073"/>
                  <a:gd name="connsiteY3" fmla="*/ 2886 h 34005"/>
                  <a:gd name="connsiteX4" fmla="*/ 337278 w 415073"/>
                  <a:gd name="connsiteY4" fmla="*/ 33109 h 34005"/>
                  <a:gd name="connsiteX0" fmla="*/ 364480 w 415073"/>
                  <a:gd name="connsiteY0" fmla="*/ 29685 h 30809"/>
                  <a:gd name="connsiteX1" fmla="*/ 9659 w 415073"/>
                  <a:gd name="connsiteY1" fmla="*/ 28177 h 30809"/>
                  <a:gd name="connsiteX2" fmla="*/ 1416 w 415073"/>
                  <a:gd name="connsiteY2" fmla="*/ 0 h 30809"/>
                  <a:gd name="connsiteX3" fmla="*/ 415073 w 415073"/>
                  <a:gd name="connsiteY3" fmla="*/ 2886 h 30809"/>
                  <a:gd name="connsiteX4" fmla="*/ 364480 w 415073"/>
                  <a:gd name="connsiteY4" fmla="*/ 29685 h 30809"/>
                  <a:gd name="connsiteX0" fmla="*/ 364480 w 442275"/>
                  <a:gd name="connsiteY0" fmla="*/ 29685 h 30809"/>
                  <a:gd name="connsiteX1" fmla="*/ 9659 w 442275"/>
                  <a:gd name="connsiteY1" fmla="*/ 28177 h 30809"/>
                  <a:gd name="connsiteX2" fmla="*/ 1416 w 442275"/>
                  <a:gd name="connsiteY2" fmla="*/ 0 h 30809"/>
                  <a:gd name="connsiteX3" fmla="*/ 442275 w 442275"/>
                  <a:gd name="connsiteY3" fmla="*/ 2201 h 30809"/>
                  <a:gd name="connsiteX4" fmla="*/ 364480 w 442275"/>
                  <a:gd name="connsiteY4" fmla="*/ 29685 h 30809"/>
                  <a:gd name="connsiteX0" fmla="*/ 364480 w 464036"/>
                  <a:gd name="connsiteY0" fmla="*/ 29685 h 30809"/>
                  <a:gd name="connsiteX1" fmla="*/ 9659 w 464036"/>
                  <a:gd name="connsiteY1" fmla="*/ 28177 h 30809"/>
                  <a:gd name="connsiteX2" fmla="*/ 1416 w 464036"/>
                  <a:gd name="connsiteY2" fmla="*/ 0 h 30809"/>
                  <a:gd name="connsiteX3" fmla="*/ 464036 w 464036"/>
                  <a:gd name="connsiteY3" fmla="*/ 2201 h 30809"/>
                  <a:gd name="connsiteX4" fmla="*/ 364480 w 464036"/>
                  <a:gd name="connsiteY4" fmla="*/ 29685 h 30809"/>
                  <a:gd name="connsiteX0" fmla="*/ 364480 w 464036"/>
                  <a:gd name="connsiteY0" fmla="*/ 29685 h 30809"/>
                  <a:gd name="connsiteX1" fmla="*/ 9659 w 464036"/>
                  <a:gd name="connsiteY1" fmla="*/ 28177 h 30809"/>
                  <a:gd name="connsiteX2" fmla="*/ 1416 w 464036"/>
                  <a:gd name="connsiteY2" fmla="*/ 0 h 30809"/>
                  <a:gd name="connsiteX3" fmla="*/ 464036 w 464036"/>
                  <a:gd name="connsiteY3" fmla="*/ 2201 h 30809"/>
                  <a:gd name="connsiteX4" fmla="*/ 364480 w 464036"/>
                  <a:gd name="connsiteY4" fmla="*/ 29685 h 30809"/>
                  <a:gd name="connsiteX0" fmla="*/ 364480 w 464036"/>
                  <a:gd name="connsiteY0" fmla="*/ 29685 h 30809"/>
                  <a:gd name="connsiteX1" fmla="*/ 9659 w 464036"/>
                  <a:gd name="connsiteY1" fmla="*/ 28177 h 30809"/>
                  <a:gd name="connsiteX2" fmla="*/ 1416 w 464036"/>
                  <a:gd name="connsiteY2" fmla="*/ 0 h 30809"/>
                  <a:gd name="connsiteX3" fmla="*/ 464036 w 464036"/>
                  <a:gd name="connsiteY3" fmla="*/ 2201 h 30809"/>
                  <a:gd name="connsiteX4" fmla="*/ 364480 w 464036"/>
                  <a:gd name="connsiteY4" fmla="*/ 29685 h 30809"/>
                  <a:gd name="connsiteX0" fmla="*/ 376582 w 476138"/>
                  <a:gd name="connsiteY0" fmla="*/ 29685 h 37081"/>
                  <a:gd name="connsiteX1" fmla="*/ 0 w 476138"/>
                  <a:gd name="connsiteY1" fmla="*/ 37081 h 37081"/>
                  <a:gd name="connsiteX2" fmla="*/ 13518 w 476138"/>
                  <a:gd name="connsiteY2" fmla="*/ 0 h 37081"/>
                  <a:gd name="connsiteX3" fmla="*/ 476138 w 476138"/>
                  <a:gd name="connsiteY3" fmla="*/ 2201 h 37081"/>
                  <a:gd name="connsiteX4" fmla="*/ 376582 w 476138"/>
                  <a:gd name="connsiteY4" fmla="*/ 29685 h 37081"/>
                  <a:gd name="connsiteX0" fmla="*/ 364251 w 463807"/>
                  <a:gd name="connsiteY0" fmla="*/ 29685 h 30581"/>
                  <a:gd name="connsiteX1" fmla="*/ 14871 w 463807"/>
                  <a:gd name="connsiteY1" fmla="*/ 24753 h 30581"/>
                  <a:gd name="connsiteX2" fmla="*/ 1187 w 463807"/>
                  <a:gd name="connsiteY2" fmla="*/ 0 h 30581"/>
                  <a:gd name="connsiteX3" fmla="*/ 463807 w 463807"/>
                  <a:gd name="connsiteY3" fmla="*/ 2201 h 30581"/>
                  <a:gd name="connsiteX4" fmla="*/ 364251 w 463807"/>
                  <a:gd name="connsiteY4" fmla="*/ 29685 h 3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807" h="30581">
                    <a:moveTo>
                      <a:pt x="364251" y="29685"/>
                    </a:moveTo>
                    <a:cubicBezTo>
                      <a:pt x="273113" y="34218"/>
                      <a:pt x="86015" y="19827"/>
                      <a:pt x="14871" y="24753"/>
                    </a:cubicBezTo>
                    <a:cubicBezTo>
                      <a:pt x="23204" y="3001"/>
                      <a:pt x="-6141" y="18388"/>
                      <a:pt x="1187" y="0"/>
                    </a:cubicBezTo>
                    <a:lnTo>
                      <a:pt x="463807" y="2201"/>
                    </a:lnTo>
                    <a:cubicBezTo>
                      <a:pt x="422581" y="20917"/>
                      <a:pt x="366088" y="21731"/>
                      <a:pt x="364251" y="29685"/>
                    </a:cubicBezTo>
                    <a:close/>
                  </a:path>
                </a:pathLst>
              </a:custGeom>
              <a:solidFill>
                <a:srgbClr val="C4CDD2"/>
              </a:solidFill>
              <a:ln w="127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649DD4-81A6-34A7-31A5-2125809F1399}"/>
                </a:ext>
              </a:extLst>
            </p:cNvPr>
            <p:cNvGrpSpPr/>
            <p:nvPr/>
          </p:nvGrpSpPr>
          <p:grpSpPr>
            <a:xfrm flipH="1">
              <a:off x="10197880" y="2763286"/>
              <a:ext cx="141579" cy="391868"/>
              <a:chOff x="6660064" y="3530908"/>
              <a:chExt cx="270846" cy="881626"/>
            </a:xfrm>
          </p:grpSpPr>
          <p:sp>
            <p:nvSpPr>
              <p:cNvPr id="104" name="Free-form: Shape 103">
                <a:extLst>
                  <a:ext uri="{FF2B5EF4-FFF2-40B4-BE49-F238E27FC236}">
                    <a16:creationId xmlns:a16="http://schemas.microsoft.com/office/drawing/2014/main" id="{A9EB08A1-7ABC-4193-E678-130933AD4B5D}"/>
                  </a:ext>
                </a:extLst>
              </p:cNvPr>
              <p:cNvSpPr/>
              <p:nvPr/>
            </p:nvSpPr>
            <p:spPr>
              <a:xfrm rot="16200000">
                <a:off x="6525430" y="3854375"/>
                <a:ext cx="702395" cy="5546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740" h="30300">
                    <a:moveTo>
                      <a:pt x="0" y="24184"/>
                    </a:moveTo>
                    <a:cubicBezTo>
                      <a:pt x="175427" y="-409"/>
                      <a:pt x="249440" y="-17352"/>
                      <a:pt x="383740" y="3030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05" name="Free-form: Shape 104">
                <a:extLst>
                  <a:ext uri="{FF2B5EF4-FFF2-40B4-BE49-F238E27FC236}">
                    <a16:creationId xmlns:a16="http://schemas.microsoft.com/office/drawing/2014/main" id="{94FDEE02-59F6-0AB6-990A-0F12A58DF2DD}"/>
                  </a:ext>
                </a:extLst>
              </p:cNvPr>
              <p:cNvSpPr/>
              <p:nvPr/>
            </p:nvSpPr>
            <p:spPr>
              <a:xfrm rot="8624503">
                <a:off x="6660064" y="4229134"/>
                <a:ext cx="270846" cy="183400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DF08B9-EBBB-85B2-5880-091504038853}"/>
                </a:ext>
              </a:extLst>
            </p:cNvPr>
            <p:cNvGrpSpPr/>
            <p:nvPr/>
          </p:nvGrpSpPr>
          <p:grpSpPr>
            <a:xfrm flipH="1">
              <a:off x="9844482" y="2777665"/>
              <a:ext cx="162416" cy="430347"/>
              <a:chOff x="7352964" y="3547777"/>
              <a:chExt cx="290539" cy="907052"/>
            </a:xfrm>
          </p:grpSpPr>
          <p:sp>
            <p:nvSpPr>
              <p:cNvPr id="102" name="Free-form: Shape 101">
                <a:extLst>
                  <a:ext uri="{FF2B5EF4-FFF2-40B4-BE49-F238E27FC236}">
                    <a16:creationId xmlns:a16="http://schemas.microsoft.com/office/drawing/2014/main" id="{D840614B-4E77-757D-C935-4912957B9354}"/>
                  </a:ext>
                </a:extLst>
              </p:cNvPr>
              <p:cNvSpPr/>
              <p:nvPr/>
            </p:nvSpPr>
            <p:spPr>
              <a:xfrm rot="15727835">
                <a:off x="7190829" y="3871244"/>
                <a:ext cx="702395" cy="5546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38788"/>
                  <a:gd name="connsiteY0" fmla="*/ 131475 h 131475"/>
                  <a:gd name="connsiteX1" fmla="*/ 338640 w 338788"/>
                  <a:gd name="connsiteY1" fmla="*/ 52598 h 131475"/>
                  <a:gd name="connsiteX0" fmla="*/ 0 w 474043"/>
                  <a:gd name="connsiteY0" fmla="*/ 94761 h 94761"/>
                  <a:gd name="connsiteX1" fmla="*/ 473939 w 474043"/>
                  <a:gd name="connsiteY1" fmla="*/ 90471 h 94761"/>
                  <a:gd name="connsiteX0" fmla="*/ 0 w 474097"/>
                  <a:gd name="connsiteY0" fmla="*/ 44449 h 44449"/>
                  <a:gd name="connsiteX1" fmla="*/ 473939 w 474097"/>
                  <a:gd name="connsiteY1" fmla="*/ 40159 h 44449"/>
                  <a:gd name="connsiteX0" fmla="*/ 0 w 473939"/>
                  <a:gd name="connsiteY0" fmla="*/ 32537 h 32537"/>
                  <a:gd name="connsiteX1" fmla="*/ 473939 w 473939"/>
                  <a:gd name="connsiteY1" fmla="*/ 28247 h 32537"/>
                  <a:gd name="connsiteX0" fmla="*/ 0 w 383740"/>
                  <a:gd name="connsiteY0" fmla="*/ 26654 h 32770"/>
                  <a:gd name="connsiteX1" fmla="*/ 383740 w 383740"/>
                  <a:gd name="connsiteY1" fmla="*/ 32770 h 32770"/>
                  <a:gd name="connsiteX0" fmla="*/ 0 w 383740"/>
                  <a:gd name="connsiteY0" fmla="*/ 24184 h 30300"/>
                  <a:gd name="connsiteX1" fmla="*/ 383740 w 383740"/>
                  <a:gd name="connsiteY1" fmla="*/ 30300 h 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740" h="30300">
                    <a:moveTo>
                      <a:pt x="0" y="24184"/>
                    </a:moveTo>
                    <a:cubicBezTo>
                      <a:pt x="175427" y="-409"/>
                      <a:pt x="249440" y="-17352"/>
                      <a:pt x="383740" y="3030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03" name="Free-form: Shape 102">
                <a:extLst>
                  <a:ext uri="{FF2B5EF4-FFF2-40B4-BE49-F238E27FC236}">
                    <a16:creationId xmlns:a16="http://schemas.microsoft.com/office/drawing/2014/main" id="{CEE74822-6CED-3110-CB37-321714561C0D}"/>
                  </a:ext>
                </a:extLst>
              </p:cNvPr>
              <p:cNvSpPr/>
              <p:nvPr/>
            </p:nvSpPr>
            <p:spPr>
              <a:xfrm rot="8624503">
                <a:off x="7352964" y="4247778"/>
                <a:ext cx="290539" cy="207051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325652"/>
                  <a:gd name="connsiteY0" fmla="*/ 41779 h 324503"/>
                  <a:gd name="connsiteX1" fmla="*/ 325497 w 325652"/>
                  <a:gd name="connsiteY1" fmla="*/ 324502 h 324503"/>
                  <a:gd name="connsiteX0" fmla="*/ 0 w 501630"/>
                  <a:gd name="connsiteY0" fmla="*/ 0 h 282724"/>
                  <a:gd name="connsiteX1" fmla="*/ 501629 w 501630"/>
                  <a:gd name="connsiteY1" fmla="*/ 170390 h 282724"/>
                  <a:gd name="connsiteX2" fmla="*/ 325497 w 501630"/>
                  <a:gd name="connsiteY2" fmla="*/ 282723 h 282724"/>
                  <a:gd name="connsiteX0" fmla="*/ 27924 w 529552"/>
                  <a:gd name="connsiteY0" fmla="*/ 0 h 223953"/>
                  <a:gd name="connsiteX1" fmla="*/ 529553 w 529552"/>
                  <a:gd name="connsiteY1" fmla="*/ 170390 h 223953"/>
                  <a:gd name="connsiteX2" fmla="*/ 1 w 529552"/>
                  <a:gd name="connsiteY2" fmla="*/ 223952 h 223953"/>
                  <a:gd name="connsiteX0" fmla="*/ 27922 w 529628"/>
                  <a:gd name="connsiteY0" fmla="*/ 0 h 292873"/>
                  <a:gd name="connsiteX1" fmla="*/ 529551 w 529628"/>
                  <a:gd name="connsiteY1" fmla="*/ 170390 h 292873"/>
                  <a:gd name="connsiteX2" fmla="*/ -1 w 529628"/>
                  <a:gd name="connsiteY2" fmla="*/ 223952 h 292873"/>
                  <a:gd name="connsiteX0" fmla="*/ 27924 w 529630"/>
                  <a:gd name="connsiteY0" fmla="*/ 0 h 292873"/>
                  <a:gd name="connsiteX1" fmla="*/ 529553 w 529630"/>
                  <a:gd name="connsiteY1" fmla="*/ 170390 h 292873"/>
                  <a:gd name="connsiteX2" fmla="*/ 1 w 529630"/>
                  <a:gd name="connsiteY2" fmla="*/ 223952 h 292873"/>
                  <a:gd name="connsiteX0" fmla="*/ 0 w 501706"/>
                  <a:gd name="connsiteY0" fmla="*/ 136131 h 429004"/>
                  <a:gd name="connsiteX1" fmla="*/ 501629 w 501706"/>
                  <a:gd name="connsiteY1" fmla="*/ 306521 h 429004"/>
                  <a:gd name="connsiteX2" fmla="*/ 23140 w 501706"/>
                  <a:gd name="connsiteY2" fmla="*/ 15508 h 429004"/>
                  <a:gd name="connsiteX0" fmla="*/ 0 w 556914"/>
                  <a:gd name="connsiteY0" fmla="*/ 340914 h 474281"/>
                  <a:gd name="connsiteX1" fmla="*/ 556845 w 556914"/>
                  <a:gd name="connsiteY1" fmla="*/ 306521 h 474281"/>
                  <a:gd name="connsiteX2" fmla="*/ 78356 w 556914"/>
                  <a:gd name="connsiteY2" fmla="*/ 15508 h 474281"/>
                  <a:gd name="connsiteX0" fmla="*/ 0 w 556942"/>
                  <a:gd name="connsiteY0" fmla="*/ 340914 h 454623"/>
                  <a:gd name="connsiteX1" fmla="*/ 556845 w 556942"/>
                  <a:gd name="connsiteY1" fmla="*/ 306521 h 454623"/>
                  <a:gd name="connsiteX2" fmla="*/ 78356 w 556942"/>
                  <a:gd name="connsiteY2" fmla="*/ 15508 h 454623"/>
                  <a:gd name="connsiteX0" fmla="*/ 0 w 530041"/>
                  <a:gd name="connsiteY0" fmla="*/ 341465 h 447791"/>
                  <a:gd name="connsiteX1" fmla="*/ 529936 w 530041"/>
                  <a:gd name="connsiteY1" fmla="*/ 297280 h 447791"/>
                  <a:gd name="connsiteX2" fmla="*/ 78356 w 530041"/>
                  <a:gd name="connsiteY2" fmla="*/ 16059 h 447791"/>
                  <a:gd name="connsiteX0" fmla="*/ 0 w 530520"/>
                  <a:gd name="connsiteY0" fmla="*/ 352291 h 426434"/>
                  <a:gd name="connsiteX1" fmla="*/ 529936 w 530520"/>
                  <a:gd name="connsiteY1" fmla="*/ 308106 h 426434"/>
                  <a:gd name="connsiteX2" fmla="*/ 78356 w 530520"/>
                  <a:gd name="connsiteY2" fmla="*/ 26885 h 426434"/>
                  <a:gd name="connsiteX0" fmla="*/ 0 w 530522"/>
                  <a:gd name="connsiteY0" fmla="*/ 352291 h 469227"/>
                  <a:gd name="connsiteX1" fmla="*/ 529936 w 530522"/>
                  <a:gd name="connsiteY1" fmla="*/ 308106 h 469227"/>
                  <a:gd name="connsiteX2" fmla="*/ 78356 w 530522"/>
                  <a:gd name="connsiteY2" fmla="*/ 26885 h 469227"/>
                  <a:gd name="connsiteX0" fmla="*/ 0 w 530537"/>
                  <a:gd name="connsiteY0" fmla="*/ 372793 h 489729"/>
                  <a:gd name="connsiteX1" fmla="*/ 529936 w 530537"/>
                  <a:gd name="connsiteY1" fmla="*/ 328608 h 489729"/>
                  <a:gd name="connsiteX2" fmla="*/ 90564 w 530537"/>
                  <a:gd name="connsiteY2" fmla="*/ 23897 h 489729"/>
                  <a:gd name="connsiteX0" fmla="*/ 0 w 530700"/>
                  <a:gd name="connsiteY0" fmla="*/ 348896 h 465832"/>
                  <a:gd name="connsiteX1" fmla="*/ 529936 w 530700"/>
                  <a:gd name="connsiteY1" fmla="*/ 304711 h 465832"/>
                  <a:gd name="connsiteX2" fmla="*/ 90564 w 530700"/>
                  <a:gd name="connsiteY2" fmla="*/ 0 h 465832"/>
                  <a:gd name="connsiteX0" fmla="*/ 0 w 530260"/>
                  <a:gd name="connsiteY0" fmla="*/ 348896 h 465832"/>
                  <a:gd name="connsiteX1" fmla="*/ 529936 w 530260"/>
                  <a:gd name="connsiteY1" fmla="*/ 304711 h 465832"/>
                  <a:gd name="connsiteX2" fmla="*/ 90564 w 530260"/>
                  <a:gd name="connsiteY2" fmla="*/ 0 h 465832"/>
                  <a:gd name="connsiteX0" fmla="*/ 0 w 532566"/>
                  <a:gd name="connsiteY0" fmla="*/ 348896 h 465832"/>
                  <a:gd name="connsiteX1" fmla="*/ 529936 w 532566"/>
                  <a:gd name="connsiteY1" fmla="*/ 304711 h 465832"/>
                  <a:gd name="connsiteX2" fmla="*/ 243382 w 532566"/>
                  <a:gd name="connsiteY2" fmla="*/ 80311 h 465832"/>
                  <a:gd name="connsiteX3" fmla="*/ 90564 w 532566"/>
                  <a:gd name="connsiteY3" fmla="*/ 0 h 465832"/>
                  <a:gd name="connsiteX0" fmla="*/ 17369 w 549935"/>
                  <a:gd name="connsiteY0" fmla="*/ 274255 h 391191"/>
                  <a:gd name="connsiteX1" fmla="*/ 547305 w 549935"/>
                  <a:gd name="connsiteY1" fmla="*/ 230070 h 391191"/>
                  <a:gd name="connsiteX2" fmla="*/ 260751 w 549935"/>
                  <a:gd name="connsiteY2" fmla="*/ 5670 h 391191"/>
                  <a:gd name="connsiteX3" fmla="*/ 0 w 549935"/>
                  <a:gd name="connsiteY3" fmla="*/ 256220 h 391191"/>
                  <a:gd name="connsiteX0" fmla="*/ 17369 w 549093"/>
                  <a:gd name="connsiteY0" fmla="*/ 375934 h 492870"/>
                  <a:gd name="connsiteX1" fmla="*/ 547305 w 549093"/>
                  <a:gd name="connsiteY1" fmla="*/ 331749 h 492870"/>
                  <a:gd name="connsiteX2" fmla="*/ 135088 w 549093"/>
                  <a:gd name="connsiteY2" fmla="*/ 4354 h 492870"/>
                  <a:gd name="connsiteX3" fmla="*/ 0 w 549093"/>
                  <a:gd name="connsiteY3" fmla="*/ 357899 h 492870"/>
                  <a:gd name="connsiteX0" fmla="*/ 17369 w 549134"/>
                  <a:gd name="connsiteY0" fmla="*/ 371610 h 488546"/>
                  <a:gd name="connsiteX1" fmla="*/ 547305 w 549134"/>
                  <a:gd name="connsiteY1" fmla="*/ 327425 h 488546"/>
                  <a:gd name="connsiteX2" fmla="*/ 135088 w 549134"/>
                  <a:gd name="connsiteY2" fmla="*/ 30 h 488546"/>
                  <a:gd name="connsiteX3" fmla="*/ 0 w 549134"/>
                  <a:gd name="connsiteY3" fmla="*/ 353575 h 488546"/>
                  <a:gd name="connsiteX0" fmla="*/ 17369 w 548988"/>
                  <a:gd name="connsiteY0" fmla="*/ 371580 h 488516"/>
                  <a:gd name="connsiteX1" fmla="*/ 547305 w 548988"/>
                  <a:gd name="connsiteY1" fmla="*/ 327395 h 488516"/>
                  <a:gd name="connsiteX2" fmla="*/ 135088 w 548988"/>
                  <a:gd name="connsiteY2" fmla="*/ 0 h 488516"/>
                  <a:gd name="connsiteX3" fmla="*/ 0 w 548988"/>
                  <a:gd name="connsiteY3" fmla="*/ 353545 h 488516"/>
                  <a:gd name="connsiteX0" fmla="*/ 17369 w 548986"/>
                  <a:gd name="connsiteY0" fmla="*/ 371580 h 488516"/>
                  <a:gd name="connsiteX1" fmla="*/ 547305 w 548986"/>
                  <a:gd name="connsiteY1" fmla="*/ 327395 h 488516"/>
                  <a:gd name="connsiteX2" fmla="*/ 135088 w 548986"/>
                  <a:gd name="connsiteY2" fmla="*/ 0 h 488516"/>
                  <a:gd name="connsiteX3" fmla="*/ 0 w 548986"/>
                  <a:gd name="connsiteY3" fmla="*/ 353545 h 488516"/>
                  <a:gd name="connsiteX0" fmla="*/ 17369 w 549326"/>
                  <a:gd name="connsiteY0" fmla="*/ 374663 h 491599"/>
                  <a:gd name="connsiteX1" fmla="*/ 547305 w 549326"/>
                  <a:gd name="connsiteY1" fmla="*/ 330478 h 491599"/>
                  <a:gd name="connsiteX2" fmla="*/ 135088 w 549326"/>
                  <a:gd name="connsiteY2" fmla="*/ 3083 h 491599"/>
                  <a:gd name="connsiteX3" fmla="*/ 0 w 549326"/>
                  <a:gd name="connsiteY3" fmla="*/ 356628 h 491599"/>
                  <a:gd name="connsiteX0" fmla="*/ 17369 w 549100"/>
                  <a:gd name="connsiteY0" fmla="*/ 371589 h 488525"/>
                  <a:gd name="connsiteX1" fmla="*/ 547305 w 549100"/>
                  <a:gd name="connsiteY1" fmla="*/ 327404 h 488525"/>
                  <a:gd name="connsiteX2" fmla="*/ 135088 w 549100"/>
                  <a:gd name="connsiteY2" fmla="*/ 9 h 488525"/>
                  <a:gd name="connsiteX3" fmla="*/ 0 w 549100"/>
                  <a:gd name="connsiteY3" fmla="*/ 353554 h 488525"/>
                  <a:gd name="connsiteX0" fmla="*/ 17369 w 547803"/>
                  <a:gd name="connsiteY0" fmla="*/ 371589 h 488525"/>
                  <a:gd name="connsiteX1" fmla="*/ 547305 w 547803"/>
                  <a:gd name="connsiteY1" fmla="*/ 327404 h 488525"/>
                  <a:gd name="connsiteX2" fmla="*/ 135088 w 547803"/>
                  <a:gd name="connsiteY2" fmla="*/ 9 h 488525"/>
                  <a:gd name="connsiteX3" fmla="*/ 0 w 547803"/>
                  <a:gd name="connsiteY3" fmla="*/ 353554 h 4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803" h="488525">
                    <a:moveTo>
                      <a:pt x="17369" y="371589"/>
                    </a:moveTo>
                    <a:cubicBezTo>
                      <a:pt x="202559" y="298910"/>
                      <a:pt x="516375" y="700397"/>
                      <a:pt x="547305" y="327404"/>
                    </a:cubicBezTo>
                    <a:cubicBezTo>
                      <a:pt x="562859" y="205562"/>
                      <a:pt x="209986" y="-1677"/>
                      <a:pt x="135088" y="9"/>
                    </a:cubicBezTo>
                    <a:cubicBezTo>
                      <a:pt x="16080" y="37322"/>
                      <a:pt x="64550" y="166526"/>
                      <a:pt x="0" y="353554"/>
                    </a:cubicBezTo>
                  </a:path>
                </a:pathLst>
              </a:custGeom>
              <a:solidFill>
                <a:srgbClr val="80939C"/>
              </a:solidFill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09B119A-092F-9C66-B1B4-A713E02EB6A1}"/>
                </a:ext>
              </a:extLst>
            </p:cNvPr>
            <p:cNvSpPr/>
            <p:nvPr/>
          </p:nvSpPr>
          <p:spPr>
            <a:xfrm flipH="1">
              <a:off x="9521212" y="2102325"/>
              <a:ext cx="1006235" cy="702016"/>
            </a:xfrm>
            <a:custGeom>
              <a:avLst/>
              <a:gdLst>
                <a:gd name="connsiteX0" fmla="*/ 774700 w 2178050"/>
                <a:gd name="connsiteY0" fmla="*/ 0 h 1416050"/>
                <a:gd name="connsiteX1" fmla="*/ 1327150 w 2178050"/>
                <a:gd name="connsiteY1" fmla="*/ 6350 h 1416050"/>
                <a:gd name="connsiteX2" fmla="*/ 1682750 w 2178050"/>
                <a:gd name="connsiteY2" fmla="*/ 76200 h 1416050"/>
                <a:gd name="connsiteX3" fmla="*/ 2095500 w 2178050"/>
                <a:gd name="connsiteY3" fmla="*/ 374650 h 1416050"/>
                <a:gd name="connsiteX4" fmla="*/ 2178050 w 2178050"/>
                <a:gd name="connsiteY4" fmla="*/ 774700 h 1416050"/>
                <a:gd name="connsiteX5" fmla="*/ 1797050 w 2178050"/>
                <a:gd name="connsiteY5" fmla="*/ 1054100 h 1416050"/>
                <a:gd name="connsiteX6" fmla="*/ 1384300 w 2178050"/>
                <a:gd name="connsiteY6" fmla="*/ 1339850 h 1416050"/>
                <a:gd name="connsiteX7" fmla="*/ 793750 w 2178050"/>
                <a:gd name="connsiteY7" fmla="*/ 1416050 h 1416050"/>
                <a:gd name="connsiteX8" fmla="*/ 781050 w 2178050"/>
                <a:gd name="connsiteY8" fmla="*/ 1416050 h 1416050"/>
                <a:gd name="connsiteX9" fmla="*/ 317500 w 2178050"/>
                <a:gd name="connsiteY9" fmla="*/ 1308100 h 1416050"/>
                <a:gd name="connsiteX10" fmla="*/ 0 w 2178050"/>
                <a:gd name="connsiteY10" fmla="*/ 1073150 h 1416050"/>
                <a:gd name="connsiteX11" fmla="*/ 38100 w 2178050"/>
                <a:gd name="connsiteY11" fmla="*/ 628650 h 1416050"/>
                <a:gd name="connsiteX12" fmla="*/ 317500 w 2178050"/>
                <a:gd name="connsiteY12" fmla="*/ 311150 h 1416050"/>
                <a:gd name="connsiteX13" fmla="*/ 774700 w 2178050"/>
                <a:gd name="connsiteY13" fmla="*/ 0 h 1416050"/>
                <a:gd name="connsiteX0" fmla="*/ 774700 w 2178050"/>
                <a:gd name="connsiteY0" fmla="*/ 0 h 1416050"/>
                <a:gd name="connsiteX1" fmla="*/ 1327150 w 2178050"/>
                <a:gd name="connsiteY1" fmla="*/ 6350 h 1416050"/>
                <a:gd name="connsiteX2" fmla="*/ 1682750 w 2178050"/>
                <a:gd name="connsiteY2" fmla="*/ 76200 h 1416050"/>
                <a:gd name="connsiteX3" fmla="*/ 2095500 w 2178050"/>
                <a:gd name="connsiteY3" fmla="*/ 374650 h 1416050"/>
                <a:gd name="connsiteX4" fmla="*/ 2178050 w 2178050"/>
                <a:gd name="connsiteY4" fmla="*/ 774700 h 1416050"/>
                <a:gd name="connsiteX5" fmla="*/ 1797050 w 2178050"/>
                <a:gd name="connsiteY5" fmla="*/ 1054100 h 1416050"/>
                <a:gd name="connsiteX6" fmla="*/ 1384300 w 2178050"/>
                <a:gd name="connsiteY6" fmla="*/ 1339850 h 1416050"/>
                <a:gd name="connsiteX7" fmla="*/ 793750 w 2178050"/>
                <a:gd name="connsiteY7" fmla="*/ 1416050 h 1416050"/>
                <a:gd name="connsiteX8" fmla="*/ 781050 w 2178050"/>
                <a:gd name="connsiteY8" fmla="*/ 1416050 h 1416050"/>
                <a:gd name="connsiteX9" fmla="*/ 317500 w 2178050"/>
                <a:gd name="connsiteY9" fmla="*/ 1308100 h 1416050"/>
                <a:gd name="connsiteX10" fmla="*/ 0 w 2178050"/>
                <a:gd name="connsiteY10" fmla="*/ 1073150 h 1416050"/>
                <a:gd name="connsiteX11" fmla="*/ 38100 w 2178050"/>
                <a:gd name="connsiteY11" fmla="*/ 628650 h 1416050"/>
                <a:gd name="connsiteX12" fmla="*/ 317500 w 2178050"/>
                <a:gd name="connsiteY12" fmla="*/ 311150 h 1416050"/>
                <a:gd name="connsiteX13" fmla="*/ 774700 w 2178050"/>
                <a:gd name="connsiteY13" fmla="*/ 0 h 1416050"/>
                <a:gd name="connsiteX0" fmla="*/ 774700 w 2178050"/>
                <a:gd name="connsiteY0" fmla="*/ 49476 h 1465526"/>
                <a:gd name="connsiteX1" fmla="*/ 1327150 w 2178050"/>
                <a:gd name="connsiteY1" fmla="*/ 55826 h 1465526"/>
                <a:gd name="connsiteX2" fmla="*/ 1682750 w 2178050"/>
                <a:gd name="connsiteY2" fmla="*/ 125676 h 1465526"/>
                <a:gd name="connsiteX3" fmla="*/ 2095500 w 2178050"/>
                <a:gd name="connsiteY3" fmla="*/ 424126 h 1465526"/>
                <a:gd name="connsiteX4" fmla="*/ 2178050 w 2178050"/>
                <a:gd name="connsiteY4" fmla="*/ 824176 h 1465526"/>
                <a:gd name="connsiteX5" fmla="*/ 1797050 w 2178050"/>
                <a:gd name="connsiteY5" fmla="*/ 1103576 h 1465526"/>
                <a:gd name="connsiteX6" fmla="*/ 1384300 w 2178050"/>
                <a:gd name="connsiteY6" fmla="*/ 1389326 h 1465526"/>
                <a:gd name="connsiteX7" fmla="*/ 793750 w 2178050"/>
                <a:gd name="connsiteY7" fmla="*/ 1465526 h 1465526"/>
                <a:gd name="connsiteX8" fmla="*/ 781050 w 2178050"/>
                <a:gd name="connsiteY8" fmla="*/ 1465526 h 1465526"/>
                <a:gd name="connsiteX9" fmla="*/ 317500 w 2178050"/>
                <a:gd name="connsiteY9" fmla="*/ 1357576 h 1465526"/>
                <a:gd name="connsiteX10" fmla="*/ 0 w 2178050"/>
                <a:gd name="connsiteY10" fmla="*/ 1122626 h 1465526"/>
                <a:gd name="connsiteX11" fmla="*/ 38100 w 2178050"/>
                <a:gd name="connsiteY11" fmla="*/ 678126 h 1465526"/>
                <a:gd name="connsiteX12" fmla="*/ 317500 w 2178050"/>
                <a:gd name="connsiteY12" fmla="*/ 360626 h 1465526"/>
                <a:gd name="connsiteX13" fmla="*/ 774700 w 2178050"/>
                <a:gd name="connsiteY13" fmla="*/ 49476 h 1465526"/>
                <a:gd name="connsiteX0" fmla="*/ 774700 w 2178050"/>
                <a:gd name="connsiteY0" fmla="*/ 50505 h 1466555"/>
                <a:gd name="connsiteX1" fmla="*/ 1327150 w 2178050"/>
                <a:gd name="connsiteY1" fmla="*/ 56855 h 1466555"/>
                <a:gd name="connsiteX2" fmla="*/ 1682750 w 2178050"/>
                <a:gd name="connsiteY2" fmla="*/ 126705 h 1466555"/>
                <a:gd name="connsiteX3" fmla="*/ 2095500 w 2178050"/>
                <a:gd name="connsiteY3" fmla="*/ 425155 h 1466555"/>
                <a:gd name="connsiteX4" fmla="*/ 2178050 w 2178050"/>
                <a:gd name="connsiteY4" fmla="*/ 825205 h 1466555"/>
                <a:gd name="connsiteX5" fmla="*/ 1797050 w 2178050"/>
                <a:gd name="connsiteY5" fmla="*/ 1104605 h 1466555"/>
                <a:gd name="connsiteX6" fmla="*/ 1384300 w 2178050"/>
                <a:gd name="connsiteY6" fmla="*/ 1390355 h 1466555"/>
                <a:gd name="connsiteX7" fmla="*/ 793750 w 2178050"/>
                <a:gd name="connsiteY7" fmla="*/ 1466555 h 1466555"/>
                <a:gd name="connsiteX8" fmla="*/ 781050 w 2178050"/>
                <a:gd name="connsiteY8" fmla="*/ 1466555 h 1466555"/>
                <a:gd name="connsiteX9" fmla="*/ 317500 w 2178050"/>
                <a:gd name="connsiteY9" fmla="*/ 1358605 h 1466555"/>
                <a:gd name="connsiteX10" fmla="*/ 0 w 2178050"/>
                <a:gd name="connsiteY10" fmla="*/ 1123655 h 1466555"/>
                <a:gd name="connsiteX11" fmla="*/ 38100 w 2178050"/>
                <a:gd name="connsiteY11" fmla="*/ 679155 h 1466555"/>
                <a:gd name="connsiteX12" fmla="*/ 279400 w 2178050"/>
                <a:gd name="connsiteY12" fmla="*/ 356892 h 1466555"/>
                <a:gd name="connsiteX13" fmla="*/ 774700 w 2178050"/>
                <a:gd name="connsiteY13" fmla="*/ 50505 h 1466555"/>
                <a:gd name="connsiteX0" fmla="*/ 774700 w 2178050"/>
                <a:gd name="connsiteY0" fmla="*/ 50505 h 1466555"/>
                <a:gd name="connsiteX1" fmla="*/ 1327150 w 2178050"/>
                <a:gd name="connsiteY1" fmla="*/ 56855 h 1466555"/>
                <a:gd name="connsiteX2" fmla="*/ 1682750 w 2178050"/>
                <a:gd name="connsiteY2" fmla="*/ 126705 h 1466555"/>
                <a:gd name="connsiteX3" fmla="*/ 2095500 w 2178050"/>
                <a:gd name="connsiteY3" fmla="*/ 425155 h 1466555"/>
                <a:gd name="connsiteX4" fmla="*/ 2178050 w 2178050"/>
                <a:gd name="connsiteY4" fmla="*/ 825205 h 1466555"/>
                <a:gd name="connsiteX5" fmla="*/ 1797050 w 2178050"/>
                <a:gd name="connsiteY5" fmla="*/ 1104605 h 1466555"/>
                <a:gd name="connsiteX6" fmla="*/ 1384300 w 2178050"/>
                <a:gd name="connsiteY6" fmla="*/ 1390355 h 1466555"/>
                <a:gd name="connsiteX7" fmla="*/ 793750 w 2178050"/>
                <a:gd name="connsiteY7" fmla="*/ 1466555 h 1466555"/>
                <a:gd name="connsiteX8" fmla="*/ 781050 w 2178050"/>
                <a:gd name="connsiteY8" fmla="*/ 1466555 h 1466555"/>
                <a:gd name="connsiteX9" fmla="*/ 317500 w 2178050"/>
                <a:gd name="connsiteY9" fmla="*/ 1358605 h 1466555"/>
                <a:gd name="connsiteX10" fmla="*/ 0 w 2178050"/>
                <a:gd name="connsiteY10" fmla="*/ 1123655 h 1466555"/>
                <a:gd name="connsiteX11" fmla="*/ 38100 w 2178050"/>
                <a:gd name="connsiteY11" fmla="*/ 679155 h 1466555"/>
                <a:gd name="connsiteX12" fmla="*/ 279400 w 2178050"/>
                <a:gd name="connsiteY12" fmla="*/ 356892 h 1466555"/>
                <a:gd name="connsiteX13" fmla="*/ 774700 w 2178050"/>
                <a:gd name="connsiteY13" fmla="*/ 50505 h 1466555"/>
                <a:gd name="connsiteX0" fmla="*/ 810080 w 2213430"/>
                <a:gd name="connsiteY0" fmla="*/ 50505 h 1466555"/>
                <a:gd name="connsiteX1" fmla="*/ 1362530 w 2213430"/>
                <a:gd name="connsiteY1" fmla="*/ 56855 h 1466555"/>
                <a:gd name="connsiteX2" fmla="*/ 1718130 w 2213430"/>
                <a:gd name="connsiteY2" fmla="*/ 126705 h 1466555"/>
                <a:gd name="connsiteX3" fmla="*/ 2130880 w 2213430"/>
                <a:gd name="connsiteY3" fmla="*/ 425155 h 1466555"/>
                <a:gd name="connsiteX4" fmla="*/ 2213430 w 2213430"/>
                <a:gd name="connsiteY4" fmla="*/ 825205 h 1466555"/>
                <a:gd name="connsiteX5" fmla="*/ 1832430 w 2213430"/>
                <a:gd name="connsiteY5" fmla="*/ 1104605 h 1466555"/>
                <a:gd name="connsiteX6" fmla="*/ 1419680 w 2213430"/>
                <a:gd name="connsiteY6" fmla="*/ 1390355 h 1466555"/>
                <a:gd name="connsiteX7" fmla="*/ 829130 w 2213430"/>
                <a:gd name="connsiteY7" fmla="*/ 1466555 h 1466555"/>
                <a:gd name="connsiteX8" fmla="*/ 816430 w 2213430"/>
                <a:gd name="connsiteY8" fmla="*/ 1466555 h 1466555"/>
                <a:gd name="connsiteX9" fmla="*/ 352880 w 2213430"/>
                <a:gd name="connsiteY9" fmla="*/ 1358605 h 1466555"/>
                <a:gd name="connsiteX10" fmla="*/ 35380 w 2213430"/>
                <a:gd name="connsiteY10" fmla="*/ 1123655 h 1466555"/>
                <a:gd name="connsiteX11" fmla="*/ 73480 w 2213430"/>
                <a:gd name="connsiteY11" fmla="*/ 679155 h 1466555"/>
                <a:gd name="connsiteX12" fmla="*/ 314780 w 2213430"/>
                <a:gd name="connsiteY12" fmla="*/ 356892 h 1466555"/>
                <a:gd name="connsiteX13" fmla="*/ 810080 w 2213430"/>
                <a:gd name="connsiteY13" fmla="*/ 50505 h 1466555"/>
                <a:gd name="connsiteX0" fmla="*/ 832525 w 2235875"/>
                <a:gd name="connsiteY0" fmla="*/ 50505 h 1466555"/>
                <a:gd name="connsiteX1" fmla="*/ 1384975 w 2235875"/>
                <a:gd name="connsiteY1" fmla="*/ 56855 h 1466555"/>
                <a:gd name="connsiteX2" fmla="*/ 1740575 w 2235875"/>
                <a:gd name="connsiteY2" fmla="*/ 126705 h 1466555"/>
                <a:gd name="connsiteX3" fmla="*/ 2153325 w 2235875"/>
                <a:gd name="connsiteY3" fmla="*/ 425155 h 1466555"/>
                <a:gd name="connsiteX4" fmla="*/ 2235875 w 2235875"/>
                <a:gd name="connsiteY4" fmla="*/ 825205 h 1466555"/>
                <a:gd name="connsiteX5" fmla="*/ 1854875 w 2235875"/>
                <a:gd name="connsiteY5" fmla="*/ 1104605 h 1466555"/>
                <a:gd name="connsiteX6" fmla="*/ 1442125 w 2235875"/>
                <a:gd name="connsiteY6" fmla="*/ 1390355 h 1466555"/>
                <a:gd name="connsiteX7" fmla="*/ 851575 w 2235875"/>
                <a:gd name="connsiteY7" fmla="*/ 1466555 h 1466555"/>
                <a:gd name="connsiteX8" fmla="*/ 838875 w 2235875"/>
                <a:gd name="connsiteY8" fmla="*/ 1466555 h 1466555"/>
                <a:gd name="connsiteX9" fmla="*/ 375325 w 2235875"/>
                <a:gd name="connsiteY9" fmla="*/ 1358605 h 1466555"/>
                <a:gd name="connsiteX10" fmla="*/ 57825 w 2235875"/>
                <a:gd name="connsiteY10" fmla="*/ 1123655 h 1466555"/>
                <a:gd name="connsiteX11" fmla="*/ 95925 w 2235875"/>
                <a:gd name="connsiteY11" fmla="*/ 679155 h 1466555"/>
                <a:gd name="connsiteX12" fmla="*/ 337225 w 2235875"/>
                <a:gd name="connsiteY12" fmla="*/ 356892 h 1466555"/>
                <a:gd name="connsiteX13" fmla="*/ 832525 w 2235875"/>
                <a:gd name="connsiteY13" fmla="*/ 50505 h 1466555"/>
                <a:gd name="connsiteX0" fmla="*/ 860139 w 2263489"/>
                <a:gd name="connsiteY0" fmla="*/ 50505 h 1466555"/>
                <a:gd name="connsiteX1" fmla="*/ 1412589 w 2263489"/>
                <a:gd name="connsiteY1" fmla="*/ 56855 h 1466555"/>
                <a:gd name="connsiteX2" fmla="*/ 1768189 w 2263489"/>
                <a:gd name="connsiteY2" fmla="*/ 126705 h 1466555"/>
                <a:gd name="connsiteX3" fmla="*/ 2180939 w 2263489"/>
                <a:gd name="connsiteY3" fmla="*/ 425155 h 1466555"/>
                <a:gd name="connsiteX4" fmla="*/ 2263489 w 2263489"/>
                <a:gd name="connsiteY4" fmla="*/ 825205 h 1466555"/>
                <a:gd name="connsiteX5" fmla="*/ 1882489 w 2263489"/>
                <a:gd name="connsiteY5" fmla="*/ 1104605 h 1466555"/>
                <a:gd name="connsiteX6" fmla="*/ 1469739 w 2263489"/>
                <a:gd name="connsiteY6" fmla="*/ 1390355 h 1466555"/>
                <a:gd name="connsiteX7" fmla="*/ 879189 w 2263489"/>
                <a:gd name="connsiteY7" fmla="*/ 1466555 h 1466555"/>
                <a:gd name="connsiteX8" fmla="*/ 866489 w 2263489"/>
                <a:gd name="connsiteY8" fmla="*/ 1466555 h 1466555"/>
                <a:gd name="connsiteX9" fmla="*/ 402939 w 2263489"/>
                <a:gd name="connsiteY9" fmla="*/ 1358605 h 1466555"/>
                <a:gd name="connsiteX10" fmla="*/ 85439 w 2263489"/>
                <a:gd name="connsiteY10" fmla="*/ 1123655 h 1466555"/>
                <a:gd name="connsiteX11" fmla="*/ 85439 w 2263489"/>
                <a:gd name="connsiteY11" fmla="*/ 674393 h 1466555"/>
                <a:gd name="connsiteX12" fmla="*/ 364839 w 2263489"/>
                <a:gd name="connsiteY12" fmla="*/ 356892 h 1466555"/>
                <a:gd name="connsiteX13" fmla="*/ 860139 w 2263489"/>
                <a:gd name="connsiteY13" fmla="*/ 50505 h 1466555"/>
                <a:gd name="connsiteX0" fmla="*/ 860139 w 2263489"/>
                <a:gd name="connsiteY0" fmla="*/ 50505 h 1466555"/>
                <a:gd name="connsiteX1" fmla="*/ 1412589 w 2263489"/>
                <a:gd name="connsiteY1" fmla="*/ 56855 h 1466555"/>
                <a:gd name="connsiteX2" fmla="*/ 1768189 w 2263489"/>
                <a:gd name="connsiteY2" fmla="*/ 126705 h 1466555"/>
                <a:gd name="connsiteX3" fmla="*/ 2180939 w 2263489"/>
                <a:gd name="connsiteY3" fmla="*/ 425155 h 1466555"/>
                <a:gd name="connsiteX4" fmla="*/ 2263489 w 2263489"/>
                <a:gd name="connsiteY4" fmla="*/ 825205 h 1466555"/>
                <a:gd name="connsiteX5" fmla="*/ 1882489 w 2263489"/>
                <a:gd name="connsiteY5" fmla="*/ 1104605 h 1466555"/>
                <a:gd name="connsiteX6" fmla="*/ 1469739 w 2263489"/>
                <a:gd name="connsiteY6" fmla="*/ 1390355 h 1466555"/>
                <a:gd name="connsiteX7" fmla="*/ 879189 w 2263489"/>
                <a:gd name="connsiteY7" fmla="*/ 1466555 h 1466555"/>
                <a:gd name="connsiteX8" fmla="*/ 866489 w 2263489"/>
                <a:gd name="connsiteY8" fmla="*/ 1466555 h 1466555"/>
                <a:gd name="connsiteX9" fmla="*/ 402939 w 2263489"/>
                <a:gd name="connsiteY9" fmla="*/ 1358605 h 1466555"/>
                <a:gd name="connsiteX10" fmla="*/ 85439 w 2263489"/>
                <a:gd name="connsiteY10" fmla="*/ 1123655 h 1466555"/>
                <a:gd name="connsiteX11" fmla="*/ 85439 w 2263489"/>
                <a:gd name="connsiteY11" fmla="*/ 674393 h 1466555"/>
                <a:gd name="connsiteX12" fmla="*/ 364839 w 2263489"/>
                <a:gd name="connsiteY12" fmla="*/ 356892 h 1466555"/>
                <a:gd name="connsiteX13" fmla="*/ 860139 w 2263489"/>
                <a:gd name="connsiteY13" fmla="*/ 50505 h 1466555"/>
                <a:gd name="connsiteX0" fmla="*/ 872118 w 2275468"/>
                <a:gd name="connsiteY0" fmla="*/ 50505 h 1466555"/>
                <a:gd name="connsiteX1" fmla="*/ 1424568 w 2275468"/>
                <a:gd name="connsiteY1" fmla="*/ 56855 h 1466555"/>
                <a:gd name="connsiteX2" fmla="*/ 1780168 w 2275468"/>
                <a:gd name="connsiteY2" fmla="*/ 126705 h 1466555"/>
                <a:gd name="connsiteX3" fmla="*/ 2192918 w 2275468"/>
                <a:gd name="connsiteY3" fmla="*/ 425155 h 1466555"/>
                <a:gd name="connsiteX4" fmla="*/ 2275468 w 2275468"/>
                <a:gd name="connsiteY4" fmla="*/ 825205 h 1466555"/>
                <a:gd name="connsiteX5" fmla="*/ 1894468 w 2275468"/>
                <a:gd name="connsiteY5" fmla="*/ 1104605 h 1466555"/>
                <a:gd name="connsiteX6" fmla="*/ 1481718 w 2275468"/>
                <a:gd name="connsiteY6" fmla="*/ 1390355 h 1466555"/>
                <a:gd name="connsiteX7" fmla="*/ 891168 w 2275468"/>
                <a:gd name="connsiteY7" fmla="*/ 1466555 h 1466555"/>
                <a:gd name="connsiteX8" fmla="*/ 878468 w 2275468"/>
                <a:gd name="connsiteY8" fmla="*/ 1466555 h 1466555"/>
                <a:gd name="connsiteX9" fmla="*/ 414918 w 2275468"/>
                <a:gd name="connsiteY9" fmla="*/ 1358605 h 1466555"/>
                <a:gd name="connsiteX10" fmla="*/ 54555 w 2275468"/>
                <a:gd name="connsiteY10" fmla="*/ 1123655 h 1466555"/>
                <a:gd name="connsiteX11" fmla="*/ 97418 w 2275468"/>
                <a:gd name="connsiteY11" fmla="*/ 674393 h 1466555"/>
                <a:gd name="connsiteX12" fmla="*/ 376818 w 2275468"/>
                <a:gd name="connsiteY12" fmla="*/ 356892 h 1466555"/>
                <a:gd name="connsiteX13" fmla="*/ 872118 w 2275468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58605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58605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91943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466555"/>
                <a:gd name="connsiteX1" fmla="*/ 1498481 w 2349381"/>
                <a:gd name="connsiteY1" fmla="*/ 56855 h 1466555"/>
                <a:gd name="connsiteX2" fmla="*/ 1854081 w 2349381"/>
                <a:gd name="connsiteY2" fmla="*/ 126705 h 1466555"/>
                <a:gd name="connsiteX3" fmla="*/ 2266831 w 2349381"/>
                <a:gd name="connsiteY3" fmla="*/ 425155 h 1466555"/>
                <a:gd name="connsiteX4" fmla="*/ 2349381 w 2349381"/>
                <a:gd name="connsiteY4" fmla="*/ 825205 h 1466555"/>
                <a:gd name="connsiteX5" fmla="*/ 1968381 w 2349381"/>
                <a:gd name="connsiteY5" fmla="*/ 1104605 h 1466555"/>
                <a:gd name="connsiteX6" fmla="*/ 1555631 w 2349381"/>
                <a:gd name="connsiteY6" fmla="*/ 1390355 h 1466555"/>
                <a:gd name="connsiteX7" fmla="*/ 965081 w 2349381"/>
                <a:gd name="connsiteY7" fmla="*/ 1466555 h 1466555"/>
                <a:gd name="connsiteX8" fmla="*/ 952381 w 2349381"/>
                <a:gd name="connsiteY8" fmla="*/ 1466555 h 1466555"/>
                <a:gd name="connsiteX9" fmla="*/ 488831 w 2349381"/>
                <a:gd name="connsiteY9" fmla="*/ 1391943 h 1466555"/>
                <a:gd name="connsiteX10" fmla="*/ 128468 w 2349381"/>
                <a:gd name="connsiteY10" fmla="*/ 1123655 h 1466555"/>
                <a:gd name="connsiteX11" fmla="*/ 171331 w 2349381"/>
                <a:gd name="connsiteY11" fmla="*/ 674393 h 1466555"/>
                <a:gd name="connsiteX12" fmla="*/ 450731 w 2349381"/>
                <a:gd name="connsiteY12" fmla="*/ 356892 h 1466555"/>
                <a:gd name="connsiteX13" fmla="*/ 946031 w 2349381"/>
                <a:gd name="connsiteY13" fmla="*/ 50505 h 1466555"/>
                <a:gd name="connsiteX0" fmla="*/ 946031 w 2349381"/>
                <a:gd name="connsiteY0" fmla="*/ 50505 h 1500021"/>
                <a:gd name="connsiteX1" fmla="*/ 1498481 w 2349381"/>
                <a:gd name="connsiteY1" fmla="*/ 56855 h 1500021"/>
                <a:gd name="connsiteX2" fmla="*/ 1854081 w 2349381"/>
                <a:gd name="connsiteY2" fmla="*/ 126705 h 1500021"/>
                <a:gd name="connsiteX3" fmla="*/ 2266831 w 2349381"/>
                <a:gd name="connsiteY3" fmla="*/ 425155 h 1500021"/>
                <a:gd name="connsiteX4" fmla="*/ 2349381 w 2349381"/>
                <a:gd name="connsiteY4" fmla="*/ 825205 h 1500021"/>
                <a:gd name="connsiteX5" fmla="*/ 1968381 w 2349381"/>
                <a:gd name="connsiteY5" fmla="*/ 1104605 h 1500021"/>
                <a:gd name="connsiteX6" fmla="*/ 1555631 w 2349381"/>
                <a:gd name="connsiteY6" fmla="*/ 1390355 h 1500021"/>
                <a:gd name="connsiteX7" fmla="*/ 965081 w 2349381"/>
                <a:gd name="connsiteY7" fmla="*/ 1466555 h 1500021"/>
                <a:gd name="connsiteX8" fmla="*/ 952381 w 2349381"/>
                <a:gd name="connsiteY8" fmla="*/ 1466555 h 1500021"/>
                <a:gd name="connsiteX9" fmla="*/ 488831 w 2349381"/>
                <a:gd name="connsiteY9" fmla="*/ 1391943 h 1500021"/>
                <a:gd name="connsiteX10" fmla="*/ 128468 w 2349381"/>
                <a:gd name="connsiteY10" fmla="*/ 1123655 h 1500021"/>
                <a:gd name="connsiteX11" fmla="*/ 171331 w 2349381"/>
                <a:gd name="connsiteY11" fmla="*/ 674393 h 1500021"/>
                <a:gd name="connsiteX12" fmla="*/ 450731 w 2349381"/>
                <a:gd name="connsiteY12" fmla="*/ 356892 h 1500021"/>
                <a:gd name="connsiteX13" fmla="*/ 946031 w 2349381"/>
                <a:gd name="connsiteY13" fmla="*/ 50505 h 1500021"/>
                <a:gd name="connsiteX0" fmla="*/ 946031 w 2349381"/>
                <a:gd name="connsiteY0" fmla="*/ 50505 h 1569538"/>
                <a:gd name="connsiteX1" fmla="*/ 1498481 w 2349381"/>
                <a:gd name="connsiteY1" fmla="*/ 56855 h 1569538"/>
                <a:gd name="connsiteX2" fmla="*/ 1854081 w 2349381"/>
                <a:gd name="connsiteY2" fmla="*/ 126705 h 1569538"/>
                <a:gd name="connsiteX3" fmla="*/ 2266831 w 2349381"/>
                <a:gd name="connsiteY3" fmla="*/ 425155 h 1569538"/>
                <a:gd name="connsiteX4" fmla="*/ 2349381 w 2349381"/>
                <a:gd name="connsiteY4" fmla="*/ 825205 h 1569538"/>
                <a:gd name="connsiteX5" fmla="*/ 1968381 w 2349381"/>
                <a:gd name="connsiteY5" fmla="*/ 1104605 h 1569538"/>
                <a:gd name="connsiteX6" fmla="*/ 1555631 w 2349381"/>
                <a:gd name="connsiteY6" fmla="*/ 1390355 h 1569538"/>
                <a:gd name="connsiteX7" fmla="*/ 965081 w 2349381"/>
                <a:gd name="connsiteY7" fmla="*/ 1466555 h 1569538"/>
                <a:gd name="connsiteX8" fmla="*/ 952381 w 2349381"/>
                <a:gd name="connsiteY8" fmla="*/ 1466555 h 1569538"/>
                <a:gd name="connsiteX9" fmla="*/ 488831 w 2349381"/>
                <a:gd name="connsiteY9" fmla="*/ 1391943 h 1569538"/>
                <a:gd name="connsiteX10" fmla="*/ 128468 w 2349381"/>
                <a:gd name="connsiteY10" fmla="*/ 1123655 h 1569538"/>
                <a:gd name="connsiteX11" fmla="*/ 171331 w 2349381"/>
                <a:gd name="connsiteY11" fmla="*/ 674393 h 1569538"/>
                <a:gd name="connsiteX12" fmla="*/ 450731 w 2349381"/>
                <a:gd name="connsiteY12" fmla="*/ 356892 h 1569538"/>
                <a:gd name="connsiteX13" fmla="*/ 946031 w 2349381"/>
                <a:gd name="connsiteY13" fmla="*/ 50505 h 1569538"/>
                <a:gd name="connsiteX0" fmla="*/ 946031 w 2349381"/>
                <a:gd name="connsiteY0" fmla="*/ 50505 h 1561589"/>
                <a:gd name="connsiteX1" fmla="*/ 1498481 w 2349381"/>
                <a:gd name="connsiteY1" fmla="*/ 56855 h 1561589"/>
                <a:gd name="connsiteX2" fmla="*/ 1854081 w 2349381"/>
                <a:gd name="connsiteY2" fmla="*/ 126705 h 1561589"/>
                <a:gd name="connsiteX3" fmla="*/ 2266831 w 2349381"/>
                <a:gd name="connsiteY3" fmla="*/ 425155 h 1561589"/>
                <a:gd name="connsiteX4" fmla="*/ 2349381 w 2349381"/>
                <a:gd name="connsiteY4" fmla="*/ 825205 h 1561589"/>
                <a:gd name="connsiteX5" fmla="*/ 1968381 w 2349381"/>
                <a:gd name="connsiteY5" fmla="*/ 1104605 h 1561589"/>
                <a:gd name="connsiteX6" fmla="*/ 1555631 w 2349381"/>
                <a:gd name="connsiteY6" fmla="*/ 1390355 h 1561589"/>
                <a:gd name="connsiteX7" fmla="*/ 965081 w 2349381"/>
                <a:gd name="connsiteY7" fmla="*/ 1466555 h 1561589"/>
                <a:gd name="connsiteX8" fmla="*/ 952381 w 2349381"/>
                <a:gd name="connsiteY8" fmla="*/ 1466555 h 1561589"/>
                <a:gd name="connsiteX9" fmla="*/ 488831 w 2349381"/>
                <a:gd name="connsiteY9" fmla="*/ 1391943 h 1561589"/>
                <a:gd name="connsiteX10" fmla="*/ 128468 w 2349381"/>
                <a:gd name="connsiteY10" fmla="*/ 1123655 h 1561589"/>
                <a:gd name="connsiteX11" fmla="*/ 171331 w 2349381"/>
                <a:gd name="connsiteY11" fmla="*/ 674393 h 1561589"/>
                <a:gd name="connsiteX12" fmla="*/ 450731 w 2349381"/>
                <a:gd name="connsiteY12" fmla="*/ 356892 h 1561589"/>
                <a:gd name="connsiteX13" fmla="*/ 946031 w 2349381"/>
                <a:gd name="connsiteY13" fmla="*/ 50505 h 1561589"/>
                <a:gd name="connsiteX0" fmla="*/ 946031 w 2349381"/>
                <a:gd name="connsiteY0" fmla="*/ 50505 h 1598319"/>
                <a:gd name="connsiteX1" fmla="*/ 1498481 w 2349381"/>
                <a:gd name="connsiteY1" fmla="*/ 56855 h 1598319"/>
                <a:gd name="connsiteX2" fmla="*/ 1854081 w 2349381"/>
                <a:gd name="connsiteY2" fmla="*/ 126705 h 1598319"/>
                <a:gd name="connsiteX3" fmla="*/ 2266831 w 2349381"/>
                <a:gd name="connsiteY3" fmla="*/ 425155 h 1598319"/>
                <a:gd name="connsiteX4" fmla="*/ 2349381 w 2349381"/>
                <a:gd name="connsiteY4" fmla="*/ 825205 h 1598319"/>
                <a:gd name="connsiteX5" fmla="*/ 1968381 w 2349381"/>
                <a:gd name="connsiteY5" fmla="*/ 1104605 h 1598319"/>
                <a:gd name="connsiteX6" fmla="*/ 1555631 w 2349381"/>
                <a:gd name="connsiteY6" fmla="*/ 1390355 h 1598319"/>
                <a:gd name="connsiteX7" fmla="*/ 1153996 w 2349381"/>
                <a:gd name="connsiteY7" fmla="*/ 1598319 h 1598319"/>
                <a:gd name="connsiteX8" fmla="*/ 965081 w 2349381"/>
                <a:gd name="connsiteY8" fmla="*/ 1466555 h 1598319"/>
                <a:gd name="connsiteX9" fmla="*/ 952381 w 2349381"/>
                <a:gd name="connsiteY9" fmla="*/ 1466555 h 1598319"/>
                <a:gd name="connsiteX10" fmla="*/ 488831 w 2349381"/>
                <a:gd name="connsiteY10" fmla="*/ 1391943 h 1598319"/>
                <a:gd name="connsiteX11" fmla="*/ 128468 w 2349381"/>
                <a:gd name="connsiteY11" fmla="*/ 1123655 h 1598319"/>
                <a:gd name="connsiteX12" fmla="*/ 171331 w 2349381"/>
                <a:gd name="connsiteY12" fmla="*/ 674393 h 1598319"/>
                <a:gd name="connsiteX13" fmla="*/ 450731 w 2349381"/>
                <a:gd name="connsiteY13" fmla="*/ 356892 h 1598319"/>
                <a:gd name="connsiteX14" fmla="*/ 946031 w 2349381"/>
                <a:gd name="connsiteY14" fmla="*/ 50505 h 1598319"/>
                <a:gd name="connsiteX0" fmla="*/ 946031 w 2349381"/>
                <a:gd name="connsiteY0" fmla="*/ 50505 h 1561589"/>
                <a:gd name="connsiteX1" fmla="*/ 1498481 w 2349381"/>
                <a:gd name="connsiteY1" fmla="*/ 56855 h 1561589"/>
                <a:gd name="connsiteX2" fmla="*/ 1854081 w 2349381"/>
                <a:gd name="connsiteY2" fmla="*/ 126705 h 1561589"/>
                <a:gd name="connsiteX3" fmla="*/ 2266831 w 2349381"/>
                <a:gd name="connsiteY3" fmla="*/ 425155 h 1561589"/>
                <a:gd name="connsiteX4" fmla="*/ 2349381 w 2349381"/>
                <a:gd name="connsiteY4" fmla="*/ 825205 h 1561589"/>
                <a:gd name="connsiteX5" fmla="*/ 1968381 w 2349381"/>
                <a:gd name="connsiteY5" fmla="*/ 1104605 h 1561589"/>
                <a:gd name="connsiteX6" fmla="*/ 1555631 w 2349381"/>
                <a:gd name="connsiteY6" fmla="*/ 1390355 h 1561589"/>
                <a:gd name="connsiteX7" fmla="*/ 965081 w 2349381"/>
                <a:gd name="connsiteY7" fmla="*/ 1466555 h 1561589"/>
                <a:gd name="connsiteX8" fmla="*/ 952381 w 2349381"/>
                <a:gd name="connsiteY8" fmla="*/ 1466555 h 1561589"/>
                <a:gd name="connsiteX9" fmla="*/ 488831 w 2349381"/>
                <a:gd name="connsiteY9" fmla="*/ 1391943 h 1561589"/>
                <a:gd name="connsiteX10" fmla="*/ 128468 w 2349381"/>
                <a:gd name="connsiteY10" fmla="*/ 1123655 h 1561589"/>
                <a:gd name="connsiteX11" fmla="*/ 171331 w 2349381"/>
                <a:gd name="connsiteY11" fmla="*/ 674393 h 1561589"/>
                <a:gd name="connsiteX12" fmla="*/ 450731 w 2349381"/>
                <a:gd name="connsiteY12" fmla="*/ 356892 h 1561589"/>
                <a:gd name="connsiteX13" fmla="*/ 946031 w 2349381"/>
                <a:gd name="connsiteY13" fmla="*/ 50505 h 1561589"/>
                <a:gd name="connsiteX0" fmla="*/ 946031 w 2349381"/>
                <a:gd name="connsiteY0" fmla="*/ 50505 h 1793736"/>
                <a:gd name="connsiteX1" fmla="*/ 1498481 w 2349381"/>
                <a:gd name="connsiteY1" fmla="*/ 56855 h 1793736"/>
                <a:gd name="connsiteX2" fmla="*/ 1854081 w 2349381"/>
                <a:gd name="connsiteY2" fmla="*/ 126705 h 1793736"/>
                <a:gd name="connsiteX3" fmla="*/ 2266831 w 2349381"/>
                <a:gd name="connsiteY3" fmla="*/ 425155 h 1793736"/>
                <a:gd name="connsiteX4" fmla="*/ 2349381 w 2349381"/>
                <a:gd name="connsiteY4" fmla="*/ 825205 h 1793736"/>
                <a:gd name="connsiteX5" fmla="*/ 1968381 w 2349381"/>
                <a:gd name="connsiteY5" fmla="*/ 1104605 h 1793736"/>
                <a:gd name="connsiteX6" fmla="*/ 1555631 w 2349381"/>
                <a:gd name="connsiteY6" fmla="*/ 1390355 h 1793736"/>
                <a:gd name="connsiteX7" fmla="*/ 965081 w 2349381"/>
                <a:gd name="connsiteY7" fmla="*/ 1466555 h 1793736"/>
                <a:gd name="connsiteX8" fmla="*/ 1033344 w 2349381"/>
                <a:gd name="connsiteY8" fmla="*/ 1757068 h 1793736"/>
                <a:gd name="connsiteX9" fmla="*/ 488831 w 2349381"/>
                <a:gd name="connsiteY9" fmla="*/ 1391943 h 1793736"/>
                <a:gd name="connsiteX10" fmla="*/ 128468 w 2349381"/>
                <a:gd name="connsiteY10" fmla="*/ 1123655 h 1793736"/>
                <a:gd name="connsiteX11" fmla="*/ 171331 w 2349381"/>
                <a:gd name="connsiteY11" fmla="*/ 674393 h 1793736"/>
                <a:gd name="connsiteX12" fmla="*/ 450731 w 2349381"/>
                <a:gd name="connsiteY12" fmla="*/ 356892 h 1793736"/>
                <a:gd name="connsiteX13" fmla="*/ 946031 w 2349381"/>
                <a:gd name="connsiteY13" fmla="*/ 50505 h 1793736"/>
                <a:gd name="connsiteX0" fmla="*/ 946031 w 2349381"/>
                <a:gd name="connsiteY0" fmla="*/ 50505 h 1793736"/>
                <a:gd name="connsiteX1" fmla="*/ 1498481 w 2349381"/>
                <a:gd name="connsiteY1" fmla="*/ 56855 h 1793736"/>
                <a:gd name="connsiteX2" fmla="*/ 1854081 w 2349381"/>
                <a:gd name="connsiteY2" fmla="*/ 126705 h 1793736"/>
                <a:gd name="connsiteX3" fmla="*/ 2266831 w 2349381"/>
                <a:gd name="connsiteY3" fmla="*/ 425155 h 1793736"/>
                <a:gd name="connsiteX4" fmla="*/ 2349381 w 2349381"/>
                <a:gd name="connsiteY4" fmla="*/ 825205 h 1793736"/>
                <a:gd name="connsiteX5" fmla="*/ 1968381 w 2349381"/>
                <a:gd name="connsiteY5" fmla="*/ 1104605 h 1793736"/>
                <a:gd name="connsiteX6" fmla="*/ 1555631 w 2349381"/>
                <a:gd name="connsiteY6" fmla="*/ 1390355 h 1793736"/>
                <a:gd name="connsiteX7" fmla="*/ 1033344 w 2349381"/>
                <a:gd name="connsiteY7" fmla="*/ 1757068 h 1793736"/>
                <a:gd name="connsiteX8" fmla="*/ 488831 w 2349381"/>
                <a:gd name="connsiteY8" fmla="*/ 1391943 h 1793736"/>
                <a:gd name="connsiteX9" fmla="*/ 128468 w 2349381"/>
                <a:gd name="connsiteY9" fmla="*/ 1123655 h 1793736"/>
                <a:gd name="connsiteX10" fmla="*/ 171331 w 2349381"/>
                <a:gd name="connsiteY10" fmla="*/ 674393 h 1793736"/>
                <a:gd name="connsiteX11" fmla="*/ 450731 w 2349381"/>
                <a:gd name="connsiteY11" fmla="*/ 356892 h 1793736"/>
                <a:gd name="connsiteX12" fmla="*/ 946031 w 2349381"/>
                <a:gd name="connsiteY12" fmla="*/ 50505 h 1793736"/>
                <a:gd name="connsiteX0" fmla="*/ 946031 w 2349381"/>
                <a:gd name="connsiteY0" fmla="*/ 50505 h 1558793"/>
                <a:gd name="connsiteX1" fmla="*/ 1498481 w 2349381"/>
                <a:gd name="connsiteY1" fmla="*/ 56855 h 1558793"/>
                <a:gd name="connsiteX2" fmla="*/ 1854081 w 2349381"/>
                <a:gd name="connsiteY2" fmla="*/ 126705 h 1558793"/>
                <a:gd name="connsiteX3" fmla="*/ 2266831 w 2349381"/>
                <a:gd name="connsiteY3" fmla="*/ 425155 h 1558793"/>
                <a:gd name="connsiteX4" fmla="*/ 2349381 w 2349381"/>
                <a:gd name="connsiteY4" fmla="*/ 825205 h 1558793"/>
                <a:gd name="connsiteX5" fmla="*/ 1968381 w 2349381"/>
                <a:gd name="connsiteY5" fmla="*/ 1104605 h 1558793"/>
                <a:gd name="connsiteX6" fmla="*/ 1555631 w 2349381"/>
                <a:gd name="connsiteY6" fmla="*/ 1390355 h 1558793"/>
                <a:gd name="connsiteX7" fmla="*/ 952382 w 2349381"/>
                <a:gd name="connsiteY7" fmla="*/ 1461793 h 1558793"/>
                <a:gd name="connsiteX8" fmla="*/ 488831 w 2349381"/>
                <a:gd name="connsiteY8" fmla="*/ 1391943 h 1558793"/>
                <a:gd name="connsiteX9" fmla="*/ 128468 w 2349381"/>
                <a:gd name="connsiteY9" fmla="*/ 1123655 h 1558793"/>
                <a:gd name="connsiteX10" fmla="*/ 171331 w 2349381"/>
                <a:gd name="connsiteY10" fmla="*/ 674393 h 1558793"/>
                <a:gd name="connsiteX11" fmla="*/ 450731 w 2349381"/>
                <a:gd name="connsiteY11" fmla="*/ 356892 h 1558793"/>
                <a:gd name="connsiteX12" fmla="*/ 946031 w 2349381"/>
                <a:gd name="connsiteY12" fmla="*/ 50505 h 1558793"/>
                <a:gd name="connsiteX0" fmla="*/ 946031 w 2349381"/>
                <a:gd name="connsiteY0" fmla="*/ 50505 h 1535921"/>
                <a:gd name="connsiteX1" fmla="*/ 1498481 w 2349381"/>
                <a:gd name="connsiteY1" fmla="*/ 56855 h 1535921"/>
                <a:gd name="connsiteX2" fmla="*/ 1854081 w 2349381"/>
                <a:gd name="connsiteY2" fmla="*/ 126705 h 1535921"/>
                <a:gd name="connsiteX3" fmla="*/ 2266831 w 2349381"/>
                <a:gd name="connsiteY3" fmla="*/ 425155 h 1535921"/>
                <a:gd name="connsiteX4" fmla="*/ 2349381 w 2349381"/>
                <a:gd name="connsiteY4" fmla="*/ 825205 h 1535921"/>
                <a:gd name="connsiteX5" fmla="*/ 1968381 w 2349381"/>
                <a:gd name="connsiteY5" fmla="*/ 1104605 h 1535921"/>
                <a:gd name="connsiteX6" fmla="*/ 1555631 w 2349381"/>
                <a:gd name="connsiteY6" fmla="*/ 1390355 h 1535921"/>
                <a:gd name="connsiteX7" fmla="*/ 952382 w 2349381"/>
                <a:gd name="connsiteY7" fmla="*/ 1461793 h 1535921"/>
                <a:gd name="connsiteX8" fmla="*/ 488831 w 2349381"/>
                <a:gd name="connsiteY8" fmla="*/ 1391943 h 1535921"/>
                <a:gd name="connsiteX9" fmla="*/ 128468 w 2349381"/>
                <a:gd name="connsiteY9" fmla="*/ 1123655 h 1535921"/>
                <a:gd name="connsiteX10" fmla="*/ 171331 w 2349381"/>
                <a:gd name="connsiteY10" fmla="*/ 674393 h 1535921"/>
                <a:gd name="connsiteX11" fmla="*/ 450731 w 2349381"/>
                <a:gd name="connsiteY11" fmla="*/ 356892 h 1535921"/>
                <a:gd name="connsiteX12" fmla="*/ 946031 w 2349381"/>
                <a:gd name="connsiteY12" fmla="*/ 50505 h 1535921"/>
                <a:gd name="connsiteX0" fmla="*/ 946031 w 2349381"/>
                <a:gd name="connsiteY0" fmla="*/ 50505 h 1579558"/>
                <a:gd name="connsiteX1" fmla="*/ 1498481 w 2349381"/>
                <a:gd name="connsiteY1" fmla="*/ 56855 h 1579558"/>
                <a:gd name="connsiteX2" fmla="*/ 1854081 w 2349381"/>
                <a:gd name="connsiteY2" fmla="*/ 126705 h 1579558"/>
                <a:gd name="connsiteX3" fmla="*/ 2266831 w 2349381"/>
                <a:gd name="connsiteY3" fmla="*/ 425155 h 1579558"/>
                <a:gd name="connsiteX4" fmla="*/ 2349381 w 2349381"/>
                <a:gd name="connsiteY4" fmla="*/ 825205 h 1579558"/>
                <a:gd name="connsiteX5" fmla="*/ 1968381 w 2349381"/>
                <a:gd name="connsiteY5" fmla="*/ 1104605 h 1579558"/>
                <a:gd name="connsiteX6" fmla="*/ 1555631 w 2349381"/>
                <a:gd name="connsiteY6" fmla="*/ 1390355 h 1579558"/>
                <a:gd name="connsiteX7" fmla="*/ 952382 w 2349381"/>
                <a:gd name="connsiteY7" fmla="*/ 1461793 h 1579558"/>
                <a:gd name="connsiteX8" fmla="*/ 488831 w 2349381"/>
                <a:gd name="connsiteY8" fmla="*/ 1391943 h 1579558"/>
                <a:gd name="connsiteX9" fmla="*/ 128468 w 2349381"/>
                <a:gd name="connsiteY9" fmla="*/ 1123655 h 1579558"/>
                <a:gd name="connsiteX10" fmla="*/ 171331 w 2349381"/>
                <a:gd name="connsiteY10" fmla="*/ 674393 h 1579558"/>
                <a:gd name="connsiteX11" fmla="*/ 450731 w 2349381"/>
                <a:gd name="connsiteY11" fmla="*/ 356892 h 1579558"/>
                <a:gd name="connsiteX12" fmla="*/ 946031 w 2349381"/>
                <a:gd name="connsiteY12" fmla="*/ 50505 h 1579558"/>
                <a:gd name="connsiteX0" fmla="*/ 946031 w 2349381"/>
                <a:gd name="connsiteY0" fmla="*/ 50505 h 1622918"/>
                <a:gd name="connsiteX1" fmla="*/ 1498481 w 2349381"/>
                <a:gd name="connsiteY1" fmla="*/ 56855 h 1622918"/>
                <a:gd name="connsiteX2" fmla="*/ 1854081 w 2349381"/>
                <a:gd name="connsiteY2" fmla="*/ 126705 h 1622918"/>
                <a:gd name="connsiteX3" fmla="*/ 2266831 w 2349381"/>
                <a:gd name="connsiteY3" fmla="*/ 425155 h 1622918"/>
                <a:gd name="connsiteX4" fmla="*/ 2349381 w 2349381"/>
                <a:gd name="connsiteY4" fmla="*/ 825205 h 1622918"/>
                <a:gd name="connsiteX5" fmla="*/ 1968381 w 2349381"/>
                <a:gd name="connsiteY5" fmla="*/ 1104605 h 1622918"/>
                <a:gd name="connsiteX6" fmla="*/ 1555631 w 2349381"/>
                <a:gd name="connsiteY6" fmla="*/ 1390355 h 1622918"/>
                <a:gd name="connsiteX7" fmla="*/ 952382 w 2349381"/>
                <a:gd name="connsiteY7" fmla="*/ 1518943 h 1622918"/>
                <a:gd name="connsiteX8" fmla="*/ 488831 w 2349381"/>
                <a:gd name="connsiteY8" fmla="*/ 1391943 h 1622918"/>
                <a:gd name="connsiteX9" fmla="*/ 128468 w 2349381"/>
                <a:gd name="connsiteY9" fmla="*/ 1123655 h 1622918"/>
                <a:gd name="connsiteX10" fmla="*/ 171331 w 2349381"/>
                <a:gd name="connsiteY10" fmla="*/ 674393 h 1622918"/>
                <a:gd name="connsiteX11" fmla="*/ 450731 w 2349381"/>
                <a:gd name="connsiteY11" fmla="*/ 356892 h 1622918"/>
                <a:gd name="connsiteX12" fmla="*/ 946031 w 2349381"/>
                <a:gd name="connsiteY12" fmla="*/ 50505 h 1622918"/>
                <a:gd name="connsiteX0" fmla="*/ 946031 w 2349381"/>
                <a:gd name="connsiteY0" fmla="*/ 50505 h 1634183"/>
                <a:gd name="connsiteX1" fmla="*/ 1498481 w 2349381"/>
                <a:gd name="connsiteY1" fmla="*/ 56855 h 1634183"/>
                <a:gd name="connsiteX2" fmla="*/ 1854081 w 2349381"/>
                <a:gd name="connsiteY2" fmla="*/ 126705 h 1634183"/>
                <a:gd name="connsiteX3" fmla="*/ 2266831 w 2349381"/>
                <a:gd name="connsiteY3" fmla="*/ 425155 h 1634183"/>
                <a:gd name="connsiteX4" fmla="*/ 2349381 w 2349381"/>
                <a:gd name="connsiteY4" fmla="*/ 825205 h 1634183"/>
                <a:gd name="connsiteX5" fmla="*/ 1968381 w 2349381"/>
                <a:gd name="connsiteY5" fmla="*/ 1104605 h 1634183"/>
                <a:gd name="connsiteX6" fmla="*/ 1584206 w 2349381"/>
                <a:gd name="connsiteY6" fmla="*/ 1437980 h 1634183"/>
                <a:gd name="connsiteX7" fmla="*/ 952382 w 2349381"/>
                <a:gd name="connsiteY7" fmla="*/ 1518943 h 1634183"/>
                <a:gd name="connsiteX8" fmla="*/ 488831 w 2349381"/>
                <a:gd name="connsiteY8" fmla="*/ 1391943 h 1634183"/>
                <a:gd name="connsiteX9" fmla="*/ 128468 w 2349381"/>
                <a:gd name="connsiteY9" fmla="*/ 1123655 h 1634183"/>
                <a:gd name="connsiteX10" fmla="*/ 171331 w 2349381"/>
                <a:gd name="connsiteY10" fmla="*/ 674393 h 1634183"/>
                <a:gd name="connsiteX11" fmla="*/ 450731 w 2349381"/>
                <a:gd name="connsiteY11" fmla="*/ 356892 h 1634183"/>
                <a:gd name="connsiteX12" fmla="*/ 946031 w 2349381"/>
                <a:gd name="connsiteY12" fmla="*/ 50505 h 1634183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68381 w 2349381"/>
                <a:gd name="connsiteY5" fmla="*/ 1104605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68381 w 2349381"/>
                <a:gd name="connsiteY5" fmla="*/ 1104605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49381"/>
                <a:gd name="connsiteY0" fmla="*/ 50505 h 1639657"/>
                <a:gd name="connsiteX1" fmla="*/ 1498481 w 2349381"/>
                <a:gd name="connsiteY1" fmla="*/ 56855 h 1639657"/>
                <a:gd name="connsiteX2" fmla="*/ 1854081 w 2349381"/>
                <a:gd name="connsiteY2" fmla="*/ 126705 h 1639657"/>
                <a:gd name="connsiteX3" fmla="*/ 2266831 w 2349381"/>
                <a:gd name="connsiteY3" fmla="*/ 425155 h 1639657"/>
                <a:gd name="connsiteX4" fmla="*/ 2349381 w 2349381"/>
                <a:gd name="connsiteY4" fmla="*/ 825205 h 1639657"/>
                <a:gd name="connsiteX5" fmla="*/ 1992194 w 2349381"/>
                <a:gd name="connsiteY5" fmla="*/ 1176042 h 1639657"/>
                <a:gd name="connsiteX6" fmla="*/ 1584206 w 2349381"/>
                <a:gd name="connsiteY6" fmla="*/ 1437980 h 1639657"/>
                <a:gd name="connsiteX7" fmla="*/ 952382 w 2349381"/>
                <a:gd name="connsiteY7" fmla="*/ 1518943 h 1639657"/>
                <a:gd name="connsiteX8" fmla="*/ 488831 w 2349381"/>
                <a:gd name="connsiteY8" fmla="*/ 1391943 h 1639657"/>
                <a:gd name="connsiteX9" fmla="*/ 128468 w 2349381"/>
                <a:gd name="connsiteY9" fmla="*/ 1123655 h 1639657"/>
                <a:gd name="connsiteX10" fmla="*/ 171331 w 2349381"/>
                <a:gd name="connsiteY10" fmla="*/ 674393 h 1639657"/>
                <a:gd name="connsiteX11" fmla="*/ 450731 w 2349381"/>
                <a:gd name="connsiteY11" fmla="*/ 356892 h 1639657"/>
                <a:gd name="connsiteX12" fmla="*/ 946031 w 2349381"/>
                <a:gd name="connsiteY12" fmla="*/ 50505 h 1639657"/>
                <a:gd name="connsiteX0" fmla="*/ 946031 w 2392244"/>
                <a:gd name="connsiteY0" fmla="*/ 50505 h 1639657"/>
                <a:gd name="connsiteX1" fmla="*/ 1498481 w 2392244"/>
                <a:gd name="connsiteY1" fmla="*/ 56855 h 1639657"/>
                <a:gd name="connsiteX2" fmla="*/ 1854081 w 2392244"/>
                <a:gd name="connsiteY2" fmla="*/ 126705 h 1639657"/>
                <a:gd name="connsiteX3" fmla="*/ 2266831 w 2392244"/>
                <a:gd name="connsiteY3" fmla="*/ 425155 h 1639657"/>
                <a:gd name="connsiteX4" fmla="*/ 2392244 w 2392244"/>
                <a:gd name="connsiteY4" fmla="*/ 820443 h 1639657"/>
                <a:gd name="connsiteX5" fmla="*/ 1992194 w 2392244"/>
                <a:gd name="connsiteY5" fmla="*/ 1176042 h 1639657"/>
                <a:gd name="connsiteX6" fmla="*/ 1584206 w 2392244"/>
                <a:gd name="connsiteY6" fmla="*/ 1437980 h 1639657"/>
                <a:gd name="connsiteX7" fmla="*/ 952382 w 2392244"/>
                <a:gd name="connsiteY7" fmla="*/ 1518943 h 1639657"/>
                <a:gd name="connsiteX8" fmla="*/ 488831 w 2392244"/>
                <a:gd name="connsiteY8" fmla="*/ 1391943 h 1639657"/>
                <a:gd name="connsiteX9" fmla="*/ 128468 w 2392244"/>
                <a:gd name="connsiteY9" fmla="*/ 1123655 h 1639657"/>
                <a:gd name="connsiteX10" fmla="*/ 171331 w 2392244"/>
                <a:gd name="connsiteY10" fmla="*/ 674393 h 1639657"/>
                <a:gd name="connsiteX11" fmla="*/ 450731 w 2392244"/>
                <a:gd name="connsiteY11" fmla="*/ 356892 h 1639657"/>
                <a:gd name="connsiteX12" fmla="*/ 946031 w 2392244"/>
                <a:gd name="connsiteY12" fmla="*/ 50505 h 1639657"/>
                <a:gd name="connsiteX0" fmla="*/ 946031 w 2426791"/>
                <a:gd name="connsiteY0" fmla="*/ 50505 h 1639657"/>
                <a:gd name="connsiteX1" fmla="*/ 1498481 w 2426791"/>
                <a:gd name="connsiteY1" fmla="*/ 56855 h 1639657"/>
                <a:gd name="connsiteX2" fmla="*/ 1854081 w 2426791"/>
                <a:gd name="connsiteY2" fmla="*/ 126705 h 1639657"/>
                <a:gd name="connsiteX3" fmla="*/ 2266831 w 2426791"/>
                <a:gd name="connsiteY3" fmla="*/ 425155 h 1639657"/>
                <a:gd name="connsiteX4" fmla="*/ 2392244 w 2426791"/>
                <a:gd name="connsiteY4" fmla="*/ 820443 h 1639657"/>
                <a:gd name="connsiteX5" fmla="*/ 1992194 w 2426791"/>
                <a:gd name="connsiteY5" fmla="*/ 1176042 h 1639657"/>
                <a:gd name="connsiteX6" fmla="*/ 1584206 w 2426791"/>
                <a:gd name="connsiteY6" fmla="*/ 1437980 h 1639657"/>
                <a:gd name="connsiteX7" fmla="*/ 952382 w 2426791"/>
                <a:gd name="connsiteY7" fmla="*/ 1518943 h 1639657"/>
                <a:gd name="connsiteX8" fmla="*/ 488831 w 2426791"/>
                <a:gd name="connsiteY8" fmla="*/ 1391943 h 1639657"/>
                <a:gd name="connsiteX9" fmla="*/ 128468 w 2426791"/>
                <a:gd name="connsiteY9" fmla="*/ 1123655 h 1639657"/>
                <a:gd name="connsiteX10" fmla="*/ 171331 w 2426791"/>
                <a:gd name="connsiteY10" fmla="*/ 674393 h 1639657"/>
                <a:gd name="connsiteX11" fmla="*/ 450731 w 2426791"/>
                <a:gd name="connsiteY11" fmla="*/ 356892 h 1639657"/>
                <a:gd name="connsiteX12" fmla="*/ 946031 w 2426791"/>
                <a:gd name="connsiteY12" fmla="*/ 50505 h 1639657"/>
                <a:gd name="connsiteX0" fmla="*/ 946031 w 2437442"/>
                <a:gd name="connsiteY0" fmla="*/ 50505 h 1639657"/>
                <a:gd name="connsiteX1" fmla="*/ 1498481 w 2437442"/>
                <a:gd name="connsiteY1" fmla="*/ 56855 h 1639657"/>
                <a:gd name="connsiteX2" fmla="*/ 1854081 w 2437442"/>
                <a:gd name="connsiteY2" fmla="*/ 126705 h 1639657"/>
                <a:gd name="connsiteX3" fmla="*/ 2266831 w 2437442"/>
                <a:gd name="connsiteY3" fmla="*/ 425155 h 1639657"/>
                <a:gd name="connsiteX4" fmla="*/ 2392244 w 2437442"/>
                <a:gd name="connsiteY4" fmla="*/ 820443 h 1639657"/>
                <a:gd name="connsiteX5" fmla="*/ 1992194 w 2437442"/>
                <a:gd name="connsiteY5" fmla="*/ 1176042 h 1639657"/>
                <a:gd name="connsiteX6" fmla="*/ 1584206 w 2437442"/>
                <a:gd name="connsiteY6" fmla="*/ 1437980 h 1639657"/>
                <a:gd name="connsiteX7" fmla="*/ 952382 w 2437442"/>
                <a:gd name="connsiteY7" fmla="*/ 1518943 h 1639657"/>
                <a:gd name="connsiteX8" fmla="*/ 488831 w 2437442"/>
                <a:gd name="connsiteY8" fmla="*/ 1391943 h 1639657"/>
                <a:gd name="connsiteX9" fmla="*/ 128468 w 2437442"/>
                <a:gd name="connsiteY9" fmla="*/ 1123655 h 1639657"/>
                <a:gd name="connsiteX10" fmla="*/ 171331 w 2437442"/>
                <a:gd name="connsiteY10" fmla="*/ 674393 h 1639657"/>
                <a:gd name="connsiteX11" fmla="*/ 450731 w 2437442"/>
                <a:gd name="connsiteY11" fmla="*/ 356892 h 1639657"/>
                <a:gd name="connsiteX12" fmla="*/ 946031 w 2437442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4081 w 2456329"/>
                <a:gd name="connsiteY2" fmla="*/ 126705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4081 w 2456329"/>
                <a:gd name="connsiteY2" fmla="*/ 126705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498481 w 2456329"/>
                <a:gd name="connsiteY1" fmla="*/ 56855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527056 w 2456329"/>
                <a:gd name="connsiteY1" fmla="*/ 9230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50505 h 1639657"/>
                <a:gd name="connsiteX1" fmla="*/ 1527056 w 2456329"/>
                <a:gd name="connsiteY1" fmla="*/ 9230 h 1639657"/>
                <a:gd name="connsiteX2" fmla="*/ 1858844 w 2456329"/>
                <a:gd name="connsiteY2" fmla="*/ 64792 h 1639657"/>
                <a:gd name="connsiteX3" fmla="*/ 2266831 w 2456329"/>
                <a:gd name="connsiteY3" fmla="*/ 425155 h 1639657"/>
                <a:gd name="connsiteX4" fmla="*/ 2392244 w 2456329"/>
                <a:gd name="connsiteY4" fmla="*/ 820443 h 1639657"/>
                <a:gd name="connsiteX5" fmla="*/ 1992194 w 2456329"/>
                <a:gd name="connsiteY5" fmla="*/ 1176042 h 1639657"/>
                <a:gd name="connsiteX6" fmla="*/ 1584206 w 2456329"/>
                <a:gd name="connsiteY6" fmla="*/ 1437980 h 1639657"/>
                <a:gd name="connsiteX7" fmla="*/ 952382 w 2456329"/>
                <a:gd name="connsiteY7" fmla="*/ 1518943 h 1639657"/>
                <a:gd name="connsiteX8" fmla="*/ 488831 w 2456329"/>
                <a:gd name="connsiteY8" fmla="*/ 1391943 h 1639657"/>
                <a:gd name="connsiteX9" fmla="*/ 128468 w 2456329"/>
                <a:gd name="connsiteY9" fmla="*/ 1123655 h 1639657"/>
                <a:gd name="connsiteX10" fmla="*/ 171331 w 2456329"/>
                <a:gd name="connsiteY10" fmla="*/ 674393 h 1639657"/>
                <a:gd name="connsiteX11" fmla="*/ 450731 w 2456329"/>
                <a:gd name="connsiteY11" fmla="*/ 356892 h 1639657"/>
                <a:gd name="connsiteX12" fmla="*/ 946031 w 2456329"/>
                <a:gd name="connsiteY12" fmla="*/ 50505 h 1639657"/>
                <a:gd name="connsiteX0" fmla="*/ 946031 w 2456329"/>
                <a:gd name="connsiteY0" fmla="*/ 112903 h 1702055"/>
                <a:gd name="connsiteX1" fmla="*/ 1527056 w 2456329"/>
                <a:gd name="connsiteY1" fmla="*/ 71628 h 1702055"/>
                <a:gd name="connsiteX2" fmla="*/ 1858844 w 2456329"/>
                <a:gd name="connsiteY2" fmla="*/ 127190 h 1702055"/>
                <a:gd name="connsiteX3" fmla="*/ 2266831 w 2456329"/>
                <a:gd name="connsiteY3" fmla="*/ 487553 h 1702055"/>
                <a:gd name="connsiteX4" fmla="*/ 2392244 w 2456329"/>
                <a:gd name="connsiteY4" fmla="*/ 882841 h 1702055"/>
                <a:gd name="connsiteX5" fmla="*/ 1992194 w 2456329"/>
                <a:gd name="connsiteY5" fmla="*/ 1238440 h 1702055"/>
                <a:gd name="connsiteX6" fmla="*/ 1584206 w 2456329"/>
                <a:gd name="connsiteY6" fmla="*/ 1500378 h 1702055"/>
                <a:gd name="connsiteX7" fmla="*/ 952382 w 2456329"/>
                <a:gd name="connsiteY7" fmla="*/ 1581341 h 1702055"/>
                <a:gd name="connsiteX8" fmla="*/ 488831 w 2456329"/>
                <a:gd name="connsiteY8" fmla="*/ 1454341 h 1702055"/>
                <a:gd name="connsiteX9" fmla="*/ 128468 w 2456329"/>
                <a:gd name="connsiteY9" fmla="*/ 1186053 h 1702055"/>
                <a:gd name="connsiteX10" fmla="*/ 171331 w 2456329"/>
                <a:gd name="connsiteY10" fmla="*/ 736791 h 1702055"/>
                <a:gd name="connsiteX11" fmla="*/ 450731 w 2456329"/>
                <a:gd name="connsiteY11" fmla="*/ 419290 h 1702055"/>
                <a:gd name="connsiteX12" fmla="*/ 946031 w 2456329"/>
                <a:gd name="connsiteY12" fmla="*/ 112903 h 1702055"/>
                <a:gd name="connsiteX0" fmla="*/ 946031 w 2456329"/>
                <a:gd name="connsiteY0" fmla="*/ 151561 h 1740713"/>
                <a:gd name="connsiteX1" fmla="*/ 1527056 w 2456329"/>
                <a:gd name="connsiteY1" fmla="*/ 110286 h 1740713"/>
                <a:gd name="connsiteX2" fmla="*/ 1858844 w 2456329"/>
                <a:gd name="connsiteY2" fmla="*/ 165848 h 1740713"/>
                <a:gd name="connsiteX3" fmla="*/ 2266831 w 2456329"/>
                <a:gd name="connsiteY3" fmla="*/ 526211 h 1740713"/>
                <a:gd name="connsiteX4" fmla="*/ 2392244 w 2456329"/>
                <a:gd name="connsiteY4" fmla="*/ 921499 h 1740713"/>
                <a:gd name="connsiteX5" fmla="*/ 1992194 w 2456329"/>
                <a:gd name="connsiteY5" fmla="*/ 1277098 h 1740713"/>
                <a:gd name="connsiteX6" fmla="*/ 1584206 w 2456329"/>
                <a:gd name="connsiteY6" fmla="*/ 1539036 h 1740713"/>
                <a:gd name="connsiteX7" fmla="*/ 952382 w 2456329"/>
                <a:gd name="connsiteY7" fmla="*/ 1619999 h 1740713"/>
                <a:gd name="connsiteX8" fmla="*/ 488831 w 2456329"/>
                <a:gd name="connsiteY8" fmla="*/ 1492999 h 1740713"/>
                <a:gd name="connsiteX9" fmla="*/ 128468 w 2456329"/>
                <a:gd name="connsiteY9" fmla="*/ 1224711 h 1740713"/>
                <a:gd name="connsiteX10" fmla="*/ 171331 w 2456329"/>
                <a:gd name="connsiteY10" fmla="*/ 775449 h 1740713"/>
                <a:gd name="connsiteX11" fmla="*/ 450731 w 2456329"/>
                <a:gd name="connsiteY11" fmla="*/ 457948 h 1740713"/>
                <a:gd name="connsiteX12" fmla="*/ 946031 w 2456329"/>
                <a:gd name="connsiteY12" fmla="*/ 151561 h 1740713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84206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36581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737294"/>
                <a:gd name="connsiteX1" fmla="*/ 1527056 w 2456329"/>
                <a:gd name="connsiteY1" fmla="*/ 110286 h 1737294"/>
                <a:gd name="connsiteX2" fmla="*/ 1858844 w 2456329"/>
                <a:gd name="connsiteY2" fmla="*/ 165848 h 1737294"/>
                <a:gd name="connsiteX3" fmla="*/ 2266831 w 2456329"/>
                <a:gd name="connsiteY3" fmla="*/ 526211 h 1737294"/>
                <a:gd name="connsiteX4" fmla="*/ 2392244 w 2456329"/>
                <a:gd name="connsiteY4" fmla="*/ 921499 h 1737294"/>
                <a:gd name="connsiteX5" fmla="*/ 1992194 w 2456329"/>
                <a:gd name="connsiteY5" fmla="*/ 1277098 h 1737294"/>
                <a:gd name="connsiteX6" fmla="*/ 1536581 w 2456329"/>
                <a:gd name="connsiteY6" fmla="*/ 1539036 h 1737294"/>
                <a:gd name="connsiteX7" fmla="*/ 966669 w 2456329"/>
                <a:gd name="connsiteY7" fmla="*/ 1615236 h 1737294"/>
                <a:gd name="connsiteX8" fmla="*/ 488831 w 2456329"/>
                <a:gd name="connsiteY8" fmla="*/ 1492999 h 1737294"/>
                <a:gd name="connsiteX9" fmla="*/ 128468 w 2456329"/>
                <a:gd name="connsiteY9" fmla="*/ 1224711 h 1737294"/>
                <a:gd name="connsiteX10" fmla="*/ 171331 w 2456329"/>
                <a:gd name="connsiteY10" fmla="*/ 775449 h 1737294"/>
                <a:gd name="connsiteX11" fmla="*/ 450731 w 2456329"/>
                <a:gd name="connsiteY11" fmla="*/ 457948 h 1737294"/>
                <a:gd name="connsiteX12" fmla="*/ 946031 w 2456329"/>
                <a:gd name="connsiteY12" fmla="*/ 151561 h 1737294"/>
                <a:gd name="connsiteX0" fmla="*/ 946031 w 2456329"/>
                <a:gd name="connsiteY0" fmla="*/ 151561 h 1695113"/>
                <a:gd name="connsiteX1" fmla="*/ 1527056 w 2456329"/>
                <a:gd name="connsiteY1" fmla="*/ 110286 h 1695113"/>
                <a:gd name="connsiteX2" fmla="*/ 1858844 w 2456329"/>
                <a:gd name="connsiteY2" fmla="*/ 165848 h 1695113"/>
                <a:gd name="connsiteX3" fmla="*/ 2266831 w 2456329"/>
                <a:gd name="connsiteY3" fmla="*/ 526211 h 1695113"/>
                <a:gd name="connsiteX4" fmla="*/ 2392244 w 2456329"/>
                <a:gd name="connsiteY4" fmla="*/ 921499 h 1695113"/>
                <a:gd name="connsiteX5" fmla="*/ 1992194 w 2456329"/>
                <a:gd name="connsiteY5" fmla="*/ 1277098 h 1695113"/>
                <a:gd name="connsiteX6" fmla="*/ 1536581 w 2456329"/>
                <a:gd name="connsiteY6" fmla="*/ 1539036 h 1695113"/>
                <a:gd name="connsiteX7" fmla="*/ 966669 w 2456329"/>
                <a:gd name="connsiteY7" fmla="*/ 1615236 h 1695113"/>
                <a:gd name="connsiteX8" fmla="*/ 488831 w 2456329"/>
                <a:gd name="connsiteY8" fmla="*/ 1492999 h 1695113"/>
                <a:gd name="connsiteX9" fmla="*/ 128468 w 2456329"/>
                <a:gd name="connsiteY9" fmla="*/ 1224711 h 1695113"/>
                <a:gd name="connsiteX10" fmla="*/ 171331 w 2456329"/>
                <a:gd name="connsiteY10" fmla="*/ 775449 h 1695113"/>
                <a:gd name="connsiteX11" fmla="*/ 450731 w 2456329"/>
                <a:gd name="connsiteY11" fmla="*/ 457948 h 1695113"/>
                <a:gd name="connsiteX12" fmla="*/ 946031 w 2456329"/>
                <a:gd name="connsiteY12" fmla="*/ 151561 h 1695113"/>
                <a:gd name="connsiteX0" fmla="*/ 946031 w 2456329"/>
                <a:gd name="connsiteY0" fmla="*/ 151561 h 1702133"/>
                <a:gd name="connsiteX1" fmla="*/ 1527056 w 2456329"/>
                <a:gd name="connsiteY1" fmla="*/ 110286 h 1702133"/>
                <a:gd name="connsiteX2" fmla="*/ 1858844 w 2456329"/>
                <a:gd name="connsiteY2" fmla="*/ 165848 h 1702133"/>
                <a:gd name="connsiteX3" fmla="*/ 2266831 w 2456329"/>
                <a:gd name="connsiteY3" fmla="*/ 526211 h 1702133"/>
                <a:gd name="connsiteX4" fmla="*/ 2392244 w 2456329"/>
                <a:gd name="connsiteY4" fmla="*/ 921499 h 1702133"/>
                <a:gd name="connsiteX5" fmla="*/ 1992194 w 2456329"/>
                <a:gd name="connsiteY5" fmla="*/ 1277098 h 1702133"/>
                <a:gd name="connsiteX6" fmla="*/ 1536581 w 2456329"/>
                <a:gd name="connsiteY6" fmla="*/ 1539036 h 1702133"/>
                <a:gd name="connsiteX7" fmla="*/ 966669 w 2456329"/>
                <a:gd name="connsiteY7" fmla="*/ 1615236 h 1702133"/>
                <a:gd name="connsiteX8" fmla="*/ 488831 w 2456329"/>
                <a:gd name="connsiteY8" fmla="*/ 1492999 h 1702133"/>
                <a:gd name="connsiteX9" fmla="*/ 128468 w 2456329"/>
                <a:gd name="connsiteY9" fmla="*/ 1224711 h 1702133"/>
                <a:gd name="connsiteX10" fmla="*/ 171331 w 2456329"/>
                <a:gd name="connsiteY10" fmla="*/ 775449 h 1702133"/>
                <a:gd name="connsiteX11" fmla="*/ 450731 w 2456329"/>
                <a:gd name="connsiteY11" fmla="*/ 457948 h 1702133"/>
                <a:gd name="connsiteX12" fmla="*/ 946031 w 2456329"/>
                <a:gd name="connsiteY12" fmla="*/ 151561 h 1702133"/>
                <a:gd name="connsiteX0" fmla="*/ 946031 w 2456329"/>
                <a:gd name="connsiteY0" fmla="*/ 151561 h 1702133"/>
                <a:gd name="connsiteX1" fmla="*/ 1527056 w 2456329"/>
                <a:gd name="connsiteY1" fmla="*/ 110286 h 1702133"/>
                <a:gd name="connsiteX2" fmla="*/ 1858844 w 2456329"/>
                <a:gd name="connsiteY2" fmla="*/ 165848 h 1702133"/>
                <a:gd name="connsiteX3" fmla="*/ 2266831 w 2456329"/>
                <a:gd name="connsiteY3" fmla="*/ 526211 h 1702133"/>
                <a:gd name="connsiteX4" fmla="*/ 2392244 w 2456329"/>
                <a:gd name="connsiteY4" fmla="*/ 921499 h 1702133"/>
                <a:gd name="connsiteX5" fmla="*/ 1992194 w 2456329"/>
                <a:gd name="connsiteY5" fmla="*/ 1277098 h 1702133"/>
                <a:gd name="connsiteX6" fmla="*/ 1536581 w 2456329"/>
                <a:gd name="connsiteY6" fmla="*/ 1539036 h 1702133"/>
                <a:gd name="connsiteX7" fmla="*/ 966669 w 2456329"/>
                <a:gd name="connsiteY7" fmla="*/ 1615236 h 1702133"/>
                <a:gd name="connsiteX8" fmla="*/ 488831 w 2456329"/>
                <a:gd name="connsiteY8" fmla="*/ 1492999 h 1702133"/>
                <a:gd name="connsiteX9" fmla="*/ 128468 w 2456329"/>
                <a:gd name="connsiteY9" fmla="*/ 1224711 h 1702133"/>
                <a:gd name="connsiteX10" fmla="*/ 171331 w 2456329"/>
                <a:gd name="connsiteY10" fmla="*/ 775449 h 1702133"/>
                <a:gd name="connsiteX11" fmla="*/ 450731 w 2456329"/>
                <a:gd name="connsiteY11" fmla="*/ 457948 h 1702133"/>
                <a:gd name="connsiteX12" fmla="*/ 946031 w 2456329"/>
                <a:gd name="connsiteY12" fmla="*/ 151561 h 1702133"/>
                <a:gd name="connsiteX0" fmla="*/ 946031 w 2456329"/>
                <a:gd name="connsiteY0" fmla="*/ 151561 h 1683333"/>
                <a:gd name="connsiteX1" fmla="*/ 1527056 w 2456329"/>
                <a:gd name="connsiteY1" fmla="*/ 110286 h 1683333"/>
                <a:gd name="connsiteX2" fmla="*/ 1858844 w 2456329"/>
                <a:gd name="connsiteY2" fmla="*/ 165848 h 1683333"/>
                <a:gd name="connsiteX3" fmla="*/ 2266831 w 2456329"/>
                <a:gd name="connsiteY3" fmla="*/ 526211 h 1683333"/>
                <a:gd name="connsiteX4" fmla="*/ 2392244 w 2456329"/>
                <a:gd name="connsiteY4" fmla="*/ 921499 h 1683333"/>
                <a:gd name="connsiteX5" fmla="*/ 1992194 w 2456329"/>
                <a:gd name="connsiteY5" fmla="*/ 1277098 h 1683333"/>
                <a:gd name="connsiteX6" fmla="*/ 1536581 w 2456329"/>
                <a:gd name="connsiteY6" fmla="*/ 1539036 h 1683333"/>
                <a:gd name="connsiteX7" fmla="*/ 941347 w 2456329"/>
                <a:gd name="connsiteY7" fmla="*/ 1587603 h 1683333"/>
                <a:gd name="connsiteX8" fmla="*/ 488831 w 2456329"/>
                <a:gd name="connsiteY8" fmla="*/ 1492999 h 1683333"/>
                <a:gd name="connsiteX9" fmla="*/ 128468 w 2456329"/>
                <a:gd name="connsiteY9" fmla="*/ 1224711 h 1683333"/>
                <a:gd name="connsiteX10" fmla="*/ 171331 w 2456329"/>
                <a:gd name="connsiteY10" fmla="*/ 775449 h 1683333"/>
                <a:gd name="connsiteX11" fmla="*/ 450731 w 2456329"/>
                <a:gd name="connsiteY11" fmla="*/ 457948 h 1683333"/>
                <a:gd name="connsiteX12" fmla="*/ 946031 w 2456329"/>
                <a:gd name="connsiteY12" fmla="*/ 151561 h 1683333"/>
                <a:gd name="connsiteX0" fmla="*/ 946031 w 2456329"/>
                <a:gd name="connsiteY0" fmla="*/ 151561 h 1683333"/>
                <a:gd name="connsiteX1" fmla="*/ 1527056 w 2456329"/>
                <a:gd name="connsiteY1" fmla="*/ 110286 h 1683333"/>
                <a:gd name="connsiteX2" fmla="*/ 1858844 w 2456329"/>
                <a:gd name="connsiteY2" fmla="*/ 165848 h 1683333"/>
                <a:gd name="connsiteX3" fmla="*/ 2266831 w 2456329"/>
                <a:gd name="connsiteY3" fmla="*/ 526211 h 1683333"/>
                <a:gd name="connsiteX4" fmla="*/ 2392244 w 2456329"/>
                <a:gd name="connsiteY4" fmla="*/ 921499 h 1683333"/>
                <a:gd name="connsiteX5" fmla="*/ 1992194 w 2456329"/>
                <a:gd name="connsiteY5" fmla="*/ 1277098 h 1683333"/>
                <a:gd name="connsiteX6" fmla="*/ 1536581 w 2456329"/>
                <a:gd name="connsiteY6" fmla="*/ 1539036 h 1683333"/>
                <a:gd name="connsiteX7" fmla="*/ 941347 w 2456329"/>
                <a:gd name="connsiteY7" fmla="*/ 1587603 h 1683333"/>
                <a:gd name="connsiteX8" fmla="*/ 474762 w 2456329"/>
                <a:gd name="connsiteY8" fmla="*/ 1457077 h 1683333"/>
                <a:gd name="connsiteX9" fmla="*/ 128468 w 2456329"/>
                <a:gd name="connsiteY9" fmla="*/ 1224711 h 1683333"/>
                <a:gd name="connsiteX10" fmla="*/ 171331 w 2456329"/>
                <a:gd name="connsiteY10" fmla="*/ 775449 h 1683333"/>
                <a:gd name="connsiteX11" fmla="*/ 450731 w 2456329"/>
                <a:gd name="connsiteY11" fmla="*/ 457948 h 1683333"/>
                <a:gd name="connsiteX12" fmla="*/ 946031 w 2456329"/>
                <a:gd name="connsiteY12" fmla="*/ 151561 h 1683333"/>
                <a:gd name="connsiteX0" fmla="*/ 946031 w 2456329"/>
                <a:gd name="connsiteY0" fmla="*/ 151561 h 1667681"/>
                <a:gd name="connsiteX1" fmla="*/ 1527056 w 2456329"/>
                <a:gd name="connsiteY1" fmla="*/ 110286 h 1667681"/>
                <a:gd name="connsiteX2" fmla="*/ 1858844 w 2456329"/>
                <a:gd name="connsiteY2" fmla="*/ 165848 h 1667681"/>
                <a:gd name="connsiteX3" fmla="*/ 2266831 w 2456329"/>
                <a:gd name="connsiteY3" fmla="*/ 526211 h 1667681"/>
                <a:gd name="connsiteX4" fmla="*/ 2392244 w 2456329"/>
                <a:gd name="connsiteY4" fmla="*/ 921499 h 1667681"/>
                <a:gd name="connsiteX5" fmla="*/ 1992194 w 2456329"/>
                <a:gd name="connsiteY5" fmla="*/ 1277098 h 1667681"/>
                <a:gd name="connsiteX6" fmla="*/ 1536581 w 2456329"/>
                <a:gd name="connsiteY6" fmla="*/ 1539036 h 1667681"/>
                <a:gd name="connsiteX7" fmla="*/ 930093 w 2456329"/>
                <a:gd name="connsiteY7" fmla="*/ 1562733 h 1667681"/>
                <a:gd name="connsiteX8" fmla="*/ 474762 w 2456329"/>
                <a:gd name="connsiteY8" fmla="*/ 1457077 h 1667681"/>
                <a:gd name="connsiteX9" fmla="*/ 128468 w 2456329"/>
                <a:gd name="connsiteY9" fmla="*/ 1224711 h 1667681"/>
                <a:gd name="connsiteX10" fmla="*/ 171331 w 2456329"/>
                <a:gd name="connsiteY10" fmla="*/ 775449 h 1667681"/>
                <a:gd name="connsiteX11" fmla="*/ 450731 w 2456329"/>
                <a:gd name="connsiteY11" fmla="*/ 457948 h 1667681"/>
                <a:gd name="connsiteX12" fmla="*/ 946031 w 2456329"/>
                <a:gd name="connsiteY12" fmla="*/ 151561 h 1667681"/>
                <a:gd name="connsiteX0" fmla="*/ 946031 w 2456329"/>
                <a:gd name="connsiteY0" fmla="*/ 151561 h 1660778"/>
                <a:gd name="connsiteX1" fmla="*/ 1527056 w 2456329"/>
                <a:gd name="connsiteY1" fmla="*/ 110286 h 1660778"/>
                <a:gd name="connsiteX2" fmla="*/ 1858844 w 2456329"/>
                <a:gd name="connsiteY2" fmla="*/ 165848 h 1660778"/>
                <a:gd name="connsiteX3" fmla="*/ 2266831 w 2456329"/>
                <a:gd name="connsiteY3" fmla="*/ 526211 h 1660778"/>
                <a:gd name="connsiteX4" fmla="*/ 2392244 w 2456329"/>
                <a:gd name="connsiteY4" fmla="*/ 921499 h 1660778"/>
                <a:gd name="connsiteX5" fmla="*/ 1992194 w 2456329"/>
                <a:gd name="connsiteY5" fmla="*/ 1277098 h 1660778"/>
                <a:gd name="connsiteX6" fmla="*/ 1536581 w 2456329"/>
                <a:gd name="connsiteY6" fmla="*/ 1539036 h 1660778"/>
                <a:gd name="connsiteX7" fmla="*/ 930093 w 2456329"/>
                <a:gd name="connsiteY7" fmla="*/ 1562733 h 1660778"/>
                <a:gd name="connsiteX8" fmla="*/ 474762 w 2456329"/>
                <a:gd name="connsiteY8" fmla="*/ 1457077 h 1660778"/>
                <a:gd name="connsiteX9" fmla="*/ 128468 w 2456329"/>
                <a:gd name="connsiteY9" fmla="*/ 1224711 h 1660778"/>
                <a:gd name="connsiteX10" fmla="*/ 171331 w 2456329"/>
                <a:gd name="connsiteY10" fmla="*/ 775449 h 1660778"/>
                <a:gd name="connsiteX11" fmla="*/ 450731 w 2456329"/>
                <a:gd name="connsiteY11" fmla="*/ 457948 h 1660778"/>
                <a:gd name="connsiteX12" fmla="*/ 946031 w 2456329"/>
                <a:gd name="connsiteY12" fmla="*/ 151561 h 1660778"/>
                <a:gd name="connsiteX0" fmla="*/ 946031 w 2456329"/>
                <a:gd name="connsiteY0" fmla="*/ 151561 h 1664220"/>
                <a:gd name="connsiteX1" fmla="*/ 1527056 w 2456329"/>
                <a:gd name="connsiteY1" fmla="*/ 110286 h 1664220"/>
                <a:gd name="connsiteX2" fmla="*/ 1858844 w 2456329"/>
                <a:gd name="connsiteY2" fmla="*/ 165848 h 1664220"/>
                <a:gd name="connsiteX3" fmla="*/ 2266831 w 2456329"/>
                <a:gd name="connsiteY3" fmla="*/ 526211 h 1664220"/>
                <a:gd name="connsiteX4" fmla="*/ 2392244 w 2456329"/>
                <a:gd name="connsiteY4" fmla="*/ 921499 h 1664220"/>
                <a:gd name="connsiteX5" fmla="*/ 1992194 w 2456329"/>
                <a:gd name="connsiteY5" fmla="*/ 1277098 h 1664220"/>
                <a:gd name="connsiteX6" fmla="*/ 1536581 w 2456329"/>
                <a:gd name="connsiteY6" fmla="*/ 1539036 h 1664220"/>
                <a:gd name="connsiteX7" fmla="*/ 930093 w 2456329"/>
                <a:gd name="connsiteY7" fmla="*/ 1562733 h 1664220"/>
                <a:gd name="connsiteX8" fmla="*/ 474762 w 2456329"/>
                <a:gd name="connsiteY8" fmla="*/ 1457077 h 1664220"/>
                <a:gd name="connsiteX9" fmla="*/ 128468 w 2456329"/>
                <a:gd name="connsiteY9" fmla="*/ 1224711 h 1664220"/>
                <a:gd name="connsiteX10" fmla="*/ 171331 w 2456329"/>
                <a:gd name="connsiteY10" fmla="*/ 775449 h 1664220"/>
                <a:gd name="connsiteX11" fmla="*/ 450731 w 2456329"/>
                <a:gd name="connsiteY11" fmla="*/ 457948 h 1664220"/>
                <a:gd name="connsiteX12" fmla="*/ 946031 w 2456329"/>
                <a:gd name="connsiteY12" fmla="*/ 151561 h 1664220"/>
                <a:gd name="connsiteX0" fmla="*/ 946031 w 2456329"/>
                <a:gd name="connsiteY0" fmla="*/ 151561 h 1674656"/>
                <a:gd name="connsiteX1" fmla="*/ 1527056 w 2456329"/>
                <a:gd name="connsiteY1" fmla="*/ 110286 h 1674656"/>
                <a:gd name="connsiteX2" fmla="*/ 1858844 w 2456329"/>
                <a:gd name="connsiteY2" fmla="*/ 165848 h 1674656"/>
                <a:gd name="connsiteX3" fmla="*/ 2266831 w 2456329"/>
                <a:gd name="connsiteY3" fmla="*/ 526211 h 1674656"/>
                <a:gd name="connsiteX4" fmla="*/ 2392244 w 2456329"/>
                <a:gd name="connsiteY4" fmla="*/ 921499 h 1674656"/>
                <a:gd name="connsiteX5" fmla="*/ 1992194 w 2456329"/>
                <a:gd name="connsiteY5" fmla="*/ 1277098 h 1674656"/>
                <a:gd name="connsiteX6" fmla="*/ 1536581 w 2456329"/>
                <a:gd name="connsiteY6" fmla="*/ 1539036 h 1674656"/>
                <a:gd name="connsiteX7" fmla="*/ 930093 w 2456329"/>
                <a:gd name="connsiteY7" fmla="*/ 1562733 h 1674656"/>
                <a:gd name="connsiteX8" fmla="*/ 474762 w 2456329"/>
                <a:gd name="connsiteY8" fmla="*/ 1457077 h 1674656"/>
                <a:gd name="connsiteX9" fmla="*/ 128468 w 2456329"/>
                <a:gd name="connsiteY9" fmla="*/ 1224711 h 1674656"/>
                <a:gd name="connsiteX10" fmla="*/ 171331 w 2456329"/>
                <a:gd name="connsiteY10" fmla="*/ 775449 h 1674656"/>
                <a:gd name="connsiteX11" fmla="*/ 450731 w 2456329"/>
                <a:gd name="connsiteY11" fmla="*/ 457948 h 1674656"/>
                <a:gd name="connsiteX12" fmla="*/ 946031 w 2456329"/>
                <a:gd name="connsiteY12" fmla="*/ 151561 h 1674656"/>
                <a:gd name="connsiteX0" fmla="*/ 946031 w 2456329"/>
                <a:gd name="connsiteY0" fmla="*/ 156960 h 1680055"/>
                <a:gd name="connsiteX1" fmla="*/ 1527056 w 2456329"/>
                <a:gd name="connsiteY1" fmla="*/ 115685 h 1680055"/>
                <a:gd name="connsiteX2" fmla="*/ 1858844 w 2456329"/>
                <a:gd name="connsiteY2" fmla="*/ 171247 h 1680055"/>
                <a:gd name="connsiteX3" fmla="*/ 2266831 w 2456329"/>
                <a:gd name="connsiteY3" fmla="*/ 531610 h 1680055"/>
                <a:gd name="connsiteX4" fmla="*/ 2392244 w 2456329"/>
                <a:gd name="connsiteY4" fmla="*/ 926898 h 1680055"/>
                <a:gd name="connsiteX5" fmla="*/ 1992194 w 2456329"/>
                <a:gd name="connsiteY5" fmla="*/ 1282497 h 1680055"/>
                <a:gd name="connsiteX6" fmla="*/ 1536581 w 2456329"/>
                <a:gd name="connsiteY6" fmla="*/ 1544435 h 1680055"/>
                <a:gd name="connsiteX7" fmla="*/ 930093 w 2456329"/>
                <a:gd name="connsiteY7" fmla="*/ 1568132 h 1680055"/>
                <a:gd name="connsiteX8" fmla="*/ 474762 w 2456329"/>
                <a:gd name="connsiteY8" fmla="*/ 1462476 h 1680055"/>
                <a:gd name="connsiteX9" fmla="*/ 128468 w 2456329"/>
                <a:gd name="connsiteY9" fmla="*/ 1230110 h 1680055"/>
                <a:gd name="connsiteX10" fmla="*/ 171331 w 2456329"/>
                <a:gd name="connsiteY10" fmla="*/ 780848 h 1680055"/>
                <a:gd name="connsiteX11" fmla="*/ 450731 w 2456329"/>
                <a:gd name="connsiteY11" fmla="*/ 463347 h 1680055"/>
                <a:gd name="connsiteX12" fmla="*/ 946031 w 2456329"/>
                <a:gd name="connsiteY12" fmla="*/ 156960 h 1680055"/>
                <a:gd name="connsiteX0" fmla="*/ 946031 w 2456329"/>
                <a:gd name="connsiteY0" fmla="*/ 177222 h 1700317"/>
                <a:gd name="connsiteX1" fmla="*/ 1439836 w 2456329"/>
                <a:gd name="connsiteY1" fmla="*/ 102789 h 1700317"/>
                <a:gd name="connsiteX2" fmla="*/ 1858844 w 2456329"/>
                <a:gd name="connsiteY2" fmla="*/ 191509 h 1700317"/>
                <a:gd name="connsiteX3" fmla="*/ 2266831 w 2456329"/>
                <a:gd name="connsiteY3" fmla="*/ 551872 h 1700317"/>
                <a:gd name="connsiteX4" fmla="*/ 2392244 w 2456329"/>
                <a:gd name="connsiteY4" fmla="*/ 947160 h 1700317"/>
                <a:gd name="connsiteX5" fmla="*/ 1992194 w 2456329"/>
                <a:gd name="connsiteY5" fmla="*/ 1302759 h 1700317"/>
                <a:gd name="connsiteX6" fmla="*/ 1536581 w 2456329"/>
                <a:gd name="connsiteY6" fmla="*/ 1564697 h 1700317"/>
                <a:gd name="connsiteX7" fmla="*/ 930093 w 2456329"/>
                <a:gd name="connsiteY7" fmla="*/ 1588394 h 1700317"/>
                <a:gd name="connsiteX8" fmla="*/ 474762 w 2456329"/>
                <a:gd name="connsiteY8" fmla="*/ 1482738 h 1700317"/>
                <a:gd name="connsiteX9" fmla="*/ 128468 w 2456329"/>
                <a:gd name="connsiteY9" fmla="*/ 1250372 h 1700317"/>
                <a:gd name="connsiteX10" fmla="*/ 171331 w 2456329"/>
                <a:gd name="connsiteY10" fmla="*/ 801110 h 1700317"/>
                <a:gd name="connsiteX11" fmla="*/ 450731 w 2456329"/>
                <a:gd name="connsiteY11" fmla="*/ 483609 h 1700317"/>
                <a:gd name="connsiteX12" fmla="*/ 946031 w 2456329"/>
                <a:gd name="connsiteY12" fmla="*/ 177222 h 1700317"/>
                <a:gd name="connsiteX0" fmla="*/ 915081 w 2456329"/>
                <a:gd name="connsiteY0" fmla="*/ 173700 h 1702322"/>
                <a:gd name="connsiteX1" fmla="*/ 1439836 w 2456329"/>
                <a:gd name="connsiteY1" fmla="*/ 104794 h 1702322"/>
                <a:gd name="connsiteX2" fmla="*/ 1858844 w 2456329"/>
                <a:gd name="connsiteY2" fmla="*/ 193514 h 1702322"/>
                <a:gd name="connsiteX3" fmla="*/ 2266831 w 2456329"/>
                <a:gd name="connsiteY3" fmla="*/ 553877 h 1702322"/>
                <a:gd name="connsiteX4" fmla="*/ 2392244 w 2456329"/>
                <a:gd name="connsiteY4" fmla="*/ 949165 h 1702322"/>
                <a:gd name="connsiteX5" fmla="*/ 1992194 w 2456329"/>
                <a:gd name="connsiteY5" fmla="*/ 1304764 h 1702322"/>
                <a:gd name="connsiteX6" fmla="*/ 1536581 w 2456329"/>
                <a:gd name="connsiteY6" fmla="*/ 1566702 h 1702322"/>
                <a:gd name="connsiteX7" fmla="*/ 930093 w 2456329"/>
                <a:gd name="connsiteY7" fmla="*/ 1590399 h 1702322"/>
                <a:gd name="connsiteX8" fmla="*/ 474762 w 2456329"/>
                <a:gd name="connsiteY8" fmla="*/ 1484743 h 1702322"/>
                <a:gd name="connsiteX9" fmla="*/ 128468 w 2456329"/>
                <a:gd name="connsiteY9" fmla="*/ 1252377 h 1702322"/>
                <a:gd name="connsiteX10" fmla="*/ 171331 w 2456329"/>
                <a:gd name="connsiteY10" fmla="*/ 803115 h 1702322"/>
                <a:gd name="connsiteX11" fmla="*/ 450731 w 2456329"/>
                <a:gd name="connsiteY11" fmla="*/ 485614 h 1702322"/>
                <a:gd name="connsiteX12" fmla="*/ 915081 w 2456329"/>
                <a:gd name="connsiteY12" fmla="*/ 173700 h 1702322"/>
                <a:gd name="connsiteX0" fmla="*/ 889759 w 2456329"/>
                <a:gd name="connsiteY0" fmla="*/ 166827 h 1706502"/>
                <a:gd name="connsiteX1" fmla="*/ 1439836 w 2456329"/>
                <a:gd name="connsiteY1" fmla="*/ 108974 h 1706502"/>
                <a:gd name="connsiteX2" fmla="*/ 1858844 w 2456329"/>
                <a:gd name="connsiteY2" fmla="*/ 197694 h 1706502"/>
                <a:gd name="connsiteX3" fmla="*/ 2266831 w 2456329"/>
                <a:gd name="connsiteY3" fmla="*/ 558057 h 1706502"/>
                <a:gd name="connsiteX4" fmla="*/ 2392244 w 2456329"/>
                <a:gd name="connsiteY4" fmla="*/ 953345 h 1706502"/>
                <a:gd name="connsiteX5" fmla="*/ 1992194 w 2456329"/>
                <a:gd name="connsiteY5" fmla="*/ 1308944 h 1706502"/>
                <a:gd name="connsiteX6" fmla="*/ 1536581 w 2456329"/>
                <a:gd name="connsiteY6" fmla="*/ 1570882 h 1706502"/>
                <a:gd name="connsiteX7" fmla="*/ 930093 w 2456329"/>
                <a:gd name="connsiteY7" fmla="*/ 1594579 h 1706502"/>
                <a:gd name="connsiteX8" fmla="*/ 474762 w 2456329"/>
                <a:gd name="connsiteY8" fmla="*/ 1488923 h 1706502"/>
                <a:gd name="connsiteX9" fmla="*/ 128468 w 2456329"/>
                <a:gd name="connsiteY9" fmla="*/ 1256557 h 1706502"/>
                <a:gd name="connsiteX10" fmla="*/ 171331 w 2456329"/>
                <a:gd name="connsiteY10" fmla="*/ 807295 h 1706502"/>
                <a:gd name="connsiteX11" fmla="*/ 450731 w 2456329"/>
                <a:gd name="connsiteY11" fmla="*/ 489794 h 1706502"/>
                <a:gd name="connsiteX12" fmla="*/ 889759 w 2456329"/>
                <a:gd name="connsiteY12" fmla="*/ 166827 h 1706502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50731 w 2456329"/>
                <a:gd name="connsiteY11" fmla="*/ 507609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92573 w 2456329"/>
                <a:gd name="connsiteY0" fmla="*/ 143193 h 1724317"/>
                <a:gd name="connsiteX1" fmla="*/ 1439836 w 2456329"/>
                <a:gd name="connsiteY1" fmla="*/ 126789 h 1724317"/>
                <a:gd name="connsiteX2" fmla="*/ 1858844 w 2456329"/>
                <a:gd name="connsiteY2" fmla="*/ 215509 h 1724317"/>
                <a:gd name="connsiteX3" fmla="*/ 2266831 w 2456329"/>
                <a:gd name="connsiteY3" fmla="*/ 575872 h 1724317"/>
                <a:gd name="connsiteX4" fmla="*/ 2392244 w 2456329"/>
                <a:gd name="connsiteY4" fmla="*/ 971160 h 1724317"/>
                <a:gd name="connsiteX5" fmla="*/ 1992194 w 2456329"/>
                <a:gd name="connsiteY5" fmla="*/ 1326759 h 1724317"/>
                <a:gd name="connsiteX6" fmla="*/ 1536581 w 2456329"/>
                <a:gd name="connsiteY6" fmla="*/ 1588697 h 1724317"/>
                <a:gd name="connsiteX7" fmla="*/ 930093 w 2456329"/>
                <a:gd name="connsiteY7" fmla="*/ 1612394 h 1724317"/>
                <a:gd name="connsiteX8" fmla="*/ 474762 w 2456329"/>
                <a:gd name="connsiteY8" fmla="*/ 1506738 h 1724317"/>
                <a:gd name="connsiteX9" fmla="*/ 128468 w 2456329"/>
                <a:gd name="connsiteY9" fmla="*/ 1274372 h 1724317"/>
                <a:gd name="connsiteX10" fmla="*/ 171331 w 2456329"/>
                <a:gd name="connsiteY10" fmla="*/ 825110 h 1724317"/>
                <a:gd name="connsiteX11" fmla="*/ 467611 w 2456329"/>
                <a:gd name="connsiteY11" fmla="*/ 477213 h 1724317"/>
                <a:gd name="connsiteX12" fmla="*/ 892573 w 2456329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52380 w 2441098"/>
                <a:gd name="connsiteY11" fmla="*/ 477213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74889 w 2441098"/>
                <a:gd name="connsiteY11" fmla="*/ 449581 h 1724317"/>
                <a:gd name="connsiteX12" fmla="*/ 877342 w 2441098"/>
                <a:gd name="connsiteY12" fmla="*/ 143193 h 1724317"/>
                <a:gd name="connsiteX0" fmla="*/ 877342 w 2441098"/>
                <a:gd name="connsiteY0" fmla="*/ 143193 h 1724317"/>
                <a:gd name="connsiteX1" fmla="*/ 1424605 w 2441098"/>
                <a:gd name="connsiteY1" fmla="*/ 126789 h 1724317"/>
                <a:gd name="connsiteX2" fmla="*/ 1843613 w 2441098"/>
                <a:gd name="connsiteY2" fmla="*/ 215509 h 1724317"/>
                <a:gd name="connsiteX3" fmla="*/ 2251600 w 2441098"/>
                <a:gd name="connsiteY3" fmla="*/ 575872 h 1724317"/>
                <a:gd name="connsiteX4" fmla="*/ 2377013 w 2441098"/>
                <a:gd name="connsiteY4" fmla="*/ 971160 h 1724317"/>
                <a:gd name="connsiteX5" fmla="*/ 1976963 w 2441098"/>
                <a:gd name="connsiteY5" fmla="*/ 1326759 h 1724317"/>
                <a:gd name="connsiteX6" fmla="*/ 1521350 w 2441098"/>
                <a:gd name="connsiteY6" fmla="*/ 1588697 h 1724317"/>
                <a:gd name="connsiteX7" fmla="*/ 914862 w 2441098"/>
                <a:gd name="connsiteY7" fmla="*/ 1612394 h 1724317"/>
                <a:gd name="connsiteX8" fmla="*/ 459531 w 2441098"/>
                <a:gd name="connsiteY8" fmla="*/ 1506738 h 1724317"/>
                <a:gd name="connsiteX9" fmla="*/ 113237 w 2441098"/>
                <a:gd name="connsiteY9" fmla="*/ 1274372 h 1724317"/>
                <a:gd name="connsiteX10" fmla="*/ 195490 w 2441098"/>
                <a:gd name="connsiteY10" fmla="*/ 805767 h 1724317"/>
                <a:gd name="connsiteX11" fmla="*/ 474889 w 2441098"/>
                <a:gd name="connsiteY11" fmla="*/ 449581 h 1724317"/>
                <a:gd name="connsiteX12" fmla="*/ 877342 w 2441098"/>
                <a:gd name="connsiteY12" fmla="*/ 143193 h 1724317"/>
                <a:gd name="connsiteX0" fmla="*/ 877342 w 2428956"/>
                <a:gd name="connsiteY0" fmla="*/ 143193 h 1724317"/>
                <a:gd name="connsiteX1" fmla="*/ 1424605 w 2428956"/>
                <a:gd name="connsiteY1" fmla="*/ 126789 h 1724317"/>
                <a:gd name="connsiteX2" fmla="*/ 1843613 w 2428956"/>
                <a:gd name="connsiteY2" fmla="*/ 215509 h 1724317"/>
                <a:gd name="connsiteX3" fmla="*/ 2192516 w 2428956"/>
                <a:gd name="connsiteY3" fmla="*/ 578636 h 1724317"/>
                <a:gd name="connsiteX4" fmla="*/ 2377013 w 2428956"/>
                <a:gd name="connsiteY4" fmla="*/ 971160 h 1724317"/>
                <a:gd name="connsiteX5" fmla="*/ 1976963 w 2428956"/>
                <a:gd name="connsiteY5" fmla="*/ 1326759 h 1724317"/>
                <a:gd name="connsiteX6" fmla="*/ 1521350 w 2428956"/>
                <a:gd name="connsiteY6" fmla="*/ 1588697 h 1724317"/>
                <a:gd name="connsiteX7" fmla="*/ 914862 w 2428956"/>
                <a:gd name="connsiteY7" fmla="*/ 1612394 h 1724317"/>
                <a:gd name="connsiteX8" fmla="*/ 459531 w 2428956"/>
                <a:gd name="connsiteY8" fmla="*/ 1506738 h 1724317"/>
                <a:gd name="connsiteX9" fmla="*/ 113237 w 2428956"/>
                <a:gd name="connsiteY9" fmla="*/ 1274372 h 1724317"/>
                <a:gd name="connsiteX10" fmla="*/ 195490 w 2428956"/>
                <a:gd name="connsiteY10" fmla="*/ 805767 h 1724317"/>
                <a:gd name="connsiteX11" fmla="*/ 474889 w 2428956"/>
                <a:gd name="connsiteY11" fmla="*/ 449581 h 1724317"/>
                <a:gd name="connsiteX12" fmla="*/ 877342 w 2428956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3193 h 1724317"/>
                <a:gd name="connsiteX1" fmla="*/ 1424605 w 2428957"/>
                <a:gd name="connsiteY1" fmla="*/ 126789 h 1724317"/>
                <a:gd name="connsiteX2" fmla="*/ 1717002 w 2428957"/>
                <a:gd name="connsiteY2" fmla="*/ 265248 h 1724317"/>
                <a:gd name="connsiteX3" fmla="*/ 2192516 w 2428957"/>
                <a:gd name="connsiteY3" fmla="*/ 578636 h 1724317"/>
                <a:gd name="connsiteX4" fmla="*/ 2377013 w 2428957"/>
                <a:gd name="connsiteY4" fmla="*/ 971160 h 1724317"/>
                <a:gd name="connsiteX5" fmla="*/ 1976963 w 2428957"/>
                <a:gd name="connsiteY5" fmla="*/ 1326759 h 1724317"/>
                <a:gd name="connsiteX6" fmla="*/ 1521350 w 2428957"/>
                <a:gd name="connsiteY6" fmla="*/ 1588697 h 1724317"/>
                <a:gd name="connsiteX7" fmla="*/ 914862 w 2428957"/>
                <a:gd name="connsiteY7" fmla="*/ 1612394 h 1724317"/>
                <a:gd name="connsiteX8" fmla="*/ 459531 w 2428957"/>
                <a:gd name="connsiteY8" fmla="*/ 1506738 h 1724317"/>
                <a:gd name="connsiteX9" fmla="*/ 113237 w 2428957"/>
                <a:gd name="connsiteY9" fmla="*/ 1274372 h 1724317"/>
                <a:gd name="connsiteX10" fmla="*/ 195490 w 2428957"/>
                <a:gd name="connsiteY10" fmla="*/ 805767 h 1724317"/>
                <a:gd name="connsiteX11" fmla="*/ 474889 w 2428957"/>
                <a:gd name="connsiteY11" fmla="*/ 449581 h 1724317"/>
                <a:gd name="connsiteX12" fmla="*/ 877342 w 2428957"/>
                <a:gd name="connsiteY12" fmla="*/ 143193 h 1724317"/>
                <a:gd name="connsiteX0" fmla="*/ 877342 w 2428957"/>
                <a:gd name="connsiteY0" fmla="*/ 147642 h 1720476"/>
                <a:gd name="connsiteX1" fmla="*/ 1424605 w 2428957"/>
                <a:gd name="connsiteY1" fmla="*/ 122948 h 1720476"/>
                <a:gd name="connsiteX2" fmla="*/ 1717002 w 2428957"/>
                <a:gd name="connsiteY2" fmla="*/ 261407 h 1720476"/>
                <a:gd name="connsiteX3" fmla="*/ 2192516 w 2428957"/>
                <a:gd name="connsiteY3" fmla="*/ 574795 h 1720476"/>
                <a:gd name="connsiteX4" fmla="*/ 2377013 w 2428957"/>
                <a:gd name="connsiteY4" fmla="*/ 967319 h 1720476"/>
                <a:gd name="connsiteX5" fmla="*/ 1976963 w 2428957"/>
                <a:gd name="connsiteY5" fmla="*/ 1322918 h 1720476"/>
                <a:gd name="connsiteX6" fmla="*/ 1521350 w 2428957"/>
                <a:gd name="connsiteY6" fmla="*/ 1584856 h 1720476"/>
                <a:gd name="connsiteX7" fmla="*/ 914862 w 2428957"/>
                <a:gd name="connsiteY7" fmla="*/ 1608553 h 1720476"/>
                <a:gd name="connsiteX8" fmla="*/ 459531 w 2428957"/>
                <a:gd name="connsiteY8" fmla="*/ 1502897 h 1720476"/>
                <a:gd name="connsiteX9" fmla="*/ 113237 w 2428957"/>
                <a:gd name="connsiteY9" fmla="*/ 1270531 h 1720476"/>
                <a:gd name="connsiteX10" fmla="*/ 195490 w 2428957"/>
                <a:gd name="connsiteY10" fmla="*/ 801926 h 1720476"/>
                <a:gd name="connsiteX11" fmla="*/ 474889 w 2428957"/>
                <a:gd name="connsiteY11" fmla="*/ 445740 h 1720476"/>
                <a:gd name="connsiteX12" fmla="*/ 877342 w 2428957"/>
                <a:gd name="connsiteY12" fmla="*/ 147642 h 1720476"/>
                <a:gd name="connsiteX0" fmla="*/ 877342 w 2428957"/>
                <a:gd name="connsiteY0" fmla="*/ 133687 h 1706521"/>
                <a:gd name="connsiteX1" fmla="*/ 1424605 w 2428957"/>
                <a:gd name="connsiteY1" fmla="*/ 108993 h 1706521"/>
                <a:gd name="connsiteX2" fmla="*/ 1717002 w 2428957"/>
                <a:gd name="connsiteY2" fmla="*/ 247452 h 1706521"/>
                <a:gd name="connsiteX3" fmla="*/ 2192516 w 2428957"/>
                <a:gd name="connsiteY3" fmla="*/ 560840 h 1706521"/>
                <a:gd name="connsiteX4" fmla="*/ 2377013 w 2428957"/>
                <a:gd name="connsiteY4" fmla="*/ 953364 h 1706521"/>
                <a:gd name="connsiteX5" fmla="*/ 1976963 w 2428957"/>
                <a:gd name="connsiteY5" fmla="*/ 1308963 h 1706521"/>
                <a:gd name="connsiteX6" fmla="*/ 1521350 w 2428957"/>
                <a:gd name="connsiteY6" fmla="*/ 1570901 h 1706521"/>
                <a:gd name="connsiteX7" fmla="*/ 914862 w 2428957"/>
                <a:gd name="connsiteY7" fmla="*/ 1594598 h 1706521"/>
                <a:gd name="connsiteX8" fmla="*/ 459531 w 2428957"/>
                <a:gd name="connsiteY8" fmla="*/ 1488942 h 1706521"/>
                <a:gd name="connsiteX9" fmla="*/ 113237 w 2428957"/>
                <a:gd name="connsiteY9" fmla="*/ 1256576 h 1706521"/>
                <a:gd name="connsiteX10" fmla="*/ 195490 w 2428957"/>
                <a:gd name="connsiteY10" fmla="*/ 787971 h 1706521"/>
                <a:gd name="connsiteX11" fmla="*/ 474889 w 2428957"/>
                <a:gd name="connsiteY11" fmla="*/ 431785 h 1706521"/>
                <a:gd name="connsiteX12" fmla="*/ 877342 w 2428957"/>
                <a:gd name="connsiteY12" fmla="*/ 133687 h 1706521"/>
                <a:gd name="connsiteX0" fmla="*/ 877342 w 2428957"/>
                <a:gd name="connsiteY0" fmla="*/ 149159 h 1721993"/>
                <a:gd name="connsiteX1" fmla="*/ 1418978 w 2428957"/>
                <a:gd name="connsiteY1" fmla="*/ 99597 h 1721993"/>
                <a:gd name="connsiteX2" fmla="*/ 1717002 w 2428957"/>
                <a:gd name="connsiteY2" fmla="*/ 262924 h 1721993"/>
                <a:gd name="connsiteX3" fmla="*/ 2192516 w 2428957"/>
                <a:gd name="connsiteY3" fmla="*/ 576312 h 1721993"/>
                <a:gd name="connsiteX4" fmla="*/ 2377013 w 2428957"/>
                <a:gd name="connsiteY4" fmla="*/ 968836 h 1721993"/>
                <a:gd name="connsiteX5" fmla="*/ 1976963 w 2428957"/>
                <a:gd name="connsiteY5" fmla="*/ 1324435 h 1721993"/>
                <a:gd name="connsiteX6" fmla="*/ 1521350 w 2428957"/>
                <a:gd name="connsiteY6" fmla="*/ 1586373 h 1721993"/>
                <a:gd name="connsiteX7" fmla="*/ 914862 w 2428957"/>
                <a:gd name="connsiteY7" fmla="*/ 1610070 h 1721993"/>
                <a:gd name="connsiteX8" fmla="*/ 459531 w 2428957"/>
                <a:gd name="connsiteY8" fmla="*/ 1504414 h 1721993"/>
                <a:gd name="connsiteX9" fmla="*/ 113237 w 2428957"/>
                <a:gd name="connsiteY9" fmla="*/ 1272048 h 1721993"/>
                <a:gd name="connsiteX10" fmla="*/ 195490 w 2428957"/>
                <a:gd name="connsiteY10" fmla="*/ 803443 h 1721993"/>
                <a:gd name="connsiteX11" fmla="*/ 474889 w 2428957"/>
                <a:gd name="connsiteY11" fmla="*/ 447257 h 1721993"/>
                <a:gd name="connsiteX12" fmla="*/ 877342 w 2428957"/>
                <a:gd name="connsiteY12" fmla="*/ 149159 h 1721993"/>
                <a:gd name="connsiteX0" fmla="*/ 877342 w 2351724"/>
                <a:gd name="connsiteY0" fmla="*/ 149159 h 1721993"/>
                <a:gd name="connsiteX1" fmla="*/ 1418978 w 2351724"/>
                <a:gd name="connsiteY1" fmla="*/ 99597 h 1721993"/>
                <a:gd name="connsiteX2" fmla="*/ 1717002 w 2351724"/>
                <a:gd name="connsiteY2" fmla="*/ 262924 h 1721993"/>
                <a:gd name="connsiteX3" fmla="*/ 2192516 w 2351724"/>
                <a:gd name="connsiteY3" fmla="*/ 576312 h 1721993"/>
                <a:gd name="connsiteX4" fmla="*/ 2275725 w 2351724"/>
                <a:gd name="connsiteY4" fmla="*/ 924624 h 1721993"/>
                <a:gd name="connsiteX5" fmla="*/ 1976963 w 2351724"/>
                <a:gd name="connsiteY5" fmla="*/ 1324435 h 1721993"/>
                <a:gd name="connsiteX6" fmla="*/ 1521350 w 2351724"/>
                <a:gd name="connsiteY6" fmla="*/ 1586373 h 1721993"/>
                <a:gd name="connsiteX7" fmla="*/ 914862 w 2351724"/>
                <a:gd name="connsiteY7" fmla="*/ 1610070 h 1721993"/>
                <a:gd name="connsiteX8" fmla="*/ 459531 w 2351724"/>
                <a:gd name="connsiteY8" fmla="*/ 1504414 h 1721993"/>
                <a:gd name="connsiteX9" fmla="*/ 113237 w 2351724"/>
                <a:gd name="connsiteY9" fmla="*/ 1272048 h 1721993"/>
                <a:gd name="connsiteX10" fmla="*/ 195490 w 2351724"/>
                <a:gd name="connsiteY10" fmla="*/ 803443 h 1721993"/>
                <a:gd name="connsiteX11" fmla="*/ 474889 w 2351724"/>
                <a:gd name="connsiteY11" fmla="*/ 447257 h 1721993"/>
                <a:gd name="connsiteX12" fmla="*/ 877342 w 2351724"/>
                <a:gd name="connsiteY12" fmla="*/ 149159 h 1721993"/>
                <a:gd name="connsiteX0" fmla="*/ 877342 w 2347389"/>
                <a:gd name="connsiteY0" fmla="*/ 149159 h 1721993"/>
                <a:gd name="connsiteX1" fmla="*/ 1418978 w 2347389"/>
                <a:gd name="connsiteY1" fmla="*/ 99597 h 1721993"/>
                <a:gd name="connsiteX2" fmla="*/ 1717002 w 2347389"/>
                <a:gd name="connsiteY2" fmla="*/ 262924 h 1721993"/>
                <a:gd name="connsiteX3" fmla="*/ 2178448 w 2347389"/>
                <a:gd name="connsiteY3" fmla="*/ 562496 h 1721993"/>
                <a:gd name="connsiteX4" fmla="*/ 2275725 w 2347389"/>
                <a:gd name="connsiteY4" fmla="*/ 924624 h 1721993"/>
                <a:gd name="connsiteX5" fmla="*/ 1976963 w 2347389"/>
                <a:gd name="connsiteY5" fmla="*/ 1324435 h 1721993"/>
                <a:gd name="connsiteX6" fmla="*/ 1521350 w 2347389"/>
                <a:gd name="connsiteY6" fmla="*/ 1586373 h 1721993"/>
                <a:gd name="connsiteX7" fmla="*/ 914862 w 2347389"/>
                <a:gd name="connsiteY7" fmla="*/ 1610070 h 1721993"/>
                <a:gd name="connsiteX8" fmla="*/ 459531 w 2347389"/>
                <a:gd name="connsiteY8" fmla="*/ 1504414 h 1721993"/>
                <a:gd name="connsiteX9" fmla="*/ 113237 w 2347389"/>
                <a:gd name="connsiteY9" fmla="*/ 1272048 h 1721993"/>
                <a:gd name="connsiteX10" fmla="*/ 195490 w 2347389"/>
                <a:gd name="connsiteY10" fmla="*/ 803443 h 1721993"/>
                <a:gd name="connsiteX11" fmla="*/ 474889 w 2347389"/>
                <a:gd name="connsiteY11" fmla="*/ 447257 h 1721993"/>
                <a:gd name="connsiteX12" fmla="*/ 877342 w 2347389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717002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18978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49159 h 1721993"/>
                <a:gd name="connsiteX1" fmla="*/ 1402096 w 2343341"/>
                <a:gd name="connsiteY1" fmla="*/ 99597 h 1721993"/>
                <a:gd name="connsiteX2" fmla="*/ 1697307 w 2343341"/>
                <a:gd name="connsiteY2" fmla="*/ 262924 h 1721993"/>
                <a:gd name="connsiteX3" fmla="*/ 2178448 w 2343341"/>
                <a:gd name="connsiteY3" fmla="*/ 562496 h 1721993"/>
                <a:gd name="connsiteX4" fmla="*/ 2275725 w 2343341"/>
                <a:gd name="connsiteY4" fmla="*/ 924624 h 1721993"/>
                <a:gd name="connsiteX5" fmla="*/ 1976963 w 2343341"/>
                <a:gd name="connsiteY5" fmla="*/ 1324435 h 1721993"/>
                <a:gd name="connsiteX6" fmla="*/ 1521350 w 2343341"/>
                <a:gd name="connsiteY6" fmla="*/ 1586373 h 1721993"/>
                <a:gd name="connsiteX7" fmla="*/ 914862 w 2343341"/>
                <a:gd name="connsiteY7" fmla="*/ 1610070 h 1721993"/>
                <a:gd name="connsiteX8" fmla="*/ 459531 w 2343341"/>
                <a:gd name="connsiteY8" fmla="*/ 1504414 h 1721993"/>
                <a:gd name="connsiteX9" fmla="*/ 113237 w 2343341"/>
                <a:gd name="connsiteY9" fmla="*/ 1272048 h 1721993"/>
                <a:gd name="connsiteX10" fmla="*/ 195490 w 2343341"/>
                <a:gd name="connsiteY10" fmla="*/ 803443 h 1721993"/>
                <a:gd name="connsiteX11" fmla="*/ 474889 w 2343341"/>
                <a:gd name="connsiteY11" fmla="*/ 447257 h 1721993"/>
                <a:gd name="connsiteX12" fmla="*/ 877342 w 2343341"/>
                <a:gd name="connsiteY12" fmla="*/ 149159 h 1721993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77342 w 2343341"/>
                <a:gd name="connsiteY0" fmla="*/ 122525 h 1695359"/>
                <a:gd name="connsiteX1" fmla="*/ 1402096 w 2343341"/>
                <a:gd name="connsiteY1" fmla="*/ 72963 h 1695359"/>
                <a:gd name="connsiteX2" fmla="*/ 1697307 w 2343341"/>
                <a:gd name="connsiteY2" fmla="*/ 236290 h 1695359"/>
                <a:gd name="connsiteX3" fmla="*/ 2178448 w 2343341"/>
                <a:gd name="connsiteY3" fmla="*/ 535862 h 1695359"/>
                <a:gd name="connsiteX4" fmla="*/ 2275725 w 2343341"/>
                <a:gd name="connsiteY4" fmla="*/ 897990 h 1695359"/>
                <a:gd name="connsiteX5" fmla="*/ 1976963 w 2343341"/>
                <a:gd name="connsiteY5" fmla="*/ 1297801 h 1695359"/>
                <a:gd name="connsiteX6" fmla="*/ 1521350 w 2343341"/>
                <a:gd name="connsiteY6" fmla="*/ 1559739 h 1695359"/>
                <a:gd name="connsiteX7" fmla="*/ 914862 w 2343341"/>
                <a:gd name="connsiteY7" fmla="*/ 1583436 h 1695359"/>
                <a:gd name="connsiteX8" fmla="*/ 459531 w 2343341"/>
                <a:gd name="connsiteY8" fmla="*/ 1477780 h 1695359"/>
                <a:gd name="connsiteX9" fmla="*/ 113237 w 2343341"/>
                <a:gd name="connsiteY9" fmla="*/ 1245414 h 1695359"/>
                <a:gd name="connsiteX10" fmla="*/ 195490 w 2343341"/>
                <a:gd name="connsiteY10" fmla="*/ 776809 h 1695359"/>
                <a:gd name="connsiteX11" fmla="*/ 474889 w 2343341"/>
                <a:gd name="connsiteY11" fmla="*/ 420623 h 1695359"/>
                <a:gd name="connsiteX12" fmla="*/ 877342 w 2343341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83263 w 2351715"/>
                <a:gd name="connsiteY11" fmla="*/ 420623 h 1695359"/>
                <a:gd name="connsiteX12" fmla="*/ 885716 w 2351715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74822 w 2351715"/>
                <a:gd name="connsiteY11" fmla="*/ 408728 h 1695359"/>
                <a:gd name="connsiteX12" fmla="*/ 885716 w 2351715"/>
                <a:gd name="connsiteY12" fmla="*/ 122525 h 1695359"/>
                <a:gd name="connsiteX0" fmla="*/ 885716 w 2351715"/>
                <a:gd name="connsiteY0" fmla="*/ 122525 h 1695359"/>
                <a:gd name="connsiteX1" fmla="*/ 1410470 w 2351715"/>
                <a:gd name="connsiteY1" fmla="*/ 72963 h 1695359"/>
                <a:gd name="connsiteX2" fmla="*/ 1705681 w 2351715"/>
                <a:gd name="connsiteY2" fmla="*/ 236290 h 1695359"/>
                <a:gd name="connsiteX3" fmla="*/ 2186822 w 2351715"/>
                <a:gd name="connsiteY3" fmla="*/ 535862 h 1695359"/>
                <a:gd name="connsiteX4" fmla="*/ 2284099 w 2351715"/>
                <a:gd name="connsiteY4" fmla="*/ 897990 h 1695359"/>
                <a:gd name="connsiteX5" fmla="*/ 1985337 w 2351715"/>
                <a:gd name="connsiteY5" fmla="*/ 1297801 h 1695359"/>
                <a:gd name="connsiteX6" fmla="*/ 1529724 w 2351715"/>
                <a:gd name="connsiteY6" fmla="*/ 1559739 h 1695359"/>
                <a:gd name="connsiteX7" fmla="*/ 923236 w 2351715"/>
                <a:gd name="connsiteY7" fmla="*/ 1583436 h 1695359"/>
                <a:gd name="connsiteX8" fmla="*/ 467905 w 2351715"/>
                <a:gd name="connsiteY8" fmla="*/ 1477780 h 1695359"/>
                <a:gd name="connsiteX9" fmla="*/ 121611 w 2351715"/>
                <a:gd name="connsiteY9" fmla="*/ 1245414 h 1695359"/>
                <a:gd name="connsiteX10" fmla="*/ 181356 w 2351715"/>
                <a:gd name="connsiteY10" fmla="*/ 776809 h 1695359"/>
                <a:gd name="connsiteX11" fmla="*/ 474822 w 2351715"/>
                <a:gd name="connsiteY11" fmla="*/ 408728 h 1695359"/>
                <a:gd name="connsiteX12" fmla="*/ 885716 w 2351715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57882 w 2341692"/>
                <a:gd name="connsiteY8" fmla="*/ 1477780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95359"/>
                <a:gd name="connsiteX1" fmla="*/ 1400447 w 2341692"/>
                <a:gd name="connsiteY1" fmla="*/ 72963 h 1695359"/>
                <a:gd name="connsiteX2" fmla="*/ 1695658 w 2341692"/>
                <a:gd name="connsiteY2" fmla="*/ 236290 h 1695359"/>
                <a:gd name="connsiteX3" fmla="*/ 2176799 w 2341692"/>
                <a:gd name="connsiteY3" fmla="*/ 535862 h 1695359"/>
                <a:gd name="connsiteX4" fmla="*/ 2274076 w 2341692"/>
                <a:gd name="connsiteY4" fmla="*/ 897990 h 1695359"/>
                <a:gd name="connsiteX5" fmla="*/ 1975314 w 2341692"/>
                <a:gd name="connsiteY5" fmla="*/ 1297801 h 1695359"/>
                <a:gd name="connsiteX6" fmla="*/ 1519701 w 2341692"/>
                <a:gd name="connsiteY6" fmla="*/ 1559739 h 1695359"/>
                <a:gd name="connsiteX7" fmla="*/ 913213 w 2341692"/>
                <a:gd name="connsiteY7" fmla="*/ 1583436 h 1695359"/>
                <a:gd name="connsiteX8" fmla="*/ 483203 w 2341692"/>
                <a:gd name="connsiteY8" fmla="*/ 1468858 h 1695359"/>
                <a:gd name="connsiteX9" fmla="*/ 128469 w 2341692"/>
                <a:gd name="connsiteY9" fmla="*/ 1245414 h 1695359"/>
                <a:gd name="connsiteX10" fmla="*/ 171333 w 2341692"/>
                <a:gd name="connsiteY10" fmla="*/ 776809 h 1695359"/>
                <a:gd name="connsiteX11" fmla="*/ 464799 w 2341692"/>
                <a:gd name="connsiteY11" fmla="*/ 408728 h 1695359"/>
                <a:gd name="connsiteX12" fmla="*/ 875693 w 2341692"/>
                <a:gd name="connsiteY12" fmla="*/ 122525 h 1695359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75693 w 2341692"/>
                <a:gd name="connsiteY0" fmla="*/ 122525 h 1684723"/>
                <a:gd name="connsiteX1" fmla="*/ 1400447 w 2341692"/>
                <a:gd name="connsiteY1" fmla="*/ 72963 h 1684723"/>
                <a:gd name="connsiteX2" fmla="*/ 1695658 w 2341692"/>
                <a:gd name="connsiteY2" fmla="*/ 236290 h 1684723"/>
                <a:gd name="connsiteX3" fmla="*/ 2176799 w 2341692"/>
                <a:gd name="connsiteY3" fmla="*/ 535862 h 1684723"/>
                <a:gd name="connsiteX4" fmla="*/ 2274076 w 2341692"/>
                <a:gd name="connsiteY4" fmla="*/ 897990 h 1684723"/>
                <a:gd name="connsiteX5" fmla="*/ 1975314 w 2341692"/>
                <a:gd name="connsiteY5" fmla="*/ 1297801 h 1684723"/>
                <a:gd name="connsiteX6" fmla="*/ 1519701 w 2341692"/>
                <a:gd name="connsiteY6" fmla="*/ 1559739 h 1684723"/>
                <a:gd name="connsiteX7" fmla="*/ 890705 w 2341692"/>
                <a:gd name="connsiteY7" fmla="*/ 1565593 h 1684723"/>
                <a:gd name="connsiteX8" fmla="*/ 483203 w 2341692"/>
                <a:gd name="connsiteY8" fmla="*/ 1468858 h 1684723"/>
                <a:gd name="connsiteX9" fmla="*/ 128469 w 2341692"/>
                <a:gd name="connsiteY9" fmla="*/ 1245414 h 1684723"/>
                <a:gd name="connsiteX10" fmla="*/ 171333 w 2341692"/>
                <a:gd name="connsiteY10" fmla="*/ 776809 h 1684723"/>
                <a:gd name="connsiteX11" fmla="*/ 464799 w 2341692"/>
                <a:gd name="connsiteY11" fmla="*/ 408728 h 1684723"/>
                <a:gd name="connsiteX12" fmla="*/ 875693 w 2341692"/>
                <a:gd name="connsiteY12" fmla="*/ 122525 h 1684723"/>
                <a:gd name="connsiteX0" fmla="*/ 860460 w 2326459"/>
                <a:gd name="connsiteY0" fmla="*/ 122525 h 1684723"/>
                <a:gd name="connsiteX1" fmla="*/ 1385214 w 2326459"/>
                <a:gd name="connsiteY1" fmla="*/ 72963 h 1684723"/>
                <a:gd name="connsiteX2" fmla="*/ 1680425 w 2326459"/>
                <a:gd name="connsiteY2" fmla="*/ 236290 h 1684723"/>
                <a:gd name="connsiteX3" fmla="*/ 2161566 w 2326459"/>
                <a:gd name="connsiteY3" fmla="*/ 535862 h 1684723"/>
                <a:gd name="connsiteX4" fmla="*/ 2258843 w 2326459"/>
                <a:gd name="connsiteY4" fmla="*/ 897990 h 1684723"/>
                <a:gd name="connsiteX5" fmla="*/ 1960081 w 2326459"/>
                <a:gd name="connsiteY5" fmla="*/ 1297801 h 1684723"/>
                <a:gd name="connsiteX6" fmla="*/ 1504468 w 2326459"/>
                <a:gd name="connsiteY6" fmla="*/ 1559739 h 1684723"/>
                <a:gd name="connsiteX7" fmla="*/ 875472 w 2326459"/>
                <a:gd name="connsiteY7" fmla="*/ 1565593 h 1684723"/>
                <a:gd name="connsiteX8" fmla="*/ 467970 w 2326459"/>
                <a:gd name="connsiteY8" fmla="*/ 1468858 h 1684723"/>
                <a:gd name="connsiteX9" fmla="*/ 113236 w 2326459"/>
                <a:gd name="connsiteY9" fmla="*/ 1245414 h 1684723"/>
                <a:gd name="connsiteX10" fmla="*/ 195490 w 2326459"/>
                <a:gd name="connsiteY10" fmla="*/ 744097 h 1684723"/>
                <a:gd name="connsiteX11" fmla="*/ 449566 w 2326459"/>
                <a:gd name="connsiteY11" fmla="*/ 408728 h 1684723"/>
                <a:gd name="connsiteX12" fmla="*/ 860460 w 2326459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74513 w 2340512"/>
                <a:gd name="connsiteY0" fmla="*/ 122525 h 1684723"/>
                <a:gd name="connsiteX1" fmla="*/ 1399267 w 2340512"/>
                <a:gd name="connsiteY1" fmla="*/ 72963 h 1684723"/>
                <a:gd name="connsiteX2" fmla="*/ 1694478 w 2340512"/>
                <a:gd name="connsiteY2" fmla="*/ 236290 h 1684723"/>
                <a:gd name="connsiteX3" fmla="*/ 2175619 w 2340512"/>
                <a:gd name="connsiteY3" fmla="*/ 535862 h 1684723"/>
                <a:gd name="connsiteX4" fmla="*/ 2272896 w 2340512"/>
                <a:gd name="connsiteY4" fmla="*/ 897990 h 1684723"/>
                <a:gd name="connsiteX5" fmla="*/ 1974134 w 2340512"/>
                <a:gd name="connsiteY5" fmla="*/ 1297801 h 1684723"/>
                <a:gd name="connsiteX6" fmla="*/ 1518521 w 2340512"/>
                <a:gd name="connsiteY6" fmla="*/ 1559739 h 1684723"/>
                <a:gd name="connsiteX7" fmla="*/ 889525 w 2340512"/>
                <a:gd name="connsiteY7" fmla="*/ 1565593 h 1684723"/>
                <a:gd name="connsiteX8" fmla="*/ 482023 w 2340512"/>
                <a:gd name="connsiteY8" fmla="*/ 1468858 h 1684723"/>
                <a:gd name="connsiteX9" fmla="*/ 127289 w 2340512"/>
                <a:gd name="connsiteY9" fmla="*/ 1245414 h 1684723"/>
                <a:gd name="connsiteX10" fmla="*/ 172968 w 2340512"/>
                <a:gd name="connsiteY10" fmla="*/ 767887 h 1684723"/>
                <a:gd name="connsiteX11" fmla="*/ 463619 w 2340512"/>
                <a:gd name="connsiteY11" fmla="*/ 408728 h 1684723"/>
                <a:gd name="connsiteX12" fmla="*/ 874513 w 2340512"/>
                <a:gd name="connsiteY12" fmla="*/ 122525 h 1684723"/>
                <a:gd name="connsiteX0" fmla="*/ 819836 w 2285835"/>
                <a:gd name="connsiteY0" fmla="*/ 122525 h 1684723"/>
                <a:gd name="connsiteX1" fmla="*/ 1344590 w 2285835"/>
                <a:gd name="connsiteY1" fmla="*/ 72963 h 1684723"/>
                <a:gd name="connsiteX2" fmla="*/ 1639801 w 2285835"/>
                <a:gd name="connsiteY2" fmla="*/ 236290 h 1684723"/>
                <a:gd name="connsiteX3" fmla="*/ 2120942 w 2285835"/>
                <a:gd name="connsiteY3" fmla="*/ 535862 h 1684723"/>
                <a:gd name="connsiteX4" fmla="*/ 2218219 w 2285835"/>
                <a:gd name="connsiteY4" fmla="*/ 897990 h 1684723"/>
                <a:gd name="connsiteX5" fmla="*/ 1919457 w 2285835"/>
                <a:gd name="connsiteY5" fmla="*/ 1297801 h 1684723"/>
                <a:gd name="connsiteX6" fmla="*/ 1463844 w 2285835"/>
                <a:gd name="connsiteY6" fmla="*/ 1559739 h 1684723"/>
                <a:gd name="connsiteX7" fmla="*/ 834848 w 2285835"/>
                <a:gd name="connsiteY7" fmla="*/ 1565593 h 1684723"/>
                <a:gd name="connsiteX8" fmla="*/ 427346 w 2285835"/>
                <a:gd name="connsiteY8" fmla="*/ 1468858 h 1684723"/>
                <a:gd name="connsiteX9" fmla="*/ 72612 w 2285835"/>
                <a:gd name="connsiteY9" fmla="*/ 1245414 h 1684723"/>
                <a:gd name="connsiteX10" fmla="*/ 118291 w 2285835"/>
                <a:gd name="connsiteY10" fmla="*/ 767887 h 1684723"/>
                <a:gd name="connsiteX11" fmla="*/ 408942 w 2285835"/>
                <a:gd name="connsiteY11" fmla="*/ 408728 h 1684723"/>
                <a:gd name="connsiteX12" fmla="*/ 819836 w 2285835"/>
                <a:gd name="connsiteY12" fmla="*/ 122525 h 1684723"/>
                <a:gd name="connsiteX0" fmla="*/ 806153 w 2272152"/>
                <a:gd name="connsiteY0" fmla="*/ 122525 h 1684723"/>
                <a:gd name="connsiteX1" fmla="*/ 1330907 w 2272152"/>
                <a:gd name="connsiteY1" fmla="*/ 72963 h 1684723"/>
                <a:gd name="connsiteX2" fmla="*/ 1626118 w 2272152"/>
                <a:gd name="connsiteY2" fmla="*/ 236290 h 1684723"/>
                <a:gd name="connsiteX3" fmla="*/ 2107259 w 2272152"/>
                <a:gd name="connsiteY3" fmla="*/ 535862 h 1684723"/>
                <a:gd name="connsiteX4" fmla="*/ 2204536 w 2272152"/>
                <a:gd name="connsiteY4" fmla="*/ 897990 h 1684723"/>
                <a:gd name="connsiteX5" fmla="*/ 1905774 w 2272152"/>
                <a:gd name="connsiteY5" fmla="*/ 1297801 h 1684723"/>
                <a:gd name="connsiteX6" fmla="*/ 1450161 w 2272152"/>
                <a:gd name="connsiteY6" fmla="*/ 1559739 h 1684723"/>
                <a:gd name="connsiteX7" fmla="*/ 821165 w 2272152"/>
                <a:gd name="connsiteY7" fmla="*/ 1565593 h 1684723"/>
                <a:gd name="connsiteX8" fmla="*/ 413663 w 2272152"/>
                <a:gd name="connsiteY8" fmla="*/ 1468858 h 1684723"/>
                <a:gd name="connsiteX9" fmla="*/ 58929 w 2272152"/>
                <a:gd name="connsiteY9" fmla="*/ 1245414 h 1684723"/>
                <a:gd name="connsiteX10" fmla="*/ 129929 w 2272152"/>
                <a:gd name="connsiteY10" fmla="*/ 809521 h 1684723"/>
                <a:gd name="connsiteX11" fmla="*/ 395259 w 2272152"/>
                <a:gd name="connsiteY11" fmla="*/ 408728 h 1684723"/>
                <a:gd name="connsiteX12" fmla="*/ 806153 w 2272152"/>
                <a:gd name="connsiteY12" fmla="*/ 122525 h 1684723"/>
                <a:gd name="connsiteX0" fmla="*/ 806152 w 2272151"/>
                <a:gd name="connsiteY0" fmla="*/ 122525 h 1684723"/>
                <a:gd name="connsiteX1" fmla="*/ 1330906 w 2272151"/>
                <a:gd name="connsiteY1" fmla="*/ 72963 h 1684723"/>
                <a:gd name="connsiteX2" fmla="*/ 1626117 w 2272151"/>
                <a:gd name="connsiteY2" fmla="*/ 236290 h 1684723"/>
                <a:gd name="connsiteX3" fmla="*/ 2107258 w 2272151"/>
                <a:gd name="connsiteY3" fmla="*/ 535862 h 1684723"/>
                <a:gd name="connsiteX4" fmla="*/ 2204535 w 2272151"/>
                <a:gd name="connsiteY4" fmla="*/ 897990 h 1684723"/>
                <a:gd name="connsiteX5" fmla="*/ 1905773 w 2272151"/>
                <a:gd name="connsiteY5" fmla="*/ 1297801 h 1684723"/>
                <a:gd name="connsiteX6" fmla="*/ 1450160 w 2272151"/>
                <a:gd name="connsiteY6" fmla="*/ 1559739 h 1684723"/>
                <a:gd name="connsiteX7" fmla="*/ 821164 w 2272151"/>
                <a:gd name="connsiteY7" fmla="*/ 1565593 h 1684723"/>
                <a:gd name="connsiteX8" fmla="*/ 413662 w 2272151"/>
                <a:gd name="connsiteY8" fmla="*/ 1468858 h 1684723"/>
                <a:gd name="connsiteX9" fmla="*/ 58928 w 2272151"/>
                <a:gd name="connsiteY9" fmla="*/ 1245414 h 1684723"/>
                <a:gd name="connsiteX10" fmla="*/ 129928 w 2272151"/>
                <a:gd name="connsiteY10" fmla="*/ 809521 h 1684723"/>
                <a:gd name="connsiteX11" fmla="*/ 395258 w 2272151"/>
                <a:gd name="connsiteY11" fmla="*/ 408728 h 1684723"/>
                <a:gd name="connsiteX12" fmla="*/ 806152 w 2272151"/>
                <a:gd name="connsiteY12" fmla="*/ 122525 h 1684723"/>
                <a:gd name="connsiteX0" fmla="*/ 817018 w 2283017"/>
                <a:gd name="connsiteY0" fmla="*/ 122525 h 1684723"/>
                <a:gd name="connsiteX1" fmla="*/ 1341772 w 2283017"/>
                <a:gd name="connsiteY1" fmla="*/ 72963 h 1684723"/>
                <a:gd name="connsiteX2" fmla="*/ 1636983 w 2283017"/>
                <a:gd name="connsiteY2" fmla="*/ 236290 h 1684723"/>
                <a:gd name="connsiteX3" fmla="*/ 2118124 w 2283017"/>
                <a:gd name="connsiteY3" fmla="*/ 535862 h 1684723"/>
                <a:gd name="connsiteX4" fmla="*/ 2215401 w 2283017"/>
                <a:gd name="connsiteY4" fmla="*/ 897990 h 1684723"/>
                <a:gd name="connsiteX5" fmla="*/ 1916639 w 2283017"/>
                <a:gd name="connsiteY5" fmla="*/ 1297801 h 1684723"/>
                <a:gd name="connsiteX6" fmla="*/ 1461026 w 2283017"/>
                <a:gd name="connsiteY6" fmla="*/ 1559739 h 1684723"/>
                <a:gd name="connsiteX7" fmla="*/ 832030 w 2283017"/>
                <a:gd name="connsiteY7" fmla="*/ 1565593 h 1684723"/>
                <a:gd name="connsiteX8" fmla="*/ 424528 w 2283017"/>
                <a:gd name="connsiteY8" fmla="*/ 1468858 h 1684723"/>
                <a:gd name="connsiteX9" fmla="*/ 69794 w 2283017"/>
                <a:gd name="connsiteY9" fmla="*/ 1245414 h 1684723"/>
                <a:gd name="connsiteX10" fmla="*/ 140794 w 2283017"/>
                <a:gd name="connsiteY10" fmla="*/ 809521 h 1684723"/>
                <a:gd name="connsiteX11" fmla="*/ 406124 w 2283017"/>
                <a:gd name="connsiteY11" fmla="*/ 408728 h 1684723"/>
                <a:gd name="connsiteX12" fmla="*/ 817018 w 2283017"/>
                <a:gd name="connsiteY12" fmla="*/ 122525 h 1684723"/>
                <a:gd name="connsiteX0" fmla="*/ 802994 w 2268993"/>
                <a:gd name="connsiteY0" fmla="*/ 122525 h 1684723"/>
                <a:gd name="connsiteX1" fmla="*/ 1327748 w 2268993"/>
                <a:gd name="connsiteY1" fmla="*/ 72963 h 1684723"/>
                <a:gd name="connsiteX2" fmla="*/ 1622959 w 2268993"/>
                <a:gd name="connsiteY2" fmla="*/ 236290 h 1684723"/>
                <a:gd name="connsiteX3" fmla="*/ 2104100 w 2268993"/>
                <a:gd name="connsiteY3" fmla="*/ 535862 h 1684723"/>
                <a:gd name="connsiteX4" fmla="*/ 2201377 w 2268993"/>
                <a:gd name="connsiteY4" fmla="*/ 897990 h 1684723"/>
                <a:gd name="connsiteX5" fmla="*/ 1902615 w 2268993"/>
                <a:gd name="connsiteY5" fmla="*/ 1297801 h 1684723"/>
                <a:gd name="connsiteX6" fmla="*/ 1447002 w 2268993"/>
                <a:gd name="connsiteY6" fmla="*/ 1559739 h 1684723"/>
                <a:gd name="connsiteX7" fmla="*/ 818006 w 2268993"/>
                <a:gd name="connsiteY7" fmla="*/ 1565593 h 1684723"/>
                <a:gd name="connsiteX8" fmla="*/ 410504 w 2268993"/>
                <a:gd name="connsiteY8" fmla="*/ 1468858 h 1684723"/>
                <a:gd name="connsiteX9" fmla="*/ 55770 w 2268993"/>
                <a:gd name="connsiteY9" fmla="*/ 1245414 h 1684723"/>
                <a:gd name="connsiteX10" fmla="*/ 126770 w 2268993"/>
                <a:gd name="connsiteY10" fmla="*/ 809521 h 1684723"/>
                <a:gd name="connsiteX11" fmla="*/ 392100 w 2268993"/>
                <a:gd name="connsiteY11" fmla="*/ 408728 h 1684723"/>
                <a:gd name="connsiteX12" fmla="*/ 802994 w 2268993"/>
                <a:gd name="connsiteY12" fmla="*/ 122525 h 1684723"/>
                <a:gd name="connsiteX0" fmla="*/ 798876 w 2264875"/>
                <a:gd name="connsiteY0" fmla="*/ 122525 h 1684723"/>
                <a:gd name="connsiteX1" fmla="*/ 1323630 w 2264875"/>
                <a:gd name="connsiteY1" fmla="*/ 72963 h 1684723"/>
                <a:gd name="connsiteX2" fmla="*/ 1618841 w 2264875"/>
                <a:gd name="connsiteY2" fmla="*/ 236290 h 1684723"/>
                <a:gd name="connsiteX3" fmla="*/ 2099982 w 2264875"/>
                <a:gd name="connsiteY3" fmla="*/ 535862 h 1684723"/>
                <a:gd name="connsiteX4" fmla="*/ 2197259 w 2264875"/>
                <a:gd name="connsiteY4" fmla="*/ 897990 h 1684723"/>
                <a:gd name="connsiteX5" fmla="*/ 1898497 w 2264875"/>
                <a:gd name="connsiteY5" fmla="*/ 1297801 h 1684723"/>
                <a:gd name="connsiteX6" fmla="*/ 1442884 w 2264875"/>
                <a:gd name="connsiteY6" fmla="*/ 1559739 h 1684723"/>
                <a:gd name="connsiteX7" fmla="*/ 813888 w 2264875"/>
                <a:gd name="connsiteY7" fmla="*/ 1565593 h 1684723"/>
                <a:gd name="connsiteX8" fmla="*/ 406386 w 2264875"/>
                <a:gd name="connsiteY8" fmla="*/ 1468858 h 1684723"/>
                <a:gd name="connsiteX9" fmla="*/ 51652 w 2264875"/>
                <a:gd name="connsiteY9" fmla="*/ 1245414 h 1684723"/>
                <a:gd name="connsiteX10" fmla="*/ 122652 w 2264875"/>
                <a:gd name="connsiteY10" fmla="*/ 809521 h 1684723"/>
                <a:gd name="connsiteX11" fmla="*/ 387982 w 2264875"/>
                <a:gd name="connsiteY11" fmla="*/ 408728 h 1684723"/>
                <a:gd name="connsiteX12" fmla="*/ 798876 w 2264875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01332 w 2247366"/>
                <a:gd name="connsiteY2" fmla="*/ 236290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80988 w 2247366"/>
                <a:gd name="connsiteY5" fmla="*/ 1297801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60747 w 2247366"/>
                <a:gd name="connsiteY5" fmla="*/ 1319195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84723"/>
                <a:gd name="connsiteX1" fmla="*/ 1306121 w 2247366"/>
                <a:gd name="connsiteY1" fmla="*/ 72963 h 1684723"/>
                <a:gd name="connsiteX2" fmla="*/ 1612719 w 2247366"/>
                <a:gd name="connsiteY2" fmla="*/ 188153 h 1684723"/>
                <a:gd name="connsiteX3" fmla="*/ 2082473 w 2247366"/>
                <a:gd name="connsiteY3" fmla="*/ 535862 h 1684723"/>
                <a:gd name="connsiteX4" fmla="*/ 2179750 w 2247366"/>
                <a:gd name="connsiteY4" fmla="*/ 897990 h 1684723"/>
                <a:gd name="connsiteX5" fmla="*/ 1860747 w 2247366"/>
                <a:gd name="connsiteY5" fmla="*/ 1319195 h 1684723"/>
                <a:gd name="connsiteX6" fmla="*/ 1425375 w 2247366"/>
                <a:gd name="connsiteY6" fmla="*/ 1559739 h 1684723"/>
                <a:gd name="connsiteX7" fmla="*/ 796379 w 2247366"/>
                <a:gd name="connsiteY7" fmla="*/ 1565593 h 1684723"/>
                <a:gd name="connsiteX8" fmla="*/ 388877 w 2247366"/>
                <a:gd name="connsiteY8" fmla="*/ 1468858 h 1684723"/>
                <a:gd name="connsiteX9" fmla="*/ 34143 w 2247366"/>
                <a:gd name="connsiteY9" fmla="*/ 1245414 h 1684723"/>
                <a:gd name="connsiteX10" fmla="*/ 105143 w 2247366"/>
                <a:gd name="connsiteY10" fmla="*/ 809521 h 1684723"/>
                <a:gd name="connsiteX11" fmla="*/ 370473 w 2247366"/>
                <a:gd name="connsiteY11" fmla="*/ 408728 h 1684723"/>
                <a:gd name="connsiteX12" fmla="*/ 781367 w 2247366"/>
                <a:gd name="connsiteY12" fmla="*/ 122525 h 1684723"/>
                <a:gd name="connsiteX0" fmla="*/ 781367 w 2247366"/>
                <a:gd name="connsiteY0" fmla="*/ 122525 h 1670337"/>
                <a:gd name="connsiteX1" fmla="*/ 1306121 w 2247366"/>
                <a:gd name="connsiteY1" fmla="*/ 72963 h 1670337"/>
                <a:gd name="connsiteX2" fmla="*/ 1612719 w 2247366"/>
                <a:gd name="connsiteY2" fmla="*/ 188153 h 1670337"/>
                <a:gd name="connsiteX3" fmla="*/ 2082473 w 2247366"/>
                <a:gd name="connsiteY3" fmla="*/ 535862 h 1670337"/>
                <a:gd name="connsiteX4" fmla="*/ 2179750 w 2247366"/>
                <a:gd name="connsiteY4" fmla="*/ 897990 h 1670337"/>
                <a:gd name="connsiteX5" fmla="*/ 1860747 w 2247366"/>
                <a:gd name="connsiteY5" fmla="*/ 1319195 h 1670337"/>
                <a:gd name="connsiteX6" fmla="*/ 1389951 w 2247366"/>
                <a:gd name="connsiteY6" fmla="*/ 1522299 h 1670337"/>
                <a:gd name="connsiteX7" fmla="*/ 796379 w 2247366"/>
                <a:gd name="connsiteY7" fmla="*/ 1565593 h 1670337"/>
                <a:gd name="connsiteX8" fmla="*/ 388877 w 2247366"/>
                <a:gd name="connsiteY8" fmla="*/ 1468858 h 1670337"/>
                <a:gd name="connsiteX9" fmla="*/ 34143 w 2247366"/>
                <a:gd name="connsiteY9" fmla="*/ 1245414 h 1670337"/>
                <a:gd name="connsiteX10" fmla="*/ 105143 w 2247366"/>
                <a:gd name="connsiteY10" fmla="*/ 809521 h 1670337"/>
                <a:gd name="connsiteX11" fmla="*/ 370473 w 2247366"/>
                <a:gd name="connsiteY11" fmla="*/ 408728 h 1670337"/>
                <a:gd name="connsiteX12" fmla="*/ 781367 w 2247366"/>
                <a:gd name="connsiteY12" fmla="*/ 122525 h 1670337"/>
                <a:gd name="connsiteX0" fmla="*/ 781367 w 2247366"/>
                <a:gd name="connsiteY0" fmla="*/ 122525 h 1678213"/>
                <a:gd name="connsiteX1" fmla="*/ 1306121 w 2247366"/>
                <a:gd name="connsiteY1" fmla="*/ 72963 h 1678213"/>
                <a:gd name="connsiteX2" fmla="*/ 1612719 w 2247366"/>
                <a:gd name="connsiteY2" fmla="*/ 188153 h 1678213"/>
                <a:gd name="connsiteX3" fmla="*/ 2082473 w 2247366"/>
                <a:gd name="connsiteY3" fmla="*/ 535862 h 1678213"/>
                <a:gd name="connsiteX4" fmla="*/ 2179750 w 2247366"/>
                <a:gd name="connsiteY4" fmla="*/ 897990 h 1678213"/>
                <a:gd name="connsiteX5" fmla="*/ 1860747 w 2247366"/>
                <a:gd name="connsiteY5" fmla="*/ 1319195 h 1678213"/>
                <a:gd name="connsiteX6" fmla="*/ 1420314 w 2247366"/>
                <a:gd name="connsiteY6" fmla="*/ 1543694 h 1678213"/>
                <a:gd name="connsiteX7" fmla="*/ 796379 w 2247366"/>
                <a:gd name="connsiteY7" fmla="*/ 1565593 h 1678213"/>
                <a:gd name="connsiteX8" fmla="*/ 388877 w 2247366"/>
                <a:gd name="connsiteY8" fmla="*/ 1468858 h 1678213"/>
                <a:gd name="connsiteX9" fmla="*/ 34143 w 2247366"/>
                <a:gd name="connsiteY9" fmla="*/ 1245414 h 1678213"/>
                <a:gd name="connsiteX10" fmla="*/ 105143 w 2247366"/>
                <a:gd name="connsiteY10" fmla="*/ 809521 h 1678213"/>
                <a:gd name="connsiteX11" fmla="*/ 370473 w 2247366"/>
                <a:gd name="connsiteY11" fmla="*/ 408728 h 1678213"/>
                <a:gd name="connsiteX12" fmla="*/ 781367 w 2247366"/>
                <a:gd name="connsiteY12" fmla="*/ 122525 h 1678213"/>
                <a:gd name="connsiteX0" fmla="*/ 781367 w 2243439"/>
                <a:gd name="connsiteY0" fmla="*/ 122525 h 1678211"/>
                <a:gd name="connsiteX1" fmla="*/ 1306121 w 2243439"/>
                <a:gd name="connsiteY1" fmla="*/ 72963 h 1678211"/>
                <a:gd name="connsiteX2" fmla="*/ 1612719 w 2243439"/>
                <a:gd name="connsiteY2" fmla="*/ 188153 h 1678211"/>
                <a:gd name="connsiteX3" fmla="*/ 2067291 w 2243439"/>
                <a:gd name="connsiteY3" fmla="*/ 541211 h 1678211"/>
                <a:gd name="connsiteX4" fmla="*/ 2179750 w 2243439"/>
                <a:gd name="connsiteY4" fmla="*/ 897990 h 1678211"/>
                <a:gd name="connsiteX5" fmla="*/ 1860747 w 2243439"/>
                <a:gd name="connsiteY5" fmla="*/ 1319195 h 1678211"/>
                <a:gd name="connsiteX6" fmla="*/ 1420314 w 2243439"/>
                <a:gd name="connsiteY6" fmla="*/ 1543694 h 1678211"/>
                <a:gd name="connsiteX7" fmla="*/ 796379 w 2243439"/>
                <a:gd name="connsiteY7" fmla="*/ 1565593 h 1678211"/>
                <a:gd name="connsiteX8" fmla="*/ 388877 w 2243439"/>
                <a:gd name="connsiteY8" fmla="*/ 1468858 h 1678211"/>
                <a:gd name="connsiteX9" fmla="*/ 34143 w 2243439"/>
                <a:gd name="connsiteY9" fmla="*/ 1245414 h 1678211"/>
                <a:gd name="connsiteX10" fmla="*/ 105143 w 2243439"/>
                <a:gd name="connsiteY10" fmla="*/ 809521 h 1678211"/>
                <a:gd name="connsiteX11" fmla="*/ 370473 w 2243439"/>
                <a:gd name="connsiteY11" fmla="*/ 408728 h 1678211"/>
                <a:gd name="connsiteX12" fmla="*/ 781367 w 2243439"/>
                <a:gd name="connsiteY12" fmla="*/ 122525 h 1678211"/>
                <a:gd name="connsiteX0" fmla="*/ 781367 w 2243439"/>
                <a:gd name="connsiteY0" fmla="*/ 122525 h 1678213"/>
                <a:gd name="connsiteX1" fmla="*/ 1306121 w 2243439"/>
                <a:gd name="connsiteY1" fmla="*/ 72963 h 1678213"/>
                <a:gd name="connsiteX2" fmla="*/ 1612719 w 2243439"/>
                <a:gd name="connsiteY2" fmla="*/ 188153 h 1678213"/>
                <a:gd name="connsiteX3" fmla="*/ 2067291 w 2243439"/>
                <a:gd name="connsiteY3" fmla="*/ 541211 h 1678213"/>
                <a:gd name="connsiteX4" fmla="*/ 2179750 w 2243439"/>
                <a:gd name="connsiteY4" fmla="*/ 897990 h 1678213"/>
                <a:gd name="connsiteX5" fmla="*/ 1860747 w 2243439"/>
                <a:gd name="connsiteY5" fmla="*/ 1319195 h 1678213"/>
                <a:gd name="connsiteX6" fmla="*/ 1420314 w 2243439"/>
                <a:gd name="connsiteY6" fmla="*/ 1543694 h 1678213"/>
                <a:gd name="connsiteX7" fmla="*/ 796379 w 2243439"/>
                <a:gd name="connsiteY7" fmla="*/ 1565593 h 1678213"/>
                <a:gd name="connsiteX8" fmla="*/ 388877 w 2243439"/>
                <a:gd name="connsiteY8" fmla="*/ 1468858 h 1678213"/>
                <a:gd name="connsiteX9" fmla="*/ 34143 w 2243439"/>
                <a:gd name="connsiteY9" fmla="*/ 1245414 h 1678213"/>
                <a:gd name="connsiteX10" fmla="*/ 105143 w 2243439"/>
                <a:gd name="connsiteY10" fmla="*/ 809521 h 1678213"/>
                <a:gd name="connsiteX11" fmla="*/ 370473 w 2243439"/>
                <a:gd name="connsiteY11" fmla="*/ 408728 h 1678213"/>
                <a:gd name="connsiteX12" fmla="*/ 781367 w 2243439"/>
                <a:gd name="connsiteY12" fmla="*/ 122525 h 1678213"/>
                <a:gd name="connsiteX0" fmla="*/ 781367 w 2232183"/>
                <a:gd name="connsiteY0" fmla="*/ 122525 h 1678211"/>
                <a:gd name="connsiteX1" fmla="*/ 1306121 w 2232183"/>
                <a:gd name="connsiteY1" fmla="*/ 72963 h 1678211"/>
                <a:gd name="connsiteX2" fmla="*/ 1612719 w 2232183"/>
                <a:gd name="connsiteY2" fmla="*/ 188153 h 1678211"/>
                <a:gd name="connsiteX3" fmla="*/ 2067291 w 2232183"/>
                <a:gd name="connsiteY3" fmla="*/ 541211 h 1678211"/>
                <a:gd name="connsiteX4" fmla="*/ 2164569 w 2232183"/>
                <a:gd name="connsiteY4" fmla="*/ 914035 h 1678211"/>
                <a:gd name="connsiteX5" fmla="*/ 1860747 w 2232183"/>
                <a:gd name="connsiteY5" fmla="*/ 1319195 h 1678211"/>
                <a:gd name="connsiteX6" fmla="*/ 1420314 w 2232183"/>
                <a:gd name="connsiteY6" fmla="*/ 1543694 h 1678211"/>
                <a:gd name="connsiteX7" fmla="*/ 796379 w 2232183"/>
                <a:gd name="connsiteY7" fmla="*/ 1565593 h 1678211"/>
                <a:gd name="connsiteX8" fmla="*/ 388877 w 2232183"/>
                <a:gd name="connsiteY8" fmla="*/ 1468858 h 1678211"/>
                <a:gd name="connsiteX9" fmla="*/ 34143 w 2232183"/>
                <a:gd name="connsiteY9" fmla="*/ 1245414 h 1678211"/>
                <a:gd name="connsiteX10" fmla="*/ 105143 w 2232183"/>
                <a:gd name="connsiteY10" fmla="*/ 809521 h 1678211"/>
                <a:gd name="connsiteX11" fmla="*/ 370473 w 2232183"/>
                <a:gd name="connsiteY11" fmla="*/ 408728 h 1678211"/>
                <a:gd name="connsiteX12" fmla="*/ 781367 w 2232183"/>
                <a:gd name="connsiteY12" fmla="*/ 122525 h 1678211"/>
                <a:gd name="connsiteX0" fmla="*/ 781367 w 2232185"/>
                <a:gd name="connsiteY0" fmla="*/ 122525 h 1678213"/>
                <a:gd name="connsiteX1" fmla="*/ 1306121 w 2232185"/>
                <a:gd name="connsiteY1" fmla="*/ 72963 h 1678213"/>
                <a:gd name="connsiteX2" fmla="*/ 1612719 w 2232185"/>
                <a:gd name="connsiteY2" fmla="*/ 188153 h 1678213"/>
                <a:gd name="connsiteX3" fmla="*/ 2067291 w 2232185"/>
                <a:gd name="connsiteY3" fmla="*/ 541211 h 1678213"/>
                <a:gd name="connsiteX4" fmla="*/ 2164569 w 2232185"/>
                <a:gd name="connsiteY4" fmla="*/ 914035 h 1678213"/>
                <a:gd name="connsiteX5" fmla="*/ 1860747 w 2232185"/>
                <a:gd name="connsiteY5" fmla="*/ 1319195 h 1678213"/>
                <a:gd name="connsiteX6" fmla="*/ 1420314 w 2232185"/>
                <a:gd name="connsiteY6" fmla="*/ 1543694 h 1678213"/>
                <a:gd name="connsiteX7" fmla="*/ 796379 w 2232185"/>
                <a:gd name="connsiteY7" fmla="*/ 1565593 h 1678213"/>
                <a:gd name="connsiteX8" fmla="*/ 388877 w 2232185"/>
                <a:gd name="connsiteY8" fmla="*/ 1468858 h 1678213"/>
                <a:gd name="connsiteX9" fmla="*/ 34143 w 2232185"/>
                <a:gd name="connsiteY9" fmla="*/ 1245414 h 1678213"/>
                <a:gd name="connsiteX10" fmla="*/ 105143 w 2232185"/>
                <a:gd name="connsiteY10" fmla="*/ 809521 h 1678213"/>
                <a:gd name="connsiteX11" fmla="*/ 370473 w 2232185"/>
                <a:gd name="connsiteY11" fmla="*/ 408728 h 1678213"/>
                <a:gd name="connsiteX12" fmla="*/ 781367 w 2232185"/>
                <a:gd name="connsiteY12" fmla="*/ 122525 h 1678213"/>
                <a:gd name="connsiteX0" fmla="*/ 781367 w 2232183"/>
                <a:gd name="connsiteY0" fmla="*/ 122525 h 1678211"/>
                <a:gd name="connsiteX1" fmla="*/ 1306121 w 2232183"/>
                <a:gd name="connsiteY1" fmla="*/ 72963 h 1678211"/>
                <a:gd name="connsiteX2" fmla="*/ 1612719 w 2232183"/>
                <a:gd name="connsiteY2" fmla="*/ 188153 h 1678211"/>
                <a:gd name="connsiteX3" fmla="*/ 2067291 w 2232183"/>
                <a:gd name="connsiteY3" fmla="*/ 541211 h 1678211"/>
                <a:gd name="connsiteX4" fmla="*/ 2164569 w 2232183"/>
                <a:gd name="connsiteY4" fmla="*/ 914035 h 1678211"/>
                <a:gd name="connsiteX5" fmla="*/ 1860747 w 2232183"/>
                <a:gd name="connsiteY5" fmla="*/ 1319195 h 1678211"/>
                <a:gd name="connsiteX6" fmla="*/ 1420314 w 2232183"/>
                <a:gd name="connsiteY6" fmla="*/ 1543694 h 1678211"/>
                <a:gd name="connsiteX7" fmla="*/ 796379 w 2232183"/>
                <a:gd name="connsiteY7" fmla="*/ 1565593 h 1678211"/>
                <a:gd name="connsiteX8" fmla="*/ 388877 w 2232183"/>
                <a:gd name="connsiteY8" fmla="*/ 1468858 h 1678211"/>
                <a:gd name="connsiteX9" fmla="*/ 34143 w 2232183"/>
                <a:gd name="connsiteY9" fmla="*/ 1245414 h 1678211"/>
                <a:gd name="connsiteX10" fmla="*/ 105143 w 2232183"/>
                <a:gd name="connsiteY10" fmla="*/ 809521 h 1678211"/>
                <a:gd name="connsiteX11" fmla="*/ 370473 w 2232183"/>
                <a:gd name="connsiteY11" fmla="*/ 408728 h 1678211"/>
                <a:gd name="connsiteX12" fmla="*/ 781367 w 2232183"/>
                <a:gd name="connsiteY12" fmla="*/ 122525 h 1678211"/>
                <a:gd name="connsiteX0" fmla="*/ 781367 w 2211959"/>
                <a:gd name="connsiteY0" fmla="*/ 122525 h 1678213"/>
                <a:gd name="connsiteX1" fmla="*/ 1306121 w 2211959"/>
                <a:gd name="connsiteY1" fmla="*/ 72963 h 1678213"/>
                <a:gd name="connsiteX2" fmla="*/ 1612719 w 2211959"/>
                <a:gd name="connsiteY2" fmla="*/ 188153 h 1678213"/>
                <a:gd name="connsiteX3" fmla="*/ 2067291 w 2211959"/>
                <a:gd name="connsiteY3" fmla="*/ 541211 h 1678213"/>
                <a:gd name="connsiteX4" fmla="*/ 2164569 w 2211959"/>
                <a:gd name="connsiteY4" fmla="*/ 914035 h 1678213"/>
                <a:gd name="connsiteX5" fmla="*/ 1860747 w 2211959"/>
                <a:gd name="connsiteY5" fmla="*/ 1319195 h 1678213"/>
                <a:gd name="connsiteX6" fmla="*/ 1420314 w 2211959"/>
                <a:gd name="connsiteY6" fmla="*/ 1543694 h 1678213"/>
                <a:gd name="connsiteX7" fmla="*/ 796379 w 2211959"/>
                <a:gd name="connsiteY7" fmla="*/ 1565593 h 1678213"/>
                <a:gd name="connsiteX8" fmla="*/ 388877 w 2211959"/>
                <a:gd name="connsiteY8" fmla="*/ 1468858 h 1678213"/>
                <a:gd name="connsiteX9" fmla="*/ 34143 w 2211959"/>
                <a:gd name="connsiteY9" fmla="*/ 1245414 h 1678213"/>
                <a:gd name="connsiteX10" fmla="*/ 105143 w 2211959"/>
                <a:gd name="connsiteY10" fmla="*/ 809521 h 1678213"/>
                <a:gd name="connsiteX11" fmla="*/ 370473 w 2211959"/>
                <a:gd name="connsiteY11" fmla="*/ 408728 h 1678213"/>
                <a:gd name="connsiteX12" fmla="*/ 781367 w 2211959"/>
                <a:gd name="connsiteY12" fmla="*/ 122525 h 1678213"/>
                <a:gd name="connsiteX0" fmla="*/ 754464 w 2185056"/>
                <a:gd name="connsiteY0" fmla="*/ 122525 h 1678211"/>
                <a:gd name="connsiteX1" fmla="*/ 1279218 w 2185056"/>
                <a:gd name="connsiteY1" fmla="*/ 72963 h 1678211"/>
                <a:gd name="connsiteX2" fmla="*/ 1585816 w 2185056"/>
                <a:gd name="connsiteY2" fmla="*/ 188153 h 1678211"/>
                <a:gd name="connsiteX3" fmla="*/ 2040388 w 2185056"/>
                <a:gd name="connsiteY3" fmla="*/ 541211 h 1678211"/>
                <a:gd name="connsiteX4" fmla="*/ 2137666 w 2185056"/>
                <a:gd name="connsiteY4" fmla="*/ 914035 h 1678211"/>
                <a:gd name="connsiteX5" fmla="*/ 1833844 w 2185056"/>
                <a:gd name="connsiteY5" fmla="*/ 1319195 h 1678211"/>
                <a:gd name="connsiteX6" fmla="*/ 1393411 w 2185056"/>
                <a:gd name="connsiteY6" fmla="*/ 1543694 h 1678211"/>
                <a:gd name="connsiteX7" fmla="*/ 769476 w 2185056"/>
                <a:gd name="connsiteY7" fmla="*/ 1565593 h 1678211"/>
                <a:gd name="connsiteX8" fmla="*/ 361974 w 2185056"/>
                <a:gd name="connsiteY8" fmla="*/ 1468858 h 1678211"/>
                <a:gd name="connsiteX9" fmla="*/ 56580 w 2185056"/>
                <a:gd name="connsiteY9" fmla="*/ 1189252 h 1678211"/>
                <a:gd name="connsiteX10" fmla="*/ 78240 w 2185056"/>
                <a:gd name="connsiteY10" fmla="*/ 809521 h 1678211"/>
                <a:gd name="connsiteX11" fmla="*/ 343570 w 2185056"/>
                <a:gd name="connsiteY11" fmla="*/ 408728 h 1678211"/>
                <a:gd name="connsiteX12" fmla="*/ 754464 w 2185056"/>
                <a:gd name="connsiteY12" fmla="*/ 122525 h 1678211"/>
                <a:gd name="connsiteX0" fmla="*/ 754464 w 2185056"/>
                <a:gd name="connsiteY0" fmla="*/ 122525 h 1678213"/>
                <a:gd name="connsiteX1" fmla="*/ 1279218 w 2185056"/>
                <a:gd name="connsiteY1" fmla="*/ 72963 h 1678213"/>
                <a:gd name="connsiteX2" fmla="*/ 1585816 w 2185056"/>
                <a:gd name="connsiteY2" fmla="*/ 188153 h 1678213"/>
                <a:gd name="connsiteX3" fmla="*/ 2040388 w 2185056"/>
                <a:gd name="connsiteY3" fmla="*/ 541211 h 1678213"/>
                <a:gd name="connsiteX4" fmla="*/ 2137666 w 2185056"/>
                <a:gd name="connsiteY4" fmla="*/ 914035 h 1678213"/>
                <a:gd name="connsiteX5" fmla="*/ 1833844 w 2185056"/>
                <a:gd name="connsiteY5" fmla="*/ 1319195 h 1678213"/>
                <a:gd name="connsiteX6" fmla="*/ 1393411 w 2185056"/>
                <a:gd name="connsiteY6" fmla="*/ 1543694 h 1678213"/>
                <a:gd name="connsiteX7" fmla="*/ 769476 w 2185056"/>
                <a:gd name="connsiteY7" fmla="*/ 1565593 h 1678213"/>
                <a:gd name="connsiteX8" fmla="*/ 361974 w 2185056"/>
                <a:gd name="connsiteY8" fmla="*/ 1468858 h 1678213"/>
                <a:gd name="connsiteX9" fmla="*/ 56580 w 2185056"/>
                <a:gd name="connsiteY9" fmla="*/ 1189252 h 1678213"/>
                <a:gd name="connsiteX10" fmla="*/ 78240 w 2185056"/>
                <a:gd name="connsiteY10" fmla="*/ 809521 h 1678213"/>
                <a:gd name="connsiteX11" fmla="*/ 343570 w 2185056"/>
                <a:gd name="connsiteY11" fmla="*/ 408728 h 1678213"/>
                <a:gd name="connsiteX12" fmla="*/ 754464 w 2185056"/>
                <a:gd name="connsiteY12" fmla="*/ 122525 h 1678213"/>
                <a:gd name="connsiteX0" fmla="*/ 754464 w 2185056"/>
                <a:gd name="connsiteY0" fmla="*/ 122525 h 1678211"/>
                <a:gd name="connsiteX1" fmla="*/ 1279218 w 2185056"/>
                <a:gd name="connsiteY1" fmla="*/ 72963 h 1678211"/>
                <a:gd name="connsiteX2" fmla="*/ 1585816 w 2185056"/>
                <a:gd name="connsiteY2" fmla="*/ 188153 h 1678211"/>
                <a:gd name="connsiteX3" fmla="*/ 2040388 w 2185056"/>
                <a:gd name="connsiteY3" fmla="*/ 541211 h 1678211"/>
                <a:gd name="connsiteX4" fmla="*/ 2137666 w 2185056"/>
                <a:gd name="connsiteY4" fmla="*/ 914035 h 1678211"/>
                <a:gd name="connsiteX5" fmla="*/ 1833844 w 2185056"/>
                <a:gd name="connsiteY5" fmla="*/ 1319195 h 1678211"/>
                <a:gd name="connsiteX6" fmla="*/ 1393411 w 2185056"/>
                <a:gd name="connsiteY6" fmla="*/ 1543694 h 1678211"/>
                <a:gd name="connsiteX7" fmla="*/ 769476 w 2185056"/>
                <a:gd name="connsiteY7" fmla="*/ 1565593 h 1678211"/>
                <a:gd name="connsiteX8" fmla="*/ 361974 w 2185056"/>
                <a:gd name="connsiteY8" fmla="*/ 1468858 h 1678211"/>
                <a:gd name="connsiteX9" fmla="*/ 56580 w 2185056"/>
                <a:gd name="connsiteY9" fmla="*/ 1189252 h 1678211"/>
                <a:gd name="connsiteX10" fmla="*/ 78240 w 2185056"/>
                <a:gd name="connsiteY10" fmla="*/ 809521 h 1678211"/>
                <a:gd name="connsiteX11" fmla="*/ 343570 w 2185056"/>
                <a:gd name="connsiteY11" fmla="*/ 408728 h 1678211"/>
                <a:gd name="connsiteX12" fmla="*/ 754464 w 2185056"/>
                <a:gd name="connsiteY12" fmla="*/ 122525 h 1678211"/>
                <a:gd name="connsiteX0" fmla="*/ 749673 w 2180265"/>
                <a:gd name="connsiteY0" fmla="*/ 122525 h 1678213"/>
                <a:gd name="connsiteX1" fmla="*/ 1274427 w 2180265"/>
                <a:gd name="connsiteY1" fmla="*/ 72963 h 1678213"/>
                <a:gd name="connsiteX2" fmla="*/ 1581025 w 2180265"/>
                <a:gd name="connsiteY2" fmla="*/ 188153 h 1678213"/>
                <a:gd name="connsiteX3" fmla="*/ 2035597 w 2180265"/>
                <a:gd name="connsiteY3" fmla="*/ 541211 h 1678213"/>
                <a:gd name="connsiteX4" fmla="*/ 2132875 w 2180265"/>
                <a:gd name="connsiteY4" fmla="*/ 914035 h 1678213"/>
                <a:gd name="connsiteX5" fmla="*/ 1829053 w 2180265"/>
                <a:gd name="connsiteY5" fmla="*/ 1319195 h 1678213"/>
                <a:gd name="connsiteX6" fmla="*/ 1388620 w 2180265"/>
                <a:gd name="connsiteY6" fmla="*/ 1543694 h 1678213"/>
                <a:gd name="connsiteX7" fmla="*/ 764685 w 2180265"/>
                <a:gd name="connsiteY7" fmla="*/ 1565593 h 1678213"/>
                <a:gd name="connsiteX8" fmla="*/ 357183 w 2180265"/>
                <a:gd name="connsiteY8" fmla="*/ 1468858 h 1678213"/>
                <a:gd name="connsiteX9" fmla="*/ 63176 w 2180265"/>
                <a:gd name="connsiteY9" fmla="*/ 1169195 h 1678213"/>
                <a:gd name="connsiteX10" fmla="*/ 73449 w 2180265"/>
                <a:gd name="connsiteY10" fmla="*/ 809521 h 1678213"/>
                <a:gd name="connsiteX11" fmla="*/ 338779 w 2180265"/>
                <a:gd name="connsiteY11" fmla="*/ 408728 h 1678213"/>
                <a:gd name="connsiteX12" fmla="*/ 749673 w 2180265"/>
                <a:gd name="connsiteY12" fmla="*/ 122525 h 1678213"/>
                <a:gd name="connsiteX0" fmla="*/ 749673 w 2180265"/>
                <a:gd name="connsiteY0" fmla="*/ 122525 h 1678211"/>
                <a:gd name="connsiteX1" fmla="*/ 1274427 w 2180265"/>
                <a:gd name="connsiteY1" fmla="*/ 72963 h 1678211"/>
                <a:gd name="connsiteX2" fmla="*/ 1581025 w 2180265"/>
                <a:gd name="connsiteY2" fmla="*/ 188153 h 1678211"/>
                <a:gd name="connsiteX3" fmla="*/ 2035597 w 2180265"/>
                <a:gd name="connsiteY3" fmla="*/ 541211 h 1678211"/>
                <a:gd name="connsiteX4" fmla="*/ 2132875 w 2180265"/>
                <a:gd name="connsiteY4" fmla="*/ 914035 h 1678211"/>
                <a:gd name="connsiteX5" fmla="*/ 1829053 w 2180265"/>
                <a:gd name="connsiteY5" fmla="*/ 1319195 h 1678211"/>
                <a:gd name="connsiteX6" fmla="*/ 1388620 w 2180265"/>
                <a:gd name="connsiteY6" fmla="*/ 1543694 h 1678211"/>
                <a:gd name="connsiteX7" fmla="*/ 764685 w 2180265"/>
                <a:gd name="connsiteY7" fmla="*/ 1565593 h 1678211"/>
                <a:gd name="connsiteX8" fmla="*/ 357183 w 2180265"/>
                <a:gd name="connsiteY8" fmla="*/ 1468858 h 1678211"/>
                <a:gd name="connsiteX9" fmla="*/ 63176 w 2180265"/>
                <a:gd name="connsiteY9" fmla="*/ 1169195 h 1678211"/>
                <a:gd name="connsiteX10" fmla="*/ 73449 w 2180265"/>
                <a:gd name="connsiteY10" fmla="*/ 809521 h 1678211"/>
                <a:gd name="connsiteX11" fmla="*/ 338779 w 2180265"/>
                <a:gd name="connsiteY11" fmla="*/ 408728 h 1678211"/>
                <a:gd name="connsiteX12" fmla="*/ 749673 w 2180265"/>
                <a:gd name="connsiteY12" fmla="*/ 122525 h 1678211"/>
                <a:gd name="connsiteX0" fmla="*/ 749673 w 2180265"/>
                <a:gd name="connsiteY0" fmla="*/ 122525 h 1678213"/>
                <a:gd name="connsiteX1" fmla="*/ 1274427 w 2180265"/>
                <a:gd name="connsiteY1" fmla="*/ 72963 h 1678213"/>
                <a:gd name="connsiteX2" fmla="*/ 1581025 w 2180265"/>
                <a:gd name="connsiteY2" fmla="*/ 188153 h 1678213"/>
                <a:gd name="connsiteX3" fmla="*/ 2035597 w 2180265"/>
                <a:gd name="connsiteY3" fmla="*/ 541211 h 1678213"/>
                <a:gd name="connsiteX4" fmla="*/ 2132875 w 2180265"/>
                <a:gd name="connsiteY4" fmla="*/ 914035 h 1678213"/>
                <a:gd name="connsiteX5" fmla="*/ 1829053 w 2180265"/>
                <a:gd name="connsiteY5" fmla="*/ 1319195 h 1678213"/>
                <a:gd name="connsiteX6" fmla="*/ 1388620 w 2180265"/>
                <a:gd name="connsiteY6" fmla="*/ 1543694 h 1678213"/>
                <a:gd name="connsiteX7" fmla="*/ 764685 w 2180265"/>
                <a:gd name="connsiteY7" fmla="*/ 1565593 h 1678213"/>
                <a:gd name="connsiteX8" fmla="*/ 357183 w 2180265"/>
                <a:gd name="connsiteY8" fmla="*/ 1468858 h 1678213"/>
                <a:gd name="connsiteX9" fmla="*/ 63176 w 2180265"/>
                <a:gd name="connsiteY9" fmla="*/ 1169195 h 1678213"/>
                <a:gd name="connsiteX10" fmla="*/ 73449 w 2180265"/>
                <a:gd name="connsiteY10" fmla="*/ 809521 h 1678213"/>
                <a:gd name="connsiteX11" fmla="*/ 338779 w 2180265"/>
                <a:gd name="connsiteY11" fmla="*/ 408728 h 1678213"/>
                <a:gd name="connsiteX12" fmla="*/ 749673 w 2180265"/>
                <a:gd name="connsiteY12" fmla="*/ 122525 h 1678213"/>
                <a:gd name="connsiteX0" fmla="*/ 749673 w 2180265"/>
                <a:gd name="connsiteY0" fmla="*/ 122525 h 1678211"/>
                <a:gd name="connsiteX1" fmla="*/ 1274427 w 2180265"/>
                <a:gd name="connsiteY1" fmla="*/ 72963 h 1678211"/>
                <a:gd name="connsiteX2" fmla="*/ 1581025 w 2180265"/>
                <a:gd name="connsiteY2" fmla="*/ 188153 h 1678211"/>
                <a:gd name="connsiteX3" fmla="*/ 2035597 w 2180265"/>
                <a:gd name="connsiteY3" fmla="*/ 541211 h 1678211"/>
                <a:gd name="connsiteX4" fmla="*/ 2132875 w 2180265"/>
                <a:gd name="connsiteY4" fmla="*/ 914035 h 1678211"/>
                <a:gd name="connsiteX5" fmla="*/ 1829053 w 2180265"/>
                <a:gd name="connsiteY5" fmla="*/ 1319195 h 1678211"/>
                <a:gd name="connsiteX6" fmla="*/ 1388620 w 2180265"/>
                <a:gd name="connsiteY6" fmla="*/ 1543694 h 1678211"/>
                <a:gd name="connsiteX7" fmla="*/ 764685 w 2180265"/>
                <a:gd name="connsiteY7" fmla="*/ 1565593 h 1678211"/>
                <a:gd name="connsiteX8" fmla="*/ 357183 w 2180265"/>
                <a:gd name="connsiteY8" fmla="*/ 1468858 h 1678211"/>
                <a:gd name="connsiteX9" fmla="*/ 63176 w 2180265"/>
                <a:gd name="connsiteY9" fmla="*/ 1169195 h 1678211"/>
                <a:gd name="connsiteX10" fmla="*/ 73449 w 2180265"/>
                <a:gd name="connsiteY10" fmla="*/ 809521 h 1678211"/>
                <a:gd name="connsiteX11" fmla="*/ 338779 w 2180265"/>
                <a:gd name="connsiteY11" fmla="*/ 408728 h 1678211"/>
                <a:gd name="connsiteX12" fmla="*/ 749673 w 2180265"/>
                <a:gd name="connsiteY12" fmla="*/ 122525 h 1678211"/>
                <a:gd name="connsiteX0" fmla="*/ 731425 w 2162017"/>
                <a:gd name="connsiteY0" fmla="*/ 122525 h 1678213"/>
                <a:gd name="connsiteX1" fmla="*/ 1256179 w 2162017"/>
                <a:gd name="connsiteY1" fmla="*/ 72963 h 1678213"/>
                <a:gd name="connsiteX2" fmla="*/ 1562777 w 2162017"/>
                <a:gd name="connsiteY2" fmla="*/ 188153 h 1678213"/>
                <a:gd name="connsiteX3" fmla="*/ 2017349 w 2162017"/>
                <a:gd name="connsiteY3" fmla="*/ 541211 h 1678213"/>
                <a:gd name="connsiteX4" fmla="*/ 2114627 w 2162017"/>
                <a:gd name="connsiteY4" fmla="*/ 914035 h 1678213"/>
                <a:gd name="connsiteX5" fmla="*/ 1810805 w 2162017"/>
                <a:gd name="connsiteY5" fmla="*/ 1319195 h 1678213"/>
                <a:gd name="connsiteX6" fmla="*/ 1370372 w 2162017"/>
                <a:gd name="connsiteY6" fmla="*/ 1543694 h 1678213"/>
                <a:gd name="connsiteX7" fmla="*/ 746437 w 2162017"/>
                <a:gd name="connsiteY7" fmla="*/ 1565593 h 1678213"/>
                <a:gd name="connsiteX8" fmla="*/ 338935 w 2162017"/>
                <a:gd name="connsiteY8" fmla="*/ 1468858 h 1678213"/>
                <a:gd name="connsiteX9" fmla="*/ 44928 w 2162017"/>
                <a:gd name="connsiteY9" fmla="*/ 1169195 h 1678213"/>
                <a:gd name="connsiteX10" fmla="*/ 89359 w 2162017"/>
                <a:gd name="connsiteY10" fmla="*/ 841612 h 1678213"/>
                <a:gd name="connsiteX11" fmla="*/ 320531 w 2162017"/>
                <a:gd name="connsiteY11" fmla="*/ 408728 h 1678213"/>
                <a:gd name="connsiteX12" fmla="*/ 731425 w 2162017"/>
                <a:gd name="connsiteY12" fmla="*/ 122525 h 1678213"/>
                <a:gd name="connsiteX0" fmla="*/ 759400 w 2189992"/>
                <a:gd name="connsiteY0" fmla="*/ 122525 h 1678211"/>
                <a:gd name="connsiteX1" fmla="*/ 1284154 w 2189992"/>
                <a:gd name="connsiteY1" fmla="*/ 72963 h 1678211"/>
                <a:gd name="connsiteX2" fmla="*/ 1590752 w 2189992"/>
                <a:gd name="connsiteY2" fmla="*/ 188153 h 1678211"/>
                <a:gd name="connsiteX3" fmla="*/ 2045324 w 2189992"/>
                <a:gd name="connsiteY3" fmla="*/ 541211 h 1678211"/>
                <a:gd name="connsiteX4" fmla="*/ 2142602 w 2189992"/>
                <a:gd name="connsiteY4" fmla="*/ 914035 h 1678211"/>
                <a:gd name="connsiteX5" fmla="*/ 1838780 w 2189992"/>
                <a:gd name="connsiteY5" fmla="*/ 1319195 h 1678211"/>
                <a:gd name="connsiteX6" fmla="*/ 1398347 w 2189992"/>
                <a:gd name="connsiteY6" fmla="*/ 1543694 h 1678211"/>
                <a:gd name="connsiteX7" fmla="*/ 774412 w 2189992"/>
                <a:gd name="connsiteY7" fmla="*/ 1565593 h 1678211"/>
                <a:gd name="connsiteX8" fmla="*/ 366910 w 2189992"/>
                <a:gd name="connsiteY8" fmla="*/ 1468858 h 1678211"/>
                <a:gd name="connsiteX9" fmla="*/ 72903 w 2189992"/>
                <a:gd name="connsiteY9" fmla="*/ 1169195 h 1678211"/>
                <a:gd name="connsiteX10" fmla="*/ 117334 w 2189992"/>
                <a:gd name="connsiteY10" fmla="*/ 841612 h 1678211"/>
                <a:gd name="connsiteX11" fmla="*/ 348506 w 2189992"/>
                <a:gd name="connsiteY11" fmla="*/ 408728 h 1678211"/>
                <a:gd name="connsiteX12" fmla="*/ 759400 w 2189992"/>
                <a:gd name="connsiteY12" fmla="*/ 122525 h 1678211"/>
                <a:gd name="connsiteX0" fmla="*/ 759402 w 2189994"/>
                <a:gd name="connsiteY0" fmla="*/ 122525 h 1678213"/>
                <a:gd name="connsiteX1" fmla="*/ 1284156 w 2189994"/>
                <a:gd name="connsiteY1" fmla="*/ 72963 h 1678213"/>
                <a:gd name="connsiteX2" fmla="*/ 1590754 w 2189994"/>
                <a:gd name="connsiteY2" fmla="*/ 188153 h 1678213"/>
                <a:gd name="connsiteX3" fmla="*/ 2045326 w 2189994"/>
                <a:gd name="connsiteY3" fmla="*/ 541211 h 1678213"/>
                <a:gd name="connsiteX4" fmla="*/ 2142604 w 2189994"/>
                <a:gd name="connsiteY4" fmla="*/ 914035 h 1678213"/>
                <a:gd name="connsiteX5" fmla="*/ 1838782 w 2189994"/>
                <a:gd name="connsiteY5" fmla="*/ 1319195 h 1678213"/>
                <a:gd name="connsiteX6" fmla="*/ 1398349 w 2189994"/>
                <a:gd name="connsiteY6" fmla="*/ 1543694 h 1678213"/>
                <a:gd name="connsiteX7" fmla="*/ 774414 w 2189994"/>
                <a:gd name="connsiteY7" fmla="*/ 1565593 h 1678213"/>
                <a:gd name="connsiteX8" fmla="*/ 366912 w 2189994"/>
                <a:gd name="connsiteY8" fmla="*/ 1468858 h 1678213"/>
                <a:gd name="connsiteX9" fmla="*/ 72905 w 2189994"/>
                <a:gd name="connsiteY9" fmla="*/ 1169195 h 1678213"/>
                <a:gd name="connsiteX10" fmla="*/ 117336 w 2189994"/>
                <a:gd name="connsiteY10" fmla="*/ 841612 h 1678213"/>
                <a:gd name="connsiteX11" fmla="*/ 348508 w 2189994"/>
                <a:gd name="connsiteY11" fmla="*/ 408728 h 1678213"/>
                <a:gd name="connsiteX12" fmla="*/ 759402 w 2189994"/>
                <a:gd name="connsiteY12" fmla="*/ 122525 h 1678213"/>
                <a:gd name="connsiteX0" fmla="*/ 753239 w 2183831"/>
                <a:gd name="connsiteY0" fmla="*/ 122525 h 1678211"/>
                <a:gd name="connsiteX1" fmla="*/ 1277993 w 2183831"/>
                <a:gd name="connsiteY1" fmla="*/ 72963 h 1678211"/>
                <a:gd name="connsiteX2" fmla="*/ 1584591 w 2183831"/>
                <a:gd name="connsiteY2" fmla="*/ 188153 h 1678211"/>
                <a:gd name="connsiteX3" fmla="*/ 2039163 w 2183831"/>
                <a:gd name="connsiteY3" fmla="*/ 541211 h 1678211"/>
                <a:gd name="connsiteX4" fmla="*/ 2136441 w 2183831"/>
                <a:gd name="connsiteY4" fmla="*/ 914035 h 1678211"/>
                <a:gd name="connsiteX5" fmla="*/ 1832619 w 2183831"/>
                <a:gd name="connsiteY5" fmla="*/ 1319195 h 1678211"/>
                <a:gd name="connsiteX6" fmla="*/ 1392186 w 2183831"/>
                <a:gd name="connsiteY6" fmla="*/ 1543694 h 1678211"/>
                <a:gd name="connsiteX7" fmla="*/ 768251 w 2183831"/>
                <a:gd name="connsiteY7" fmla="*/ 1565593 h 1678211"/>
                <a:gd name="connsiteX8" fmla="*/ 360749 w 2183831"/>
                <a:gd name="connsiteY8" fmla="*/ 1468858 h 1678211"/>
                <a:gd name="connsiteX9" fmla="*/ 66742 w 2183831"/>
                <a:gd name="connsiteY9" fmla="*/ 1169195 h 1678211"/>
                <a:gd name="connsiteX10" fmla="*/ 111173 w 2183831"/>
                <a:gd name="connsiteY10" fmla="*/ 841612 h 1678211"/>
                <a:gd name="connsiteX11" fmla="*/ 342345 w 2183831"/>
                <a:gd name="connsiteY11" fmla="*/ 408728 h 1678211"/>
                <a:gd name="connsiteX12" fmla="*/ 753239 w 2183831"/>
                <a:gd name="connsiteY12" fmla="*/ 122525 h 1678211"/>
                <a:gd name="connsiteX0" fmla="*/ 764041 w 2194633"/>
                <a:gd name="connsiteY0" fmla="*/ 122525 h 1678213"/>
                <a:gd name="connsiteX1" fmla="*/ 1288795 w 2194633"/>
                <a:gd name="connsiteY1" fmla="*/ 72963 h 1678213"/>
                <a:gd name="connsiteX2" fmla="*/ 1595393 w 2194633"/>
                <a:gd name="connsiteY2" fmla="*/ 188153 h 1678213"/>
                <a:gd name="connsiteX3" fmla="*/ 2049965 w 2194633"/>
                <a:gd name="connsiteY3" fmla="*/ 541211 h 1678213"/>
                <a:gd name="connsiteX4" fmla="*/ 2147243 w 2194633"/>
                <a:gd name="connsiteY4" fmla="*/ 914035 h 1678213"/>
                <a:gd name="connsiteX5" fmla="*/ 1843421 w 2194633"/>
                <a:gd name="connsiteY5" fmla="*/ 1319195 h 1678213"/>
                <a:gd name="connsiteX6" fmla="*/ 1402988 w 2194633"/>
                <a:gd name="connsiteY6" fmla="*/ 1543694 h 1678213"/>
                <a:gd name="connsiteX7" fmla="*/ 779053 w 2194633"/>
                <a:gd name="connsiteY7" fmla="*/ 1565593 h 1678213"/>
                <a:gd name="connsiteX8" fmla="*/ 371551 w 2194633"/>
                <a:gd name="connsiteY8" fmla="*/ 1468858 h 1678213"/>
                <a:gd name="connsiteX9" fmla="*/ 77544 w 2194633"/>
                <a:gd name="connsiteY9" fmla="*/ 1169195 h 1678213"/>
                <a:gd name="connsiteX10" fmla="*/ 121975 w 2194633"/>
                <a:gd name="connsiteY10" fmla="*/ 841612 h 1678213"/>
                <a:gd name="connsiteX11" fmla="*/ 353147 w 2194633"/>
                <a:gd name="connsiteY11" fmla="*/ 408728 h 1678213"/>
                <a:gd name="connsiteX12" fmla="*/ 764041 w 2194633"/>
                <a:gd name="connsiteY12" fmla="*/ 122525 h 1678213"/>
                <a:gd name="connsiteX0" fmla="*/ 764041 w 2194633"/>
                <a:gd name="connsiteY0" fmla="*/ 122525 h 1678211"/>
                <a:gd name="connsiteX1" fmla="*/ 1288795 w 2194633"/>
                <a:gd name="connsiteY1" fmla="*/ 72963 h 1678211"/>
                <a:gd name="connsiteX2" fmla="*/ 1595393 w 2194633"/>
                <a:gd name="connsiteY2" fmla="*/ 188153 h 1678211"/>
                <a:gd name="connsiteX3" fmla="*/ 2049965 w 2194633"/>
                <a:gd name="connsiteY3" fmla="*/ 541211 h 1678211"/>
                <a:gd name="connsiteX4" fmla="*/ 2147243 w 2194633"/>
                <a:gd name="connsiteY4" fmla="*/ 914035 h 1678211"/>
                <a:gd name="connsiteX5" fmla="*/ 1843421 w 2194633"/>
                <a:gd name="connsiteY5" fmla="*/ 1319195 h 1678211"/>
                <a:gd name="connsiteX6" fmla="*/ 1402988 w 2194633"/>
                <a:gd name="connsiteY6" fmla="*/ 1543694 h 1678211"/>
                <a:gd name="connsiteX7" fmla="*/ 779053 w 2194633"/>
                <a:gd name="connsiteY7" fmla="*/ 1565593 h 1678211"/>
                <a:gd name="connsiteX8" fmla="*/ 371551 w 2194633"/>
                <a:gd name="connsiteY8" fmla="*/ 1468858 h 1678211"/>
                <a:gd name="connsiteX9" fmla="*/ 77544 w 2194633"/>
                <a:gd name="connsiteY9" fmla="*/ 1169195 h 1678211"/>
                <a:gd name="connsiteX10" fmla="*/ 121975 w 2194633"/>
                <a:gd name="connsiteY10" fmla="*/ 841612 h 1678211"/>
                <a:gd name="connsiteX11" fmla="*/ 353147 w 2194633"/>
                <a:gd name="connsiteY11" fmla="*/ 408728 h 1678211"/>
                <a:gd name="connsiteX12" fmla="*/ 764041 w 2194633"/>
                <a:gd name="connsiteY12" fmla="*/ 122525 h 1678211"/>
                <a:gd name="connsiteX0" fmla="*/ 764041 w 2194633"/>
                <a:gd name="connsiteY0" fmla="*/ 122525 h 1678213"/>
                <a:gd name="connsiteX1" fmla="*/ 1288795 w 2194633"/>
                <a:gd name="connsiteY1" fmla="*/ 72963 h 1678213"/>
                <a:gd name="connsiteX2" fmla="*/ 1595393 w 2194633"/>
                <a:gd name="connsiteY2" fmla="*/ 188153 h 1678213"/>
                <a:gd name="connsiteX3" fmla="*/ 2049965 w 2194633"/>
                <a:gd name="connsiteY3" fmla="*/ 541211 h 1678213"/>
                <a:gd name="connsiteX4" fmla="*/ 2147243 w 2194633"/>
                <a:gd name="connsiteY4" fmla="*/ 914035 h 1678213"/>
                <a:gd name="connsiteX5" fmla="*/ 1843421 w 2194633"/>
                <a:gd name="connsiteY5" fmla="*/ 1319195 h 1678213"/>
                <a:gd name="connsiteX6" fmla="*/ 1402988 w 2194633"/>
                <a:gd name="connsiteY6" fmla="*/ 1543694 h 1678213"/>
                <a:gd name="connsiteX7" fmla="*/ 779053 w 2194633"/>
                <a:gd name="connsiteY7" fmla="*/ 1565593 h 1678213"/>
                <a:gd name="connsiteX8" fmla="*/ 371551 w 2194633"/>
                <a:gd name="connsiteY8" fmla="*/ 1468858 h 1678213"/>
                <a:gd name="connsiteX9" fmla="*/ 77544 w 2194633"/>
                <a:gd name="connsiteY9" fmla="*/ 1169195 h 1678213"/>
                <a:gd name="connsiteX10" fmla="*/ 121975 w 2194633"/>
                <a:gd name="connsiteY10" fmla="*/ 841612 h 1678213"/>
                <a:gd name="connsiteX11" fmla="*/ 353147 w 2194633"/>
                <a:gd name="connsiteY11" fmla="*/ 408728 h 1678213"/>
                <a:gd name="connsiteX12" fmla="*/ 764041 w 2194633"/>
                <a:gd name="connsiteY12" fmla="*/ 122525 h 1678213"/>
                <a:gd name="connsiteX0" fmla="*/ 764041 w 2194633"/>
                <a:gd name="connsiteY0" fmla="*/ 122525 h 1678211"/>
                <a:gd name="connsiteX1" fmla="*/ 1288795 w 2194633"/>
                <a:gd name="connsiteY1" fmla="*/ 72963 h 1678211"/>
                <a:gd name="connsiteX2" fmla="*/ 1595393 w 2194633"/>
                <a:gd name="connsiteY2" fmla="*/ 188153 h 1678211"/>
                <a:gd name="connsiteX3" fmla="*/ 2049965 w 2194633"/>
                <a:gd name="connsiteY3" fmla="*/ 541211 h 1678211"/>
                <a:gd name="connsiteX4" fmla="*/ 2147243 w 2194633"/>
                <a:gd name="connsiteY4" fmla="*/ 914035 h 1678211"/>
                <a:gd name="connsiteX5" fmla="*/ 1843421 w 2194633"/>
                <a:gd name="connsiteY5" fmla="*/ 1319195 h 1678211"/>
                <a:gd name="connsiteX6" fmla="*/ 1402988 w 2194633"/>
                <a:gd name="connsiteY6" fmla="*/ 1543694 h 1678211"/>
                <a:gd name="connsiteX7" fmla="*/ 779053 w 2194633"/>
                <a:gd name="connsiteY7" fmla="*/ 1565593 h 1678211"/>
                <a:gd name="connsiteX8" fmla="*/ 371551 w 2194633"/>
                <a:gd name="connsiteY8" fmla="*/ 1468858 h 1678211"/>
                <a:gd name="connsiteX9" fmla="*/ 77544 w 2194633"/>
                <a:gd name="connsiteY9" fmla="*/ 1169195 h 1678211"/>
                <a:gd name="connsiteX10" fmla="*/ 121975 w 2194633"/>
                <a:gd name="connsiteY10" fmla="*/ 841612 h 1678211"/>
                <a:gd name="connsiteX11" fmla="*/ 353147 w 2194633"/>
                <a:gd name="connsiteY11" fmla="*/ 408728 h 1678211"/>
                <a:gd name="connsiteX12" fmla="*/ 764041 w 2194633"/>
                <a:gd name="connsiteY12" fmla="*/ 122525 h 1678211"/>
                <a:gd name="connsiteX0" fmla="*/ 764041 w 2167550"/>
                <a:gd name="connsiteY0" fmla="*/ 122525 h 1678213"/>
                <a:gd name="connsiteX1" fmla="*/ 1288795 w 2167550"/>
                <a:gd name="connsiteY1" fmla="*/ 72963 h 1678213"/>
                <a:gd name="connsiteX2" fmla="*/ 1595393 w 2167550"/>
                <a:gd name="connsiteY2" fmla="*/ 188153 h 1678213"/>
                <a:gd name="connsiteX3" fmla="*/ 2049965 w 2167550"/>
                <a:gd name="connsiteY3" fmla="*/ 541211 h 1678213"/>
                <a:gd name="connsiteX4" fmla="*/ 2106759 w 2167550"/>
                <a:gd name="connsiteY4" fmla="*/ 972870 h 1678213"/>
                <a:gd name="connsiteX5" fmla="*/ 1843421 w 2167550"/>
                <a:gd name="connsiteY5" fmla="*/ 1319195 h 1678213"/>
                <a:gd name="connsiteX6" fmla="*/ 1402988 w 2167550"/>
                <a:gd name="connsiteY6" fmla="*/ 1543694 h 1678213"/>
                <a:gd name="connsiteX7" fmla="*/ 779053 w 2167550"/>
                <a:gd name="connsiteY7" fmla="*/ 1565593 h 1678213"/>
                <a:gd name="connsiteX8" fmla="*/ 371551 w 2167550"/>
                <a:gd name="connsiteY8" fmla="*/ 1468858 h 1678213"/>
                <a:gd name="connsiteX9" fmla="*/ 77544 w 2167550"/>
                <a:gd name="connsiteY9" fmla="*/ 1169195 h 1678213"/>
                <a:gd name="connsiteX10" fmla="*/ 121975 w 2167550"/>
                <a:gd name="connsiteY10" fmla="*/ 841612 h 1678213"/>
                <a:gd name="connsiteX11" fmla="*/ 353147 w 2167550"/>
                <a:gd name="connsiteY11" fmla="*/ 408728 h 1678213"/>
                <a:gd name="connsiteX12" fmla="*/ 764041 w 2167550"/>
                <a:gd name="connsiteY12" fmla="*/ 122525 h 1678213"/>
                <a:gd name="connsiteX0" fmla="*/ 764041 w 2167550"/>
                <a:gd name="connsiteY0" fmla="*/ 122525 h 1678211"/>
                <a:gd name="connsiteX1" fmla="*/ 1288795 w 2167550"/>
                <a:gd name="connsiteY1" fmla="*/ 72963 h 1678211"/>
                <a:gd name="connsiteX2" fmla="*/ 1595393 w 2167550"/>
                <a:gd name="connsiteY2" fmla="*/ 188153 h 1678211"/>
                <a:gd name="connsiteX3" fmla="*/ 2049965 w 2167550"/>
                <a:gd name="connsiteY3" fmla="*/ 541211 h 1678211"/>
                <a:gd name="connsiteX4" fmla="*/ 2106759 w 2167550"/>
                <a:gd name="connsiteY4" fmla="*/ 972870 h 1678211"/>
                <a:gd name="connsiteX5" fmla="*/ 1843421 w 2167550"/>
                <a:gd name="connsiteY5" fmla="*/ 1319195 h 1678211"/>
                <a:gd name="connsiteX6" fmla="*/ 1402988 w 2167550"/>
                <a:gd name="connsiteY6" fmla="*/ 1543694 h 1678211"/>
                <a:gd name="connsiteX7" fmla="*/ 779053 w 2167550"/>
                <a:gd name="connsiteY7" fmla="*/ 1565593 h 1678211"/>
                <a:gd name="connsiteX8" fmla="*/ 371551 w 2167550"/>
                <a:gd name="connsiteY8" fmla="*/ 1468858 h 1678211"/>
                <a:gd name="connsiteX9" fmla="*/ 77544 w 2167550"/>
                <a:gd name="connsiteY9" fmla="*/ 1169195 h 1678211"/>
                <a:gd name="connsiteX10" fmla="*/ 121975 w 2167550"/>
                <a:gd name="connsiteY10" fmla="*/ 841612 h 1678211"/>
                <a:gd name="connsiteX11" fmla="*/ 353147 w 2167550"/>
                <a:gd name="connsiteY11" fmla="*/ 408728 h 1678211"/>
                <a:gd name="connsiteX12" fmla="*/ 764041 w 2167550"/>
                <a:gd name="connsiteY12" fmla="*/ 122525 h 1678211"/>
                <a:gd name="connsiteX0" fmla="*/ 764041 w 2167550"/>
                <a:gd name="connsiteY0" fmla="*/ 122525 h 1678213"/>
                <a:gd name="connsiteX1" fmla="*/ 1288795 w 2167550"/>
                <a:gd name="connsiteY1" fmla="*/ 72963 h 1678213"/>
                <a:gd name="connsiteX2" fmla="*/ 1595393 w 2167550"/>
                <a:gd name="connsiteY2" fmla="*/ 188153 h 1678213"/>
                <a:gd name="connsiteX3" fmla="*/ 2049965 w 2167550"/>
                <a:gd name="connsiteY3" fmla="*/ 541211 h 1678213"/>
                <a:gd name="connsiteX4" fmla="*/ 2106759 w 2167550"/>
                <a:gd name="connsiteY4" fmla="*/ 972870 h 1678213"/>
                <a:gd name="connsiteX5" fmla="*/ 1843421 w 2167550"/>
                <a:gd name="connsiteY5" fmla="*/ 1319195 h 1678213"/>
                <a:gd name="connsiteX6" fmla="*/ 1402988 w 2167550"/>
                <a:gd name="connsiteY6" fmla="*/ 1543694 h 1678213"/>
                <a:gd name="connsiteX7" fmla="*/ 779053 w 2167550"/>
                <a:gd name="connsiteY7" fmla="*/ 1565593 h 1678213"/>
                <a:gd name="connsiteX8" fmla="*/ 371551 w 2167550"/>
                <a:gd name="connsiteY8" fmla="*/ 1468858 h 1678213"/>
                <a:gd name="connsiteX9" fmla="*/ 77544 w 2167550"/>
                <a:gd name="connsiteY9" fmla="*/ 1169195 h 1678213"/>
                <a:gd name="connsiteX10" fmla="*/ 121975 w 2167550"/>
                <a:gd name="connsiteY10" fmla="*/ 841612 h 1678213"/>
                <a:gd name="connsiteX11" fmla="*/ 353147 w 2167550"/>
                <a:gd name="connsiteY11" fmla="*/ 408728 h 1678213"/>
                <a:gd name="connsiteX12" fmla="*/ 764041 w 2167550"/>
                <a:gd name="connsiteY12" fmla="*/ 122525 h 1678213"/>
                <a:gd name="connsiteX0" fmla="*/ 764041 w 2167550"/>
                <a:gd name="connsiteY0" fmla="*/ 122525 h 1678211"/>
                <a:gd name="connsiteX1" fmla="*/ 1288795 w 2167550"/>
                <a:gd name="connsiteY1" fmla="*/ 72963 h 1678211"/>
                <a:gd name="connsiteX2" fmla="*/ 1595393 w 2167550"/>
                <a:gd name="connsiteY2" fmla="*/ 188153 h 1678211"/>
                <a:gd name="connsiteX3" fmla="*/ 2049965 w 2167550"/>
                <a:gd name="connsiteY3" fmla="*/ 541211 h 1678211"/>
                <a:gd name="connsiteX4" fmla="*/ 2106759 w 2167550"/>
                <a:gd name="connsiteY4" fmla="*/ 972870 h 1678211"/>
                <a:gd name="connsiteX5" fmla="*/ 1823179 w 2167550"/>
                <a:gd name="connsiteY5" fmla="*/ 1319196 h 1678211"/>
                <a:gd name="connsiteX6" fmla="*/ 1402988 w 2167550"/>
                <a:gd name="connsiteY6" fmla="*/ 1543694 h 1678211"/>
                <a:gd name="connsiteX7" fmla="*/ 779053 w 2167550"/>
                <a:gd name="connsiteY7" fmla="*/ 1565593 h 1678211"/>
                <a:gd name="connsiteX8" fmla="*/ 371551 w 2167550"/>
                <a:gd name="connsiteY8" fmla="*/ 1468858 h 1678211"/>
                <a:gd name="connsiteX9" fmla="*/ 77544 w 2167550"/>
                <a:gd name="connsiteY9" fmla="*/ 1169195 h 1678211"/>
                <a:gd name="connsiteX10" fmla="*/ 121975 w 2167550"/>
                <a:gd name="connsiteY10" fmla="*/ 841612 h 1678211"/>
                <a:gd name="connsiteX11" fmla="*/ 353147 w 2167550"/>
                <a:gd name="connsiteY11" fmla="*/ 408728 h 1678211"/>
                <a:gd name="connsiteX12" fmla="*/ 764041 w 2167550"/>
                <a:gd name="connsiteY12" fmla="*/ 122525 h 1678211"/>
                <a:gd name="connsiteX0" fmla="*/ 764041 w 2167550"/>
                <a:gd name="connsiteY0" fmla="*/ 122525 h 1678213"/>
                <a:gd name="connsiteX1" fmla="*/ 1288795 w 2167550"/>
                <a:gd name="connsiteY1" fmla="*/ 72963 h 1678213"/>
                <a:gd name="connsiteX2" fmla="*/ 1595393 w 2167550"/>
                <a:gd name="connsiteY2" fmla="*/ 188153 h 1678213"/>
                <a:gd name="connsiteX3" fmla="*/ 2049965 w 2167550"/>
                <a:gd name="connsiteY3" fmla="*/ 541211 h 1678213"/>
                <a:gd name="connsiteX4" fmla="*/ 2106759 w 2167550"/>
                <a:gd name="connsiteY4" fmla="*/ 972870 h 1678213"/>
                <a:gd name="connsiteX5" fmla="*/ 1823179 w 2167550"/>
                <a:gd name="connsiteY5" fmla="*/ 1319196 h 1678213"/>
                <a:gd name="connsiteX6" fmla="*/ 1402988 w 2167550"/>
                <a:gd name="connsiteY6" fmla="*/ 1543694 h 1678213"/>
                <a:gd name="connsiteX7" fmla="*/ 779053 w 2167550"/>
                <a:gd name="connsiteY7" fmla="*/ 1565593 h 1678213"/>
                <a:gd name="connsiteX8" fmla="*/ 371551 w 2167550"/>
                <a:gd name="connsiteY8" fmla="*/ 1468858 h 1678213"/>
                <a:gd name="connsiteX9" fmla="*/ 77544 w 2167550"/>
                <a:gd name="connsiteY9" fmla="*/ 1169195 h 1678213"/>
                <a:gd name="connsiteX10" fmla="*/ 121975 w 2167550"/>
                <a:gd name="connsiteY10" fmla="*/ 841612 h 1678213"/>
                <a:gd name="connsiteX11" fmla="*/ 353147 w 2167550"/>
                <a:gd name="connsiteY11" fmla="*/ 408728 h 1678213"/>
                <a:gd name="connsiteX12" fmla="*/ 764041 w 2167550"/>
                <a:gd name="connsiteY12" fmla="*/ 122525 h 1678213"/>
                <a:gd name="connsiteX0" fmla="*/ 764041 w 2161976"/>
                <a:gd name="connsiteY0" fmla="*/ 122525 h 1678211"/>
                <a:gd name="connsiteX1" fmla="*/ 1288795 w 2161976"/>
                <a:gd name="connsiteY1" fmla="*/ 72963 h 1678211"/>
                <a:gd name="connsiteX2" fmla="*/ 1595393 w 2161976"/>
                <a:gd name="connsiteY2" fmla="*/ 188153 h 1678211"/>
                <a:gd name="connsiteX3" fmla="*/ 2034784 w 2161976"/>
                <a:gd name="connsiteY3" fmla="*/ 541211 h 1678211"/>
                <a:gd name="connsiteX4" fmla="*/ 2106759 w 2161976"/>
                <a:gd name="connsiteY4" fmla="*/ 972870 h 1678211"/>
                <a:gd name="connsiteX5" fmla="*/ 1823179 w 2161976"/>
                <a:gd name="connsiteY5" fmla="*/ 1319196 h 1678211"/>
                <a:gd name="connsiteX6" fmla="*/ 1402988 w 2161976"/>
                <a:gd name="connsiteY6" fmla="*/ 1543694 h 1678211"/>
                <a:gd name="connsiteX7" fmla="*/ 779053 w 2161976"/>
                <a:gd name="connsiteY7" fmla="*/ 1565593 h 1678211"/>
                <a:gd name="connsiteX8" fmla="*/ 371551 w 2161976"/>
                <a:gd name="connsiteY8" fmla="*/ 1468858 h 1678211"/>
                <a:gd name="connsiteX9" fmla="*/ 77544 w 2161976"/>
                <a:gd name="connsiteY9" fmla="*/ 1169195 h 1678211"/>
                <a:gd name="connsiteX10" fmla="*/ 121975 w 2161976"/>
                <a:gd name="connsiteY10" fmla="*/ 841612 h 1678211"/>
                <a:gd name="connsiteX11" fmla="*/ 353147 w 2161976"/>
                <a:gd name="connsiteY11" fmla="*/ 408728 h 1678211"/>
                <a:gd name="connsiteX12" fmla="*/ 764041 w 2161976"/>
                <a:gd name="connsiteY12" fmla="*/ 122525 h 1678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1976" h="1678211">
                  <a:moveTo>
                    <a:pt x="764041" y="122525"/>
                  </a:moveTo>
                  <a:cubicBezTo>
                    <a:pt x="784097" y="-18763"/>
                    <a:pt x="1151405" y="-41330"/>
                    <a:pt x="1288795" y="72963"/>
                  </a:cubicBezTo>
                  <a:cubicBezTo>
                    <a:pt x="1394629" y="58146"/>
                    <a:pt x="1571034" y="44490"/>
                    <a:pt x="1595393" y="188153"/>
                  </a:cubicBezTo>
                  <a:cubicBezTo>
                    <a:pt x="1722305" y="-38884"/>
                    <a:pt x="2165461" y="263061"/>
                    <a:pt x="2034784" y="541211"/>
                  </a:cubicBezTo>
                  <a:cubicBezTo>
                    <a:pt x="2174006" y="579187"/>
                    <a:pt x="2200386" y="843452"/>
                    <a:pt x="2106759" y="972870"/>
                  </a:cubicBezTo>
                  <a:cubicBezTo>
                    <a:pt x="2203793" y="1090549"/>
                    <a:pt x="2019036" y="1395754"/>
                    <a:pt x="1823179" y="1319196"/>
                  </a:cubicBezTo>
                  <a:cubicBezTo>
                    <a:pt x="1770124" y="1435157"/>
                    <a:pt x="1659634" y="1594494"/>
                    <a:pt x="1402988" y="1543694"/>
                  </a:cubicBezTo>
                  <a:cubicBezTo>
                    <a:pt x="1361449" y="1676251"/>
                    <a:pt x="958121" y="1754948"/>
                    <a:pt x="779053" y="1565593"/>
                  </a:cubicBezTo>
                  <a:cubicBezTo>
                    <a:pt x="688538" y="1699002"/>
                    <a:pt x="392718" y="1674704"/>
                    <a:pt x="371551" y="1468858"/>
                  </a:cubicBezTo>
                  <a:cubicBezTo>
                    <a:pt x="246668" y="1490553"/>
                    <a:pt x="-3708" y="1444276"/>
                    <a:pt x="77544" y="1169195"/>
                  </a:cubicBezTo>
                  <a:cubicBezTo>
                    <a:pt x="-6176" y="1136945"/>
                    <a:pt x="-60242" y="985240"/>
                    <a:pt x="121975" y="841612"/>
                  </a:cubicBezTo>
                  <a:cubicBezTo>
                    <a:pt x="-30765" y="727762"/>
                    <a:pt x="186095" y="378182"/>
                    <a:pt x="353147" y="408728"/>
                  </a:cubicBezTo>
                  <a:cubicBezTo>
                    <a:pt x="248386" y="217920"/>
                    <a:pt x="568779" y="16692"/>
                    <a:pt x="764041" y="122525"/>
                  </a:cubicBezTo>
                  <a:close/>
                </a:path>
              </a:pathLst>
            </a:custGeom>
            <a:solidFill>
              <a:srgbClr val="F2BCB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30EF10A9-E822-F398-7EB6-B0769C2D525A}"/>
                </a:ext>
              </a:extLst>
            </p:cNvPr>
            <p:cNvSpPr/>
            <p:nvPr/>
          </p:nvSpPr>
          <p:spPr>
            <a:xfrm rot="18483013" flipH="1">
              <a:off x="9588567" y="2094414"/>
              <a:ext cx="348461" cy="31093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178219 w 497994"/>
                <a:gd name="connsiteY0" fmla="*/ 898601 h 898601"/>
                <a:gd name="connsiteX1" fmla="*/ 109748 w 497994"/>
                <a:gd name="connsiteY1" fmla="*/ 698173 h 898601"/>
                <a:gd name="connsiteX2" fmla="*/ 62821 w 497994"/>
                <a:gd name="connsiteY2" fmla="*/ 558521 h 898601"/>
                <a:gd name="connsiteX3" fmla="*/ 106780 w 497994"/>
                <a:gd name="connsiteY3" fmla="*/ 320775 h 898601"/>
                <a:gd name="connsiteX4" fmla="*/ 237896 w 497994"/>
                <a:gd name="connsiteY4" fmla="*/ 130077 h 898601"/>
                <a:gd name="connsiteX5" fmla="*/ 497994 w 497994"/>
                <a:gd name="connsiteY5" fmla="*/ 46434 h 898601"/>
                <a:gd name="connsiteX0" fmla="*/ 109748 w 497994"/>
                <a:gd name="connsiteY0" fmla="*/ 698173 h 698173"/>
                <a:gd name="connsiteX1" fmla="*/ 62821 w 497994"/>
                <a:gd name="connsiteY1" fmla="*/ 558521 h 698173"/>
                <a:gd name="connsiteX2" fmla="*/ 106780 w 497994"/>
                <a:gd name="connsiteY2" fmla="*/ 320775 h 698173"/>
                <a:gd name="connsiteX3" fmla="*/ 237896 w 497994"/>
                <a:gd name="connsiteY3" fmla="*/ 130077 h 698173"/>
                <a:gd name="connsiteX4" fmla="*/ 497994 w 497994"/>
                <a:gd name="connsiteY4" fmla="*/ 46434 h 698173"/>
                <a:gd name="connsiteX0" fmla="*/ 62821 w 497994"/>
                <a:gd name="connsiteY0" fmla="*/ 558521 h 558521"/>
                <a:gd name="connsiteX1" fmla="*/ 106780 w 497994"/>
                <a:gd name="connsiteY1" fmla="*/ 320775 h 558521"/>
                <a:gd name="connsiteX2" fmla="*/ 237896 w 497994"/>
                <a:gd name="connsiteY2" fmla="*/ 130077 h 558521"/>
                <a:gd name="connsiteX3" fmla="*/ 497994 w 497994"/>
                <a:gd name="connsiteY3" fmla="*/ 46434 h 558521"/>
                <a:gd name="connsiteX0" fmla="*/ 17089 w 408303"/>
                <a:gd name="connsiteY0" fmla="*/ 320775 h 320775"/>
                <a:gd name="connsiteX1" fmla="*/ 148205 w 408303"/>
                <a:gd name="connsiteY1" fmla="*/ 130077 h 320775"/>
                <a:gd name="connsiteX2" fmla="*/ 408303 w 408303"/>
                <a:gd name="connsiteY2" fmla="*/ 46434 h 320775"/>
                <a:gd name="connsiteX0" fmla="*/ 18629 w 395526"/>
                <a:gd name="connsiteY0" fmla="*/ 335724 h 335724"/>
                <a:gd name="connsiteX1" fmla="*/ 135428 w 395526"/>
                <a:gd name="connsiteY1" fmla="*/ 130077 h 335724"/>
                <a:gd name="connsiteX2" fmla="*/ 395526 w 395526"/>
                <a:gd name="connsiteY2" fmla="*/ 46434 h 335724"/>
                <a:gd name="connsiteX0" fmla="*/ 29065 w 405962"/>
                <a:gd name="connsiteY0" fmla="*/ 335724 h 335724"/>
                <a:gd name="connsiteX1" fmla="*/ 145864 w 405962"/>
                <a:gd name="connsiteY1" fmla="*/ 130077 h 335724"/>
                <a:gd name="connsiteX2" fmla="*/ 405962 w 405962"/>
                <a:gd name="connsiteY2" fmla="*/ 46434 h 335724"/>
                <a:gd name="connsiteX0" fmla="*/ 29065 w 405962"/>
                <a:gd name="connsiteY0" fmla="*/ 349569 h 349569"/>
                <a:gd name="connsiteX1" fmla="*/ 145864 w 405962"/>
                <a:gd name="connsiteY1" fmla="*/ 143922 h 349569"/>
                <a:gd name="connsiteX2" fmla="*/ 405962 w 405962"/>
                <a:gd name="connsiteY2" fmla="*/ 60279 h 349569"/>
                <a:gd name="connsiteX0" fmla="*/ 29065 w 405962"/>
                <a:gd name="connsiteY0" fmla="*/ 350323 h 350323"/>
                <a:gd name="connsiteX1" fmla="*/ 145864 w 405962"/>
                <a:gd name="connsiteY1" fmla="*/ 144676 h 350323"/>
                <a:gd name="connsiteX2" fmla="*/ 405962 w 405962"/>
                <a:gd name="connsiteY2" fmla="*/ 61033 h 350323"/>
                <a:gd name="connsiteX0" fmla="*/ 29065 w 405962"/>
                <a:gd name="connsiteY0" fmla="*/ 353975 h 353975"/>
                <a:gd name="connsiteX1" fmla="*/ 145864 w 405962"/>
                <a:gd name="connsiteY1" fmla="*/ 148328 h 353975"/>
                <a:gd name="connsiteX2" fmla="*/ 405962 w 405962"/>
                <a:gd name="connsiteY2" fmla="*/ 64685 h 353975"/>
                <a:gd name="connsiteX0" fmla="*/ 29065 w 405962"/>
                <a:gd name="connsiteY0" fmla="*/ 341848 h 341848"/>
                <a:gd name="connsiteX1" fmla="*/ 145864 w 405962"/>
                <a:gd name="connsiteY1" fmla="*/ 136201 h 341848"/>
                <a:gd name="connsiteX2" fmla="*/ 405962 w 405962"/>
                <a:gd name="connsiteY2" fmla="*/ 52558 h 341848"/>
                <a:gd name="connsiteX0" fmla="*/ 29065 w 405962"/>
                <a:gd name="connsiteY0" fmla="*/ 350581 h 350581"/>
                <a:gd name="connsiteX1" fmla="*/ 145864 w 405962"/>
                <a:gd name="connsiteY1" fmla="*/ 144934 h 350581"/>
                <a:gd name="connsiteX2" fmla="*/ 405962 w 405962"/>
                <a:gd name="connsiteY2" fmla="*/ 61291 h 350581"/>
                <a:gd name="connsiteX0" fmla="*/ 27670 w 414909"/>
                <a:gd name="connsiteY0" fmla="*/ 305836 h 305836"/>
                <a:gd name="connsiteX1" fmla="*/ 154811 w 414909"/>
                <a:gd name="connsiteY1" fmla="*/ 144934 h 305836"/>
                <a:gd name="connsiteX2" fmla="*/ 414909 w 414909"/>
                <a:gd name="connsiteY2" fmla="*/ 61291 h 305836"/>
                <a:gd name="connsiteX0" fmla="*/ 26979 w 419713"/>
                <a:gd name="connsiteY0" fmla="*/ 298111 h 298111"/>
                <a:gd name="connsiteX1" fmla="*/ 159615 w 419713"/>
                <a:gd name="connsiteY1" fmla="*/ 144934 h 298111"/>
                <a:gd name="connsiteX2" fmla="*/ 419713 w 419713"/>
                <a:gd name="connsiteY2" fmla="*/ 61291 h 298111"/>
                <a:gd name="connsiteX0" fmla="*/ 13770 w 406504"/>
                <a:gd name="connsiteY0" fmla="*/ 298111 h 298111"/>
                <a:gd name="connsiteX1" fmla="*/ 146406 w 406504"/>
                <a:gd name="connsiteY1" fmla="*/ 144934 h 298111"/>
                <a:gd name="connsiteX2" fmla="*/ 406504 w 406504"/>
                <a:gd name="connsiteY2" fmla="*/ 61291 h 298111"/>
                <a:gd name="connsiteX0" fmla="*/ 18876 w 411610"/>
                <a:gd name="connsiteY0" fmla="*/ 298111 h 298111"/>
                <a:gd name="connsiteX1" fmla="*/ 151512 w 411610"/>
                <a:gd name="connsiteY1" fmla="*/ 144934 h 298111"/>
                <a:gd name="connsiteX2" fmla="*/ 411610 w 411610"/>
                <a:gd name="connsiteY2" fmla="*/ 61291 h 298111"/>
                <a:gd name="connsiteX0" fmla="*/ 16768 w 409502"/>
                <a:gd name="connsiteY0" fmla="*/ 298111 h 298111"/>
                <a:gd name="connsiteX1" fmla="*/ 149404 w 409502"/>
                <a:gd name="connsiteY1" fmla="*/ 144934 h 298111"/>
                <a:gd name="connsiteX2" fmla="*/ 409502 w 409502"/>
                <a:gd name="connsiteY2" fmla="*/ 61291 h 298111"/>
                <a:gd name="connsiteX0" fmla="*/ 21986 w 414720"/>
                <a:gd name="connsiteY0" fmla="*/ 298111 h 298111"/>
                <a:gd name="connsiteX1" fmla="*/ 154622 w 414720"/>
                <a:gd name="connsiteY1" fmla="*/ 144934 h 298111"/>
                <a:gd name="connsiteX2" fmla="*/ 414720 w 414720"/>
                <a:gd name="connsiteY2" fmla="*/ 61291 h 298111"/>
                <a:gd name="connsiteX0" fmla="*/ 18116 w 410850"/>
                <a:gd name="connsiteY0" fmla="*/ 298111 h 298111"/>
                <a:gd name="connsiteX1" fmla="*/ 150752 w 410850"/>
                <a:gd name="connsiteY1" fmla="*/ 144934 h 298111"/>
                <a:gd name="connsiteX2" fmla="*/ 410850 w 410850"/>
                <a:gd name="connsiteY2" fmla="*/ 61291 h 298111"/>
                <a:gd name="connsiteX0" fmla="*/ 24550 w 369371"/>
                <a:gd name="connsiteY0" fmla="*/ 333026 h 333026"/>
                <a:gd name="connsiteX1" fmla="*/ 109273 w 369371"/>
                <a:gd name="connsiteY1" fmla="*/ 144934 h 333026"/>
                <a:gd name="connsiteX2" fmla="*/ 369371 w 369371"/>
                <a:gd name="connsiteY2" fmla="*/ 61291 h 333026"/>
                <a:gd name="connsiteX0" fmla="*/ 55264 w 400085"/>
                <a:gd name="connsiteY0" fmla="*/ 333026 h 333026"/>
                <a:gd name="connsiteX1" fmla="*/ 139987 w 400085"/>
                <a:gd name="connsiteY1" fmla="*/ 144934 h 333026"/>
                <a:gd name="connsiteX2" fmla="*/ 400085 w 400085"/>
                <a:gd name="connsiteY2" fmla="*/ 61291 h 333026"/>
                <a:gd name="connsiteX0" fmla="*/ 59407 w 404228"/>
                <a:gd name="connsiteY0" fmla="*/ 339796 h 339796"/>
                <a:gd name="connsiteX1" fmla="*/ 125743 w 404228"/>
                <a:gd name="connsiteY1" fmla="*/ 138305 h 339796"/>
                <a:gd name="connsiteX2" fmla="*/ 404228 w 404228"/>
                <a:gd name="connsiteY2" fmla="*/ 68061 h 339796"/>
                <a:gd name="connsiteX0" fmla="*/ 51780 w 396601"/>
                <a:gd name="connsiteY0" fmla="*/ 339796 h 339796"/>
                <a:gd name="connsiteX1" fmla="*/ 118116 w 396601"/>
                <a:gd name="connsiteY1" fmla="*/ 138305 h 339796"/>
                <a:gd name="connsiteX2" fmla="*/ 396601 w 396601"/>
                <a:gd name="connsiteY2" fmla="*/ 68061 h 339796"/>
                <a:gd name="connsiteX0" fmla="*/ 51780 w 411910"/>
                <a:gd name="connsiteY0" fmla="*/ 328854 h 328854"/>
                <a:gd name="connsiteX1" fmla="*/ 118116 w 411910"/>
                <a:gd name="connsiteY1" fmla="*/ 127363 h 328854"/>
                <a:gd name="connsiteX2" fmla="*/ 411910 w 411910"/>
                <a:gd name="connsiteY2" fmla="*/ 81660 h 328854"/>
                <a:gd name="connsiteX0" fmla="*/ 51780 w 411918"/>
                <a:gd name="connsiteY0" fmla="*/ 345029 h 345029"/>
                <a:gd name="connsiteX1" fmla="*/ 118116 w 411918"/>
                <a:gd name="connsiteY1" fmla="*/ 143538 h 345029"/>
                <a:gd name="connsiteX2" fmla="*/ 411910 w 411918"/>
                <a:gd name="connsiteY2" fmla="*/ 97835 h 345029"/>
                <a:gd name="connsiteX0" fmla="*/ 51780 w 411910"/>
                <a:gd name="connsiteY0" fmla="*/ 342199 h 342199"/>
                <a:gd name="connsiteX1" fmla="*/ 118116 w 411910"/>
                <a:gd name="connsiteY1" fmla="*/ 140708 h 342199"/>
                <a:gd name="connsiteX2" fmla="*/ 411910 w 411910"/>
                <a:gd name="connsiteY2" fmla="*/ 95005 h 3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910" h="342199">
                  <a:moveTo>
                    <a:pt x="51780" y="342199"/>
                  </a:moveTo>
                  <a:cubicBezTo>
                    <a:pt x="-82901" y="200204"/>
                    <a:pt x="83741" y="132352"/>
                    <a:pt x="118116" y="140708"/>
                  </a:cubicBezTo>
                  <a:cubicBezTo>
                    <a:pt x="149644" y="-75640"/>
                    <a:pt x="410634" y="-2329"/>
                    <a:pt x="411910" y="95005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B70F30F8-C708-9C50-460D-37DA0327A876}"/>
                </a:ext>
              </a:extLst>
            </p:cNvPr>
            <p:cNvSpPr/>
            <p:nvPr/>
          </p:nvSpPr>
          <p:spPr>
            <a:xfrm flipH="1">
              <a:off x="10176017" y="2150425"/>
              <a:ext cx="176773" cy="16801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7726 w 247414"/>
                <a:gd name="connsiteY0" fmla="*/ 237146 h 237146"/>
                <a:gd name="connsiteX1" fmla="*/ 247414 w 247414"/>
                <a:gd name="connsiteY1" fmla="*/ 18513 h 237146"/>
                <a:gd name="connsiteX0" fmla="*/ 18118 w 240867"/>
                <a:gd name="connsiteY0" fmla="*/ 237146 h 237146"/>
                <a:gd name="connsiteX1" fmla="*/ 240867 w 240867"/>
                <a:gd name="connsiteY1" fmla="*/ 18513 h 237146"/>
                <a:gd name="connsiteX0" fmla="*/ 18423 w 235968"/>
                <a:gd name="connsiteY0" fmla="*/ 241367 h 241367"/>
                <a:gd name="connsiteX1" fmla="*/ 235968 w 235968"/>
                <a:gd name="connsiteY1" fmla="*/ 17530 h 24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968" h="241367">
                  <a:moveTo>
                    <a:pt x="18423" y="241367"/>
                  </a:moveTo>
                  <a:cubicBezTo>
                    <a:pt x="-68096" y="-18982"/>
                    <a:pt x="174849" y="-19776"/>
                    <a:pt x="235968" y="1753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7C56D3EF-8CD6-F0A1-F1CE-8651F0ABA5E1}"/>
                </a:ext>
              </a:extLst>
            </p:cNvPr>
            <p:cNvSpPr/>
            <p:nvPr/>
          </p:nvSpPr>
          <p:spPr>
            <a:xfrm flipH="1">
              <a:off x="9524810" y="2335975"/>
              <a:ext cx="157134" cy="33416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9162 h 139162"/>
                <a:gd name="connsiteX1" fmla="*/ 293986 w 293986"/>
                <a:gd name="connsiteY1" fmla="*/ 93919 h 139162"/>
                <a:gd name="connsiteX0" fmla="*/ 13167 w 291793"/>
                <a:gd name="connsiteY0" fmla="*/ 147852 h 147852"/>
                <a:gd name="connsiteX1" fmla="*/ 291773 w 291793"/>
                <a:gd name="connsiteY1" fmla="*/ 102609 h 147852"/>
                <a:gd name="connsiteX0" fmla="*/ 12809 w 303340"/>
                <a:gd name="connsiteY0" fmla="*/ 145090 h 145090"/>
                <a:gd name="connsiteX1" fmla="*/ 303321 w 303340"/>
                <a:gd name="connsiteY1" fmla="*/ 106991 h 145090"/>
                <a:gd name="connsiteX0" fmla="*/ 0 w 290538"/>
                <a:gd name="connsiteY0" fmla="*/ 110592 h 110592"/>
                <a:gd name="connsiteX1" fmla="*/ 290512 w 290538"/>
                <a:gd name="connsiteY1" fmla="*/ 72493 h 110592"/>
                <a:gd name="connsiteX0" fmla="*/ 0 w 290512"/>
                <a:gd name="connsiteY0" fmla="*/ 114789 h 114789"/>
                <a:gd name="connsiteX1" fmla="*/ 290512 w 290512"/>
                <a:gd name="connsiteY1" fmla="*/ 76690 h 114789"/>
                <a:gd name="connsiteX0" fmla="*/ 0 w 290512"/>
                <a:gd name="connsiteY0" fmla="*/ 113940 h 113940"/>
                <a:gd name="connsiteX1" fmla="*/ 290512 w 290512"/>
                <a:gd name="connsiteY1" fmla="*/ 75841 h 113940"/>
                <a:gd name="connsiteX0" fmla="*/ 73945 w 75307"/>
                <a:gd name="connsiteY0" fmla="*/ 40970 h 388633"/>
                <a:gd name="connsiteX1" fmla="*/ 125 w 75307"/>
                <a:gd name="connsiteY1" fmla="*/ 388633 h 388633"/>
                <a:gd name="connsiteX0" fmla="*/ 73867 w 190836"/>
                <a:gd name="connsiteY0" fmla="*/ 0 h 347663"/>
                <a:gd name="connsiteX1" fmla="*/ 178263 w 190836"/>
                <a:gd name="connsiteY1" fmla="*/ 165880 h 347663"/>
                <a:gd name="connsiteX2" fmla="*/ 47 w 190836"/>
                <a:gd name="connsiteY2" fmla="*/ 347663 h 347663"/>
                <a:gd name="connsiteX0" fmla="*/ 73860 w 204346"/>
                <a:gd name="connsiteY0" fmla="*/ 0 h 347663"/>
                <a:gd name="connsiteX1" fmla="*/ 178256 w 204346"/>
                <a:gd name="connsiteY1" fmla="*/ 165880 h 347663"/>
                <a:gd name="connsiteX2" fmla="*/ 40 w 204346"/>
                <a:gd name="connsiteY2" fmla="*/ 347663 h 347663"/>
                <a:gd name="connsiteX0" fmla="*/ 73820 w 212008"/>
                <a:gd name="connsiteY0" fmla="*/ 0 h 359751"/>
                <a:gd name="connsiteX1" fmla="*/ 178216 w 212008"/>
                <a:gd name="connsiteY1" fmla="*/ 165880 h 359751"/>
                <a:gd name="connsiteX2" fmla="*/ 0 w 212008"/>
                <a:gd name="connsiteY2" fmla="*/ 347663 h 359751"/>
                <a:gd name="connsiteX0" fmla="*/ 73820 w 216240"/>
                <a:gd name="connsiteY0" fmla="*/ 0 h 359124"/>
                <a:gd name="connsiteX1" fmla="*/ 182979 w 216240"/>
                <a:gd name="connsiteY1" fmla="*/ 158736 h 359124"/>
                <a:gd name="connsiteX2" fmla="*/ 0 w 216240"/>
                <a:gd name="connsiteY2" fmla="*/ 347663 h 359124"/>
                <a:gd name="connsiteX0" fmla="*/ 73820 w 205397"/>
                <a:gd name="connsiteY0" fmla="*/ 0 h 357349"/>
                <a:gd name="connsiteX1" fmla="*/ 182979 w 205397"/>
                <a:gd name="connsiteY1" fmla="*/ 158736 h 357349"/>
                <a:gd name="connsiteX2" fmla="*/ 0 w 205397"/>
                <a:gd name="connsiteY2" fmla="*/ 347663 h 357349"/>
                <a:gd name="connsiteX0" fmla="*/ 73820 w 205397"/>
                <a:gd name="connsiteY0" fmla="*/ 0 h 357349"/>
                <a:gd name="connsiteX1" fmla="*/ 182979 w 205397"/>
                <a:gd name="connsiteY1" fmla="*/ 158736 h 357349"/>
                <a:gd name="connsiteX2" fmla="*/ 0 w 205397"/>
                <a:gd name="connsiteY2" fmla="*/ 347663 h 357349"/>
                <a:gd name="connsiteX0" fmla="*/ 61913 w 205397"/>
                <a:gd name="connsiteY0" fmla="*/ 0 h 371636"/>
                <a:gd name="connsiteX1" fmla="*/ 182979 w 205397"/>
                <a:gd name="connsiteY1" fmla="*/ 173023 h 371636"/>
                <a:gd name="connsiteX2" fmla="*/ 0 w 205397"/>
                <a:gd name="connsiteY2" fmla="*/ 361950 h 371636"/>
                <a:gd name="connsiteX0" fmla="*/ 61913 w 218778"/>
                <a:gd name="connsiteY0" fmla="*/ 9902 h 381538"/>
                <a:gd name="connsiteX1" fmla="*/ 182979 w 218778"/>
                <a:gd name="connsiteY1" fmla="*/ 182925 h 381538"/>
                <a:gd name="connsiteX2" fmla="*/ 0 w 218778"/>
                <a:gd name="connsiteY2" fmla="*/ 371852 h 381538"/>
                <a:gd name="connsiteX0" fmla="*/ 48502 w 205367"/>
                <a:gd name="connsiteY0" fmla="*/ 9902 h 387843"/>
                <a:gd name="connsiteX1" fmla="*/ 169568 w 205367"/>
                <a:gd name="connsiteY1" fmla="*/ 182925 h 387843"/>
                <a:gd name="connsiteX2" fmla="*/ 0 w 205367"/>
                <a:gd name="connsiteY2" fmla="*/ 378558 h 387843"/>
                <a:gd name="connsiteX0" fmla="*/ 48502 w 189950"/>
                <a:gd name="connsiteY0" fmla="*/ 8343 h 388154"/>
                <a:gd name="connsiteX1" fmla="*/ 149955 w 189950"/>
                <a:gd name="connsiteY1" fmla="*/ 208806 h 388154"/>
                <a:gd name="connsiteX2" fmla="*/ 0 w 189950"/>
                <a:gd name="connsiteY2" fmla="*/ 376999 h 388154"/>
                <a:gd name="connsiteX0" fmla="*/ 48502 w 197779"/>
                <a:gd name="connsiteY0" fmla="*/ 7311 h 387122"/>
                <a:gd name="connsiteX1" fmla="*/ 149955 w 197779"/>
                <a:gd name="connsiteY1" fmla="*/ 207774 h 387122"/>
                <a:gd name="connsiteX2" fmla="*/ 0 w 197779"/>
                <a:gd name="connsiteY2" fmla="*/ 375967 h 387122"/>
                <a:gd name="connsiteX0" fmla="*/ 48502 w 197779"/>
                <a:gd name="connsiteY0" fmla="*/ 7311 h 382117"/>
                <a:gd name="connsiteX1" fmla="*/ 149955 w 197779"/>
                <a:gd name="connsiteY1" fmla="*/ 207774 h 382117"/>
                <a:gd name="connsiteX2" fmla="*/ 0 w 197779"/>
                <a:gd name="connsiteY2" fmla="*/ 375967 h 382117"/>
                <a:gd name="connsiteX0" fmla="*/ 22351 w 171628"/>
                <a:gd name="connsiteY0" fmla="*/ 7311 h 392797"/>
                <a:gd name="connsiteX1" fmla="*/ 123804 w 171628"/>
                <a:gd name="connsiteY1" fmla="*/ 207774 h 392797"/>
                <a:gd name="connsiteX2" fmla="*/ 0 w 171628"/>
                <a:gd name="connsiteY2" fmla="*/ 387224 h 39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628" h="392797">
                  <a:moveTo>
                    <a:pt x="22351" y="7311"/>
                  </a:moveTo>
                  <a:cubicBezTo>
                    <a:pt x="143732" y="-35686"/>
                    <a:pt x="229641" y="121353"/>
                    <a:pt x="123804" y="207774"/>
                  </a:cubicBezTo>
                  <a:cubicBezTo>
                    <a:pt x="209114" y="329233"/>
                    <a:pt x="69288" y="416104"/>
                    <a:pt x="0" y="38722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E9CB2FA4-BBE4-81D0-F6D8-F422BC65FF3B}"/>
                </a:ext>
              </a:extLst>
            </p:cNvPr>
            <p:cNvSpPr/>
            <p:nvPr/>
          </p:nvSpPr>
          <p:spPr>
            <a:xfrm flipH="1">
              <a:off x="9930647" y="2106248"/>
              <a:ext cx="245375" cy="8177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86145"/>
                <a:gd name="connsiteY0" fmla="*/ 117002 h 117002"/>
                <a:gd name="connsiteX1" fmla="*/ 285967 w 286145"/>
                <a:gd name="connsiteY1" fmla="*/ 63605 h 117002"/>
                <a:gd name="connsiteX0" fmla="*/ 0 w 285967"/>
                <a:gd name="connsiteY0" fmla="*/ 102558 h 102558"/>
                <a:gd name="connsiteX1" fmla="*/ 285967 w 285967"/>
                <a:gd name="connsiteY1" fmla="*/ 49161 h 1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67" h="102558">
                  <a:moveTo>
                    <a:pt x="0" y="102558"/>
                  </a:moveTo>
                  <a:cubicBezTo>
                    <a:pt x="34925" y="-62541"/>
                    <a:pt x="236504" y="12539"/>
                    <a:pt x="285967" y="49161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2CFCF863-C74E-1107-D939-B167FC5ECE25}"/>
                </a:ext>
              </a:extLst>
            </p:cNvPr>
            <p:cNvSpPr/>
            <p:nvPr/>
          </p:nvSpPr>
          <p:spPr>
            <a:xfrm rot="12779987" flipH="1">
              <a:off x="9557297" y="2627579"/>
              <a:ext cx="353601" cy="8889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70703"/>
                <a:gd name="connsiteY0" fmla="*/ 84209 h 110209"/>
                <a:gd name="connsiteX1" fmla="*/ 370568 w 370703"/>
                <a:gd name="connsiteY1" fmla="*/ 110209 h 110209"/>
                <a:gd name="connsiteX0" fmla="*/ 0 w 370718"/>
                <a:gd name="connsiteY0" fmla="*/ 141680 h 167680"/>
                <a:gd name="connsiteX1" fmla="*/ 168758 w 370718"/>
                <a:gd name="connsiteY1" fmla="*/ 25276 h 167680"/>
                <a:gd name="connsiteX2" fmla="*/ 370568 w 370718"/>
                <a:gd name="connsiteY2" fmla="*/ 167680 h 167680"/>
                <a:gd name="connsiteX0" fmla="*/ 0 w 371593"/>
                <a:gd name="connsiteY0" fmla="*/ 145616 h 171616"/>
                <a:gd name="connsiteX1" fmla="*/ 168758 w 371593"/>
                <a:gd name="connsiteY1" fmla="*/ 29212 h 171616"/>
                <a:gd name="connsiteX2" fmla="*/ 370568 w 371593"/>
                <a:gd name="connsiteY2" fmla="*/ 171616 h 171616"/>
                <a:gd name="connsiteX0" fmla="*/ 0 w 372815"/>
                <a:gd name="connsiteY0" fmla="*/ 127035 h 153035"/>
                <a:gd name="connsiteX1" fmla="*/ 168758 w 372815"/>
                <a:gd name="connsiteY1" fmla="*/ 10631 h 153035"/>
                <a:gd name="connsiteX2" fmla="*/ 370568 w 372815"/>
                <a:gd name="connsiteY2" fmla="*/ 153035 h 153035"/>
                <a:gd name="connsiteX0" fmla="*/ 0 w 372348"/>
                <a:gd name="connsiteY0" fmla="*/ 118951 h 144951"/>
                <a:gd name="connsiteX1" fmla="*/ 168758 w 372348"/>
                <a:gd name="connsiteY1" fmla="*/ 2547 h 144951"/>
                <a:gd name="connsiteX2" fmla="*/ 370568 w 372348"/>
                <a:gd name="connsiteY2" fmla="*/ 144951 h 144951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19309 h 145309"/>
                <a:gd name="connsiteX1" fmla="*/ 168758 w 370568"/>
                <a:gd name="connsiteY1" fmla="*/ 2905 h 145309"/>
                <a:gd name="connsiteX2" fmla="*/ 370568 w 370568"/>
                <a:gd name="connsiteY2" fmla="*/ 145309 h 145309"/>
                <a:gd name="connsiteX0" fmla="*/ 0 w 370568"/>
                <a:gd name="connsiteY0" fmla="*/ 135115 h 161115"/>
                <a:gd name="connsiteX1" fmla="*/ 143450 w 370568"/>
                <a:gd name="connsiteY1" fmla="*/ 2277 h 161115"/>
                <a:gd name="connsiteX2" fmla="*/ 370568 w 370568"/>
                <a:gd name="connsiteY2" fmla="*/ 161115 h 161115"/>
                <a:gd name="connsiteX0" fmla="*/ 0 w 370568"/>
                <a:gd name="connsiteY0" fmla="*/ 135115 h 161115"/>
                <a:gd name="connsiteX1" fmla="*/ 143450 w 370568"/>
                <a:gd name="connsiteY1" fmla="*/ 2277 h 161115"/>
                <a:gd name="connsiteX2" fmla="*/ 370568 w 370568"/>
                <a:gd name="connsiteY2" fmla="*/ 161115 h 161115"/>
                <a:gd name="connsiteX0" fmla="*/ 0 w 350307"/>
                <a:gd name="connsiteY0" fmla="*/ 141163 h 141163"/>
                <a:gd name="connsiteX1" fmla="*/ 143450 w 350307"/>
                <a:gd name="connsiteY1" fmla="*/ 8325 h 141163"/>
                <a:gd name="connsiteX2" fmla="*/ 350307 w 350307"/>
                <a:gd name="connsiteY2" fmla="*/ 102816 h 141163"/>
                <a:gd name="connsiteX0" fmla="*/ 0 w 350307"/>
                <a:gd name="connsiteY0" fmla="*/ 136074 h 136074"/>
                <a:gd name="connsiteX1" fmla="*/ 143450 w 350307"/>
                <a:gd name="connsiteY1" fmla="*/ 3236 h 136074"/>
                <a:gd name="connsiteX2" fmla="*/ 350307 w 350307"/>
                <a:gd name="connsiteY2" fmla="*/ 97727 h 136074"/>
                <a:gd name="connsiteX0" fmla="*/ 0 w 350307"/>
                <a:gd name="connsiteY0" fmla="*/ 121195 h 121195"/>
                <a:gd name="connsiteX1" fmla="*/ 146893 w 350307"/>
                <a:gd name="connsiteY1" fmla="*/ 4553 h 121195"/>
                <a:gd name="connsiteX2" fmla="*/ 350307 w 350307"/>
                <a:gd name="connsiteY2" fmla="*/ 82848 h 12119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90919"/>
                <a:gd name="connsiteY0" fmla="*/ 138115 h 138115"/>
                <a:gd name="connsiteX1" fmla="*/ 187505 w 390919"/>
                <a:gd name="connsiteY1" fmla="*/ 4553 h 138115"/>
                <a:gd name="connsiteX2" fmla="*/ 390919 w 390919"/>
                <a:gd name="connsiteY2" fmla="*/ 82848 h 138115"/>
                <a:gd name="connsiteX0" fmla="*/ 0 w 386219"/>
                <a:gd name="connsiteY0" fmla="*/ 104487 h 104487"/>
                <a:gd name="connsiteX1" fmla="*/ 182805 w 386219"/>
                <a:gd name="connsiteY1" fmla="*/ 4553 h 104487"/>
                <a:gd name="connsiteX2" fmla="*/ 386219 w 386219"/>
                <a:gd name="connsiteY2" fmla="*/ 82848 h 104487"/>
                <a:gd name="connsiteX0" fmla="*/ 0 w 386219"/>
                <a:gd name="connsiteY0" fmla="*/ 104487 h 104487"/>
                <a:gd name="connsiteX1" fmla="*/ 182805 w 386219"/>
                <a:gd name="connsiteY1" fmla="*/ 4553 h 104487"/>
                <a:gd name="connsiteX2" fmla="*/ 386219 w 386219"/>
                <a:gd name="connsiteY2" fmla="*/ 82848 h 10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219" h="104487">
                  <a:moveTo>
                    <a:pt x="0" y="104487"/>
                  </a:moveTo>
                  <a:cubicBezTo>
                    <a:pt x="144996" y="93518"/>
                    <a:pt x="118173" y="26578"/>
                    <a:pt x="182805" y="4553"/>
                  </a:cubicBezTo>
                  <a:cubicBezTo>
                    <a:pt x="228374" y="-9977"/>
                    <a:pt x="346326" y="8747"/>
                    <a:pt x="386219" y="82848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2573AFEE-1CA9-B321-2881-3D2F02B8BC2F}"/>
                </a:ext>
              </a:extLst>
            </p:cNvPr>
            <p:cNvSpPr/>
            <p:nvPr/>
          </p:nvSpPr>
          <p:spPr>
            <a:xfrm rot="9900000" flipH="1">
              <a:off x="9909154" y="2684699"/>
              <a:ext cx="237260" cy="13292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4671"/>
                <a:gd name="connsiteY0" fmla="*/ 129649 h 129649"/>
                <a:gd name="connsiteX1" fmla="*/ 324516 w 324671"/>
                <a:gd name="connsiteY1" fmla="*/ 53795 h 129649"/>
                <a:gd name="connsiteX0" fmla="*/ 0 w 324516"/>
                <a:gd name="connsiteY0" fmla="*/ 155112 h 155112"/>
                <a:gd name="connsiteX1" fmla="*/ 324516 w 324516"/>
                <a:gd name="connsiteY1" fmla="*/ 79258 h 155112"/>
                <a:gd name="connsiteX0" fmla="*/ 0 w 324516"/>
                <a:gd name="connsiteY0" fmla="*/ 158680 h 158680"/>
                <a:gd name="connsiteX1" fmla="*/ 324516 w 324516"/>
                <a:gd name="connsiteY1" fmla="*/ 82826 h 158680"/>
                <a:gd name="connsiteX0" fmla="*/ 0 w 312707"/>
                <a:gd name="connsiteY0" fmla="*/ 203243 h 203243"/>
                <a:gd name="connsiteX1" fmla="*/ 312707 w 312707"/>
                <a:gd name="connsiteY1" fmla="*/ 63211 h 203243"/>
                <a:gd name="connsiteX0" fmla="*/ 4819 w 317526"/>
                <a:gd name="connsiteY0" fmla="*/ 229920 h 229920"/>
                <a:gd name="connsiteX1" fmla="*/ 317526 w 317526"/>
                <a:gd name="connsiteY1" fmla="*/ 89888 h 229920"/>
                <a:gd name="connsiteX0" fmla="*/ 5228 w 287504"/>
                <a:gd name="connsiteY0" fmla="*/ 251615 h 251615"/>
                <a:gd name="connsiteX1" fmla="*/ 287504 w 287504"/>
                <a:gd name="connsiteY1" fmla="*/ 78434 h 251615"/>
                <a:gd name="connsiteX0" fmla="*/ 6146 w 288422"/>
                <a:gd name="connsiteY0" fmla="*/ 230204 h 230204"/>
                <a:gd name="connsiteX1" fmla="*/ 288422 w 288422"/>
                <a:gd name="connsiteY1" fmla="*/ 57023 h 230204"/>
                <a:gd name="connsiteX0" fmla="*/ 6442 w 274624"/>
                <a:gd name="connsiteY0" fmla="*/ 238612 h 238612"/>
                <a:gd name="connsiteX1" fmla="*/ 274624 w 274624"/>
                <a:gd name="connsiteY1" fmla="*/ 53045 h 238612"/>
                <a:gd name="connsiteX0" fmla="*/ 6538 w 270415"/>
                <a:gd name="connsiteY0" fmla="*/ 210103 h 210103"/>
                <a:gd name="connsiteX1" fmla="*/ 270415 w 270415"/>
                <a:gd name="connsiteY1" fmla="*/ 68788 h 210103"/>
                <a:gd name="connsiteX0" fmla="*/ 3172 w 267049"/>
                <a:gd name="connsiteY0" fmla="*/ 199935 h 199935"/>
                <a:gd name="connsiteX1" fmla="*/ 267049 w 267049"/>
                <a:gd name="connsiteY1" fmla="*/ 58620 h 199935"/>
                <a:gd name="connsiteX0" fmla="*/ 3233 w 262216"/>
                <a:gd name="connsiteY0" fmla="*/ 219100 h 219100"/>
                <a:gd name="connsiteX1" fmla="*/ 262216 w 262216"/>
                <a:gd name="connsiteY1" fmla="*/ 49466 h 219100"/>
                <a:gd name="connsiteX0" fmla="*/ 3043 w 277875"/>
                <a:gd name="connsiteY0" fmla="*/ 170213 h 170213"/>
                <a:gd name="connsiteX1" fmla="*/ 277875 w 277875"/>
                <a:gd name="connsiteY1" fmla="*/ 79836 h 170213"/>
                <a:gd name="connsiteX0" fmla="*/ 217 w 275049"/>
                <a:gd name="connsiteY0" fmla="*/ 140273 h 140273"/>
                <a:gd name="connsiteX1" fmla="*/ 275049 w 275049"/>
                <a:gd name="connsiteY1" fmla="*/ 49896 h 140273"/>
                <a:gd name="connsiteX0" fmla="*/ 235 w 257607"/>
                <a:gd name="connsiteY0" fmla="*/ 157966 h 157966"/>
                <a:gd name="connsiteX1" fmla="*/ 257607 w 257607"/>
                <a:gd name="connsiteY1" fmla="*/ 42636 h 157966"/>
                <a:gd name="connsiteX0" fmla="*/ 1406 w 258778"/>
                <a:gd name="connsiteY0" fmla="*/ 151343 h 151343"/>
                <a:gd name="connsiteX1" fmla="*/ 258778 w 258778"/>
                <a:gd name="connsiteY1" fmla="*/ 36013 h 151343"/>
                <a:gd name="connsiteX0" fmla="*/ 1773 w 259145"/>
                <a:gd name="connsiteY0" fmla="*/ 156248 h 156248"/>
                <a:gd name="connsiteX1" fmla="*/ 259145 w 259145"/>
                <a:gd name="connsiteY1" fmla="*/ 40918 h 15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145" h="156248">
                  <a:moveTo>
                    <a:pt x="1773" y="156248"/>
                  </a:moveTo>
                  <a:cubicBezTo>
                    <a:pt x="-18989" y="35496"/>
                    <a:pt x="147132" y="-56567"/>
                    <a:pt x="259145" y="40918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CD9E0150-BE8F-68B7-F6BC-13528000F324}"/>
                </a:ext>
              </a:extLst>
            </p:cNvPr>
            <p:cNvSpPr/>
            <p:nvPr/>
          </p:nvSpPr>
          <p:spPr>
            <a:xfrm rot="19059158" flipH="1">
              <a:off x="10062116" y="2153442"/>
              <a:ext cx="117506" cy="386212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02910 h 1063575"/>
                <a:gd name="connsiteX1" fmla="*/ 178219 w 497994"/>
                <a:gd name="connsiteY1" fmla="*/ 852167 h 1063575"/>
                <a:gd name="connsiteX2" fmla="*/ 109748 w 497994"/>
                <a:gd name="connsiteY2" fmla="*/ 651739 h 1063575"/>
                <a:gd name="connsiteX3" fmla="*/ 62821 w 497994"/>
                <a:gd name="connsiteY3" fmla="*/ 512087 h 1063575"/>
                <a:gd name="connsiteX4" fmla="*/ 106780 w 497994"/>
                <a:gd name="connsiteY4" fmla="*/ 274341 h 1063575"/>
                <a:gd name="connsiteX5" fmla="*/ 497994 w 497994"/>
                <a:gd name="connsiteY5" fmla="*/ 0 h 1063575"/>
                <a:gd name="connsiteX0" fmla="*/ 497466 w 497466"/>
                <a:gd name="connsiteY0" fmla="*/ 628569 h 789234"/>
                <a:gd name="connsiteX1" fmla="*/ 178219 w 497466"/>
                <a:gd name="connsiteY1" fmla="*/ 577826 h 789234"/>
                <a:gd name="connsiteX2" fmla="*/ 109748 w 497466"/>
                <a:gd name="connsiteY2" fmla="*/ 377398 h 789234"/>
                <a:gd name="connsiteX3" fmla="*/ 62821 w 497466"/>
                <a:gd name="connsiteY3" fmla="*/ 237746 h 789234"/>
                <a:gd name="connsiteX4" fmla="*/ 106780 w 497466"/>
                <a:gd name="connsiteY4" fmla="*/ 0 h 789234"/>
                <a:gd name="connsiteX0" fmla="*/ 178219 w 178219"/>
                <a:gd name="connsiteY0" fmla="*/ 577826 h 577826"/>
                <a:gd name="connsiteX1" fmla="*/ 109748 w 178219"/>
                <a:gd name="connsiteY1" fmla="*/ 377398 h 577826"/>
                <a:gd name="connsiteX2" fmla="*/ 62821 w 178219"/>
                <a:gd name="connsiteY2" fmla="*/ 237746 h 577826"/>
                <a:gd name="connsiteX3" fmla="*/ 106780 w 178219"/>
                <a:gd name="connsiteY3" fmla="*/ 0 h 577826"/>
                <a:gd name="connsiteX0" fmla="*/ 109748 w 109748"/>
                <a:gd name="connsiteY0" fmla="*/ 377398 h 377398"/>
                <a:gd name="connsiteX1" fmla="*/ 62821 w 109748"/>
                <a:gd name="connsiteY1" fmla="*/ 237746 h 377398"/>
                <a:gd name="connsiteX2" fmla="*/ 106780 w 109748"/>
                <a:gd name="connsiteY2" fmla="*/ 0 h 377398"/>
                <a:gd name="connsiteX0" fmla="*/ 100942 w 106780"/>
                <a:gd name="connsiteY0" fmla="*/ 388649 h 388649"/>
                <a:gd name="connsiteX1" fmla="*/ 62821 w 106780"/>
                <a:gd name="connsiteY1" fmla="*/ 237746 h 388649"/>
                <a:gd name="connsiteX2" fmla="*/ 106780 w 106780"/>
                <a:gd name="connsiteY2" fmla="*/ 0 h 388649"/>
                <a:gd name="connsiteX0" fmla="*/ 137874 w 137874"/>
                <a:gd name="connsiteY0" fmla="*/ 399413 h 399413"/>
                <a:gd name="connsiteX1" fmla="*/ 62821 w 137874"/>
                <a:gd name="connsiteY1" fmla="*/ 237746 h 399413"/>
                <a:gd name="connsiteX2" fmla="*/ 106780 w 137874"/>
                <a:gd name="connsiteY2" fmla="*/ 0 h 399413"/>
                <a:gd name="connsiteX0" fmla="*/ 137874 w 137874"/>
                <a:gd name="connsiteY0" fmla="*/ 399413 h 399413"/>
                <a:gd name="connsiteX1" fmla="*/ 62821 w 137874"/>
                <a:gd name="connsiteY1" fmla="*/ 237746 h 399413"/>
                <a:gd name="connsiteX2" fmla="*/ 106780 w 137874"/>
                <a:gd name="connsiteY2" fmla="*/ 0 h 399413"/>
                <a:gd name="connsiteX0" fmla="*/ 155265 w 155265"/>
                <a:gd name="connsiteY0" fmla="*/ 427454 h 427454"/>
                <a:gd name="connsiteX1" fmla="*/ 80212 w 155265"/>
                <a:gd name="connsiteY1" fmla="*/ 265787 h 427454"/>
                <a:gd name="connsiteX2" fmla="*/ 80491 w 155265"/>
                <a:gd name="connsiteY2" fmla="*/ 0 h 427454"/>
                <a:gd name="connsiteX0" fmla="*/ 141526 w 141526"/>
                <a:gd name="connsiteY0" fmla="*/ 427454 h 427454"/>
                <a:gd name="connsiteX1" fmla="*/ 66473 w 141526"/>
                <a:gd name="connsiteY1" fmla="*/ 265787 h 427454"/>
                <a:gd name="connsiteX2" fmla="*/ 66752 w 141526"/>
                <a:gd name="connsiteY2" fmla="*/ 0 h 427454"/>
                <a:gd name="connsiteX0" fmla="*/ 164225 w 164225"/>
                <a:gd name="connsiteY0" fmla="*/ 456024 h 456024"/>
                <a:gd name="connsiteX1" fmla="*/ 66473 w 164225"/>
                <a:gd name="connsiteY1" fmla="*/ 265787 h 456024"/>
                <a:gd name="connsiteX2" fmla="*/ 66752 w 164225"/>
                <a:gd name="connsiteY2" fmla="*/ 0 h 456024"/>
                <a:gd name="connsiteX0" fmla="*/ 164225 w 164225"/>
                <a:gd name="connsiteY0" fmla="*/ 456024 h 456024"/>
                <a:gd name="connsiteX1" fmla="*/ 66473 w 164225"/>
                <a:gd name="connsiteY1" fmla="*/ 265787 h 456024"/>
                <a:gd name="connsiteX2" fmla="*/ 66752 w 164225"/>
                <a:gd name="connsiteY2" fmla="*/ 0 h 456024"/>
                <a:gd name="connsiteX0" fmla="*/ 167643 w 167643"/>
                <a:gd name="connsiteY0" fmla="*/ 456024 h 456024"/>
                <a:gd name="connsiteX1" fmla="*/ 64428 w 167643"/>
                <a:gd name="connsiteY1" fmla="*/ 215545 h 456024"/>
                <a:gd name="connsiteX2" fmla="*/ 70170 w 167643"/>
                <a:gd name="connsiteY2" fmla="*/ 0 h 456024"/>
                <a:gd name="connsiteX0" fmla="*/ 152778 w 152778"/>
                <a:gd name="connsiteY0" fmla="*/ 456024 h 456024"/>
                <a:gd name="connsiteX1" fmla="*/ 49563 w 152778"/>
                <a:gd name="connsiteY1" fmla="*/ 215545 h 456024"/>
                <a:gd name="connsiteX2" fmla="*/ 55305 w 152778"/>
                <a:gd name="connsiteY2" fmla="*/ 0 h 456024"/>
                <a:gd name="connsiteX0" fmla="*/ 143883 w 143883"/>
                <a:gd name="connsiteY0" fmla="*/ 456024 h 456024"/>
                <a:gd name="connsiteX1" fmla="*/ 40668 w 143883"/>
                <a:gd name="connsiteY1" fmla="*/ 215545 h 456024"/>
                <a:gd name="connsiteX2" fmla="*/ 46410 w 143883"/>
                <a:gd name="connsiteY2" fmla="*/ 0 h 456024"/>
                <a:gd name="connsiteX0" fmla="*/ 152777 w 152777"/>
                <a:gd name="connsiteY0" fmla="*/ 456024 h 456024"/>
                <a:gd name="connsiteX1" fmla="*/ 49562 w 152777"/>
                <a:gd name="connsiteY1" fmla="*/ 215545 h 456024"/>
                <a:gd name="connsiteX2" fmla="*/ 55304 w 152777"/>
                <a:gd name="connsiteY2" fmla="*/ 0 h 456024"/>
                <a:gd name="connsiteX0" fmla="*/ 152777 w 152777"/>
                <a:gd name="connsiteY0" fmla="*/ 456024 h 456024"/>
                <a:gd name="connsiteX1" fmla="*/ 49562 w 152777"/>
                <a:gd name="connsiteY1" fmla="*/ 215545 h 456024"/>
                <a:gd name="connsiteX2" fmla="*/ 55304 w 152777"/>
                <a:gd name="connsiteY2" fmla="*/ 0 h 456024"/>
                <a:gd name="connsiteX0" fmla="*/ 155482 w 155482"/>
                <a:gd name="connsiteY0" fmla="*/ 475653 h 475653"/>
                <a:gd name="connsiteX1" fmla="*/ 52267 w 155482"/>
                <a:gd name="connsiteY1" fmla="*/ 235174 h 475653"/>
                <a:gd name="connsiteX2" fmla="*/ 51668 w 155482"/>
                <a:gd name="connsiteY2" fmla="*/ 0 h 475653"/>
                <a:gd name="connsiteX0" fmla="*/ 146080 w 146080"/>
                <a:gd name="connsiteY0" fmla="*/ 475653 h 475653"/>
                <a:gd name="connsiteX1" fmla="*/ 42865 w 146080"/>
                <a:gd name="connsiteY1" fmla="*/ 235174 h 475653"/>
                <a:gd name="connsiteX2" fmla="*/ 42266 w 146080"/>
                <a:gd name="connsiteY2" fmla="*/ 0 h 475653"/>
                <a:gd name="connsiteX0" fmla="*/ 149111 w 149111"/>
                <a:gd name="connsiteY0" fmla="*/ 475653 h 475653"/>
                <a:gd name="connsiteX1" fmla="*/ 45896 w 149111"/>
                <a:gd name="connsiteY1" fmla="*/ 235174 h 475653"/>
                <a:gd name="connsiteX2" fmla="*/ 45297 w 149111"/>
                <a:gd name="connsiteY2" fmla="*/ 0 h 475653"/>
                <a:gd name="connsiteX0" fmla="*/ 155946 w 155946"/>
                <a:gd name="connsiteY0" fmla="*/ 475653 h 475653"/>
                <a:gd name="connsiteX1" fmla="*/ 52731 w 155946"/>
                <a:gd name="connsiteY1" fmla="*/ 235174 h 475653"/>
                <a:gd name="connsiteX2" fmla="*/ 52132 w 155946"/>
                <a:gd name="connsiteY2" fmla="*/ 0 h 475653"/>
                <a:gd name="connsiteX0" fmla="*/ 162163 w 162163"/>
                <a:gd name="connsiteY0" fmla="*/ 475653 h 475653"/>
                <a:gd name="connsiteX1" fmla="*/ 58948 w 162163"/>
                <a:gd name="connsiteY1" fmla="*/ 235174 h 475653"/>
                <a:gd name="connsiteX2" fmla="*/ 58349 w 162163"/>
                <a:gd name="connsiteY2" fmla="*/ 0 h 475653"/>
                <a:gd name="connsiteX0" fmla="*/ 158029 w 158029"/>
                <a:gd name="connsiteY0" fmla="*/ 475653 h 475653"/>
                <a:gd name="connsiteX1" fmla="*/ 54814 w 158029"/>
                <a:gd name="connsiteY1" fmla="*/ 235174 h 475653"/>
                <a:gd name="connsiteX2" fmla="*/ 54215 w 158029"/>
                <a:gd name="connsiteY2" fmla="*/ 0 h 475653"/>
                <a:gd name="connsiteX0" fmla="*/ 148233 w 148233"/>
                <a:gd name="connsiteY0" fmla="*/ 475653 h 475653"/>
                <a:gd name="connsiteX1" fmla="*/ 45018 w 148233"/>
                <a:gd name="connsiteY1" fmla="*/ 235174 h 475653"/>
                <a:gd name="connsiteX2" fmla="*/ 44419 w 148233"/>
                <a:gd name="connsiteY2" fmla="*/ 0 h 475653"/>
                <a:gd name="connsiteX0" fmla="*/ 156891 w 156891"/>
                <a:gd name="connsiteY0" fmla="*/ 482630 h 482630"/>
                <a:gd name="connsiteX1" fmla="*/ 53676 w 156891"/>
                <a:gd name="connsiteY1" fmla="*/ 242151 h 482630"/>
                <a:gd name="connsiteX2" fmla="*/ 32857 w 156891"/>
                <a:gd name="connsiteY2" fmla="*/ 0 h 482630"/>
                <a:gd name="connsiteX0" fmla="*/ 150696 w 150696"/>
                <a:gd name="connsiteY0" fmla="*/ 495280 h 495280"/>
                <a:gd name="connsiteX1" fmla="*/ 47481 w 150696"/>
                <a:gd name="connsiteY1" fmla="*/ 254801 h 495280"/>
                <a:gd name="connsiteX2" fmla="*/ 40541 w 150696"/>
                <a:gd name="connsiteY2" fmla="*/ 0 h 49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696" h="495280">
                  <a:moveTo>
                    <a:pt x="150696" y="495280"/>
                  </a:moveTo>
                  <a:cubicBezTo>
                    <a:pt x="21030" y="467953"/>
                    <a:pt x="-23341" y="308328"/>
                    <a:pt x="47481" y="254801"/>
                  </a:cubicBezTo>
                  <a:cubicBezTo>
                    <a:pt x="-32697" y="200767"/>
                    <a:pt x="5366" y="54314"/>
                    <a:pt x="40541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6F87391F-A5B7-D9F8-266C-1A1ED3C6603A}"/>
                </a:ext>
              </a:extLst>
            </p:cNvPr>
            <p:cNvSpPr/>
            <p:nvPr/>
          </p:nvSpPr>
          <p:spPr>
            <a:xfrm rot="18483013" flipH="1">
              <a:off x="10154328" y="2583736"/>
              <a:ext cx="235338" cy="207439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20 w 306720"/>
                <a:gd name="connsiteY0" fmla="*/ 84194 h 234514"/>
                <a:gd name="connsiteX1" fmla="*/ 18610 w 306720"/>
                <a:gd name="connsiteY1" fmla="*/ 0 h 234514"/>
                <a:gd name="connsiteX0" fmla="*/ 327167 w 327167"/>
                <a:gd name="connsiteY0" fmla="*/ 56534 h 215322"/>
                <a:gd name="connsiteX1" fmla="*/ 17408 w 327167"/>
                <a:gd name="connsiteY1" fmla="*/ 0 h 215322"/>
                <a:gd name="connsiteX0" fmla="*/ 313906 w 313906"/>
                <a:gd name="connsiteY0" fmla="*/ 56534 h 208891"/>
                <a:gd name="connsiteX1" fmla="*/ 4147 w 313906"/>
                <a:gd name="connsiteY1" fmla="*/ 0 h 208891"/>
                <a:gd name="connsiteX0" fmla="*/ 300859 w 300859"/>
                <a:gd name="connsiteY0" fmla="*/ 0 h 192880"/>
                <a:gd name="connsiteX1" fmla="*/ 4387 w 300859"/>
                <a:gd name="connsiteY1" fmla="*/ 53159 h 192880"/>
                <a:gd name="connsiteX0" fmla="*/ 299192 w 299253"/>
                <a:gd name="connsiteY0" fmla="*/ 0 h 232604"/>
                <a:gd name="connsiteX1" fmla="*/ 2720 w 299253"/>
                <a:gd name="connsiteY1" fmla="*/ 53159 h 232604"/>
                <a:gd name="connsiteX0" fmla="*/ 308788 w 308847"/>
                <a:gd name="connsiteY0" fmla="*/ 0 h 238230"/>
                <a:gd name="connsiteX1" fmla="*/ 2649 w 308847"/>
                <a:gd name="connsiteY1" fmla="*/ 67049 h 238230"/>
                <a:gd name="connsiteX0" fmla="*/ 306139 w 306221"/>
                <a:gd name="connsiteY0" fmla="*/ 0 h 265475"/>
                <a:gd name="connsiteX1" fmla="*/ 0 w 306221"/>
                <a:gd name="connsiteY1" fmla="*/ 67049 h 265475"/>
                <a:gd name="connsiteX0" fmla="*/ 316311 w 316389"/>
                <a:gd name="connsiteY0" fmla="*/ 0 h 285869"/>
                <a:gd name="connsiteX1" fmla="*/ 0 w 316389"/>
                <a:gd name="connsiteY1" fmla="*/ 108495 h 285869"/>
                <a:gd name="connsiteX0" fmla="*/ 316311 w 326163"/>
                <a:gd name="connsiteY0" fmla="*/ 0 h 258730"/>
                <a:gd name="connsiteX1" fmla="*/ 0 w 326163"/>
                <a:gd name="connsiteY1" fmla="*/ 108495 h 258730"/>
                <a:gd name="connsiteX0" fmla="*/ 316311 w 326690"/>
                <a:gd name="connsiteY0" fmla="*/ 0 h 286870"/>
                <a:gd name="connsiteX1" fmla="*/ 0 w 326690"/>
                <a:gd name="connsiteY1" fmla="*/ 108495 h 286870"/>
                <a:gd name="connsiteX0" fmla="*/ 272006 w 283839"/>
                <a:gd name="connsiteY0" fmla="*/ 0 h 300585"/>
                <a:gd name="connsiteX1" fmla="*/ 0 w 283839"/>
                <a:gd name="connsiteY1" fmla="*/ 130693 h 300585"/>
                <a:gd name="connsiteX0" fmla="*/ 272006 w 283103"/>
                <a:gd name="connsiteY0" fmla="*/ 0 h 288816"/>
                <a:gd name="connsiteX1" fmla="*/ 0 w 283103"/>
                <a:gd name="connsiteY1" fmla="*/ 130693 h 288816"/>
                <a:gd name="connsiteX0" fmla="*/ 263247 w 274641"/>
                <a:gd name="connsiteY0" fmla="*/ 0 h 291003"/>
                <a:gd name="connsiteX1" fmla="*/ 0 w 274641"/>
                <a:gd name="connsiteY1" fmla="*/ 134204 h 291003"/>
                <a:gd name="connsiteX0" fmla="*/ 263247 w 284279"/>
                <a:gd name="connsiteY0" fmla="*/ 0 h 278665"/>
                <a:gd name="connsiteX1" fmla="*/ 0 w 284279"/>
                <a:gd name="connsiteY1" fmla="*/ 134204 h 278665"/>
                <a:gd name="connsiteX0" fmla="*/ 263247 w 297192"/>
                <a:gd name="connsiteY0" fmla="*/ 0 h 287337"/>
                <a:gd name="connsiteX1" fmla="*/ 0 w 297192"/>
                <a:gd name="connsiteY1" fmla="*/ 134204 h 287337"/>
                <a:gd name="connsiteX0" fmla="*/ 263247 w 287260"/>
                <a:gd name="connsiteY0" fmla="*/ 0 h 270601"/>
                <a:gd name="connsiteX1" fmla="*/ 0 w 287260"/>
                <a:gd name="connsiteY1" fmla="*/ 134204 h 270601"/>
                <a:gd name="connsiteX0" fmla="*/ 271001 w 294559"/>
                <a:gd name="connsiteY0" fmla="*/ 0 h 274560"/>
                <a:gd name="connsiteX1" fmla="*/ 0 w 294559"/>
                <a:gd name="connsiteY1" fmla="*/ 139979 h 274560"/>
                <a:gd name="connsiteX0" fmla="*/ 271001 w 298328"/>
                <a:gd name="connsiteY0" fmla="*/ 0 h 264697"/>
                <a:gd name="connsiteX1" fmla="*/ 0 w 298328"/>
                <a:gd name="connsiteY1" fmla="*/ 139979 h 264697"/>
                <a:gd name="connsiteX0" fmla="*/ 271001 w 297449"/>
                <a:gd name="connsiteY0" fmla="*/ 0 h 272717"/>
                <a:gd name="connsiteX1" fmla="*/ 0 w 297449"/>
                <a:gd name="connsiteY1" fmla="*/ 139979 h 272717"/>
                <a:gd name="connsiteX0" fmla="*/ 287352 w 312678"/>
                <a:gd name="connsiteY0" fmla="*/ 0 h 288003"/>
                <a:gd name="connsiteX1" fmla="*/ 0 w 312678"/>
                <a:gd name="connsiteY1" fmla="*/ 161810 h 2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678" h="288003">
                  <a:moveTo>
                    <a:pt x="287352" y="0"/>
                  </a:moveTo>
                  <a:cubicBezTo>
                    <a:pt x="400081" y="254058"/>
                    <a:pt x="106171" y="412195"/>
                    <a:pt x="0" y="16181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ED4046E4-9CAC-5210-8DCF-20AD06F8C6AD}"/>
                </a:ext>
              </a:extLst>
            </p:cNvPr>
            <p:cNvSpPr/>
            <p:nvPr/>
          </p:nvSpPr>
          <p:spPr>
            <a:xfrm rot="19533976" flipH="1">
              <a:off x="10244052" y="2428533"/>
              <a:ext cx="16234" cy="79645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1778"/>
                <a:gd name="connsiteY0" fmla="*/ 10000 h 10000"/>
                <a:gd name="connsiteX1" fmla="*/ 3057 w 11778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78" h="10000">
                  <a:moveTo>
                    <a:pt x="0" y="10000"/>
                  </a:moveTo>
                  <a:cubicBezTo>
                    <a:pt x="20479" y="5025"/>
                    <a:pt x="9338" y="5053"/>
                    <a:pt x="3057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C0A8B77-472C-7B97-FB97-7173E9BB78CF}"/>
                </a:ext>
              </a:extLst>
            </p:cNvPr>
            <p:cNvSpPr/>
            <p:nvPr/>
          </p:nvSpPr>
          <p:spPr>
            <a:xfrm rot="1119949" flipH="1">
              <a:off x="9673891" y="2530310"/>
              <a:ext cx="32926" cy="118172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7026"/>
                <a:gd name="connsiteY0" fmla="*/ 11670 h 11670"/>
                <a:gd name="connsiteX1" fmla="*/ 16699 w 17026"/>
                <a:gd name="connsiteY1" fmla="*/ 0 h 11670"/>
                <a:gd name="connsiteX0" fmla="*/ 0 w 16699"/>
                <a:gd name="connsiteY0" fmla="*/ 11670 h 11670"/>
                <a:gd name="connsiteX1" fmla="*/ 16699 w 16699"/>
                <a:gd name="connsiteY1" fmla="*/ 0 h 11670"/>
                <a:gd name="connsiteX0" fmla="*/ 0 w 16789"/>
                <a:gd name="connsiteY0" fmla="*/ 11670 h 11670"/>
                <a:gd name="connsiteX1" fmla="*/ 16699 w 16789"/>
                <a:gd name="connsiteY1" fmla="*/ 0 h 11670"/>
                <a:gd name="connsiteX0" fmla="*/ 0 w 21485"/>
                <a:gd name="connsiteY0" fmla="*/ 13787 h 13787"/>
                <a:gd name="connsiteX1" fmla="*/ 21485 w 21485"/>
                <a:gd name="connsiteY1" fmla="*/ 0 h 13787"/>
                <a:gd name="connsiteX0" fmla="*/ 0 w 22431"/>
                <a:gd name="connsiteY0" fmla="*/ 13787 h 13787"/>
                <a:gd name="connsiteX1" fmla="*/ 21485 w 22431"/>
                <a:gd name="connsiteY1" fmla="*/ 0 h 13787"/>
                <a:gd name="connsiteX0" fmla="*/ 0 w 25709"/>
                <a:gd name="connsiteY0" fmla="*/ 13787 h 13787"/>
                <a:gd name="connsiteX1" fmla="*/ 21485 w 25709"/>
                <a:gd name="connsiteY1" fmla="*/ 0 h 1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09" h="13787">
                  <a:moveTo>
                    <a:pt x="0" y="13787"/>
                  </a:moveTo>
                  <a:cubicBezTo>
                    <a:pt x="47190" y="4853"/>
                    <a:pt x="13350" y="6500"/>
                    <a:pt x="21485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CF371F85-87C6-D03C-2234-C281D49A0562}"/>
                </a:ext>
              </a:extLst>
            </p:cNvPr>
            <p:cNvSpPr/>
            <p:nvPr/>
          </p:nvSpPr>
          <p:spPr>
            <a:xfrm rot="7210038">
              <a:off x="9906220" y="2489925"/>
              <a:ext cx="144370" cy="154243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462239"/>
                <a:gd name="connsiteY0" fmla="*/ 24680 h 649453"/>
                <a:gd name="connsiteX1" fmla="*/ 462132 w 462239"/>
                <a:gd name="connsiteY1" fmla="*/ 649452 h 649453"/>
                <a:gd name="connsiteX0" fmla="*/ 0 w 462246"/>
                <a:gd name="connsiteY0" fmla="*/ 1 h 624774"/>
                <a:gd name="connsiteX1" fmla="*/ 462132 w 462246"/>
                <a:gd name="connsiteY1" fmla="*/ 624773 h 624774"/>
                <a:gd name="connsiteX0" fmla="*/ 0 w 461719"/>
                <a:gd name="connsiteY0" fmla="*/ 1 h 661905"/>
                <a:gd name="connsiteX1" fmla="*/ 461605 w 461719"/>
                <a:gd name="connsiteY1" fmla="*/ 661906 h 661905"/>
                <a:gd name="connsiteX0" fmla="*/ 0 w 464279"/>
                <a:gd name="connsiteY0" fmla="*/ 1 h 661905"/>
                <a:gd name="connsiteX1" fmla="*/ 461605 w 464279"/>
                <a:gd name="connsiteY1" fmla="*/ 661906 h 661905"/>
                <a:gd name="connsiteX0" fmla="*/ -1 w 457944"/>
                <a:gd name="connsiteY0" fmla="*/ -1 h 611718"/>
                <a:gd name="connsiteX1" fmla="*/ 455232 w 457944"/>
                <a:gd name="connsiteY1" fmla="*/ 611719 h 611718"/>
                <a:gd name="connsiteX0" fmla="*/ 1 w 489878"/>
                <a:gd name="connsiteY0" fmla="*/ -1 h 768430"/>
                <a:gd name="connsiteX1" fmla="*/ 487343 w 489878"/>
                <a:gd name="connsiteY1" fmla="*/ 768431 h 768430"/>
                <a:gd name="connsiteX0" fmla="*/ 1 w 490127"/>
                <a:gd name="connsiteY0" fmla="*/ -1 h 768430"/>
                <a:gd name="connsiteX1" fmla="*/ 487343 w 490127"/>
                <a:gd name="connsiteY1" fmla="*/ 768431 h 768430"/>
                <a:gd name="connsiteX0" fmla="*/ 1 w 525740"/>
                <a:gd name="connsiteY0" fmla="*/ -1 h 748214"/>
                <a:gd name="connsiteX1" fmla="*/ 523159 w 525740"/>
                <a:gd name="connsiteY1" fmla="*/ 748215 h 748214"/>
                <a:gd name="connsiteX0" fmla="*/ 1 w 523159"/>
                <a:gd name="connsiteY0" fmla="*/ -1 h 748214"/>
                <a:gd name="connsiteX1" fmla="*/ 523159 w 523159"/>
                <a:gd name="connsiteY1" fmla="*/ 748215 h 748214"/>
                <a:gd name="connsiteX0" fmla="*/ 1 w 554904"/>
                <a:gd name="connsiteY0" fmla="*/ -1 h 642241"/>
                <a:gd name="connsiteX1" fmla="*/ 554904 w 554904"/>
                <a:gd name="connsiteY1" fmla="*/ 642242 h 642241"/>
                <a:gd name="connsiteX0" fmla="*/ 1 w 543452"/>
                <a:gd name="connsiteY0" fmla="*/ -1 h 628846"/>
                <a:gd name="connsiteX1" fmla="*/ 543453 w 543452"/>
                <a:gd name="connsiteY1" fmla="*/ 628847 h 628846"/>
                <a:gd name="connsiteX0" fmla="*/ 1 w 543452"/>
                <a:gd name="connsiteY0" fmla="*/ -1 h 628846"/>
                <a:gd name="connsiteX1" fmla="*/ 543453 w 543452"/>
                <a:gd name="connsiteY1" fmla="*/ 628847 h 62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3452" h="628846">
                  <a:moveTo>
                    <a:pt x="1" y="-1"/>
                  </a:moveTo>
                  <a:cubicBezTo>
                    <a:pt x="105822" y="674803"/>
                    <a:pt x="463651" y="297884"/>
                    <a:pt x="543453" y="628847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760A5808-690F-3E88-E74A-EE19FA70A508}"/>
                </a:ext>
              </a:extLst>
            </p:cNvPr>
            <p:cNvSpPr/>
            <p:nvPr/>
          </p:nvSpPr>
          <p:spPr>
            <a:xfrm rot="17861978" flipH="1">
              <a:off x="9698243" y="2346785"/>
              <a:ext cx="143927" cy="45031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404" h="110392">
                  <a:moveTo>
                    <a:pt x="0" y="110392"/>
                  </a:moveTo>
                  <a:cubicBezTo>
                    <a:pt x="34925" y="-54707"/>
                    <a:pt x="315323" y="-3757"/>
                    <a:pt x="325405" y="65099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36FFFCF2-8514-F065-7FE3-DB565DE14732}"/>
                </a:ext>
              </a:extLst>
            </p:cNvPr>
            <p:cNvSpPr/>
            <p:nvPr/>
          </p:nvSpPr>
          <p:spPr>
            <a:xfrm rot="16592937" flipH="1">
              <a:off x="9637727" y="2328587"/>
              <a:ext cx="68973" cy="2286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CC15C1BA-D751-1846-913A-B9E312AADA7F}"/>
                </a:ext>
              </a:extLst>
            </p:cNvPr>
            <p:cNvSpPr/>
            <p:nvPr/>
          </p:nvSpPr>
          <p:spPr>
            <a:xfrm rot="15590213" flipH="1">
              <a:off x="9800083" y="2309408"/>
              <a:ext cx="75613" cy="11600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7207"/>
                <a:gd name="connsiteY0" fmla="*/ 113025 h 113025"/>
                <a:gd name="connsiteX1" fmla="*/ 297036 w 297207"/>
                <a:gd name="connsiteY1" fmla="*/ 67357 h 113025"/>
                <a:gd name="connsiteX0" fmla="*/ 0 w 297036"/>
                <a:gd name="connsiteY0" fmla="*/ 108930 h 108930"/>
                <a:gd name="connsiteX1" fmla="*/ 297036 w 297036"/>
                <a:gd name="connsiteY1" fmla="*/ 63262 h 108930"/>
                <a:gd name="connsiteX0" fmla="*/ 0 w 264404"/>
                <a:gd name="connsiteY0" fmla="*/ 87443 h 94429"/>
                <a:gd name="connsiteX1" fmla="*/ 264404 w 264404"/>
                <a:gd name="connsiteY1" fmla="*/ 94429 h 94429"/>
                <a:gd name="connsiteX0" fmla="*/ 0 w 264404"/>
                <a:gd name="connsiteY0" fmla="*/ 46217 h 53203"/>
                <a:gd name="connsiteX1" fmla="*/ 264404 w 264404"/>
                <a:gd name="connsiteY1" fmla="*/ 53203 h 5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404" h="53203">
                  <a:moveTo>
                    <a:pt x="0" y="46217"/>
                  </a:moveTo>
                  <a:cubicBezTo>
                    <a:pt x="110216" y="-21390"/>
                    <a:pt x="206898" y="-11194"/>
                    <a:pt x="264404" y="53203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ACB4D22E-FB2E-D023-F33A-E7A197299257}"/>
                </a:ext>
              </a:extLst>
            </p:cNvPr>
            <p:cNvSpPr/>
            <p:nvPr/>
          </p:nvSpPr>
          <p:spPr>
            <a:xfrm rot="4084312" flipH="1">
              <a:off x="10287511" y="2322083"/>
              <a:ext cx="84491" cy="2286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D5745DB0-A402-FEF3-D985-32EBFF8EAC39}"/>
                </a:ext>
              </a:extLst>
            </p:cNvPr>
            <p:cNvSpPr/>
            <p:nvPr/>
          </p:nvSpPr>
          <p:spPr>
            <a:xfrm rot="11711406">
              <a:off x="9836845" y="2509975"/>
              <a:ext cx="141624" cy="28909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85548"/>
                <a:gd name="connsiteY0" fmla="*/ 102466 h 102466"/>
                <a:gd name="connsiteX1" fmla="*/ 385419 w 385548"/>
                <a:gd name="connsiteY1" fmla="*/ 79347 h 102466"/>
                <a:gd name="connsiteX0" fmla="*/ 0 w 385585"/>
                <a:gd name="connsiteY0" fmla="*/ 84231 h 84231"/>
                <a:gd name="connsiteX1" fmla="*/ 385419 w 385585"/>
                <a:gd name="connsiteY1" fmla="*/ 61112 h 84231"/>
                <a:gd name="connsiteX0" fmla="*/ 0 w 375879"/>
                <a:gd name="connsiteY0" fmla="*/ 98267 h 98267"/>
                <a:gd name="connsiteX1" fmla="*/ 375707 w 375879"/>
                <a:gd name="connsiteY1" fmla="*/ 49888 h 98267"/>
                <a:gd name="connsiteX0" fmla="*/ 0 w 349701"/>
                <a:gd name="connsiteY0" fmla="*/ 77554 h 77554"/>
                <a:gd name="connsiteX1" fmla="*/ 349511 w 349701"/>
                <a:gd name="connsiteY1" fmla="*/ 68352 h 77554"/>
                <a:gd name="connsiteX0" fmla="*/ 0 w 347736"/>
                <a:gd name="connsiteY0" fmla="*/ 69931 h 78847"/>
                <a:gd name="connsiteX1" fmla="*/ 347543 w 347736"/>
                <a:gd name="connsiteY1" fmla="*/ 78846 h 78847"/>
                <a:gd name="connsiteX0" fmla="*/ 0 w 337725"/>
                <a:gd name="connsiteY0" fmla="*/ 70167 h 78477"/>
                <a:gd name="connsiteX1" fmla="*/ 337526 w 337725"/>
                <a:gd name="connsiteY1" fmla="*/ 78478 h 78477"/>
                <a:gd name="connsiteX0" fmla="*/ 0 w 337526"/>
                <a:gd name="connsiteY0" fmla="*/ 70841 h 79153"/>
                <a:gd name="connsiteX1" fmla="*/ 337526 w 337526"/>
                <a:gd name="connsiteY1" fmla="*/ 79152 h 7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7526" h="79153">
                  <a:moveTo>
                    <a:pt x="0" y="70841"/>
                  </a:moveTo>
                  <a:cubicBezTo>
                    <a:pt x="115844" y="-47528"/>
                    <a:pt x="292319" y="1603"/>
                    <a:pt x="337526" y="79152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D8964A1C-ADE6-8E62-FB19-FE9693F70F00}"/>
                </a:ext>
              </a:extLst>
            </p:cNvPr>
            <p:cNvSpPr/>
            <p:nvPr/>
          </p:nvSpPr>
          <p:spPr>
            <a:xfrm rot="20700000" flipH="1">
              <a:off x="10423488" y="2459480"/>
              <a:ext cx="56610" cy="25558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25560"/>
                <a:gd name="connsiteY0" fmla="*/ 112835 h 112835"/>
                <a:gd name="connsiteX1" fmla="*/ 325405 w 325560"/>
                <a:gd name="connsiteY1" fmla="*/ 67542 h 112835"/>
                <a:gd name="connsiteX0" fmla="*/ 0 w 325404"/>
                <a:gd name="connsiteY0" fmla="*/ 110392 h 110392"/>
                <a:gd name="connsiteX1" fmla="*/ 325405 w 325404"/>
                <a:gd name="connsiteY1" fmla="*/ 65099 h 110392"/>
                <a:gd name="connsiteX0" fmla="*/ 0 w 220775"/>
                <a:gd name="connsiteY0" fmla="*/ 154685 h 154685"/>
                <a:gd name="connsiteX1" fmla="*/ 220775 w 220775"/>
                <a:gd name="connsiteY1" fmla="*/ 36768 h 154685"/>
                <a:gd name="connsiteX0" fmla="*/ 0 w 220775"/>
                <a:gd name="connsiteY0" fmla="*/ 130370 h 130370"/>
                <a:gd name="connsiteX1" fmla="*/ 220775 w 220775"/>
                <a:gd name="connsiteY1" fmla="*/ 12453 h 130370"/>
                <a:gd name="connsiteX0" fmla="*/ 0 w 227432"/>
                <a:gd name="connsiteY0" fmla="*/ 120178 h 120178"/>
                <a:gd name="connsiteX1" fmla="*/ 227432 w 227432"/>
                <a:gd name="connsiteY1" fmla="*/ 17519 h 120178"/>
                <a:gd name="connsiteX0" fmla="*/ 1 w 277011"/>
                <a:gd name="connsiteY0" fmla="*/ 120212 h 120212"/>
                <a:gd name="connsiteX1" fmla="*/ 277011 w 277011"/>
                <a:gd name="connsiteY1" fmla="*/ 17500 h 120212"/>
                <a:gd name="connsiteX0" fmla="*/ -1 w 277009"/>
                <a:gd name="connsiteY0" fmla="*/ 115204 h 115204"/>
                <a:gd name="connsiteX1" fmla="*/ 277009 w 277009"/>
                <a:gd name="connsiteY1" fmla="*/ 12492 h 115204"/>
                <a:gd name="connsiteX0" fmla="*/ 0 w 243166"/>
                <a:gd name="connsiteY0" fmla="*/ 99019 h 99019"/>
                <a:gd name="connsiteX1" fmla="*/ 243166 w 243166"/>
                <a:gd name="connsiteY1" fmla="*/ 22387 h 99019"/>
                <a:gd name="connsiteX0" fmla="*/ 0 w 243166"/>
                <a:gd name="connsiteY0" fmla="*/ 86152 h 86152"/>
                <a:gd name="connsiteX1" fmla="*/ 243166 w 243166"/>
                <a:gd name="connsiteY1" fmla="*/ 9520 h 8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166" h="86152">
                  <a:moveTo>
                    <a:pt x="0" y="86152"/>
                  </a:moveTo>
                  <a:cubicBezTo>
                    <a:pt x="111131" y="-17969"/>
                    <a:pt x="198650" y="-4522"/>
                    <a:pt x="243166" y="952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19C1684F-41C8-3D6C-6C7F-CFC2606D6DAA}"/>
                </a:ext>
              </a:extLst>
            </p:cNvPr>
            <p:cNvSpPr/>
            <p:nvPr/>
          </p:nvSpPr>
          <p:spPr>
            <a:xfrm rot="18654774" flipH="1">
              <a:off x="9958751" y="2215386"/>
              <a:ext cx="30799" cy="7404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0923"/>
                <a:gd name="connsiteY0" fmla="*/ 10469 h 10469"/>
                <a:gd name="connsiteX1" fmla="*/ 5780 w 10923"/>
                <a:gd name="connsiteY1" fmla="*/ 0 h 10469"/>
                <a:gd name="connsiteX0" fmla="*/ 0 w 13797"/>
                <a:gd name="connsiteY0" fmla="*/ 10469 h 10469"/>
                <a:gd name="connsiteX1" fmla="*/ 5780 w 13797"/>
                <a:gd name="connsiteY1" fmla="*/ 0 h 10469"/>
                <a:gd name="connsiteX0" fmla="*/ 0 w 12427"/>
                <a:gd name="connsiteY0" fmla="*/ 12089 h 12089"/>
                <a:gd name="connsiteX1" fmla="*/ 2795 w 12427"/>
                <a:gd name="connsiteY1" fmla="*/ 0 h 12089"/>
                <a:gd name="connsiteX0" fmla="*/ 223 w 5918"/>
                <a:gd name="connsiteY0" fmla="*/ 12089 h 12089"/>
                <a:gd name="connsiteX1" fmla="*/ 3018 w 5918"/>
                <a:gd name="connsiteY1" fmla="*/ 0 h 12089"/>
                <a:gd name="connsiteX0" fmla="*/ 266 w 19050"/>
                <a:gd name="connsiteY0" fmla="*/ 10874 h 10874"/>
                <a:gd name="connsiteX1" fmla="*/ 15341 w 19050"/>
                <a:gd name="connsiteY1" fmla="*/ 0 h 10874"/>
                <a:gd name="connsiteX0" fmla="*/ 759 w 15833"/>
                <a:gd name="connsiteY0" fmla="*/ 10874 h 10874"/>
                <a:gd name="connsiteX1" fmla="*/ 15834 w 15833"/>
                <a:gd name="connsiteY1" fmla="*/ 0 h 10874"/>
                <a:gd name="connsiteX0" fmla="*/ 8306 w 23381"/>
                <a:gd name="connsiteY0" fmla="*/ 10874 h 10874"/>
                <a:gd name="connsiteX1" fmla="*/ 23381 w 23381"/>
                <a:gd name="connsiteY1" fmla="*/ 0 h 10874"/>
                <a:gd name="connsiteX0" fmla="*/ 6751 w 32317"/>
                <a:gd name="connsiteY0" fmla="*/ 12812 h 12812"/>
                <a:gd name="connsiteX1" fmla="*/ 32317 w 32317"/>
                <a:gd name="connsiteY1" fmla="*/ 0 h 12812"/>
                <a:gd name="connsiteX0" fmla="*/ 0 w 25566"/>
                <a:gd name="connsiteY0" fmla="*/ 12812 h 12812"/>
                <a:gd name="connsiteX1" fmla="*/ 25566 w 25566"/>
                <a:gd name="connsiteY1" fmla="*/ 0 h 12812"/>
                <a:gd name="connsiteX0" fmla="*/ 2609 w 28175"/>
                <a:gd name="connsiteY0" fmla="*/ 12812 h 12812"/>
                <a:gd name="connsiteX1" fmla="*/ 28175 w 28175"/>
                <a:gd name="connsiteY1" fmla="*/ 0 h 1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75" h="12812">
                  <a:moveTo>
                    <a:pt x="2609" y="12812"/>
                  </a:moveTo>
                  <a:cubicBezTo>
                    <a:pt x="-8523" y="7352"/>
                    <a:pt x="19002" y="4011"/>
                    <a:pt x="28175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EEDD5C70-6C67-3FBB-BAFE-EE786E94BD09}"/>
                </a:ext>
              </a:extLst>
            </p:cNvPr>
            <p:cNvSpPr/>
            <p:nvPr/>
          </p:nvSpPr>
          <p:spPr>
            <a:xfrm rot="18654774" flipH="1">
              <a:off x="10094995" y="2626972"/>
              <a:ext cx="18471" cy="117907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456627 w 456627"/>
                <a:gd name="connsiteY0" fmla="*/ 416011 h 470607"/>
                <a:gd name="connsiteX1" fmla="*/ 244999 w 456627"/>
                <a:gd name="connsiteY1" fmla="*/ 413214 h 470607"/>
                <a:gd name="connsiteX2" fmla="*/ 61815 w 456627"/>
                <a:gd name="connsiteY2" fmla="*/ 162312 h 470607"/>
                <a:gd name="connsiteX3" fmla="*/ 173068 w 456627"/>
                <a:gd name="connsiteY3" fmla="*/ 7416 h 470607"/>
                <a:gd name="connsiteX0" fmla="*/ 426935 w 426935"/>
                <a:gd name="connsiteY0" fmla="*/ 911724 h 966320"/>
                <a:gd name="connsiteX1" fmla="*/ 215307 w 426935"/>
                <a:gd name="connsiteY1" fmla="*/ 908927 h 966320"/>
                <a:gd name="connsiteX2" fmla="*/ 32123 w 426935"/>
                <a:gd name="connsiteY2" fmla="*/ 658025 h 966320"/>
                <a:gd name="connsiteX3" fmla="*/ 402840 w 426935"/>
                <a:gd name="connsiteY3" fmla="*/ 1638 h 966320"/>
                <a:gd name="connsiteX0" fmla="*/ 407220 w 407220"/>
                <a:gd name="connsiteY0" fmla="*/ 910086 h 964682"/>
                <a:gd name="connsiteX1" fmla="*/ 195592 w 407220"/>
                <a:gd name="connsiteY1" fmla="*/ 907289 h 964682"/>
                <a:gd name="connsiteX2" fmla="*/ 12408 w 407220"/>
                <a:gd name="connsiteY2" fmla="*/ 656387 h 964682"/>
                <a:gd name="connsiteX3" fmla="*/ 146181 w 407220"/>
                <a:gd name="connsiteY3" fmla="*/ 92694 h 964682"/>
                <a:gd name="connsiteX4" fmla="*/ 383125 w 407220"/>
                <a:gd name="connsiteY4" fmla="*/ 0 h 964682"/>
                <a:gd name="connsiteX0" fmla="*/ 411909 w 411909"/>
                <a:gd name="connsiteY0" fmla="*/ 910086 h 964682"/>
                <a:gd name="connsiteX1" fmla="*/ 200281 w 411909"/>
                <a:gd name="connsiteY1" fmla="*/ 907289 h 964682"/>
                <a:gd name="connsiteX2" fmla="*/ 17097 w 411909"/>
                <a:gd name="connsiteY2" fmla="*/ 656387 h 964682"/>
                <a:gd name="connsiteX3" fmla="*/ 14129 w 411909"/>
                <a:gd name="connsiteY3" fmla="*/ 278989 h 964682"/>
                <a:gd name="connsiteX4" fmla="*/ 150870 w 411909"/>
                <a:gd name="connsiteY4" fmla="*/ 92694 h 964682"/>
                <a:gd name="connsiteX5" fmla="*/ 387814 w 411909"/>
                <a:gd name="connsiteY5" fmla="*/ 0 h 964682"/>
                <a:gd name="connsiteX0" fmla="*/ 441748 w 441748"/>
                <a:gd name="connsiteY0" fmla="*/ 910086 h 964682"/>
                <a:gd name="connsiteX1" fmla="*/ 230120 w 441748"/>
                <a:gd name="connsiteY1" fmla="*/ 907289 h 964682"/>
                <a:gd name="connsiteX2" fmla="*/ 46936 w 441748"/>
                <a:gd name="connsiteY2" fmla="*/ 656387 h 964682"/>
                <a:gd name="connsiteX3" fmla="*/ 9 w 441748"/>
                <a:gd name="connsiteY3" fmla="*/ 516735 h 964682"/>
                <a:gd name="connsiteX4" fmla="*/ 43968 w 441748"/>
                <a:gd name="connsiteY4" fmla="*/ 278989 h 964682"/>
                <a:gd name="connsiteX5" fmla="*/ 180709 w 441748"/>
                <a:gd name="connsiteY5" fmla="*/ 92694 h 964682"/>
                <a:gd name="connsiteX6" fmla="*/ 417653 w 441748"/>
                <a:gd name="connsiteY6" fmla="*/ 0 h 964682"/>
                <a:gd name="connsiteX0" fmla="*/ 441748 w 441748"/>
                <a:gd name="connsiteY0" fmla="*/ 910086 h 946995"/>
                <a:gd name="connsiteX1" fmla="*/ 115407 w 441748"/>
                <a:gd name="connsiteY1" fmla="*/ 856815 h 946995"/>
                <a:gd name="connsiteX2" fmla="*/ 46936 w 441748"/>
                <a:gd name="connsiteY2" fmla="*/ 656387 h 946995"/>
                <a:gd name="connsiteX3" fmla="*/ 9 w 441748"/>
                <a:gd name="connsiteY3" fmla="*/ 516735 h 946995"/>
                <a:gd name="connsiteX4" fmla="*/ 43968 w 441748"/>
                <a:gd name="connsiteY4" fmla="*/ 278989 h 946995"/>
                <a:gd name="connsiteX5" fmla="*/ 180709 w 441748"/>
                <a:gd name="connsiteY5" fmla="*/ 92694 h 946995"/>
                <a:gd name="connsiteX6" fmla="*/ 417653 w 441748"/>
                <a:gd name="connsiteY6" fmla="*/ 0 h 946995"/>
                <a:gd name="connsiteX0" fmla="*/ 434654 w 434654"/>
                <a:gd name="connsiteY0" fmla="*/ 907558 h 945124"/>
                <a:gd name="connsiteX1" fmla="*/ 115407 w 434654"/>
                <a:gd name="connsiteY1" fmla="*/ 856815 h 945124"/>
                <a:gd name="connsiteX2" fmla="*/ 46936 w 434654"/>
                <a:gd name="connsiteY2" fmla="*/ 656387 h 945124"/>
                <a:gd name="connsiteX3" fmla="*/ 9 w 434654"/>
                <a:gd name="connsiteY3" fmla="*/ 516735 h 945124"/>
                <a:gd name="connsiteX4" fmla="*/ 43968 w 434654"/>
                <a:gd name="connsiteY4" fmla="*/ 278989 h 945124"/>
                <a:gd name="connsiteX5" fmla="*/ 180709 w 434654"/>
                <a:gd name="connsiteY5" fmla="*/ 92694 h 945124"/>
                <a:gd name="connsiteX6" fmla="*/ 417653 w 434654"/>
                <a:gd name="connsiteY6" fmla="*/ 0 h 945124"/>
                <a:gd name="connsiteX0" fmla="*/ 434654 w 434654"/>
                <a:gd name="connsiteY0" fmla="*/ 907558 h 1046002"/>
                <a:gd name="connsiteX1" fmla="*/ 115407 w 434654"/>
                <a:gd name="connsiteY1" fmla="*/ 856815 h 1046002"/>
                <a:gd name="connsiteX2" fmla="*/ 46936 w 434654"/>
                <a:gd name="connsiteY2" fmla="*/ 656387 h 1046002"/>
                <a:gd name="connsiteX3" fmla="*/ 9 w 434654"/>
                <a:gd name="connsiteY3" fmla="*/ 516735 h 1046002"/>
                <a:gd name="connsiteX4" fmla="*/ 43968 w 434654"/>
                <a:gd name="connsiteY4" fmla="*/ 278989 h 1046002"/>
                <a:gd name="connsiteX5" fmla="*/ 180709 w 434654"/>
                <a:gd name="connsiteY5" fmla="*/ 92694 h 1046002"/>
                <a:gd name="connsiteX6" fmla="*/ 417653 w 434654"/>
                <a:gd name="connsiteY6" fmla="*/ 0 h 1046002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34654 w 434654"/>
                <a:gd name="connsiteY0" fmla="*/ 907558 h 1068223"/>
                <a:gd name="connsiteX1" fmla="*/ 115407 w 434654"/>
                <a:gd name="connsiteY1" fmla="*/ 856815 h 1068223"/>
                <a:gd name="connsiteX2" fmla="*/ 46936 w 434654"/>
                <a:gd name="connsiteY2" fmla="*/ 656387 h 1068223"/>
                <a:gd name="connsiteX3" fmla="*/ 9 w 434654"/>
                <a:gd name="connsiteY3" fmla="*/ 516735 h 1068223"/>
                <a:gd name="connsiteX4" fmla="*/ 43968 w 434654"/>
                <a:gd name="connsiteY4" fmla="*/ 278989 h 1068223"/>
                <a:gd name="connsiteX5" fmla="*/ 180709 w 434654"/>
                <a:gd name="connsiteY5" fmla="*/ 92694 h 1068223"/>
                <a:gd name="connsiteX6" fmla="*/ 417653 w 434654"/>
                <a:gd name="connsiteY6" fmla="*/ 0 h 1068223"/>
                <a:gd name="connsiteX0" fmla="*/ 442929 w 442929"/>
                <a:gd name="connsiteY0" fmla="*/ 907558 h 1068223"/>
                <a:gd name="connsiteX1" fmla="*/ 123682 w 442929"/>
                <a:gd name="connsiteY1" fmla="*/ 856815 h 1068223"/>
                <a:gd name="connsiteX2" fmla="*/ 55211 w 442929"/>
                <a:gd name="connsiteY2" fmla="*/ 656387 h 1068223"/>
                <a:gd name="connsiteX3" fmla="*/ 8284 w 442929"/>
                <a:gd name="connsiteY3" fmla="*/ 516735 h 1068223"/>
                <a:gd name="connsiteX4" fmla="*/ 52243 w 442929"/>
                <a:gd name="connsiteY4" fmla="*/ 278989 h 1068223"/>
                <a:gd name="connsiteX5" fmla="*/ 188984 w 442929"/>
                <a:gd name="connsiteY5" fmla="*/ 92694 h 1068223"/>
                <a:gd name="connsiteX6" fmla="*/ 425928 w 442929"/>
                <a:gd name="connsiteY6" fmla="*/ 0 h 1068223"/>
                <a:gd name="connsiteX0" fmla="*/ 459668 w 459668"/>
                <a:gd name="connsiteY0" fmla="*/ 907558 h 1068223"/>
                <a:gd name="connsiteX1" fmla="*/ 140421 w 459668"/>
                <a:gd name="connsiteY1" fmla="*/ 856815 h 1068223"/>
                <a:gd name="connsiteX2" fmla="*/ 71950 w 459668"/>
                <a:gd name="connsiteY2" fmla="*/ 656387 h 1068223"/>
                <a:gd name="connsiteX3" fmla="*/ 25023 w 459668"/>
                <a:gd name="connsiteY3" fmla="*/ 516735 h 1068223"/>
                <a:gd name="connsiteX4" fmla="*/ 68982 w 459668"/>
                <a:gd name="connsiteY4" fmla="*/ 278989 h 1068223"/>
                <a:gd name="connsiteX5" fmla="*/ 205723 w 459668"/>
                <a:gd name="connsiteY5" fmla="*/ 92694 h 1068223"/>
                <a:gd name="connsiteX6" fmla="*/ 442667 w 459668"/>
                <a:gd name="connsiteY6" fmla="*/ 0 h 1068223"/>
                <a:gd name="connsiteX0" fmla="*/ 480958 w 480958"/>
                <a:gd name="connsiteY0" fmla="*/ 907558 h 1068223"/>
                <a:gd name="connsiteX1" fmla="*/ 161711 w 480958"/>
                <a:gd name="connsiteY1" fmla="*/ 856815 h 1068223"/>
                <a:gd name="connsiteX2" fmla="*/ 93240 w 480958"/>
                <a:gd name="connsiteY2" fmla="*/ 656387 h 1068223"/>
                <a:gd name="connsiteX3" fmla="*/ 46313 w 480958"/>
                <a:gd name="connsiteY3" fmla="*/ 516735 h 1068223"/>
                <a:gd name="connsiteX4" fmla="*/ 90272 w 480958"/>
                <a:gd name="connsiteY4" fmla="*/ 278989 h 1068223"/>
                <a:gd name="connsiteX5" fmla="*/ 227013 w 480958"/>
                <a:gd name="connsiteY5" fmla="*/ 92694 h 1068223"/>
                <a:gd name="connsiteX6" fmla="*/ 463957 w 480958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43521 w 497466"/>
                <a:gd name="connsiteY5" fmla="*/ 92694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07558 h 1068223"/>
                <a:gd name="connsiteX1" fmla="*/ 178219 w 497466"/>
                <a:gd name="connsiteY1" fmla="*/ 856815 h 1068223"/>
                <a:gd name="connsiteX2" fmla="*/ 109748 w 497466"/>
                <a:gd name="connsiteY2" fmla="*/ 656387 h 1068223"/>
                <a:gd name="connsiteX3" fmla="*/ 62821 w 497466"/>
                <a:gd name="connsiteY3" fmla="*/ 516735 h 1068223"/>
                <a:gd name="connsiteX4" fmla="*/ 106780 w 497466"/>
                <a:gd name="connsiteY4" fmla="*/ 278989 h 1068223"/>
                <a:gd name="connsiteX5" fmla="*/ 237896 w 497466"/>
                <a:gd name="connsiteY5" fmla="*/ 88291 h 1068223"/>
                <a:gd name="connsiteX6" fmla="*/ 480465 w 497466"/>
                <a:gd name="connsiteY6" fmla="*/ 0 h 1068223"/>
                <a:gd name="connsiteX0" fmla="*/ 497466 w 497466"/>
                <a:gd name="connsiteY0" fmla="*/ 925579 h 1086244"/>
                <a:gd name="connsiteX1" fmla="*/ 178219 w 497466"/>
                <a:gd name="connsiteY1" fmla="*/ 874836 h 1086244"/>
                <a:gd name="connsiteX2" fmla="*/ 109748 w 497466"/>
                <a:gd name="connsiteY2" fmla="*/ 674408 h 1086244"/>
                <a:gd name="connsiteX3" fmla="*/ 62821 w 497466"/>
                <a:gd name="connsiteY3" fmla="*/ 534756 h 1086244"/>
                <a:gd name="connsiteX4" fmla="*/ 106780 w 497466"/>
                <a:gd name="connsiteY4" fmla="*/ 297010 h 1086244"/>
                <a:gd name="connsiteX5" fmla="*/ 237896 w 497466"/>
                <a:gd name="connsiteY5" fmla="*/ 106312 h 1086244"/>
                <a:gd name="connsiteX6" fmla="*/ 480465 w 497466"/>
                <a:gd name="connsiteY6" fmla="*/ 18021 h 1086244"/>
                <a:gd name="connsiteX0" fmla="*/ 497466 w 497994"/>
                <a:gd name="connsiteY0" fmla="*/ 923357 h 1084022"/>
                <a:gd name="connsiteX1" fmla="*/ 178219 w 497994"/>
                <a:gd name="connsiteY1" fmla="*/ 872614 h 1084022"/>
                <a:gd name="connsiteX2" fmla="*/ 109748 w 497994"/>
                <a:gd name="connsiteY2" fmla="*/ 672186 h 1084022"/>
                <a:gd name="connsiteX3" fmla="*/ 62821 w 497994"/>
                <a:gd name="connsiteY3" fmla="*/ 532534 h 1084022"/>
                <a:gd name="connsiteX4" fmla="*/ 106780 w 497994"/>
                <a:gd name="connsiteY4" fmla="*/ 294788 h 1084022"/>
                <a:gd name="connsiteX5" fmla="*/ 237896 w 497994"/>
                <a:gd name="connsiteY5" fmla="*/ 104090 h 1084022"/>
                <a:gd name="connsiteX6" fmla="*/ 497994 w 497994"/>
                <a:gd name="connsiteY6" fmla="*/ 20447 h 1084022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109748 w 497994"/>
                <a:gd name="connsiteY2" fmla="*/ 698173 h 1110009"/>
                <a:gd name="connsiteX3" fmla="*/ 62821 w 497994"/>
                <a:gd name="connsiteY3" fmla="*/ 558521 h 1110009"/>
                <a:gd name="connsiteX4" fmla="*/ 106780 w 497994"/>
                <a:gd name="connsiteY4" fmla="*/ 320775 h 1110009"/>
                <a:gd name="connsiteX5" fmla="*/ 237896 w 497994"/>
                <a:gd name="connsiteY5" fmla="*/ 130077 h 1110009"/>
                <a:gd name="connsiteX6" fmla="*/ 497994 w 497994"/>
                <a:gd name="connsiteY6" fmla="*/ 46434 h 1110009"/>
                <a:gd name="connsiteX0" fmla="*/ 497466 w 497994"/>
                <a:gd name="connsiteY0" fmla="*/ 949344 h 1110009"/>
                <a:gd name="connsiteX1" fmla="*/ 178219 w 497994"/>
                <a:gd name="connsiteY1" fmla="*/ 898601 h 1110009"/>
                <a:gd name="connsiteX2" fmla="*/ 62821 w 497994"/>
                <a:gd name="connsiteY2" fmla="*/ 558521 h 1110009"/>
                <a:gd name="connsiteX3" fmla="*/ 106780 w 497994"/>
                <a:gd name="connsiteY3" fmla="*/ 320775 h 1110009"/>
                <a:gd name="connsiteX4" fmla="*/ 237896 w 497994"/>
                <a:gd name="connsiteY4" fmla="*/ 130077 h 1110009"/>
                <a:gd name="connsiteX5" fmla="*/ 497994 w 497994"/>
                <a:gd name="connsiteY5" fmla="*/ 46434 h 1110009"/>
                <a:gd name="connsiteX0" fmla="*/ 407775 w 408303"/>
                <a:gd name="connsiteY0" fmla="*/ 949344 h 1110009"/>
                <a:gd name="connsiteX1" fmla="*/ 88528 w 408303"/>
                <a:gd name="connsiteY1" fmla="*/ 898601 h 1110009"/>
                <a:gd name="connsiteX2" fmla="*/ 17089 w 408303"/>
                <a:gd name="connsiteY2" fmla="*/ 320775 h 1110009"/>
                <a:gd name="connsiteX3" fmla="*/ 148205 w 408303"/>
                <a:gd name="connsiteY3" fmla="*/ 130077 h 1110009"/>
                <a:gd name="connsiteX4" fmla="*/ 408303 w 408303"/>
                <a:gd name="connsiteY4" fmla="*/ 46434 h 1110009"/>
                <a:gd name="connsiteX0" fmla="*/ 336176 w 336704"/>
                <a:gd name="connsiteY0" fmla="*/ 949344 h 1110009"/>
                <a:gd name="connsiteX1" fmla="*/ 16929 w 336704"/>
                <a:gd name="connsiteY1" fmla="*/ 898601 h 1110009"/>
                <a:gd name="connsiteX2" fmla="*/ 76606 w 336704"/>
                <a:gd name="connsiteY2" fmla="*/ 130077 h 1110009"/>
                <a:gd name="connsiteX3" fmla="*/ 336704 w 336704"/>
                <a:gd name="connsiteY3" fmla="*/ 46434 h 1110009"/>
                <a:gd name="connsiteX0" fmla="*/ 336176 w 336704"/>
                <a:gd name="connsiteY0" fmla="*/ 902910 h 1063575"/>
                <a:gd name="connsiteX1" fmla="*/ 16929 w 336704"/>
                <a:gd name="connsiteY1" fmla="*/ 852167 h 1063575"/>
                <a:gd name="connsiteX2" fmla="*/ 336704 w 336704"/>
                <a:gd name="connsiteY2" fmla="*/ 0 h 1063575"/>
                <a:gd name="connsiteX0" fmla="*/ 336176 w 336176"/>
                <a:gd name="connsiteY0" fmla="*/ 50743 h 211408"/>
                <a:gd name="connsiteX1" fmla="*/ 16929 w 336176"/>
                <a:gd name="connsiteY1" fmla="*/ 0 h 211408"/>
                <a:gd name="connsiteX0" fmla="*/ 306787 w 306787"/>
                <a:gd name="connsiteY0" fmla="*/ 102026 h 247293"/>
                <a:gd name="connsiteX1" fmla="*/ 18607 w 306787"/>
                <a:gd name="connsiteY1" fmla="*/ 0 h 247293"/>
                <a:gd name="connsiteX0" fmla="*/ 83101 w 87221"/>
                <a:gd name="connsiteY0" fmla="*/ 208899 h 329345"/>
                <a:gd name="connsiteX1" fmla="*/ 87221 w 87221"/>
                <a:gd name="connsiteY1" fmla="*/ 0 h 329345"/>
                <a:gd name="connsiteX0" fmla="*/ 27134 w 36725"/>
                <a:gd name="connsiteY0" fmla="*/ 208899 h 208899"/>
                <a:gd name="connsiteX1" fmla="*/ 31254 w 36725"/>
                <a:gd name="connsiteY1" fmla="*/ 0 h 208899"/>
                <a:gd name="connsiteX0" fmla="*/ 0 w 58499"/>
                <a:gd name="connsiteY0" fmla="*/ 166336 h 166336"/>
                <a:gd name="connsiteX1" fmla="*/ 58499 w 58499"/>
                <a:gd name="connsiteY1" fmla="*/ 0 h 166336"/>
                <a:gd name="connsiteX0" fmla="*/ 25062 w 34822"/>
                <a:gd name="connsiteY0" fmla="*/ 146445 h 146445"/>
                <a:gd name="connsiteX1" fmla="*/ 31706 w 34822"/>
                <a:gd name="connsiteY1" fmla="*/ 0 h 146445"/>
                <a:gd name="connsiteX0" fmla="*/ 0 w 21505"/>
                <a:gd name="connsiteY0" fmla="*/ 146445 h 146445"/>
                <a:gd name="connsiteX1" fmla="*/ 6644 w 21505"/>
                <a:gd name="connsiteY1" fmla="*/ 0 h 146445"/>
                <a:gd name="connsiteX0" fmla="*/ 0 w 26698"/>
                <a:gd name="connsiteY0" fmla="*/ 132829 h 132829"/>
                <a:gd name="connsiteX1" fmla="*/ 20178 w 26698"/>
                <a:gd name="connsiteY1" fmla="*/ 0 h 132829"/>
                <a:gd name="connsiteX0" fmla="*/ 3143 w 21971"/>
                <a:gd name="connsiteY0" fmla="*/ 87579 h 87579"/>
                <a:gd name="connsiteX1" fmla="*/ 0 w 21971"/>
                <a:gd name="connsiteY1" fmla="*/ 0 h 87579"/>
                <a:gd name="connsiteX0" fmla="*/ 3143 w 8369"/>
                <a:gd name="connsiteY0" fmla="*/ 87579 h 87579"/>
                <a:gd name="connsiteX1" fmla="*/ 0 w 8369"/>
                <a:gd name="connsiteY1" fmla="*/ 0 h 87579"/>
                <a:gd name="connsiteX0" fmla="*/ 0 w 19147"/>
                <a:gd name="connsiteY0" fmla="*/ 7943 h 7943"/>
                <a:gd name="connsiteX1" fmla="*/ 19137 w 19147"/>
                <a:gd name="connsiteY1" fmla="*/ 0 h 7943"/>
                <a:gd name="connsiteX0" fmla="*/ 0 w 10407"/>
                <a:gd name="connsiteY0" fmla="*/ 11231 h 11231"/>
                <a:gd name="connsiteX1" fmla="*/ 10403 w 10407"/>
                <a:gd name="connsiteY1" fmla="*/ 0 h 11231"/>
                <a:gd name="connsiteX0" fmla="*/ 0 w 12474"/>
                <a:gd name="connsiteY0" fmla="*/ 11231 h 11231"/>
                <a:gd name="connsiteX1" fmla="*/ 10403 w 12474"/>
                <a:gd name="connsiteY1" fmla="*/ 0 h 11231"/>
                <a:gd name="connsiteX0" fmla="*/ 0 w 9395"/>
                <a:gd name="connsiteY0" fmla="*/ 13458 h 13458"/>
                <a:gd name="connsiteX1" fmla="*/ 2872 w 9395"/>
                <a:gd name="connsiteY1" fmla="*/ 0 h 13458"/>
                <a:gd name="connsiteX0" fmla="*/ 0 w 10923"/>
                <a:gd name="connsiteY0" fmla="*/ 10469 h 10469"/>
                <a:gd name="connsiteX1" fmla="*/ 5780 w 10923"/>
                <a:gd name="connsiteY1" fmla="*/ 0 h 10469"/>
                <a:gd name="connsiteX0" fmla="*/ 0 w 13797"/>
                <a:gd name="connsiteY0" fmla="*/ 10469 h 10469"/>
                <a:gd name="connsiteX1" fmla="*/ 5780 w 13797"/>
                <a:gd name="connsiteY1" fmla="*/ 0 h 10469"/>
                <a:gd name="connsiteX0" fmla="*/ 0 w 12427"/>
                <a:gd name="connsiteY0" fmla="*/ 12089 h 12089"/>
                <a:gd name="connsiteX1" fmla="*/ 2795 w 12427"/>
                <a:gd name="connsiteY1" fmla="*/ 0 h 12089"/>
                <a:gd name="connsiteX0" fmla="*/ 223 w 5918"/>
                <a:gd name="connsiteY0" fmla="*/ 12089 h 12089"/>
                <a:gd name="connsiteX1" fmla="*/ 3018 w 5918"/>
                <a:gd name="connsiteY1" fmla="*/ 0 h 12089"/>
                <a:gd name="connsiteX0" fmla="*/ 266 w 19050"/>
                <a:gd name="connsiteY0" fmla="*/ 10874 h 10874"/>
                <a:gd name="connsiteX1" fmla="*/ 15341 w 19050"/>
                <a:gd name="connsiteY1" fmla="*/ 0 h 10874"/>
                <a:gd name="connsiteX0" fmla="*/ 759 w 15833"/>
                <a:gd name="connsiteY0" fmla="*/ 10874 h 10874"/>
                <a:gd name="connsiteX1" fmla="*/ 15834 w 15833"/>
                <a:gd name="connsiteY1" fmla="*/ 0 h 10874"/>
                <a:gd name="connsiteX0" fmla="*/ 8306 w 23381"/>
                <a:gd name="connsiteY0" fmla="*/ 10874 h 10874"/>
                <a:gd name="connsiteX1" fmla="*/ 23381 w 23381"/>
                <a:gd name="connsiteY1" fmla="*/ 0 h 10874"/>
                <a:gd name="connsiteX0" fmla="*/ 10024 w 17136"/>
                <a:gd name="connsiteY0" fmla="*/ 11379 h 11379"/>
                <a:gd name="connsiteX1" fmla="*/ 17136 w 17136"/>
                <a:gd name="connsiteY1" fmla="*/ 0 h 11379"/>
                <a:gd name="connsiteX0" fmla="*/ 17258 w 24370"/>
                <a:gd name="connsiteY0" fmla="*/ 11379 h 11379"/>
                <a:gd name="connsiteX1" fmla="*/ 24370 w 24370"/>
                <a:gd name="connsiteY1" fmla="*/ 0 h 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70" h="11379">
                  <a:moveTo>
                    <a:pt x="17258" y="11379"/>
                  </a:moveTo>
                  <a:cubicBezTo>
                    <a:pt x="-21136" y="5186"/>
                    <a:pt x="15197" y="4011"/>
                    <a:pt x="24370" y="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772FBDFF-9ACA-0C16-369A-8817E4B3479A}"/>
                </a:ext>
              </a:extLst>
            </p:cNvPr>
            <p:cNvSpPr/>
            <p:nvPr/>
          </p:nvSpPr>
          <p:spPr>
            <a:xfrm rot="20031335" flipH="1">
              <a:off x="9776948" y="2544318"/>
              <a:ext cx="42358" cy="3447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447" h="104881">
                  <a:moveTo>
                    <a:pt x="0" y="104881"/>
                  </a:moveTo>
                  <a:cubicBezTo>
                    <a:pt x="34925" y="-60218"/>
                    <a:pt x="303212" y="900"/>
                    <a:pt x="295275" y="7630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ptos Light" panose="020B0004020202020204" pitchFamily="34" charset="0"/>
              </a:endParaRPr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6FD3ACC0-7319-C9C8-8DD9-C95549ACB498}"/>
                </a:ext>
              </a:extLst>
            </p:cNvPr>
            <p:cNvSpPr/>
            <p:nvPr/>
          </p:nvSpPr>
          <p:spPr>
            <a:xfrm rot="12053042" flipH="1">
              <a:off x="9692566" y="2580221"/>
              <a:ext cx="222036" cy="240529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338788"/>
                <a:gd name="connsiteY0" fmla="*/ 131475 h 131475"/>
                <a:gd name="connsiteX1" fmla="*/ 338640 w 338788"/>
                <a:gd name="connsiteY1" fmla="*/ 52598 h 131475"/>
                <a:gd name="connsiteX0" fmla="*/ 0 w 474043"/>
                <a:gd name="connsiteY0" fmla="*/ 94761 h 94761"/>
                <a:gd name="connsiteX1" fmla="*/ 473939 w 474043"/>
                <a:gd name="connsiteY1" fmla="*/ 90471 h 94761"/>
                <a:gd name="connsiteX0" fmla="*/ 0 w 474097"/>
                <a:gd name="connsiteY0" fmla="*/ 44449 h 44449"/>
                <a:gd name="connsiteX1" fmla="*/ 473939 w 474097"/>
                <a:gd name="connsiteY1" fmla="*/ 40159 h 44449"/>
                <a:gd name="connsiteX0" fmla="*/ 0 w 473939"/>
                <a:gd name="connsiteY0" fmla="*/ 32537 h 32537"/>
                <a:gd name="connsiteX1" fmla="*/ 473939 w 473939"/>
                <a:gd name="connsiteY1" fmla="*/ 28247 h 32537"/>
                <a:gd name="connsiteX0" fmla="*/ 0 w 383740"/>
                <a:gd name="connsiteY0" fmla="*/ 26654 h 32770"/>
                <a:gd name="connsiteX1" fmla="*/ 383740 w 383740"/>
                <a:gd name="connsiteY1" fmla="*/ 32770 h 32770"/>
                <a:gd name="connsiteX0" fmla="*/ 0 w 383740"/>
                <a:gd name="connsiteY0" fmla="*/ 24184 h 30300"/>
                <a:gd name="connsiteX1" fmla="*/ 383740 w 383740"/>
                <a:gd name="connsiteY1" fmla="*/ 30300 h 30300"/>
                <a:gd name="connsiteX0" fmla="*/ 0 w 432388"/>
                <a:gd name="connsiteY0" fmla="*/ 48694 h 48694"/>
                <a:gd name="connsiteX1" fmla="*/ 432388 w 432388"/>
                <a:gd name="connsiteY1" fmla="*/ 19328 h 48694"/>
                <a:gd name="connsiteX0" fmla="*/ 0 w 432388"/>
                <a:gd name="connsiteY0" fmla="*/ 46152 h 46152"/>
                <a:gd name="connsiteX1" fmla="*/ 432388 w 432388"/>
                <a:gd name="connsiteY1" fmla="*/ 16786 h 46152"/>
                <a:gd name="connsiteX0" fmla="*/ 0 w 432388"/>
                <a:gd name="connsiteY0" fmla="*/ 52228 h 52228"/>
                <a:gd name="connsiteX1" fmla="*/ 432388 w 432388"/>
                <a:gd name="connsiteY1" fmla="*/ 22862 h 52228"/>
                <a:gd name="connsiteX0" fmla="*/ 0 w 406944"/>
                <a:gd name="connsiteY0" fmla="*/ 213812 h 213812"/>
                <a:gd name="connsiteX1" fmla="*/ 406944 w 406944"/>
                <a:gd name="connsiteY1" fmla="*/ 5773 h 213812"/>
                <a:gd name="connsiteX0" fmla="*/ 0 w 406944"/>
                <a:gd name="connsiteY0" fmla="*/ 214794 h 214794"/>
                <a:gd name="connsiteX1" fmla="*/ 406944 w 406944"/>
                <a:gd name="connsiteY1" fmla="*/ 6755 h 214794"/>
                <a:gd name="connsiteX0" fmla="*/ 0 w 406944"/>
                <a:gd name="connsiteY0" fmla="*/ 214469 h 214469"/>
                <a:gd name="connsiteX1" fmla="*/ 406944 w 406944"/>
                <a:gd name="connsiteY1" fmla="*/ 6430 h 214469"/>
                <a:gd name="connsiteX0" fmla="*/ 0 w 406944"/>
                <a:gd name="connsiteY0" fmla="*/ 220523 h 220523"/>
                <a:gd name="connsiteX1" fmla="*/ 406944 w 406944"/>
                <a:gd name="connsiteY1" fmla="*/ 12484 h 220523"/>
                <a:gd name="connsiteX0" fmla="*/ 0 w 406944"/>
                <a:gd name="connsiteY0" fmla="*/ 222156 h 222156"/>
                <a:gd name="connsiteX1" fmla="*/ 406944 w 406944"/>
                <a:gd name="connsiteY1" fmla="*/ 14117 h 222156"/>
                <a:gd name="connsiteX0" fmla="*/ 0 w 375232"/>
                <a:gd name="connsiteY0" fmla="*/ 238895 h 238895"/>
                <a:gd name="connsiteX1" fmla="*/ 375232 w 375232"/>
                <a:gd name="connsiteY1" fmla="*/ 11999 h 238895"/>
                <a:gd name="connsiteX0" fmla="*/ 0 w 375232"/>
                <a:gd name="connsiteY0" fmla="*/ 244073 h 244073"/>
                <a:gd name="connsiteX1" fmla="*/ 375232 w 375232"/>
                <a:gd name="connsiteY1" fmla="*/ 17177 h 244073"/>
                <a:gd name="connsiteX0" fmla="*/ 0 w 375232"/>
                <a:gd name="connsiteY0" fmla="*/ 238745 h 238745"/>
                <a:gd name="connsiteX1" fmla="*/ 375232 w 375232"/>
                <a:gd name="connsiteY1" fmla="*/ 11849 h 238745"/>
                <a:gd name="connsiteX0" fmla="*/ 0 w 375232"/>
                <a:gd name="connsiteY0" fmla="*/ 226896 h 226896"/>
                <a:gd name="connsiteX1" fmla="*/ 375232 w 375232"/>
                <a:gd name="connsiteY1" fmla="*/ 0 h 226896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4302 h 244302"/>
                <a:gd name="connsiteX1" fmla="*/ 396263 w 396263"/>
                <a:gd name="connsiteY1" fmla="*/ 0 h 244302"/>
                <a:gd name="connsiteX0" fmla="*/ 0 w 396263"/>
                <a:gd name="connsiteY0" fmla="*/ 247370 h 247370"/>
                <a:gd name="connsiteX1" fmla="*/ 396263 w 396263"/>
                <a:gd name="connsiteY1" fmla="*/ 3068 h 247370"/>
                <a:gd name="connsiteX0" fmla="*/ 0 w 396263"/>
                <a:gd name="connsiteY0" fmla="*/ 246432 h 246432"/>
                <a:gd name="connsiteX1" fmla="*/ 396263 w 396263"/>
                <a:gd name="connsiteY1" fmla="*/ 2130 h 246432"/>
                <a:gd name="connsiteX0" fmla="*/ 0 w 544067"/>
                <a:gd name="connsiteY0" fmla="*/ 214207 h 214207"/>
                <a:gd name="connsiteX1" fmla="*/ 544067 w 544067"/>
                <a:gd name="connsiteY1" fmla="*/ 3733 h 214207"/>
                <a:gd name="connsiteX0" fmla="*/ 0 w 544067"/>
                <a:gd name="connsiteY0" fmla="*/ 228456 h 228456"/>
                <a:gd name="connsiteX1" fmla="*/ 544067 w 544067"/>
                <a:gd name="connsiteY1" fmla="*/ 17982 h 228456"/>
                <a:gd name="connsiteX0" fmla="*/ 0 w 550182"/>
                <a:gd name="connsiteY0" fmla="*/ 242584 h 242584"/>
                <a:gd name="connsiteX1" fmla="*/ 550182 w 550182"/>
                <a:gd name="connsiteY1" fmla="*/ 15945 h 242584"/>
                <a:gd name="connsiteX0" fmla="*/ 0 w 550182"/>
                <a:gd name="connsiteY0" fmla="*/ 291039 h 291039"/>
                <a:gd name="connsiteX1" fmla="*/ 550182 w 550182"/>
                <a:gd name="connsiteY1" fmla="*/ 64400 h 291039"/>
                <a:gd name="connsiteX0" fmla="*/ 0 w 550182"/>
                <a:gd name="connsiteY0" fmla="*/ 287941 h 287941"/>
                <a:gd name="connsiteX1" fmla="*/ 550182 w 550182"/>
                <a:gd name="connsiteY1" fmla="*/ 61302 h 287941"/>
                <a:gd name="connsiteX0" fmla="*/ 0 w 547736"/>
                <a:gd name="connsiteY0" fmla="*/ 297982 h 297982"/>
                <a:gd name="connsiteX1" fmla="*/ 547736 w 547736"/>
                <a:gd name="connsiteY1" fmla="*/ 59177 h 297982"/>
                <a:gd name="connsiteX0" fmla="*/ 0 w 547736"/>
                <a:gd name="connsiteY0" fmla="*/ 308837 h 308837"/>
                <a:gd name="connsiteX1" fmla="*/ 547736 w 547736"/>
                <a:gd name="connsiteY1" fmla="*/ 70032 h 308837"/>
                <a:gd name="connsiteX0" fmla="*/ 0 w 547736"/>
                <a:gd name="connsiteY0" fmla="*/ 297563 h 297563"/>
                <a:gd name="connsiteX1" fmla="*/ 547736 w 547736"/>
                <a:gd name="connsiteY1" fmla="*/ 58758 h 297563"/>
                <a:gd name="connsiteX0" fmla="*/ 0 w 547736"/>
                <a:gd name="connsiteY0" fmla="*/ 258794 h 258794"/>
                <a:gd name="connsiteX1" fmla="*/ 547736 w 547736"/>
                <a:gd name="connsiteY1" fmla="*/ 19989 h 258794"/>
                <a:gd name="connsiteX0" fmla="*/ 0 w 547736"/>
                <a:gd name="connsiteY0" fmla="*/ 241211 h 241211"/>
                <a:gd name="connsiteX1" fmla="*/ 547736 w 547736"/>
                <a:gd name="connsiteY1" fmla="*/ 2406 h 241211"/>
                <a:gd name="connsiteX0" fmla="*/ 0 w 547736"/>
                <a:gd name="connsiteY0" fmla="*/ 242015 h 242015"/>
                <a:gd name="connsiteX1" fmla="*/ 547736 w 547736"/>
                <a:gd name="connsiteY1" fmla="*/ 3210 h 242015"/>
                <a:gd name="connsiteX0" fmla="*/ 0 w 547736"/>
                <a:gd name="connsiteY0" fmla="*/ 245368 h 245368"/>
                <a:gd name="connsiteX1" fmla="*/ 547736 w 547736"/>
                <a:gd name="connsiteY1" fmla="*/ 6563 h 245368"/>
                <a:gd name="connsiteX0" fmla="*/ 0 w 528791"/>
                <a:gd name="connsiteY0" fmla="*/ 213847 h 213847"/>
                <a:gd name="connsiteX1" fmla="*/ 528791 w 528791"/>
                <a:gd name="connsiteY1" fmla="*/ 13026 h 213847"/>
                <a:gd name="connsiteX0" fmla="*/ 0 w 528791"/>
                <a:gd name="connsiteY0" fmla="*/ 205813 h 205813"/>
                <a:gd name="connsiteX1" fmla="*/ 528791 w 528791"/>
                <a:gd name="connsiteY1" fmla="*/ 4992 h 205813"/>
                <a:gd name="connsiteX0" fmla="*/ 0 w 528791"/>
                <a:gd name="connsiteY0" fmla="*/ 205268 h 205268"/>
                <a:gd name="connsiteX1" fmla="*/ 528791 w 528791"/>
                <a:gd name="connsiteY1" fmla="*/ 4447 h 205268"/>
                <a:gd name="connsiteX0" fmla="*/ 0 w 528791"/>
                <a:gd name="connsiteY0" fmla="*/ 209624 h 209624"/>
                <a:gd name="connsiteX1" fmla="*/ 528791 w 528791"/>
                <a:gd name="connsiteY1" fmla="*/ 8803 h 209624"/>
                <a:gd name="connsiteX0" fmla="*/ 0 w 528791"/>
                <a:gd name="connsiteY0" fmla="*/ 218590 h 218590"/>
                <a:gd name="connsiteX1" fmla="*/ 528791 w 528791"/>
                <a:gd name="connsiteY1" fmla="*/ 17769 h 218590"/>
                <a:gd name="connsiteX0" fmla="*/ 0 w 528791"/>
                <a:gd name="connsiteY0" fmla="*/ 231957 h 231957"/>
                <a:gd name="connsiteX1" fmla="*/ 528791 w 528791"/>
                <a:gd name="connsiteY1" fmla="*/ 31136 h 231957"/>
                <a:gd name="connsiteX0" fmla="*/ 0 w 528791"/>
                <a:gd name="connsiteY0" fmla="*/ 214013 h 214013"/>
                <a:gd name="connsiteX1" fmla="*/ 528791 w 528791"/>
                <a:gd name="connsiteY1" fmla="*/ 13192 h 214013"/>
                <a:gd name="connsiteX0" fmla="*/ 0 w 420209"/>
                <a:gd name="connsiteY0" fmla="*/ 203183 h 203183"/>
                <a:gd name="connsiteX1" fmla="*/ 420209 w 420209"/>
                <a:gd name="connsiteY1" fmla="*/ 17035 h 203183"/>
                <a:gd name="connsiteX0" fmla="*/ 0 w 345930"/>
                <a:gd name="connsiteY0" fmla="*/ 237515 h 237515"/>
                <a:gd name="connsiteX1" fmla="*/ 345930 w 345930"/>
                <a:gd name="connsiteY1" fmla="*/ 7812 h 237515"/>
                <a:gd name="connsiteX0" fmla="*/ 0 w 345930"/>
                <a:gd name="connsiteY0" fmla="*/ 229703 h 229703"/>
                <a:gd name="connsiteX1" fmla="*/ 345930 w 345930"/>
                <a:gd name="connsiteY1" fmla="*/ 0 h 229703"/>
                <a:gd name="connsiteX0" fmla="*/ 35452 w 101054"/>
                <a:gd name="connsiteY0" fmla="*/ 273501 h 273501"/>
                <a:gd name="connsiteX1" fmla="*/ 90615 w 101054"/>
                <a:gd name="connsiteY1" fmla="*/ 0 h 273501"/>
                <a:gd name="connsiteX0" fmla="*/ 95469 w 150632"/>
                <a:gd name="connsiteY0" fmla="*/ 273501 h 273501"/>
                <a:gd name="connsiteX1" fmla="*/ 150632 w 150632"/>
                <a:gd name="connsiteY1" fmla="*/ 0 h 273501"/>
                <a:gd name="connsiteX0" fmla="*/ 52453 w 189540"/>
                <a:gd name="connsiteY0" fmla="*/ 222851 h 222851"/>
                <a:gd name="connsiteX1" fmla="*/ 189540 w 189540"/>
                <a:gd name="connsiteY1" fmla="*/ 0 h 222851"/>
                <a:gd name="connsiteX0" fmla="*/ 26898 w 163985"/>
                <a:gd name="connsiteY0" fmla="*/ 223320 h 223320"/>
                <a:gd name="connsiteX1" fmla="*/ 163985 w 163985"/>
                <a:gd name="connsiteY1" fmla="*/ 469 h 223320"/>
                <a:gd name="connsiteX0" fmla="*/ 73392 w 210479"/>
                <a:gd name="connsiteY0" fmla="*/ 232584 h 232584"/>
                <a:gd name="connsiteX1" fmla="*/ 210479 w 210479"/>
                <a:gd name="connsiteY1" fmla="*/ 9733 h 232584"/>
                <a:gd name="connsiteX0" fmla="*/ 62963 w 246817"/>
                <a:gd name="connsiteY0" fmla="*/ 219645 h 219645"/>
                <a:gd name="connsiteX1" fmla="*/ 246817 w 246817"/>
                <a:gd name="connsiteY1" fmla="*/ 14627 h 219645"/>
                <a:gd name="connsiteX0" fmla="*/ 71006 w 254860"/>
                <a:gd name="connsiteY0" fmla="*/ 235620 h 235620"/>
                <a:gd name="connsiteX1" fmla="*/ 254860 w 254860"/>
                <a:gd name="connsiteY1" fmla="*/ 30602 h 235620"/>
                <a:gd name="connsiteX0" fmla="*/ 47766 w 231620"/>
                <a:gd name="connsiteY0" fmla="*/ 215350 h 215350"/>
                <a:gd name="connsiteX1" fmla="*/ 231620 w 231620"/>
                <a:gd name="connsiteY1" fmla="*/ 10332 h 215350"/>
                <a:gd name="connsiteX0" fmla="*/ 90238 w 274092"/>
                <a:gd name="connsiteY0" fmla="*/ 272243 h 272243"/>
                <a:gd name="connsiteX1" fmla="*/ 37884 w 274092"/>
                <a:gd name="connsiteY1" fmla="*/ 27786 h 272243"/>
                <a:gd name="connsiteX2" fmla="*/ 274092 w 274092"/>
                <a:gd name="connsiteY2" fmla="*/ 67225 h 272243"/>
                <a:gd name="connsiteX0" fmla="*/ 58749 w 242603"/>
                <a:gd name="connsiteY0" fmla="*/ 249503 h 249503"/>
                <a:gd name="connsiteX1" fmla="*/ 6395 w 242603"/>
                <a:gd name="connsiteY1" fmla="*/ 5046 h 249503"/>
                <a:gd name="connsiteX2" fmla="*/ 242603 w 242603"/>
                <a:gd name="connsiteY2" fmla="*/ 44485 h 249503"/>
                <a:gd name="connsiteX0" fmla="*/ 58749 w 242603"/>
                <a:gd name="connsiteY0" fmla="*/ 248194 h 248194"/>
                <a:gd name="connsiteX1" fmla="*/ 6395 w 242603"/>
                <a:gd name="connsiteY1" fmla="*/ 3737 h 248194"/>
                <a:gd name="connsiteX2" fmla="*/ 242603 w 242603"/>
                <a:gd name="connsiteY2" fmla="*/ 43176 h 248194"/>
                <a:gd name="connsiteX0" fmla="*/ 58749 w 242603"/>
                <a:gd name="connsiteY0" fmla="*/ 248122 h 248122"/>
                <a:gd name="connsiteX1" fmla="*/ 6395 w 242603"/>
                <a:gd name="connsiteY1" fmla="*/ 3665 h 248122"/>
                <a:gd name="connsiteX2" fmla="*/ 242603 w 242603"/>
                <a:gd name="connsiteY2" fmla="*/ 43104 h 248122"/>
                <a:gd name="connsiteX0" fmla="*/ 58749 w 242603"/>
                <a:gd name="connsiteY0" fmla="*/ 248064 h 248064"/>
                <a:gd name="connsiteX1" fmla="*/ 6395 w 242603"/>
                <a:gd name="connsiteY1" fmla="*/ 3607 h 248064"/>
                <a:gd name="connsiteX2" fmla="*/ 242603 w 242603"/>
                <a:gd name="connsiteY2" fmla="*/ 43046 h 248064"/>
                <a:gd name="connsiteX0" fmla="*/ 61825 w 245679"/>
                <a:gd name="connsiteY0" fmla="*/ 264059 h 264059"/>
                <a:gd name="connsiteX1" fmla="*/ 6190 w 245679"/>
                <a:gd name="connsiteY1" fmla="*/ 3149 h 264059"/>
                <a:gd name="connsiteX2" fmla="*/ 245679 w 245679"/>
                <a:gd name="connsiteY2" fmla="*/ 59041 h 26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79" h="264059">
                  <a:moveTo>
                    <a:pt x="61825" y="264059"/>
                  </a:moveTo>
                  <a:cubicBezTo>
                    <a:pt x="59918" y="229203"/>
                    <a:pt x="-22909" y="26619"/>
                    <a:pt x="6190" y="3149"/>
                  </a:cubicBezTo>
                  <a:cubicBezTo>
                    <a:pt x="35289" y="-20321"/>
                    <a:pt x="220413" y="96314"/>
                    <a:pt x="245679" y="5904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6BD30D4-C4D8-C63C-E76E-4CFEDA7CBE51}"/>
                </a:ext>
              </a:extLst>
            </p:cNvPr>
            <p:cNvGrpSpPr/>
            <p:nvPr/>
          </p:nvGrpSpPr>
          <p:grpSpPr>
            <a:xfrm rot="5161830">
              <a:off x="9834764" y="2815970"/>
              <a:ext cx="98048" cy="47559"/>
              <a:chOff x="3789699" y="6718182"/>
              <a:chExt cx="109543" cy="53135"/>
            </a:xfrm>
          </p:grpSpPr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A2FEF97A-6A4F-13E6-4C75-BCBACA201F13}"/>
                  </a:ext>
                </a:extLst>
              </p:cNvPr>
              <p:cNvSpPr/>
              <p:nvPr/>
            </p:nvSpPr>
            <p:spPr>
              <a:xfrm rot="11119802" flipH="1">
                <a:off x="3816849" y="6739831"/>
                <a:ext cx="82393" cy="568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14411"/>
                  <a:gd name="connsiteY0" fmla="*/ 20875 h 20875"/>
                  <a:gd name="connsiteX1" fmla="*/ 214412 w 214411"/>
                  <a:gd name="connsiteY1" fmla="*/ 0 h 2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411" h="20875">
                    <a:moveTo>
                      <a:pt x="0" y="20875"/>
                    </a:moveTo>
                    <a:cubicBezTo>
                      <a:pt x="121898" y="3961"/>
                      <a:pt x="171414" y="18876"/>
                      <a:pt x="214412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99" name="Free-form: Shape 98">
                <a:extLst>
                  <a:ext uri="{FF2B5EF4-FFF2-40B4-BE49-F238E27FC236}">
                    <a16:creationId xmlns:a16="http://schemas.microsoft.com/office/drawing/2014/main" id="{F39C5E87-580D-488F-3D32-184F7394620B}"/>
                  </a:ext>
                </a:extLst>
              </p:cNvPr>
              <p:cNvSpPr/>
              <p:nvPr/>
            </p:nvSpPr>
            <p:spPr>
              <a:xfrm rot="12012317" flipH="1">
                <a:off x="3810469" y="6759058"/>
                <a:ext cx="73028" cy="11044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39983"/>
                  <a:gd name="connsiteY0" fmla="*/ 89705 h 89705"/>
                  <a:gd name="connsiteX1" fmla="*/ 239983 w 239983"/>
                  <a:gd name="connsiteY1" fmla="*/ 1 h 89705"/>
                  <a:gd name="connsiteX0" fmla="*/ 0 w 262243"/>
                  <a:gd name="connsiteY0" fmla="*/ 62313 h 62313"/>
                  <a:gd name="connsiteX1" fmla="*/ 262243 w 262243"/>
                  <a:gd name="connsiteY1" fmla="*/ -1 h 62313"/>
                  <a:gd name="connsiteX0" fmla="*/ 0 w 215722"/>
                  <a:gd name="connsiteY0" fmla="*/ 50433 h 50433"/>
                  <a:gd name="connsiteX1" fmla="*/ 215722 w 215722"/>
                  <a:gd name="connsiteY1" fmla="*/ -1 h 50433"/>
                  <a:gd name="connsiteX0" fmla="*/ 0 w 190038"/>
                  <a:gd name="connsiteY0" fmla="*/ 40568 h 40568"/>
                  <a:gd name="connsiteX1" fmla="*/ 190037 w 190038"/>
                  <a:gd name="connsiteY1" fmla="*/ 1 h 40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038" h="40568">
                    <a:moveTo>
                      <a:pt x="0" y="40568"/>
                    </a:moveTo>
                    <a:cubicBezTo>
                      <a:pt x="121898" y="23654"/>
                      <a:pt x="147039" y="18877"/>
                      <a:pt x="190037" y="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  <p:sp>
            <p:nvSpPr>
              <p:cNvPr id="100" name="Free-form: Shape 99">
                <a:extLst>
                  <a:ext uri="{FF2B5EF4-FFF2-40B4-BE49-F238E27FC236}">
                    <a16:creationId xmlns:a16="http://schemas.microsoft.com/office/drawing/2014/main" id="{632D283D-407D-2BE9-EC0A-3A97D61D1132}"/>
                  </a:ext>
                </a:extLst>
              </p:cNvPr>
              <p:cNvSpPr/>
              <p:nvPr/>
            </p:nvSpPr>
            <p:spPr>
              <a:xfrm rot="13209666" flipH="1">
                <a:off x="3789699" y="6758674"/>
                <a:ext cx="66314" cy="12643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193388"/>
                  <a:gd name="connsiteY0" fmla="*/ 65062 h 65061"/>
                  <a:gd name="connsiteX1" fmla="*/ 193389 w 193388"/>
                  <a:gd name="connsiteY1" fmla="*/ 571 h 65061"/>
                  <a:gd name="connsiteX0" fmla="*/ -1 w 184732"/>
                  <a:gd name="connsiteY0" fmla="*/ 48867 h 48868"/>
                  <a:gd name="connsiteX1" fmla="*/ 184733 w 184732"/>
                  <a:gd name="connsiteY1" fmla="*/ 26865 h 48868"/>
                  <a:gd name="connsiteX0" fmla="*/ -1 w 184732"/>
                  <a:gd name="connsiteY0" fmla="*/ 39451 h 39452"/>
                  <a:gd name="connsiteX1" fmla="*/ 184733 w 184732"/>
                  <a:gd name="connsiteY1" fmla="*/ 17449 h 39452"/>
                  <a:gd name="connsiteX0" fmla="*/ -1 w 172564"/>
                  <a:gd name="connsiteY0" fmla="*/ 46438 h 46439"/>
                  <a:gd name="connsiteX1" fmla="*/ 172564 w 172564"/>
                  <a:gd name="connsiteY1" fmla="*/ 4162 h 4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564" h="46439">
                    <a:moveTo>
                      <a:pt x="-1" y="46438"/>
                    </a:moveTo>
                    <a:cubicBezTo>
                      <a:pt x="78530" y="-38660"/>
                      <a:pt x="129566" y="23038"/>
                      <a:pt x="172564" y="416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latin typeface="Aptos Light" panose="020B0004020202020204" pitchFamily="34" charset="0"/>
                </a:endParaRPr>
              </a:p>
            </p:txBody>
          </p:sp>
          <p:sp>
            <p:nvSpPr>
              <p:cNvPr id="101" name="Free-form: Shape 100">
                <a:extLst>
                  <a:ext uri="{FF2B5EF4-FFF2-40B4-BE49-F238E27FC236}">
                    <a16:creationId xmlns:a16="http://schemas.microsoft.com/office/drawing/2014/main" id="{9A7283A3-F511-C7C3-D7D6-0BCA18D6CE7D}"/>
                  </a:ext>
                </a:extLst>
              </p:cNvPr>
              <p:cNvSpPr/>
              <p:nvPr/>
            </p:nvSpPr>
            <p:spPr>
              <a:xfrm rot="21259186" flipH="1">
                <a:off x="3797951" y="6718182"/>
                <a:ext cx="72536" cy="1182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  <a:gd name="connsiteX0" fmla="*/ 0 w 188758"/>
                  <a:gd name="connsiteY0" fmla="*/ 23291 h 43435"/>
                  <a:gd name="connsiteX1" fmla="*/ 188757 w 188758"/>
                  <a:gd name="connsiteY1" fmla="*/ 43436 h 4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8758" h="43435">
                    <a:moveTo>
                      <a:pt x="0" y="23291"/>
                    </a:moveTo>
                    <a:cubicBezTo>
                      <a:pt x="104444" y="-24557"/>
                      <a:pt x="153823" y="11040"/>
                      <a:pt x="188757" y="4343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ptos Light" panose="020B0004020202020204" pitchFamily="34" charset="0"/>
                </a:endParaRPr>
              </a:p>
            </p:txBody>
          </p:sp>
        </p:grp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216618CA-F833-8C78-55DE-AB8517FB8B52}"/>
                </a:ext>
              </a:extLst>
            </p:cNvPr>
            <p:cNvSpPr/>
            <p:nvPr/>
          </p:nvSpPr>
          <p:spPr>
            <a:xfrm rot="19429284" flipH="1">
              <a:off x="10267259" y="2309477"/>
              <a:ext cx="285576" cy="394936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9482 w 235701"/>
                <a:gd name="connsiteY0" fmla="*/ 233620 h 233620"/>
                <a:gd name="connsiteX1" fmla="*/ 235701 w 235701"/>
                <a:gd name="connsiteY1" fmla="*/ 9783 h 233620"/>
                <a:gd name="connsiteX0" fmla="*/ 9908 w 224594"/>
                <a:gd name="connsiteY0" fmla="*/ 225905 h 225905"/>
                <a:gd name="connsiteX1" fmla="*/ 224594 w 224594"/>
                <a:gd name="connsiteY1" fmla="*/ 10502 h 225905"/>
                <a:gd name="connsiteX0" fmla="*/ 10341 w 225027"/>
                <a:gd name="connsiteY0" fmla="*/ 231766 h 231766"/>
                <a:gd name="connsiteX1" fmla="*/ 225027 w 225027"/>
                <a:gd name="connsiteY1" fmla="*/ 16363 h 231766"/>
                <a:gd name="connsiteX0" fmla="*/ 270601 w 270601"/>
                <a:gd name="connsiteY0" fmla="*/ 401514 h 401514"/>
                <a:gd name="connsiteX1" fmla="*/ 12115 w 270601"/>
                <a:gd name="connsiteY1" fmla="*/ 7034 h 401514"/>
                <a:gd name="connsiteX0" fmla="*/ 315215 w 315215"/>
                <a:gd name="connsiteY0" fmla="*/ 400188 h 400188"/>
                <a:gd name="connsiteX1" fmla="*/ 0 w 315215"/>
                <a:gd name="connsiteY1" fmla="*/ 219439 h 400188"/>
                <a:gd name="connsiteX2" fmla="*/ 56729 w 315215"/>
                <a:gd name="connsiteY2" fmla="*/ 5708 h 400188"/>
                <a:gd name="connsiteX0" fmla="*/ 315215 w 315215"/>
                <a:gd name="connsiteY0" fmla="*/ 400188 h 429413"/>
                <a:gd name="connsiteX1" fmla="*/ 127111 w 315215"/>
                <a:gd name="connsiteY1" fmla="*/ 421489 h 429413"/>
                <a:gd name="connsiteX2" fmla="*/ 0 w 315215"/>
                <a:gd name="connsiteY2" fmla="*/ 219439 h 429413"/>
                <a:gd name="connsiteX3" fmla="*/ 56729 w 315215"/>
                <a:gd name="connsiteY3" fmla="*/ 5708 h 429413"/>
                <a:gd name="connsiteX0" fmla="*/ 340288 w 340288"/>
                <a:gd name="connsiteY0" fmla="*/ 414303 h 430998"/>
                <a:gd name="connsiteX1" fmla="*/ 127111 w 340288"/>
                <a:gd name="connsiteY1" fmla="*/ 421489 h 430998"/>
                <a:gd name="connsiteX2" fmla="*/ 0 w 340288"/>
                <a:gd name="connsiteY2" fmla="*/ 219439 h 430998"/>
                <a:gd name="connsiteX3" fmla="*/ 56729 w 340288"/>
                <a:gd name="connsiteY3" fmla="*/ 5708 h 430998"/>
                <a:gd name="connsiteX0" fmla="*/ 340288 w 340288"/>
                <a:gd name="connsiteY0" fmla="*/ 414303 h 459911"/>
                <a:gd name="connsiteX1" fmla="*/ 127111 w 340288"/>
                <a:gd name="connsiteY1" fmla="*/ 421489 h 459911"/>
                <a:gd name="connsiteX2" fmla="*/ 0 w 340288"/>
                <a:gd name="connsiteY2" fmla="*/ 219439 h 459911"/>
                <a:gd name="connsiteX3" fmla="*/ 56729 w 340288"/>
                <a:gd name="connsiteY3" fmla="*/ 5708 h 459911"/>
                <a:gd name="connsiteX0" fmla="*/ 340288 w 340288"/>
                <a:gd name="connsiteY0" fmla="*/ 414303 h 473759"/>
                <a:gd name="connsiteX1" fmla="*/ 127111 w 340288"/>
                <a:gd name="connsiteY1" fmla="*/ 421489 h 473759"/>
                <a:gd name="connsiteX2" fmla="*/ 0 w 340288"/>
                <a:gd name="connsiteY2" fmla="*/ 219439 h 473759"/>
                <a:gd name="connsiteX3" fmla="*/ 56729 w 340288"/>
                <a:gd name="connsiteY3" fmla="*/ 5708 h 47375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40288 w 340288"/>
                <a:gd name="connsiteY0" fmla="*/ 414303 h 468899"/>
                <a:gd name="connsiteX1" fmla="*/ 128660 w 340288"/>
                <a:gd name="connsiteY1" fmla="*/ 411506 h 468899"/>
                <a:gd name="connsiteX2" fmla="*/ 0 w 340288"/>
                <a:gd name="connsiteY2" fmla="*/ 219439 h 468899"/>
                <a:gd name="connsiteX3" fmla="*/ 56729 w 340288"/>
                <a:gd name="connsiteY3" fmla="*/ 5708 h 468899"/>
                <a:gd name="connsiteX0" fmla="*/ 333632 w 333632"/>
                <a:gd name="connsiteY0" fmla="*/ 414308 h 468904"/>
                <a:gd name="connsiteX1" fmla="*/ 122004 w 333632"/>
                <a:gd name="connsiteY1" fmla="*/ 411511 h 468904"/>
                <a:gd name="connsiteX2" fmla="*/ 1922 w 333632"/>
                <a:gd name="connsiteY2" fmla="*/ 219072 h 468904"/>
                <a:gd name="connsiteX3" fmla="*/ 50073 w 333632"/>
                <a:gd name="connsiteY3" fmla="*/ 5713 h 468904"/>
                <a:gd name="connsiteX0" fmla="*/ 356877 w 356877"/>
                <a:gd name="connsiteY0" fmla="*/ 414308 h 468904"/>
                <a:gd name="connsiteX1" fmla="*/ 145249 w 356877"/>
                <a:gd name="connsiteY1" fmla="*/ 411511 h 468904"/>
                <a:gd name="connsiteX2" fmla="*/ 25167 w 356877"/>
                <a:gd name="connsiteY2" fmla="*/ 219072 h 468904"/>
                <a:gd name="connsiteX3" fmla="*/ 73318 w 356877"/>
                <a:gd name="connsiteY3" fmla="*/ 5713 h 468904"/>
                <a:gd name="connsiteX0" fmla="*/ 401771 w 401771"/>
                <a:gd name="connsiteY0" fmla="*/ 417857 h 472453"/>
                <a:gd name="connsiteX1" fmla="*/ 190143 w 401771"/>
                <a:gd name="connsiteY1" fmla="*/ 415060 h 472453"/>
                <a:gd name="connsiteX2" fmla="*/ 70061 w 401771"/>
                <a:gd name="connsiteY2" fmla="*/ 222621 h 472453"/>
                <a:gd name="connsiteX3" fmla="*/ 118212 w 401771"/>
                <a:gd name="connsiteY3" fmla="*/ 9262 h 472453"/>
                <a:gd name="connsiteX0" fmla="*/ 409953 w 409953"/>
                <a:gd name="connsiteY0" fmla="*/ 413877 h 468473"/>
                <a:gd name="connsiteX1" fmla="*/ 198325 w 409953"/>
                <a:gd name="connsiteY1" fmla="*/ 411080 h 468473"/>
                <a:gd name="connsiteX2" fmla="*/ 78243 w 409953"/>
                <a:gd name="connsiteY2" fmla="*/ 218641 h 468473"/>
                <a:gd name="connsiteX3" fmla="*/ 126394 w 409953"/>
                <a:gd name="connsiteY3" fmla="*/ 5282 h 468473"/>
                <a:gd name="connsiteX0" fmla="*/ 375324 w 375324"/>
                <a:gd name="connsiteY0" fmla="*/ 415931 h 469589"/>
                <a:gd name="connsiteX1" fmla="*/ 198325 w 375324"/>
                <a:gd name="connsiteY1" fmla="*/ 411080 h 469589"/>
                <a:gd name="connsiteX2" fmla="*/ 78243 w 375324"/>
                <a:gd name="connsiteY2" fmla="*/ 218641 h 469589"/>
                <a:gd name="connsiteX3" fmla="*/ 126394 w 375324"/>
                <a:gd name="connsiteY3" fmla="*/ 5282 h 469589"/>
                <a:gd name="connsiteX0" fmla="*/ 375324 w 375324"/>
                <a:gd name="connsiteY0" fmla="*/ 415931 h 481219"/>
                <a:gd name="connsiteX1" fmla="*/ 198325 w 375324"/>
                <a:gd name="connsiteY1" fmla="*/ 411080 h 481219"/>
                <a:gd name="connsiteX2" fmla="*/ 78243 w 375324"/>
                <a:gd name="connsiteY2" fmla="*/ 218641 h 481219"/>
                <a:gd name="connsiteX3" fmla="*/ 126394 w 375324"/>
                <a:gd name="connsiteY3" fmla="*/ 5282 h 481219"/>
                <a:gd name="connsiteX0" fmla="*/ 352922 w 352922"/>
                <a:gd name="connsiteY0" fmla="*/ 390916 h 467538"/>
                <a:gd name="connsiteX1" fmla="*/ 198325 w 352922"/>
                <a:gd name="connsiteY1" fmla="*/ 411080 h 467538"/>
                <a:gd name="connsiteX2" fmla="*/ 78243 w 352922"/>
                <a:gd name="connsiteY2" fmla="*/ 218641 h 467538"/>
                <a:gd name="connsiteX3" fmla="*/ 126394 w 352922"/>
                <a:gd name="connsiteY3" fmla="*/ 5282 h 467538"/>
                <a:gd name="connsiteX0" fmla="*/ 346823 w 346823"/>
                <a:gd name="connsiteY0" fmla="*/ 391054 h 467676"/>
                <a:gd name="connsiteX1" fmla="*/ 192226 w 346823"/>
                <a:gd name="connsiteY1" fmla="*/ 411218 h 467676"/>
                <a:gd name="connsiteX2" fmla="*/ 81218 w 346823"/>
                <a:gd name="connsiteY2" fmla="*/ 213577 h 467676"/>
                <a:gd name="connsiteX3" fmla="*/ 120295 w 346823"/>
                <a:gd name="connsiteY3" fmla="*/ 5420 h 467676"/>
                <a:gd name="connsiteX0" fmla="*/ 320797 w 320797"/>
                <a:gd name="connsiteY0" fmla="*/ 390396 h 467018"/>
                <a:gd name="connsiteX1" fmla="*/ 166200 w 320797"/>
                <a:gd name="connsiteY1" fmla="*/ 410560 h 467018"/>
                <a:gd name="connsiteX2" fmla="*/ 55192 w 320797"/>
                <a:gd name="connsiteY2" fmla="*/ 212919 h 467018"/>
                <a:gd name="connsiteX3" fmla="*/ 94269 w 320797"/>
                <a:gd name="connsiteY3" fmla="*/ 4762 h 467018"/>
                <a:gd name="connsiteX0" fmla="*/ 311775 w 311775"/>
                <a:gd name="connsiteY0" fmla="*/ 387175 h 463797"/>
                <a:gd name="connsiteX1" fmla="*/ 157178 w 311775"/>
                <a:gd name="connsiteY1" fmla="*/ 407339 h 463797"/>
                <a:gd name="connsiteX2" fmla="*/ 46170 w 311775"/>
                <a:gd name="connsiteY2" fmla="*/ 209698 h 463797"/>
                <a:gd name="connsiteX3" fmla="*/ 85247 w 311775"/>
                <a:gd name="connsiteY3" fmla="*/ 1541 h 463797"/>
                <a:gd name="connsiteX0" fmla="*/ 311775 w 311775"/>
                <a:gd name="connsiteY0" fmla="*/ 387175 h 449304"/>
                <a:gd name="connsiteX1" fmla="*/ 159876 w 311775"/>
                <a:gd name="connsiteY1" fmla="*/ 374200 h 449304"/>
                <a:gd name="connsiteX2" fmla="*/ 46170 w 311775"/>
                <a:gd name="connsiteY2" fmla="*/ 209698 h 449304"/>
                <a:gd name="connsiteX3" fmla="*/ 85247 w 311775"/>
                <a:gd name="connsiteY3" fmla="*/ 1541 h 449304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311775 w 311775"/>
                <a:gd name="connsiteY0" fmla="*/ 387175 h 464483"/>
                <a:gd name="connsiteX1" fmla="*/ 159876 w 311775"/>
                <a:gd name="connsiteY1" fmla="*/ 374200 h 464483"/>
                <a:gd name="connsiteX2" fmla="*/ 46170 w 311775"/>
                <a:gd name="connsiteY2" fmla="*/ 209698 h 464483"/>
                <a:gd name="connsiteX3" fmla="*/ 85247 w 311775"/>
                <a:gd name="connsiteY3" fmla="*/ 1541 h 464483"/>
                <a:gd name="connsiteX0" fmla="*/ 292005 w 292005"/>
                <a:gd name="connsiteY0" fmla="*/ 387233 h 464541"/>
                <a:gd name="connsiteX1" fmla="*/ 140106 w 292005"/>
                <a:gd name="connsiteY1" fmla="*/ 374258 h 464541"/>
                <a:gd name="connsiteX2" fmla="*/ 57596 w 292005"/>
                <a:gd name="connsiteY2" fmla="*/ 202650 h 464541"/>
                <a:gd name="connsiteX3" fmla="*/ 65477 w 292005"/>
                <a:gd name="connsiteY3" fmla="*/ 1599 h 464541"/>
                <a:gd name="connsiteX0" fmla="*/ 326096 w 326096"/>
                <a:gd name="connsiteY0" fmla="*/ 386876 h 464184"/>
                <a:gd name="connsiteX1" fmla="*/ 174197 w 326096"/>
                <a:gd name="connsiteY1" fmla="*/ 373901 h 464184"/>
                <a:gd name="connsiteX2" fmla="*/ 91687 w 326096"/>
                <a:gd name="connsiteY2" fmla="*/ 202293 h 464184"/>
                <a:gd name="connsiteX3" fmla="*/ 99568 w 326096"/>
                <a:gd name="connsiteY3" fmla="*/ 1242 h 464184"/>
                <a:gd name="connsiteX0" fmla="*/ 319438 w 319438"/>
                <a:gd name="connsiteY0" fmla="*/ 387037 h 464345"/>
                <a:gd name="connsiteX1" fmla="*/ 167539 w 319438"/>
                <a:gd name="connsiteY1" fmla="*/ 374062 h 464345"/>
                <a:gd name="connsiteX2" fmla="*/ 85029 w 319438"/>
                <a:gd name="connsiteY2" fmla="*/ 202454 h 464345"/>
                <a:gd name="connsiteX3" fmla="*/ 92910 w 319438"/>
                <a:gd name="connsiteY3" fmla="*/ 1403 h 464345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  <a:gd name="connsiteX0" fmla="*/ 311918 w 311918"/>
                <a:gd name="connsiteY0" fmla="*/ 386928 h 464236"/>
                <a:gd name="connsiteX1" fmla="*/ 160019 w 311918"/>
                <a:gd name="connsiteY1" fmla="*/ 373953 h 464236"/>
                <a:gd name="connsiteX2" fmla="*/ 89525 w 311918"/>
                <a:gd name="connsiteY2" fmla="*/ 220028 h 464236"/>
                <a:gd name="connsiteX3" fmla="*/ 85390 w 311918"/>
                <a:gd name="connsiteY3" fmla="*/ 1294 h 46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918" h="464236">
                  <a:moveTo>
                    <a:pt x="311918" y="386928"/>
                  </a:moveTo>
                  <a:cubicBezTo>
                    <a:pt x="306306" y="494736"/>
                    <a:pt x="142212" y="489217"/>
                    <a:pt x="160019" y="373953"/>
                  </a:cubicBezTo>
                  <a:cubicBezTo>
                    <a:pt x="69665" y="397162"/>
                    <a:pt x="52135" y="254554"/>
                    <a:pt x="89525" y="220028"/>
                  </a:cubicBezTo>
                  <a:cubicBezTo>
                    <a:pt x="-64619" y="193759"/>
                    <a:pt x="11768" y="-18444"/>
                    <a:pt x="85390" y="129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ptos Light" panose="020B0004020202020204" pitchFamily="34" charset="0"/>
              </a:endParaRPr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2CCC0CE5-B810-3136-2E92-4D33D7A7665D}"/>
                </a:ext>
              </a:extLst>
            </p:cNvPr>
            <p:cNvSpPr/>
            <p:nvPr/>
          </p:nvSpPr>
          <p:spPr>
            <a:xfrm rot="15590213" flipH="1">
              <a:off x="10317725" y="2484233"/>
              <a:ext cx="172092" cy="354594"/>
            </a:xfrm>
            <a:custGeom>
              <a:avLst/>
              <a:gdLst>
                <a:gd name="connsiteX0" fmla="*/ 0 w 226219"/>
                <a:gd name="connsiteY0" fmla="*/ 223837 h 223837"/>
                <a:gd name="connsiteX1" fmla="*/ 226219 w 226219"/>
                <a:gd name="connsiteY1" fmla="*/ 0 h 223837"/>
                <a:gd name="connsiteX0" fmla="*/ 18713 w 244932"/>
                <a:gd name="connsiteY0" fmla="*/ 223837 h 223837"/>
                <a:gd name="connsiteX1" fmla="*/ 244932 w 244932"/>
                <a:gd name="connsiteY1" fmla="*/ 0 h 223837"/>
                <a:gd name="connsiteX0" fmla="*/ 17920 w 244139"/>
                <a:gd name="connsiteY0" fmla="*/ 241366 h 241366"/>
                <a:gd name="connsiteX1" fmla="*/ 244139 w 244139"/>
                <a:gd name="connsiteY1" fmla="*/ 17529 h 241366"/>
                <a:gd name="connsiteX0" fmla="*/ 15380 w 293986"/>
                <a:gd name="connsiteY0" fmla="*/ 136630 h 136630"/>
                <a:gd name="connsiteX1" fmla="*/ 293986 w 293986"/>
                <a:gd name="connsiteY1" fmla="*/ 98530 h 136630"/>
                <a:gd name="connsiteX0" fmla="*/ 14714 w 309989"/>
                <a:gd name="connsiteY0" fmla="*/ 133383 h 133383"/>
                <a:gd name="connsiteX1" fmla="*/ 309989 w 309989"/>
                <a:gd name="connsiteY1" fmla="*/ 104808 h 133383"/>
                <a:gd name="connsiteX0" fmla="*/ 0 w 295275"/>
                <a:gd name="connsiteY0" fmla="*/ 92321 h 92321"/>
                <a:gd name="connsiteX1" fmla="*/ 295275 w 295275"/>
                <a:gd name="connsiteY1" fmla="*/ 63746 h 92321"/>
                <a:gd name="connsiteX0" fmla="*/ 0 w 295447"/>
                <a:gd name="connsiteY0" fmla="*/ 104881 h 104881"/>
                <a:gd name="connsiteX1" fmla="*/ 295275 w 295447"/>
                <a:gd name="connsiteY1" fmla="*/ 76306 h 104881"/>
                <a:gd name="connsiteX0" fmla="*/ 0 w 295275"/>
                <a:gd name="connsiteY0" fmla="*/ 76795 h 76795"/>
                <a:gd name="connsiteX1" fmla="*/ 295275 w 295275"/>
                <a:gd name="connsiteY1" fmla="*/ 48220 h 76795"/>
                <a:gd name="connsiteX0" fmla="*/ 0 w 295275"/>
                <a:gd name="connsiteY0" fmla="*/ 28574 h 28574"/>
                <a:gd name="connsiteX1" fmla="*/ 295275 w 295275"/>
                <a:gd name="connsiteY1" fmla="*/ -1 h 28574"/>
                <a:gd name="connsiteX0" fmla="*/ 0 w 104218"/>
                <a:gd name="connsiteY0" fmla="*/ 831179 h 831179"/>
                <a:gd name="connsiteX1" fmla="*/ 104218 w 104218"/>
                <a:gd name="connsiteY1" fmla="*/ 1 h 831179"/>
                <a:gd name="connsiteX0" fmla="*/ 0 w 439951"/>
                <a:gd name="connsiteY0" fmla="*/ 831179 h 920009"/>
                <a:gd name="connsiteX1" fmla="*/ 104218 w 439951"/>
                <a:gd name="connsiteY1" fmla="*/ 1 h 920009"/>
                <a:gd name="connsiteX0" fmla="*/ 0 w 505922"/>
                <a:gd name="connsiteY0" fmla="*/ 638293 h 739924"/>
                <a:gd name="connsiteX1" fmla="*/ 306959 w 505922"/>
                <a:gd name="connsiteY1" fmla="*/ 0 h 739924"/>
                <a:gd name="connsiteX0" fmla="*/ 0 w 436941"/>
                <a:gd name="connsiteY0" fmla="*/ 791479 h 882675"/>
                <a:gd name="connsiteX1" fmla="*/ 93534 w 436941"/>
                <a:gd name="connsiteY1" fmla="*/ -1 h 882675"/>
                <a:gd name="connsiteX0" fmla="*/ 0 w 502644"/>
                <a:gd name="connsiteY0" fmla="*/ 791479 h 887336"/>
                <a:gd name="connsiteX1" fmla="*/ 93534 w 502644"/>
                <a:gd name="connsiteY1" fmla="*/ -1 h 887336"/>
                <a:gd name="connsiteX0" fmla="*/ 0 w 648321"/>
                <a:gd name="connsiteY0" fmla="*/ 718542 h 819569"/>
                <a:gd name="connsiteX1" fmla="*/ 427055 w 648321"/>
                <a:gd name="connsiteY1" fmla="*/ -1 h 819569"/>
                <a:gd name="connsiteX0" fmla="*/ 0 w 699299"/>
                <a:gd name="connsiteY0" fmla="*/ 718542 h 929488"/>
                <a:gd name="connsiteX1" fmla="*/ 427055 w 699299"/>
                <a:gd name="connsiteY1" fmla="*/ -1 h 929488"/>
                <a:gd name="connsiteX0" fmla="*/ 1 w 823940"/>
                <a:gd name="connsiteY0" fmla="*/ 803390 h 1005119"/>
                <a:gd name="connsiteX1" fmla="*/ 649342 w 823940"/>
                <a:gd name="connsiteY1" fmla="*/ -1 h 1005119"/>
                <a:gd name="connsiteX0" fmla="*/ -1 w 879771"/>
                <a:gd name="connsiteY0" fmla="*/ 803390 h 1106337"/>
                <a:gd name="connsiteX1" fmla="*/ 649340 w 879771"/>
                <a:gd name="connsiteY1" fmla="*/ -1 h 1106337"/>
                <a:gd name="connsiteX0" fmla="*/ 1 w 1040161"/>
                <a:gd name="connsiteY0" fmla="*/ 803390 h 1068052"/>
                <a:gd name="connsiteX1" fmla="*/ 649342 w 1040161"/>
                <a:gd name="connsiteY1" fmla="*/ -1 h 1068052"/>
                <a:gd name="connsiteX0" fmla="*/ -1 w 1056942"/>
                <a:gd name="connsiteY0" fmla="*/ 803390 h 1103196"/>
                <a:gd name="connsiteX1" fmla="*/ 649340 w 1056942"/>
                <a:gd name="connsiteY1" fmla="*/ -1 h 1103196"/>
                <a:gd name="connsiteX0" fmla="*/ 1 w 989952"/>
                <a:gd name="connsiteY0" fmla="*/ 865610 h 1156362"/>
                <a:gd name="connsiteX1" fmla="*/ 499576 w 989952"/>
                <a:gd name="connsiteY1" fmla="*/ -1 h 1156362"/>
                <a:gd name="connsiteX0" fmla="*/ 0 w 952955"/>
                <a:gd name="connsiteY0" fmla="*/ 900893 h 1186739"/>
                <a:gd name="connsiteX1" fmla="*/ 408937 w 952955"/>
                <a:gd name="connsiteY1" fmla="*/ -1 h 1186739"/>
                <a:gd name="connsiteX0" fmla="*/ 0 w 655727"/>
                <a:gd name="connsiteY0" fmla="*/ 900893 h 1265272"/>
                <a:gd name="connsiteX1" fmla="*/ 408937 w 655727"/>
                <a:gd name="connsiteY1" fmla="*/ -1 h 1265272"/>
                <a:gd name="connsiteX0" fmla="*/ 1 w 614530"/>
                <a:gd name="connsiteY0" fmla="*/ 1075576 h 1415370"/>
                <a:gd name="connsiteX1" fmla="*/ 328964 w 614530"/>
                <a:gd name="connsiteY1" fmla="*/ -1 h 1415370"/>
                <a:gd name="connsiteX0" fmla="*/ 1 w 571937"/>
                <a:gd name="connsiteY0" fmla="*/ 1075576 h 1326102"/>
                <a:gd name="connsiteX1" fmla="*/ 328964 w 571937"/>
                <a:gd name="connsiteY1" fmla="*/ -1 h 1326102"/>
                <a:gd name="connsiteX0" fmla="*/ 1 w 623304"/>
                <a:gd name="connsiteY0" fmla="*/ 1075576 h 1271743"/>
                <a:gd name="connsiteX1" fmla="*/ 328964 w 623304"/>
                <a:gd name="connsiteY1" fmla="*/ -1 h 1271743"/>
                <a:gd name="connsiteX0" fmla="*/ 0 w 534652"/>
                <a:gd name="connsiteY0" fmla="*/ 1169218 h 1356386"/>
                <a:gd name="connsiteX1" fmla="*/ 120806 w 534652"/>
                <a:gd name="connsiteY1" fmla="*/ -1 h 1356386"/>
                <a:gd name="connsiteX0" fmla="*/ 0 w 452753"/>
                <a:gd name="connsiteY0" fmla="*/ 1169218 h 1312343"/>
                <a:gd name="connsiteX1" fmla="*/ 120806 w 452753"/>
                <a:gd name="connsiteY1" fmla="*/ -1 h 131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753" h="1312343">
                  <a:moveTo>
                    <a:pt x="0" y="1169218"/>
                  </a:moveTo>
                  <a:cubicBezTo>
                    <a:pt x="773789" y="1753630"/>
                    <a:pt x="375529" y="384486"/>
                    <a:pt x="120806" y="-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1" dirty="0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DF6F7F9-3E7B-DC44-2D6B-1386EA075122}"/>
                </a:ext>
              </a:extLst>
            </p:cNvPr>
            <p:cNvGrpSpPr/>
            <p:nvPr/>
          </p:nvGrpSpPr>
          <p:grpSpPr>
            <a:xfrm>
              <a:off x="10143908" y="2617039"/>
              <a:ext cx="115641" cy="46303"/>
              <a:chOff x="1761793" y="7171381"/>
              <a:chExt cx="193824" cy="92767"/>
            </a:xfrm>
          </p:grpSpPr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C31CD584-AC99-96EE-5AEA-7D5A5E0BB7A8}"/>
                  </a:ext>
                </a:extLst>
              </p:cNvPr>
              <p:cNvSpPr/>
              <p:nvPr/>
            </p:nvSpPr>
            <p:spPr>
              <a:xfrm rot="8389614" flipH="1">
                <a:off x="1861659" y="7198185"/>
                <a:ext cx="93958" cy="21136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01A7BAA-0FAC-0DE0-A3C7-B3F8779EA558}"/>
                  </a:ext>
                </a:extLst>
              </p:cNvPr>
              <p:cNvSpPr/>
              <p:nvPr/>
            </p:nvSpPr>
            <p:spPr>
              <a:xfrm rot="13372427" flipH="1">
                <a:off x="1761793" y="7171381"/>
                <a:ext cx="141421" cy="31555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78A3DDBA-3EA4-1B7F-F7DC-F092F6ACD7D9}"/>
                  </a:ext>
                </a:extLst>
              </p:cNvPr>
              <p:cNvSpPr/>
              <p:nvPr/>
            </p:nvSpPr>
            <p:spPr>
              <a:xfrm rot="12784279" flipH="1">
                <a:off x="1767394" y="7191792"/>
                <a:ext cx="119748" cy="4535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C89465EC-9AAB-9173-D3BF-0BC3C6F81B02}"/>
                  </a:ext>
                </a:extLst>
              </p:cNvPr>
              <p:cNvSpPr/>
              <p:nvPr/>
            </p:nvSpPr>
            <p:spPr>
              <a:xfrm rot="11127544" flipH="1">
                <a:off x="1777185" y="7218789"/>
                <a:ext cx="119748" cy="45359"/>
              </a:xfrm>
              <a:custGeom>
                <a:avLst/>
                <a:gdLst>
                  <a:gd name="connsiteX0" fmla="*/ 0 w 226219"/>
                  <a:gd name="connsiteY0" fmla="*/ 223837 h 223837"/>
                  <a:gd name="connsiteX1" fmla="*/ 226219 w 226219"/>
                  <a:gd name="connsiteY1" fmla="*/ 0 h 223837"/>
                  <a:gd name="connsiteX0" fmla="*/ 18713 w 244932"/>
                  <a:gd name="connsiteY0" fmla="*/ 223837 h 223837"/>
                  <a:gd name="connsiteX1" fmla="*/ 244932 w 244932"/>
                  <a:gd name="connsiteY1" fmla="*/ 0 h 223837"/>
                  <a:gd name="connsiteX0" fmla="*/ 17920 w 244139"/>
                  <a:gd name="connsiteY0" fmla="*/ 241366 h 241366"/>
                  <a:gd name="connsiteX1" fmla="*/ 244139 w 244139"/>
                  <a:gd name="connsiteY1" fmla="*/ 17529 h 241366"/>
                  <a:gd name="connsiteX0" fmla="*/ 15380 w 293986"/>
                  <a:gd name="connsiteY0" fmla="*/ 136630 h 136630"/>
                  <a:gd name="connsiteX1" fmla="*/ 293986 w 293986"/>
                  <a:gd name="connsiteY1" fmla="*/ 98530 h 136630"/>
                  <a:gd name="connsiteX0" fmla="*/ 14714 w 309989"/>
                  <a:gd name="connsiteY0" fmla="*/ 133383 h 133383"/>
                  <a:gd name="connsiteX1" fmla="*/ 309989 w 309989"/>
                  <a:gd name="connsiteY1" fmla="*/ 104808 h 133383"/>
                  <a:gd name="connsiteX0" fmla="*/ 0 w 295275"/>
                  <a:gd name="connsiteY0" fmla="*/ 92321 h 92321"/>
                  <a:gd name="connsiteX1" fmla="*/ 295275 w 295275"/>
                  <a:gd name="connsiteY1" fmla="*/ 63746 h 92321"/>
                  <a:gd name="connsiteX0" fmla="*/ 0 w 295447"/>
                  <a:gd name="connsiteY0" fmla="*/ 104881 h 104881"/>
                  <a:gd name="connsiteX1" fmla="*/ 295275 w 295447"/>
                  <a:gd name="connsiteY1" fmla="*/ 76306 h 104881"/>
                  <a:gd name="connsiteX0" fmla="*/ 0 w 295275"/>
                  <a:gd name="connsiteY0" fmla="*/ 76795 h 76795"/>
                  <a:gd name="connsiteX1" fmla="*/ 295275 w 295275"/>
                  <a:gd name="connsiteY1" fmla="*/ 48220 h 76795"/>
                  <a:gd name="connsiteX0" fmla="*/ 0 w 295275"/>
                  <a:gd name="connsiteY0" fmla="*/ 28574 h 28574"/>
                  <a:gd name="connsiteX1" fmla="*/ 295275 w 295275"/>
                  <a:gd name="connsiteY1" fmla="*/ -1 h 28574"/>
                  <a:gd name="connsiteX0" fmla="*/ 0 w 256127"/>
                  <a:gd name="connsiteY0" fmla="*/ 1776 h 78246"/>
                  <a:gd name="connsiteX1" fmla="*/ 256127 w 256127"/>
                  <a:gd name="connsiteY1" fmla="*/ 76062 h 78246"/>
                  <a:gd name="connsiteX0" fmla="*/ 0 w 218476"/>
                  <a:gd name="connsiteY0" fmla="*/ 54316 h 54315"/>
                  <a:gd name="connsiteX1" fmla="*/ 218476 w 218476"/>
                  <a:gd name="connsiteY1" fmla="*/ 0 h 54315"/>
                  <a:gd name="connsiteX0" fmla="*/ 0 w 218476"/>
                  <a:gd name="connsiteY0" fmla="*/ 60228 h 60227"/>
                  <a:gd name="connsiteX1" fmla="*/ 218476 w 218476"/>
                  <a:gd name="connsiteY1" fmla="*/ 5912 h 60227"/>
                  <a:gd name="connsiteX0" fmla="*/ 0 w 220815"/>
                  <a:gd name="connsiteY0" fmla="*/ 40300 h 56781"/>
                  <a:gd name="connsiteX1" fmla="*/ 220815 w 220815"/>
                  <a:gd name="connsiteY1" fmla="*/ 55002 h 56781"/>
                  <a:gd name="connsiteX0" fmla="*/ 0 w 220815"/>
                  <a:gd name="connsiteY0" fmla="*/ 50774 h 65475"/>
                  <a:gd name="connsiteX1" fmla="*/ 220815 w 220815"/>
                  <a:gd name="connsiteY1" fmla="*/ 65476 h 65475"/>
                  <a:gd name="connsiteX0" fmla="*/ 0 w 226407"/>
                  <a:gd name="connsiteY0" fmla="*/ 45510 h 80585"/>
                  <a:gd name="connsiteX1" fmla="*/ 226407 w 226407"/>
                  <a:gd name="connsiteY1" fmla="*/ 80586 h 80585"/>
                  <a:gd name="connsiteX0" fmla="*/ 0 w 226407"/>
                  <a:gd name="connsiteY0" fmla="*/ 19655 h 54730"/>
                  <a:gd name="connsiteX1" fmla="*/ 226407 w 226407"/>
                  <a:gd name="connsiteY1" fmla="*/ 54731 h 54730"/>
                  <a:gd name="connsiteX0" fmla="*/ 0 w 219730"/>
                  <a:gd name="connsiteY0" fmla="*/ 20561 h 51475"/>
                  <a:gd name="connsiteX1" fmla="*/ 219731 w 219730"/>
                  <a:gd name="connsiteY1" fmla="*/ 51474 h 51475"/>
                  <a:gd name="connsiteX0" fmla="*/ 0 w 220512"/>
                  <a:gd name="connsiteY0" fmla="*/ 16329 h 70249"/>
                  <a:gd name="connsiteX1" fmla="*/ 220511 w 220512"/>
                  <a:gd name="connsiteY1" fmla="*/ 70250 h 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0512" h="70249">
                    <a:moveTo>
                      <a:pt x="0" y="16329"/>
                    </a:moveTo>
                    <a:cubicBezTo>
                      <a:pt x="104444" y="-31519"/>
                      <a:pt x="185577" y="37854"/>
                      <a:pt x="220511" y="7025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6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4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rgbClr val="FFFFFF"/>
      </a:lt1>
      <a:dk2>
        <a:srgbClr val="000000"/>
      </a:dk2>
      <a:lt2>
        <a:srgbClr val="E7E6E6"/>
      </a:lt2>
      <a:accent1>
        <a:srgbClr val="000000"/>
      </a:accent1>
      <a:accent2>
        <a:srgbClr val="5EEDF4"/>
      </a:accent2>
      <a:accent3>
        <a:srgbClr val="FFFFFF"/>
      </a:accent3>
      <a:accent4>
        <a:srgbClr val="F65C5C"/>
      </a:accent4>
      <a:accent5>
        <a:srgbClr val="E4FB57"/>
      </a:accent5>
      <a:accent6>
        <a:srgbClr val="70AD47"/>
      </a:accent6>
      <a:hlink>
        <a:srgbClr val="5EEDF4"/>
      </a:hlink>
      <a:folHlink>
        <a:srgbClr val="5EEDF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1ED2B9-1AF0-4F71-BEFD-8DBE5BF8C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DBE837-4454-4BB8-BBAD-91439C9ED4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DE683F-02A7-4A6A-8300-2475C0DF49BF}">
  <ds:schemaRefs>
    <ds:schemaRef ds:uri="http://schemas.microsoft.com/office/2006/metadata/properties"/>
    <ds:schemaRef ds:uri="http://schemas.microsoft.com/office/infopath/2007/PartnerControls"/>
    <ds:schemaRef ds:uri="4e4aa9c8-e249-4689-a79c-5668e8fb8004"/>
    <ds:schemaRef ds:uri="198c72f6-7ae1-4eb8-b23e-e9d92a4ff1d4"/>
    <ds:schemaRef ds:uri="eec3f55b-a9b2-4102-a16c-8ff48ca4bb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216012</TotalTime>
  <Words>499</Words>
  <Application>Microsoft Office PowerPoint</Application>
  <PresentationFormat>Widescreen</PresentationFormat>
  <Paragraphs>118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 Light</vt:lpstr>
      <vt:lpstr>Arial</vt:lpstr>
      <vt:lpstr>Biome</vt:lpstr>
      <vt:lpstr>Calibri</vt:lpstr>
      <vt:lpstr>Calibri Light</vt:lpstr>
      <vt:lpstr>Raleway</vt:lpstr>
      <vt:lpstr>Roboto Serif 20pt</vt:lpstr>
      <vt:lpstr>Office Theme</vt:lpstr>
      <vt:lpstr>1_Office Theme</vt:lpstr>
      <vt:lpstr>Client psychology: The competitive edge for modern advisers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Courtenay</dc:creator>
  <cp:lastModifiedBy>Daniela Ghidini - TFI Lodestar</cp:lastModifiedBy>
  <cp:revision>41</cp:revision>
  <cp:lastPrinted>2025-09-17T16:54:25Z</cp:lastPrinted>
  <dcterms:created xsi:type="dcterms:W3CDTF">2020-06-14T13:24:46Z</dcterms:created>
  <dcterms:modified xsi:type="dcterms:W3CDTF">2025-11-13T16:10:17Z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