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841" r:id="rId5"/>
  </p:sldMasterIdLst>
  <p:notesMasterIdLst>
    <p:notesMasterId r:id="rId52"/>
  </p:notesMasterIdLst>
  <p:sldIdLst>
    <p:sldId id="260" r:id="rId6"/>
    <p:sldId id="2147375156" r:id="rId7"/>
    <p:sldId id="2147375182" r:id="rId8"/>
    <p:sldId id="2147375169" r:id="rId9"/>
    <p:sldId id="578" r:id="rId10"/>
    <p:sldId id="2147375173" r:id="rId11"/>
    <p:sldId id="2147375174" r:id="rId12"/>
    <p:sldId id="2147375918" r:id="rId13"/>
    <p:sldId id="631" r:id="rId14"/>
    <p:sldId id="2147375176" r:id="rId15"/>
    <p:sldId id="2147375171" r:id="rId16"/>
    <p:sldId id="2147375172" r:id="rId17"/>
    <p:sldId id="2147375181" r:id="rId18"/>
    <p:sldId id="2147375175" r:id="rId19"/>
    <p:sldId id="2147375183" r:id="rId20"/>
    <p:sldId id="2147375184" r:id="rId21"/>
    <p:sldId id="2147375224" r:id="rId22"/>
    <p:sldId id="2147375186" r:id="rId23"/>
    <p:sldId id="2147375191" r:id="rId24"/>
    <p:sldId id="2147375192" r:id="rId25"/>
    <p:sldId id="2147375193" r:id="rId26"/>
    <p:sldId id="294" r:id="rId27"/>
    <p:sldId id="2147375209" r:id="rId28"/>
    <p:sldId id="2147375210" r:id="rId29"/>
    <p:sldId id="2147375211" r:id="rId30"/>
    <p:sldId id="2147375213" r:id="rId31"/>
    <p:sldId id="2147375214" r:id="rId32"/>
    <p:sldId id="2147375162" r:id="rId33"/>
    <p:sldId id="2147375212" r:id="rId34"/>
    <p:sldId id="258" r:id="rId35"/>
    <p:sldId id="2147375223" r:id="rId36"/>
    <p:sldId id="2147375200" r:id="rId37"/>
    <p:sldId id="2147375201" r:id="rId38"/>
    <p:sldId id="2147375202" r:id="rId39"/>
    <p:sldId id="2147375205" r:id="rId40"/>
    <p:sldId id="2147375197" r:id="rId41"/>
    <p:sldId id="2147375920" r:id="rId42"/>
    <p:sldId id="2147375166" r:id="rId43"/>
    <p:sldId id="585" r:id="rId44"/>
    <p:sldId id="2147375225" r:id="rId45"/>
    <p:sldId id="2147375914" r:id="rId46"/>
    <p:sldId id="275" r:id="rId47"/>
    <p:sldId id="586" r:id="rId48"/>
    <p:sldId id="587" r:id="rId49"/>
    <p:sldId id="582" r:id="rId50"/>
    <p:sldId id="583" r:id="rId51"/>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Layouts" id="{42C76ADF-9F7D-0F43-94F7-42CC3FFEB85E}">
          <p14:sldIdLst>
            <p14:sldId id="260"/>
            <p14:sldId id="2147375156"/>
            <p14:sldId id="2147375182"/>
            <p14:sldId id="2147375169"/>
            <p14:sldId id="578"/>
            <p14:sldId id="2147375173"/>
            <p14:sldId id="2147375174"/>
            <p14:sldId id="2147375918"/>
            <p14:sldId id="631"/>
            <p14:sldId id="2147375176"/>
            <p14:sldId id="2147375171"/>
            <p14:sldId id="2147375172"/>
            <p14:sldId id="2147375181"/>
            <p14:sldId id="2147375175"/>
            <p14:sldId id="2147375183"/>
            <p14:sldId id="2147375184"/>
            <p14:sldId id="2147375224"/>
            <p14:sldId id="2147375186"/>
            <p14:sldId id="2147375191"/>
            <p14:sldId id="2147375192"/>
            <p14:sldId id="2147375193"/>
            <p14:sldId id="294"/>
            <p14:sldId id="2147375209"/>
            <p14:sldId id="2147375210"/>
            <p14:sldId id="2147375211"/>
            <p14:sldId id="2147375213"/>
            <p14:sldId id="2147375214"/>
            <p14:sldId id="2147375162"/>
            <p14:sldId id="2147375212"/>
            <p14:sldId id="258"/>
            <p14:sldId id="2147375223"/>
            <p14:sldId id="2147375200"/>
            <p14:sldId id="2147375201"/>
            <p14:sldId id="2147375202"/>
            <p14:sldId id="2147375205"/>
            <p14:sldId id="2147375197"/>
            <p14:sldId id="2147375920"/>
            <p14:sldId id="2147375166"/>
            <p14:sldId id="585"/>
            <p14:sldId id="2147375225"/>
            <p14:sldId id="2147375914"/>
            <p14:sldId id="275"/>
            <p14:sldId id="586"/>
            <p14:sldId id="587"/>
          </p14:sldIdLst>
        </p14:section>
        <p14:section name="APPENDIX--STICKER SHEETS" id="{543607F3-326B-964A-9E9C-38C5F72BF53E}">
          <p14:sldIdLst>
            <p14:sldId id="582"/>
            <p14:sldId id="583"/>
          </p14:sldIdLst>
        </p14:section>
      </p14:sectionLst>
    </p:ext>
    <p:ext uri="{EFAFB233-063F-42B5-8137-9DF3F51BA10A}">
      <p15:sldGuideLst xmlns:p15="http://schemas.microsoft.com/office/powerpoint/2012/main">
        <p15:guide id="2" pos="3840">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E09728-9871-5E52-CFD5-0F3ED1F3BD60}" name="Nancy Essex" initials="NE" userId="S::Nancy.Essex@morningstar.com::928a3aac-4cb9-461c-b239-cdaef7ea5aa4" providerId="AD"/>
  <p188:author id="{06694094-D1EB-0670-FA5C-9A09BB01118C}" name="Siegfried Herrnreiter" initials="" userId="S::Siegfried.Herrnreiter@morningstar.com::e484af7b-ae3c-4128-998a-77afa47a0e12" providerId="AD"/>
  <p188:author id="{32A1CBE8-7EBF-2CEB-E52E-370BA5ADF9DF}" name="Vanessa Reu" initials="" userId="S::Vanessa.Reu@morningstar.com::082dd220-4676-41fc-bae1-93693222cc1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B418A"/>
    <a:srgbClr val="110C03"/>
    <a:srgbClr val="000000"/>
    <a:srgbClr val="1C1915"/>
    <a:srgbClr val="272520"/>
    <a:srgbClr val="3C3935"/>
    <a:srgbClr val="585450"/>
    <a:srgbClr val="706D68"/>
    <a:srgbClr val="817D79"/>
    <a:srgbClr val="9F9C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59" d="100"/>
          <a:sy n="59" d="100"/>
        </p:scale>
        <p:origin x="940" y="52"/>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gs" Target="tags/tag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Ghidini - TFI Lodestar" userId="19874b5f-d719-4a41-ad34-fbf54a3885c7" providerId="ADAL" clId="{B7ABDCD7-F197-48A3-93C1-166B4FBB12F8}"/>
    <pc:docChg chg="delSld modSection">
      <pc:chgData name="Daniela Ghidini - TFI Lodestar" userId="19874b5f-d719-4a41-ad34-fbf54a3885c7" providerId="ADAL" clId="{B7ABDCD7-F197-48A3-93C1-166B4FBB12F8}" dt="2025-11-13T16:09:13.092" v="0" actId="2696"/>
      <pc:docMkLst>
        <pc:docMk/>
      </pc:docMkLst>
      <pc:sldChg chg="del">
        <pc:chgData name="Daniela Ghidini - TFI Lodestar" userId="19874b5f-d719-4a41-ad34-fbf54a3885c7" providerId="ADAL" clId="{B7ABDCD7-F197-48A3-93C1-166B4FBB12F8}" dt="2025-11-13T16:09:13.092" v="0" actId="2696"/>
        <pc:sldMkLst>
          <pc:docMk/>
          <pc:sldMk cId="2450498852" sldId="26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morningstaronline-my.sharepoint.com/personal/daniel_noonan_morningstar_com/Documents/Charts%20in%20Excel/Market%20Minute%20-%20Sept%2020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AD-4B6E-A9DE-16AAEB9D45F1}"/>
                </c:ext>
              </c:extLst>
            </c:dLbl>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AD-4B6E-A9DE-16AAEB9D45F1}"/>
                </c:ext>
              </c:extLst>
            </c:dLbl>
            <c:dLbl>
              <c:idx val="3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AD-4B6E-A9DE-16AAEB9D45F1}"/>
                </c:ext>
              </c:extLst>
            </c:dLbl>
            <c:dLbl>
              <c:idx val="4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AD-4B6E-A9DE-16AAEB9D45F1}"/>
                </c:ext>
              </c:extLst>
            </c:dLbl>
            <c:dLbl>
              <c:idx val="4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EAD-4B6E-A9DE-16AAEB9D45F1}"/>
                </c:ext>
              </c:extLst>
            </c:dLbl>
            <c:dLbl>
              <c:idx val="4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EAD-4B6E-A9DE-16AAEB9D45F1}"/>
                </c:ext>
              </c:extLst>
            </c:dLbl>
            <c:dLbl>
              <c:idx val="4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AD-4B6E-A9DE-16AAEB9D45F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ORN Intrinsic" panose="020B0504010101010104" pitchFamily="34" charset="0"/>
                    <a:ea typeface="MORN Intrinsic" panose="020B0504010101010104" pitchFamily="34" charset="0"/>
                    <a:cs typeface="MORN Intrinsic" panose="020B05040101010101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 Erns Calls'!$J$5:$J$53</c:f>
              <c:strCache>
                <c:ptCount val="49"/>
                <c:pt idx="0">
                  <c:v>Q2 13</c:v>
                </c:pt>
                <c:pt idx="1">
                  <c:v>Q3 13</c:v>
                </c:pt>
                <c:pt idx="2">
                  <c:v>Q4 13</c:v>
                </c:pt>
                <c:pt idx="3">
                  <c:v>Q1 14</c:v>
                </c:pt>
                <c:pt idx="4">
                  <c:v>Q2 14</c:v>
                </c:pt>
                <c:pt idx="5">
                  <c:v>Q3 14</c:v>
                </c:pt>
                <c:pt idx="6">
                  <c:v>Q4 14</c:v>
                </c:pt>
                <c:pt idx="7">
                  <c:v>Q1 15</c:v>
                </c:pt>
                <c:pt idx="8">
                  <c:v>Q2 15</c:v>
                </c:pt>
                <c:pt idx="9">
                  <c:v>Q3 15</c:v>
                </c:pt>
                <c:pt idx="10">
                  <c:v>Q4 15</c:v>
                </c:pt>
                <c:pt idx="11">
                  <c:v>Q1 16</c:v>
                </c:pt>
                <c:pt idx="12">
                  <c:v>Q2 16</c:v>
                </c:pt>
                <c:pt idx="13">
                  <c:v>Q3 16</c:v>
                </c:pt>
                <c:pt idx="14">
                  <c:v>Q4 16</c:v>
                </c:pt>
                <c:pt idx="15">
                  <c:v>Q1 17</c:v>
                </c:pt>
                <c:pt idx="16">
                  <c:v>Q2 17</c:v>
                </c:pt>
                <c:pt idx="17">
                  <c:v>Q3 17</c:v>
                </c:pt>
                <c:pt idx="18">
                  <c:v>Q4 17</c:v>
                </c:pt>
                <c:pt idx="19">
                  <c:v>Q1 18</c:v>
                </c:pt>
                <c:pt idx="20">
                  <c:v>Q2 18</c:v>
                </c:pt>
                <c:pt idx="21">
                  <c:v>Q3 18</c:v>
                </c:pt>
                <c:pt idx="22">
                  <c:v>Q4 18</c:v>
                </c:pt>
                <c:pt idx="23">
                  <c:v>Q1 19</c:v>
                </c:pt>
                <c:pt idx="24">
                  <c:v>Q2 19</c:v>
                </c:pt>
                <c:pt idx="25">
                  <c:v>Q3 19</c:v>
                </c:pt>
                <c:pt idx="26">
                  <c:v>Q4 19</c:v>
                </c:pt>
                <c:pt idx="27">
                  <c:v>Q1 20</c:v>
                </c:pt>
                <c:pt idx="28">
                  <c:v>Q2 20</c:v>
                </c:pt>
                <c:pt idx="29">
                  <c:v>Q3 20</c:v>
                </c:pt>
                <c:pt idx="30">
                  <c:v>Q4 20</c:v>
                </c:pt>
                <c:pt idx="31">
                  <c:v>Q1 21</c:v>
                </c:pt>
                <c:pt idx="32">
                  <c:v>Q2 21</c:v>
                </c:pt>
                <c:pt idx="33">
                  <c:v>Q3 21</c:v>
                </c:pt>
                <c:pt idx="34">
                  <c:v>Q4 21</c:v>
                </c:pt>
                <c:pt idx="35">
                  <c:v>Q1 22</c:v>
                </c:pt>
                <c:pt idx="36">
                  <c:v>Q2 22</c:v>
                </c:pt>
                <c:pt idx="37">
                  <c:v>Q3 22</c:v>
                </c:pt>
                <c:pt idx="38">
                  <c:v>Q4 22</c:v>
                </c:pt>
                <c:pt idx="39">
                  <c:v>Q1 23</c:v>
                </c:pt>
                <c:pt idx="40">
                  <c:v>Q2 23</c:v>
                </c:pt>
                <c:pt idx="41">
                  <c:v>Q3 23</c:v>
                </c:pt>
                <c:pt idx="42">
                  <c:v>Q4 23</c:v>
                </c:pt>
                <c:pt idx="43">
                  <c:v>Q1 24</c:v>
                </c:pt>
                <c:pt idx="44">
                  <c:v>Q2 24</c:v>
                </c:pt>
                <c:pt idx="45">
                  <c:v>Q3 24</c:v>
                </c:pt>
                <c:pt idx="46">
                  <c:v>Q4 24</c:v>
                </c:pt>
                <c:pt idx="47">
                  <c:v>Q1 25</c:v>
                </c:pt>
                <c:pt idx="48">
                  <c:v>Q2 25</c:v>
                </c:pt>
              </c:strCache>
            </c:strRef>
          </c:cat>
          <c:val>
            <c:numRef>
              <c:f>'AI Erns Calls'!$K$5:$K$53</c:f>
              <c:numCache>
                <c:formatCode>General</c:formatCode>
                <c:ptCount val="49"/>
                <c:pt idx="0">
                  <c:v>2</c:v>
                </c:pt>
                <c:pt idx="1">
                  <c:v>4</c:v>
                </c:pt>
                <c:pt idx="2">
                  <c:v>5</c:v>
                </c:pt>
                <c:pt idx="3">
                  <c:v>3</c:v>
                </c:pt>
                <c:pt idx="4">
                  <c:v>3</c:v>
                </c:pt>
                <c:pt idx="5">
                  <c:v>3</c:v>
                </c:pt>
                <c:pt idx="6">
                  <c:v>2</c:v>
                </c:pt>
                <c:pt idx="7">
                  <c:v>5</c:v>
                </c:pt>
                <c:pt idx="8">
                  <c:v>3</c:v>
                </c:pt>
                <c:pt idx="9">
                  <c:v>4</c:v>
                </c:pt>
                <c:pt idx="10">
                  <c:v>6</c:v>
                </c:pt>
                <c:pt idx="11">
                  <c:v>8</c:v>
                </c:pt>
                <c:pt idx="12">
                  <c:v>14</c:v>
                </c:pt>
                <c:pt idx="13">
                  <c:v>16</c:v>
                </c:pt>
                <c:pt idx="14">
                  <c:v>19</c:v>
                </c:pt>
                <c:pt idx="15">
                  <c:v>25</c:v>
                </c:pt>
                <c:pt idx="16">
                  <c:v>40</c:v>
                </c:pt>
                <c:pt idx="17">
                  <c:v>36</c:v>
                </c:pt>
                <c:pt idx="18">
                  <c:v>35</c:v>
                </c:pt>
                <c:pt idx="19">
                  <c:v>53</c:v>
                </c:pt>
                <c:pt idx="20">
                  <c:v>52</c:v>
                </c:pt>
                <c:pt idx="21">
                  <c:v>45</c:v>
                </c:pt>
                <c:pt idx="22">
                  <c:v>40</c:v>
                </c:pt>
                <c:pt idx="23">
                  <c:v>59</c:v>
                </c:pt>
                <c:pt idx="24">
                  <c:v>50</c:v>
                </c:pt>
                <c:pt idx="25">
                  <c:v>57</c:v>
                </c:pt>
                <c:pt idx="26">
                  <c:v>58</c:v>
                </c:pt>
                <c:pt idx="27">
                  <c:v>52</c:v>
                </c:pt>
                <c:pt idx="28">
                  <c:v>52</c:v>
                </c:pt>
                <c:pt idx="29">
                  <c:v>58</c:v>
                </c:pt>
                <c:pt idx="30">
                  <c:v>70</c:v>
                </c:pt>
                <c:pt idx="31">
                  <c:v>59</c:v>
                </c:pt>
                <c:pt idx="32">
                  <c:v>67</c:v>
                </c:pt>
                <c:pt idx="33">
                  <c:v>68</c:v>
                </c:pt>
                <c:pt idx="34">
                  <c:v>61</c:v>
                </c:pt>
                <c:pt idx="35">
                  <c:v>57</c:v>
                </c:pt>
                <c:pt idx="36">
                  <c:v>53</c:v>
                </c:pt>
                <c:pt idx="37">
                  <c:v>72</c:v>
                </c:pt>
                <c:pt idx="38">
                  <c:v>78</c:v>
                </c:pt>
                <c:pt idx="39">
                  <c:v>110</c:v>
                </c:pt>
                <c:pt idx="40">
                  <c:v>152</c:v>
                </c:pt>
                <c:pt idx="41">
                  <c:v>173</c:v>
                </c:pt>
                <c:pt idx="42">
                  <c:v>190</c:v>
                </c:pt>
                <c:pt idx="43">
                  <c:v>205</c:v>
                </c:pt>
                <c:pt idx="44">
                  <c:v>214</c:v>
                </c:pt>
                <c:pt idx="45">
                  <c:v>212</c:v>
                </c:pt>
                <c:pt idx="46">
                  <c:v>247</c:v>
                </c:pt>
                <c:pt idx="47">
                  <c:v>218</c:v>
                </c:pt>
                <c:pt idx="48">
                  <c:v>287</c:v>
                </c:pt>
              </c:numCache>
            </c:numRef>
          </c:val>
          <c:extLst>
            <c:ext xmlns:c16="http://schemas.microsoft.com/office/drawing/2014/chart" uri="{C3380CC4-5D6E-409C-BE32-E72D297353CC}">
              <c16:uniqueId val="{00000002-9EAD-4B6E-A9DE-16AAEB9D45F1}"/>
            </c:ext>
          </c:extLst>
        </c:ser>
        <c:dLbls>
          <c:showLegendKey val="0"/>
          <c:showVal val="0"/>
          <c:showCatName val="0"/>
          <c:showSerName val="0"/>
          <c:showPercent val="0"/>
          <c:showBubbleSize val="0"/>
        </c:dLbls>
        <c:gapWidth val="65"/>
        <c:overlap val="-27"/>
        <c:axId val="2096283824"/>
        <c:axId val="2096289104"/>
      </c:barChart>
      <c:catAx>
        <c:axId val="209628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ORN Intrinsic" panose="020B0504010101010104" pitchFamily="34" charset="0"/>
                <a:ea typeface="MORN Intrinsic" panose="020B0504010101010104" pitchFamily="34" charset="0"/>
                <a:cs typeface="MORN Intrinsic" panose="020B0504010101010104" pitchFamily="34" charset="0"/>
              </a:defRPr>
            </a:pPr>
            <a:endParaRPr lang="en-US"/>
          </a:p>
        </c:txPr>
        <c:crossAx val="2096289104"/>
        <c:crosses val="autoZero"/>
        <c:auto val="1"/>
        <c:lblAlgn val="ctr"/>
        <c:lblOffset val="100"/>
        <c:tickLblSkip val="2"/>
        <c:tickMarkSkip val="2"/>
        <c:noMultiLvlLbl val="0"/>
      </c:catAx>
      <c:valAx>
        <c:axId val="20962891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ORN Intrinsic" panose="020B0504010101010104" pitchFamily="34" charset="0"/>
                <a:ea typeface="MORN Intrinsic" panose="020B0504010101010104" pitchFamily="34" charset="0"/>
                <a:cs typeface="MORN Intrinsic" panose="020B0504010101010104" pitchFamily="34" charset="0"/>
              </a:defRPr>
            </a:pPr>
            <a:endParaRPr lang="en-US"/>
          </a:p>
        </c:txPr>
        <c:crossAx val="2096283824"/>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MORN Intrinsic" panose="020B0504010101010104" pitchFamily="34" charset="0"/>
          <a:ea typeface="MORN Intrinsic" panose="020B0504010101010104" pitchFamily="34" charset="0"/>
          <a:cs typeface="MORN Intrinsic" panose="020B05040101010101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3B833-BB71-4241-9F3A-886A69FFBD5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4310EF3A-7AD7-4AB2-B3AF-D5C83B7C33B6}">
      <dgm:prSet/>
      <dgm:spPr/>
      <dgm:t>
        <a:bodyPr/>
        <a:lstStyle/>
        <a:p>
          <a:pPr>
            <a:lnSpc>
              <a:spcPct val="100000"/>
            </a:lnSpc>
          </a:pPr>
          <a:r>
            <a:rPr lang="en-GB"/>
            <a:t>Background– What is AI and why is it so popular?</a:t>
          </a:r>
          <a:endParaRPr lang="en-US"/>
        </a:p>
      </dgm:t>
    </dgm:pt>
    <dgm:pt modelId="{944F747D-0911-4B10-A894-D5621DB032B7}" type="parTrans" cxnId="{925383F3-AA17-482D-9249-AE52ACED742F}">
      <dgm:prSet/>
      <dgm:spPr/>
      <dgm:t>
        <a:bodyPr/>
        <a:lstStyle/>
        <a:p>
          <a:endParaRPr lang="en-US"/>
        </a:p>
      </dgm:t>
    </dgm:pt>
    <dgm:pt modelId="{386136A5-7FD1-45F1-BD3F-14A603FAC384}" type="sibTrans" cxnId="{925383F3-AA17-482D-9249-AE52ACED742F}">
      <dgm:prSet/>
      <dgm:spPr/>
      <dgm:t>
        <a:bodyPr/>
        <a:lstStyle/>
        <a:p>
          <a:endParaRPr lang="en-US"/>
        </a:p>
      </dgm:t>
    </dgm:pt>
    <dgm:pt modelId="{7990A3DA-8E69-4331-B7DB-356201BDE6A1}">
      <dgm:prSet/>
      <dgm:spPr/>
      <dgm:t>
        <a:bodyPr/>
        <a:lstStyle/>
        <a:p>
          <a:pPr>
            <a:lnSpc>
              <a:spcPct val="100000"/>
            </a:lnSpc>
          </a:pPr>
          <a:r>
            <a:rPr lang="en-GB"/>
            <a:t>Our Research – What we looked at and why</a:t>
          </a:r>
          <a:endParaRPr lang="en-US"/>
        </a:p>
      </dgm:t>
    </dgm:pt>
    <dgm:pt modelId="{1C19DBE3-E81F-4DBF-B926-83B0C6C9A084}" type="parTrans" cxnId="{904BD5FB-5FEE-46B6-ABDB-D181DEF87052}">
      <dgm:prSet/>
      <dgm:spPr/>
      <dgm:t>
        <a:bodyPr/>
        <a:lstStyle/>
        <a:p>
          <a:endParaRPr lang="en-US"/>
        </a:p>
      </dgm:t>
    </dgm:pt>
    <dgm:pt modelId="{743067F3-D17E-4508-93DA-AD7909B523FF}" type="sibTrans" cxnId="{904BD5FB-5FEE-46B6-ABDB-D181DEF87052}">
      <dgm:prSet/>
      <dgm:spPr/>
      <dgm:t>
        <a:bodyPr/>
        <a:lstStyle/>
        <a:p>
          <a:endParaRPr lang="en-US"/>
        </a:p>
      </dgm:t>
    </dgm:pt>
    <dgm:pt modelId="{4E82CC14-20F1-41EF-9852-09757831FF9F}">
      <dgm:prSet/>
      <dgm:spPr/>
      <dgm:t>
        <a:bodyPr/>
        <a:lstStyle/>
        <a:p>
          <a:pPr>
            <a:lnSpc>
              <a:spcPct val="100000"/>
            </a:lnSpc>
          </a:pPr>
          <a:r>
            <a:rPr lang="en-GB"/>
            <a:t>Our Findings – What we found</a:t>
          </a:r>
          <a:endParaRPr lang="en-US"/>
        </a:p>
      </dgm:t>
    </dgm:pt>
    <dgm:pt modelId="{61CEE18D-A83E-4CF4-A1E9-5EA7B5EBA51F}" type="parTrans" cxnId="{9BF9ACC7-858D-4444-A489-EC36955921EC}">
      <dgm:prSet/>
      <dgm:spPr/>
      <dgm:t>
        <a:bodyPr/>
        <a:lstStyle/>
        <a:p>
          <a:endParaRPr lang="en-US"/>
        </a:p>
      </dgm:t>
    </dgm:pt>
    <dgm:pt modelId="{BFF7AACA-0A09-4A5F-9413-1D6FED9480F0}" type="sibTrans" cxnId="{9BF9ACC7-858D-4444-A489-EC36955921EC}">
      <dgm:prSet/>
      <dgm:spPr/>
      <dgm:t>
        <a:bodyPr/>
        <a:lstStyle/>
        <a:p>
          <a:endParaRPr lang="en-US"/>
        </a:p>
      </dgm:t>
    </dgm:pt>
    <dgm:pt modelId="{EE7BFA8C-2FE5-4187-9222-F53C1FE72DC1}">
      <dgm:prSet/>
      <dgm:spPr/>
      <dgm:t>
        <a:bodyPr/>
        <a:lstStyle/>
        <a:p>
          <a:pPr>
            <a:lnSpc>
              <a:spcPct val="100000"/>
            </a:lnSpc>
          </a:pPr>
          <a:r>
            <a:rPr lang="en-GB"/>
            <a:t>Using AI in your practice – Let’s get practical</a:t>
          </a:r>
          <a:endParaRPr lang="en-US"/>
        </a:p>
      </dgm:t>
    </dgm:pt>
    <dgm:pt modelId="{F856DDE8-3A15-45C9-9EB9-F0BE5CABCE4B}" type="parTrans" cxnId="{7079FE63-DB1B-4E52-8F1C-7575D81BD647}">
      <dgm:prSet/>
      <dgm:spPr/>
      <dgm:t>
        <a:bodyPr/>
        <a:lstStyle/>
        <a:p>
          <a:endParaRPr lang="en-US"/>
        </a:p>
      </dgm:t>
    </dgm:pt>
    <dgm:pt modelId="{FA8862E7-3E7F-4DAE-8117-7F70B22A3036}" type="sibTrans" cxnId="{7079FE63-DB1B-4E52-8F1C-7575D81BD647}">
      <dgm:prSet/>
      <dgm:spPr/>
      <dgm:t>
        <a:bodyPr/>
        <a:lstStyle/>
        <a:p>
          <a:endParaRPr lang="en-US"/>
        </a:p>
      </dgm:t>
    </dgm:pt>
    <dgm:pt modelId="{5262446E-AB50-4581-9C94-55F7A41C9BEB}" type="pres">
      <dgm:prSet presAssocID="{BBD3B833-BB71-4241-9F3A-886A69FFBD55}" presName="root" presStyleCnt="0">
        <dgm:presLayoutVars>
          <dgm:dir/>
          <dgm:resizeHandles val="exact"/>
        </dgm:presLayoutVars>
      </dgm:prSet>
      <dgm:spPr/>
    </dgm:pt>
    <dgm:pt modelId="{AEFBE9D0-FC0A-4D1C-8E44-705EF16E8798}" type="pres">
      <dgm:prSet presAssocID="{4310EF3A-7AD7-4AB2-B3AF-D5C83B7C33B6}" presName="compNode" presStyleCnt="0"/>
      <dgm:spPr/>
    </dgm:pt>
    <dgm:pt modelId="{8C265211-F6B0-4843-A6F6-31E07C2DA7E0}" type="pres">
      <dgm:prSet presAssocID="{4310EF3A-7AD7-4AB2-B3AF-D5C83B7C33B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2DA21931-3745-4823-941C-CD7E4C6FEC90}" type="pres">
      <dgm:prSet presAssocID="{4310EF3A-7AD7-4AB2-B3AF-D5C83B7C33B6}" presName="spaceRect" presStyleCnt="0"/>
      <dgm:spPr/>
    </dgm:pt>
    <dgm:pt modelId="{D8759275-60BC-485D-86B7-394FF17C36C6}" type="pres">
      <dgm:prSet presAssocID="{4310EF3A-7AD7-4AB2-B3AF-D5C83B7C33B6}" presName="textRect" presStyleLbl="revTx" presStyleIdx="0" presStyleCnt="4">
        <dgm:presLayoutVars>
          <dgm:chMax val="1"/>
          <dgm:chPref val="1"/>
        </dgm:presLayoutVars>
      </dgm:prSet>
      <dgm:spPr/>
    </dgm:pt>
    <dgm:pt modelId="{DC35AC58-0D7F-43AC-80F6-8AF7CD4C6DF5}" type="pres">
      <dgm:prSet presAssocID="{386136A5-7FD1-45F1-BD3F-14A603FAC384}" presName="sibTrans" presStyleCnt="0"/>
      <dgm:spPr/>
    </dgm:pt>
    <dgm:pt modelId="{FCDCA8E8-8A0B-413F-9FD3-FE511B88B24D}" type="pres">
      <dgm:prSet presAssocID="{7990A3DA-8E69-4331-B7DB-356201BDE6A1}" presName="compNode" presStyleCnt="0"/>
      <dgm:spPr/>
    </dgm:pt>
    <dgm:pt modelId="{C8945FC5-772C-4276-AC16-B853182E3FAF}" type="pres">
      <dgm:prSet presAssocID="{7990A3DA-8E69-4331-B7DB-356201BDE6A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e"/>
        </a:ext>
      </dgm:extLst>
    </dgm:pt>
    <dgm:pt modelId="{9324EDD5-898E-4EEB-9894-A08CC2313E1B}" type="pres">
      <dgm:prSet presAssocID="{7990A3DA-8E69-4331-B7DB-356201BDE6A1}" presName="spaceRect" presStyleCnt="0"/>
      <dgm:spPr/>
    </dgm:pt>
    <dgm:pt modelId="{DC9A73A5-D412-49BE-8CFD-D1A59C6EC061}" type="pres">
      <dgm:prSet presAssocID="{7990A3DA-8E69-4331-B7DB-356201BDE6A1}" presName="textRect" presStyleLbl="revTx" presStyleIdx="1" presStyleCnt="4">
        <dgm:presLayoutVars>
          <dgm:chMax val="1"/>
          <dgm:chPref val="1"/>
        </dgm:presLayoutVars>
      </dgm:prSet>
      <dgm:spPr/>
    </dgm:pt>
    <dgm:pt modelId="{AA263646-D100-449B-96F8-FAA12060374B}" type="pres">
      <dgm:prSet presAssocID="{743067F3-D17E-4508-93DA-AD7909B523FF}" presName="sibTrans" presStyleCnt="0"/>
      <dgm:spPr/>
    </dgm:pt>
    <dgm:pt modelId="{5F6AF6EB-C26F-4CE6-9381-25F9A018EB93}" type="pres">
      <dgm:prSet presAssocID="{4E82CC14-20F1-41EF-9852-09757831FF9F}" presName="compNode" presStyleCnt="0"/>
      <dgm:spPr/>
    </dgm:pt>
    <dgm:pt modelId="{379F4C4E-0926-44C6-9762-E3734FD98FAA}" type="pres">
      <dgm:prSet presAssocID="{4E82CC14-20F1-41EF-9852-09757831FF9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EC675F5A-6A45-4A77-A1E5-1483A5C2D19F}" type="pres">
      <dgm:prSet presAssocID="{4E82CC14-20F1-41EF-9852-09757831FF9F}" presName="spaceRect" presStyleCnt="0"/>
      <dgm:spPr/>
    </dgm:pt>
    <dgm:pt modelId="{94CA3074-499A-4C03-934E-7628C8F403AA}" type="pres">
      <dgm:prSet presAssocID="{4E82CC14-20F1-41EF-9852-09757831FF9F}" presName="textRect" presStyleLbl="revTx" presStyleIdx="2" presStyleCnt="4">
        <dgm:presLayoutVars>
          <dgm:chMax val="1"/>
          <dgm:chPref val="1"/>
        </dgm:presLayoutVars>
      </dgm:prSet>
      <dgm:spPr/>
    </dgm:pt>
    <dgm:pt modelId="{611D5B41-58EE-4135-AF9D-6FD2FF122F80}" type="pres">
      <dgm:prSet presAssocID="{BFF7AACA-0A09-4A5F-9413-1D6FED9480F0}" presName="sibTrans" presStyleCnt="0"/>
      <dgm:spPr/>
    </dgm:pt>
    <dgm:pt modelId="{B4DCB814-89E7-4014-B153-6485E7605D80}" type="pres">
      <dgm:prSet presAssocID="{EE7BFA8C-2FE5-4187-9222-F53C1FE72DC1}" presName="compNode" presStyleCnt="0"/>
      <dgm:spPr/>
    </dgm:pt>
    <dgm:pt modelId="{6999876F-D631-4D65-B87D-FB9288F11909}" type="pres">
      <dgm:prSet presAssocID="{EE7BFA8C-2FE5-4187-9222-F53C1FE72DC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A43530F8-3C53-46BE-A50A-0B871C4C6675}" type="pres">
      <dgm:prSet presAssocID="{EE7BFA8C-2FE5-4187-9222-F53C1FE72DC1}" presName="spaceRect" presStyleCnt="0"/>
      <dgm:spPr/>
    </dgm:pt>
    <dgm:pt modelId="{53269F7A-92E8-4D40-86DA-0E5C66E27969}" type="pres">
      <dgm:prSet presAssocID="{EE7BFA8C-2FE5-4187-9222-F53C1FE72DC1}" presName="textRect" presStyleLbl="revTx" presStyleIdx="3" presStyleCnt="4">
        <dgm:presLayoutVars>
          <dgm:chMax val="1"/>
          <dgm:chPref val="1"/>
        </dgm:presLayoutVars>
      </dgm:prSet>
      <dgm:spPr/>
    </dgm:pt>
  </dgm:ptLst>
  <dgm:cxnLst>
    <dgm:cxn modelId="{7079FE63-DB1B-4E52-8F1C-7575D81BD647}" srcId="{BBD3B833-BB71-4241-9F3A-886A69FFBD55}" destId="{EE7BFA8C-2FE5-4187-9222-F53C1FE72DC1}" srcOrd="3" destOrd="0" parTransId="{F856DDE8-3A15-45C9-9EB9-F0BE5CABCE4B}" sibTransId="{FA8862E7-3E7F-4DAE-8117-7F70B22A3036}"/>
    <dgm:cxn modelId="{BAD7D14C-2AEE-46DA-910E-C07E656CB265}" type="presOf" srcId="{EE7BFA8C-2FE5-4187-9222-F53C1FE72DC1}" destId="{53269F7A-92E8-4D40-86DA-0E5C66E27969}" srcOrd="0" destOrd="0" presId="urn:microsoft.com/office/officeart/2018/2/layout/IconLabelList"/>
    <dgm:cxn modelId="{2BF64A55-43AB-400F-84A5-58C5592845F1}" type="presOf" srcId="{4310EF3A-7AD7-4AB2-B3AF-D5C83B7C33B6}" destId="{D8759275-60BC-485D-86B7-394FF17C36C6}" srcOrd="0" destOrd="0" presId="urn:microsoft.com/office/officeart/2018/2/layout/IconLabelList"/>
    <dgm:cxn modelId="{2BF6CD77-0D74-4C65-919E-2DD772B64283}" type="presOf" srcId="{BBD3B833-BB71-4241-9F3A-886A69FFBD55}" destId="{5262446E-AB50-4581-9C94-55F7A41C9BEB}" srcOrd="0" destOrd="0" presId="urn:microsoft.com/office/officeart/2018/2/layout/IconLabelList"/>
    <dgm:cxn modelId="{9BF9ACC7-858D-4444-A489-EC36955921EC}" srcId="{BBD3B833-BB71-4241-9F3A-886A69FFBD55}" destId="{4E82CC14-20F1-41EF-9852-09757831FF9F}" srcOrd="2" destOrd="0" parTransId="{61CEE18D-A83E-4CF4-A1E9-5EA7B5EBA51F}" sibTransId="{BFF7AACA-0A09-4A5F-9413-1D6FED9480F0}"/>
    <dgm:cxn modelId="{8F429FCC-F97E-4A68-8E75-1BD111285D33}" type="presOf" srcId="{4E82CC14-20F1-41EF-9852-09757831FF9F}" destId="{94CA3074-499A-4C03-934E-7628C8F403AA}" srcOrd="0" destOrd="0" presId="urn:microsoft.com/office/officeart/2018/2/layout/IconLabelList"/>
    <dgm:cxn modelId="{E46861F1-3089-4747-8BAB-3860E559E1BD}" type="presOf" srcId="{7990A3DA-8E69-4331-B7DB-356201BDE6A1}" destId="{DC9A73A5-D412-49BE-8CFD-D1A59C6EC061}" srcOrd="0" destOrd="0" presId="urn:microsoft.com/office/officeart/2018/2/layout/IconLabelList"/>
    <dgm:cxn modelId="{925383F3-AA17-482D-9249-AE52ACED742F}" srcId="{BBD3B833-BB71-4241-9F3A-886A69FFBD55}" destId="{4310EF3A-7AD7-4AB2-B3AF-D5C83B7C33B6}" srcOrd="0" destOrd="0" parTransId="{944F747D-0911-4B10-A894-D5621DB032B7}" sibTransId="{386136A5-7FD1-45F1-BD3F-14A603FAC384}"/>
    <dgm:cxn modelId="{904BD5FB-5FEE-46B6-ABDB-D181DEF87052}" srcId="{BBD3B833-BB71-4241-9F3A-886A69FFBD55}" destId="{7990A3DA-8E69-4331-B7DB-356201BDE6A1}" srcOrd="1" destOrd="0" parTransId="{1C19DBE3-E81F-4DBF-B926-83B0C6C9A084}" sibTransId="{743067F3-D17E-4508-93DA-AD7909B523FF}"/>
    <dgm:cxn modelId="{2A573F11-6803-4864-826B-FD753A149873}" type="presParOf" srcId="{5262446E-AB50-4581-9C94-55F7A41C9BEB}" destId="{AEFBE9D0-FC0A-4D1C-8E44-705EF16E8798}" srcOrd="0" destOrd="0" presId="urn:microsoft.com/office/officeart/2018/2/layout/IconLabelList"/>
    <dgm:cxn modelId="{7EE0091D-0B29-461A-93CE-DFF736E71F71}" type="presParOf" srcId="{AEFBE9D0-FC0A-4D1C-8E44-705EF16E8798}" destId="{8C265211-F6B0-4843-A6F6-31E07C2DA7E0}" srcOrd="0" destOrd="0" presId="urn:microsoft.com/office/officeart/2018/2/layout/IconLabelList"/>
    <dgm:cxn modelId="{6B8810C6-BFBF-4B16-820E-A385981EF340}" type="presParOf" srcId="{AEFBE9D0-FC0A-4D1C-8E44-705EF16E8798}" destId="{2DA21931-3745-4823-941C-CD7E4C6FEC90}" srcOrd="1" destOrd="0" presId="urn:microsoft.com/office/officeart/2018/2/layout/IconLabelList"/>
    <dgm:cxn modelId="{E1914FB3-B798-4538-9089-F0C01D58D2B4}" type="presParOf" srcId="{AEFBE9D0-FC0A-4D1C-8E44-705EF16E8798}" destId="{D8759275-60BC-485D-86B7-394FF17C36C6}" srcOrd="2" destOrd="0" presId="urn:microsoft.com/office/officeart/2018/2/layout/IconLabelList"/>
    <dgm:cxn modelId="{1DBC7C4A-86B3-4114-8F76-DC91EE7F90B3}" type="presParOf" srcId="{5262446E-AB50-4581-9C94-55F7A41C9BEB}" destId="{DC35AC58-0D7F-43AC-80F6-8AF7CD4C6DF5}" srcOrd="1" destOrd="0" presId="urn:microsoft.com/office/officeart/2018/2/layout/IconLabelList"/>
    <dgm:cxn modelId="{1B041AE7-B18E-4EAF-90C6-8E262E130472}" type="presParOf" srcId="{5262446E-AB50-4581-9C94-55F7A41C9BEB}" destId="{FCDCA8E8-8A0B-413F-9FD3-FE511B88B24D}" srcOrd="2" destOrd="0" presId="urn:microsoft.com/office/officeart/2018/2/layout/IconLabelList"/>
    <dgm:cxn modelId="{1C4C051B-36AF-407F-A7DC-5F22730F1039}" type="presParOf" srcId="{FCDCA8E8-8A0B-413F-9FD3-FE511B88B24D}" destId="{C8945FC5-772C-4276-AC16-B853182E3FAF}" srcOrd="0" destOrd="0" presId="urn:microsoft.com/office/officeart/2018/2/layout/IconLabelList"/>
    <dgm:cxn modelId="{43A4EBBE-CCDB-4322-A66D-00530944E3AA}" type="presParOf" srcId="{FCDCA8E8-8A0B-413F-9FD3-FE511B88B24D}" destId="{9324EDD5-898E-4EEB-9894-A08CC2313E1B}" srcOrd="1" destOrd="0" presId="urn:microsoft.com/office/officeart/2018/2/layout/IconLabelList"/>
    <dgm:cxn modelId="{E48EB1A2-A1DB-4871-B7A0-91764D2FAFE3}" type="presParOf" srcId="{FCDCA8E8-8A0B-413F-9FD3-FE511B88B24D}" destId="{DC9A73A5-D412-49BE-8CFD-D1A59C6EC061}" srcOrd="2" destOrd="0" presId="urn:microsoft.com/office/officeart/2018/2/layout/IconLabelList"/>
    <dgm:cxn modelId="{A33FE36E-BDC0-4892-B845-AF62ED33CC54}" type="presParOf" srcId="{5262446E-AB50-4581-9C94-55F7A41C9BEB}" destId="{AA263646-D100-449B-96F8-FAA12060374B}" srcOrd="3" destOrd="0" presId="urn:microsoft.com/office/officeart/2018/2/layout/IconLabelList"/>
    <dgm:cxn modelId="{2B8F91F2-71C7-4638-95CF-5F2C4918B977}" type="presParOf" srcId="{5262446E-AB50-4581-9C94-55F7A41C9BEB}" destId="{5F6AF6EB-C26F-4CE6-9381-25F9A018EB93}" srcOrd="4" destOrd="0" presId="urn:microsoft.com/office/officeart/2018/2/layout/IconLabelList"/>
    <dgm:cxn modelId="{6C20CE76-8A4E-4B17-892C-717D5CDAF389}" type="presParOf" srcId="{5F6AF6EB-C26F-4CE6-9381-25F9A018EB93}" destId="{379F4C4E-0926-44C6-9762-E3734FD98FAA}" srcOrd="0" destOrd="0" presId="urn:microsoft.com/office/officeart/2018/2/layout/IconLabelList"/>
    <dgm:cxn modelId="{4F28F6F0-FD04-412A-88CC-5A3B22C852DE}" type="presParOf" srcId="{5F6AF6EB-C26F-4CE6-9381-25F9A018EB93}" destId="{EC675F5A-6A45-4A77-A1E5-1483A5C2D19F}" srcOrd="1" destOrd="0" presId="urn:microsoft.com/office/officeart/2018/2/layout/IconLabelList"/>
    <dgm:cxn modelId="{07C5D84B-2F38-4BEB-914C-0E3684E05800}" type="presParOf" srcId="{5F6AF6EB-C26F-4CE6-9381-25F9A018EB93}" destId="{94CA3074-499A-4C03-934E-7628C8F403AA}" srcOrd="2" destOrd="0" presId="urn:microsoft.com/office/officeart/2018/2/layout/IconLabelList"/>
    <dgm:cxn modelId="{F0D18143-A65A-4D83-95C0-46EE14917188}" type="presParOf" srcId="{5262446E-AB50-4581-9C94-55F7A41C9BEB}" destId="{611D5B41-58EE-4135-AF9D-6FD2FF122F80}" srcOrd="5" destOrd="0" presId="urn:microsoft.com/office/officeart/2018/2/layout/IconLabelList"/>
    <dgm:cxn modelId="{3AC63852-EF15-4B6A-9EAE-6CC25EE1C205}" type="presParOf" srcId="{5262446E-AB50-4581-9C94-55F7A41C9BEB}" destId="{B4DCB814-89E7-4014-B153-6485E7605D80}" srcOrd="6" destOrd="0" presId="urn:microsoft.com/office/officeart/2018/2/layout/IconLabelList"/>
    <dgm:cxn modelId="{F35FF095-FC04-4C7E-8888-79119A7981EA}" type="presParOf" srcId="{B4DCB814-89E7-4014-B153-6485E7605D80}" destId="{6999876F-D631-4D65-B87D-FB9288F11909}" srcOrd="0" destOrd="0" presId="urn:microsoft.com/office/officeart/2018/2/layout/IconLabelList"/>
    <dgm:cxn modelId="{CFEDAA0D-F1EE-437F-8F1A-F4E3CB50B04A}" type="presParOf" srcId="{B4DCB814-89E7-4014-B153-6485E7605D80}" destId="{A43530F8-3C53-46BE-A50A-0B871C4C6675}" srcOrd="1" destOrd="0" presId="urn:microsoft.com/office/officeart/2018/2/layout/IconLabelList"/>
    <dgm:cxn modelId="{E045D24D-DF52-446A-A7F0-1835F6CCB3DB}" type="presParOf" srcId="{B4DCB814-89E7-4014-B153-6485E7605D80}" destId="{53269F7A-92E8-4D40-86DA-0E5C66E2796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20C95A2-2A56-DA40-9103-D2B30B42A7CC}" type="doc">
      <dgm:prSet loTypeId="urn:microsoft.com/office/officeart/2005/8/layout/venn1" loCatId="" qsTypeId="urn:microsoft.com/office/officeart/2005/8/quickstyle/simple1" qsCatId="simple" csTypeId="urn:microsoft.com/office/officeart/2005/8/colors/accent1_2" csCatId="accent1" phldr="1"/>
      <dgm:spPr/>
    </dgm:pt>
    <dgm:pt modelId="{6290D5B1-1F69-7D42-9606-9D7B27C577E5}">
      <dgm:prSet phldrT="[Text]" custT="1"/>
      <dgm:spPr>
        <a:solidFill>
          <a:srgbClr val="8F0303"/>
        </a:solidFill>
        <a:ln>
          <a:noFill/>
        </a:ln>
      </dgm:spPr>
      <dgm:t>
        <a:bodyPr/>
        <a:lstStyle/>
        <a:p>
          <a:r>
            <a:rPr lang="en-US" sz="18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Investments and Research</a:t>
          </a:r>
        </a:p>
      </dgm:t>
    </dgm:pt>
    <dgm:pt modelId="{FCADF027-0C39-4F4A-BBB7-DF42753AA54D}" type="parTrans" cxnId="{428E5114-FDCA-A244-9E91-741B8DC8D69E}">
      <dgm:prSet/>
      <dgm:spPr/>
      <dgm:t>
        <a:bodyPr/>
        <a:lstStyle/>
        <a:p>
          <a:endParaRPr lang="en-US"/>
        </a:p>
      </dgm:t>
    </dgm:pt>
    <dgm:pt modelId="{899081C1-C76E-3A41-8479-27EFE857142A}" type="sibTrans" cxnId="{428E5114-FDCA-A244-9E91-741B8DC8D69E}">
      <dgm:prSet/>
      <dgm:spPr/>
      <dgm:t>
        <a:bodyPr/>
        <a:lstStyle/>
        <a:p>
          <a:endParaRPr lang="en-US"/>
        </a:p>
      </dgm:t>
    </dgm:pt>
    <dgm:pt modelId="{243F8688-F5E8-A14C-A792-FF6123A8EC64}">
      <dgm:prSet phldrT="[Text]" custT="1"/>
      <dgm:spPr>
        <a:solidFill>
          <a:schemeClr val="tx2">
            <a:lumMod val="40000"/>
            <a:lumOff val="60000"/>
            <a:alpha val="70000"/>
          </a:schemeClr>
        </a:solidFill>
        <a:ln>
          <a:noFill/>
        </a:ln>
      </dgm:spPr>
      <dgm:t>
        <a:bodyPr/>
        <a:lstStyle/>
        <a:p>
          <a:r>
            <a:rPr lang="en-US" sz="18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Operations and Marketing</a:t>
          </a:r>
        </a:p>
      </dgm:t>
    </dgm:pt>
    <dgm:pt modelId="{47781A46-85AC-3343-8DFA-5B5F025BA1D2}" type="parTrans" cxnId="{D75420F5-6434-F842-94C4-36249AA4916D}">
      <dgm:prSet/>
      <dgm:spPr/>
      <dgm:t>
        <a:bodyPr/>
        <a:lstStyle/>
        <a:p>
          <a:endParaRPr lang="en-US"/>
        </a:p>
      </dgm:t>
    </dgm:pt>
    <dgm:pt modelId="{0CF985E4-6BB0-224E-B1BB-E5C7606F6968}" type="sibTrans" cxnId="{D75420F5-6434-F842-94C4-36249AA4916D}">
      <dgm:prSet/>
      <dgm:spPr/>
      <dgm:t>
        <a:bodyPr/>
        <a:lstStyle/>
        <a:p>
          <a:endParaRPr lang="en-US"/>
        </a:p>
      </dgm:t>
    </dgm:pt>
    <dgm:pt modelId="{21FD244A-2AB3-D14C-9D62-612C2112E7FD}">
      <dgm:prSet phldrT="[Text]" custT="1"/>
      <dgm:spPr>
        <a:solidFill>
          <a:srgbClr val="FF0000">
            <a:alpha val="60000"/>
          </a:srgbClr>
        </a:solidFill>
        <a:ln>
          <a:noFill/>
        </a:ln>
      </dgm:spPr>
      <dgm:t>
        <a:bodyPr/>
        <a:lstStyle/>
        <a:p>
          <a:r>
            <a:rPr lang="en-US" sz="18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Risk Profiling and Client Management</a:t>
          </a:r>
        </a:p>
      </dgm:t>
    </dgm:pt>
    <dgm:pt modelId="{E009DF90-7A48-BA40-90A9-E7461F9BBB00}" type="parTrans" cxnId="{44F94962-C585-E94C-84B0-C80A4BC95525}">
      <dgm:prSet/>
      <dgm:spPr/>
      <dgm:t>
        <a:bodyPr/>
        <a:lstStyle/>
        <a:p>
          <a:endParaRPr lang="en-US"/>
        </a:p>
      </dgm:t>
    </dgm:pt>
    <dgm:pt modelId="{BE2CC45F-588F-9743-89D6-8A0D8595265A}" type="sibTrans" cxnId="{44F94962-C585-E94C-84B0-C80A4BC95525}">
      <dgm:prSet/>
      <dgm:spPr/>
      <dgm:t>
        <a:bodyPr/>
        <a:lstStyle/>
        <a:p>
          <a:endParaRPr lang="en-US"/>
        </a:p>
      </dgm:t>
    </dgm:pt>
    <dgm:pt modelId="{5893F28B-CA02-EA48-BB8B-5D6F4C484849}" type="pres">
      <dgm:prSet presAssocID="{920C95A2-2A56-DA40-9103-D2B30B42A7CC}" presName="compositeShape" presStyleCnt="0">
        <dgm:presLayoutVars>
          <dgm:chMax val="7"/>
          <dgm:dir/>
          <dgm:resizeHandles val="exact"/>
        </dgm:presLayoutVars>
      </dgm:prSet>
      <dgm:spPr/>
    </dgm:pt>
    <dgm:pt modelId="{18DA446C-43D8-5643-8C7F-F2875BC98560}" type="pres">
      <dgm:prSet presAssocID="{6290D5B1-1F69-7D42-9606-9D7B27C577E5}" presName="circ1" presStyleLbl="vennNode1" presStyleIdx="0" presStyleCnt="3"/>
      <dgm:spPr/>
    </dgm:pt>
    <dgm:pt modelId="{C6ACB88D-BBFA-DA48-8A60-2B37DC81CCCE}" type="pres">
      <dgm:prSet presAssocID="{6290D5B1-1F69-7D42-9606-9D7B27C577E5}" presName="circ1Tx" presStyleLbl="revTx" presStyleIdx="0" presStyleCnt="0">
        <dgm:presLayoutVars>
          <dgm:chMax val="0"/>
          <dgm:chPref val="0"/>
          <dgm:bulletEnabled val="1"/>
        </dgm:presLayoutVars>
      </dgm:prSet>
      <dgm:spPr/>
    </dgm:pt>
    <dgm:pt modelId="{FA90336B-09A6-224D-BF73-53E7F73DC80C}" type="pres">
      <dgm:prSet presAssocID="{243F8688-F5E8-A14C-A792-FF6123A8EC64}" presName="circ2" presStyleLbl="vennNode1" presStyleIdx="1" presStyleCnt="3" custLinFactNeighborY="-5415"/>
      <dgm:spPr/>
    </dgm:pt>
    <dgm:pt modelId="{D05A86EF-7385-0549-A9FE-D38FD0B2D031}" type="pres">
      <dgm:prSet presAssocID="{243F8688-F5E8-A14C-A792-FF6123A8EC64}" presName="circ2Tx" presStyleLbl="revTx" presStyleIdx="0" presStyleCnt="0">
        <dgm:presLayoutVars>
          <dgm:chMax val="0"/>
          <dgm:chPref val="0"/>
          <dgm:bulletEnabled val="1"/>
        </dgm:presLayoutVars>
      </dgm:prSet>
      <dgm:spPr/>
    </dgm:pt>
    <dgm:pt modelId="{01533F4A-B539-684C-A0B1-FEDB11686FE8}" type="pres">
      <dgm:prSet presAssocID="{21FD244A-2AB3-D14C-9D62-612C2112E7FD}" presName="circ3" presStyleLbl="vennNode1" presStyleIdx="2" presStyleCnt="3" custLinFactNeighborY="-5415"/>
      <dgm:spPr/>
    </dgm:pt>
    <dgm:pt modelId="{933D5CCA-5019-C649-B812-4E219597CD2B}" type="pres">
      <dgm:prSet presAssocID="{21FD244A-2AB3-D14C-9D62-612C2112E7FD}" presName="circ3Tx" presStyleLbl="revTx" presStyleIdx="0" presStyleCnt="0">
        <dgm:presLayoutVars>
          <dgm:chMax val="0"/>
          <dgm:chPref val="0"/>
          <dgm:bulletEnabled val="1"/>
        </dgm:presLayoutVars>
      </dgm:prSet>
      <dgm:spPr/>
    </dgm:pt>
  </dgm:ptLst>
  <dgm:cxnLst>
    <dgm:cxn modelId="{6B3ED805-D95E-8C41-A130-FD5917237213}" type="presOf" srcId="{21FD244A-2AB3-D14C-9D62-612C2112E7FD}" destId="{01533F4A-B539-684C-A0B1-FEDB11686FE8}" srcOrd="0" destOrd="0" presId="urn:microsoft.com/office/officeart/2005/8/layout/venn1"/>
    <dgm:cxn modelId="{7284BC0C-8A9D-064E-AE0A-6164200EB1C1}" type="presOf" srcId="{6290D5B1-1F69-7D42-9606-9D7B27C577E5}" destId="{18DA446C-43D8-5643-8C7F-F2875BC98560}" srcOrd="0" destOrd="0" presId="urn:microsoft.com/office/officeart/2005/8/layout/venn1"/>
    <dgm:cxn modelId="{428E5114-FDCA-A244-9E91-741B8DC8D69E}" srcId="{920C95A2-2A56-DA40-9103-D2B30B42A7CC}" destId="{6290D5B1-1F69-7D42-9606-9D7B27C577E5}" srcOrd="0" destOrd="0" parTransId="{FCADF027-0C39-4F4A-BBB7-DF42753AA54D}" sibTransId="{899081C1-C76E-3A41-8479-27EFE857142A}"/>
    <dgm:cxn modelId="{44F94962-C585-E94C-84B0-C80A4BC95525}" srcId="{920C95A2-2A56-DA40-9103-D2B30B42A7CC}" destId="{21FD244A-2AB3-D14C-9D62-612C2112E7FD}" srcOrd="2" destOrd="0" parTransId="{E009DF90-7A48-BA40-90A9-E7461F9BBB00}" sibTransId="{BE2CC45F-588F-9743-89D6-8A0D8595265A}"/>
    <dgm:cxn modelId="{8724028E-2428-A94E-97EC-2E08AE61AAC2}" type="presOf" srcId="{243F8688-F5E8-A14C-A792-FF6123A8EC64}" destId="{D05A86EF-7385-0549-A9FE-D38FD0B2D031}" srcOrd="1" destOrd="0" presId="urn:microsoft.com/office/officeart/2005/8/layout/venn1"/>
    <dgm:cxn modelId="{556E6ED3-51A7-7642-A3D8-3555CAD1E1F8}" type="presOf" srcId="{243F8688-F5E8-A14C-A792-FF6123A8EC64}" destId="{FA90336B-09A6-224D-BF73-53E7F73DC80C}" srcOrd="0" destOrd="0" presId="urn:microsoft.com/office/officeart/2005/8/layout/venn1"/>
    <dgm:cxn modelId="{B5754FD8-EF46-9642-A42C-FC08FE6DB1C8}" type="presOf" srcId="{920C95A2-2A56-DA40-9103-D2B30B42A7CC}" destId="{5893F28B-CA02-EA48-BB8B-5D6F4C484849}" srcOrd="0" destOrd="0" presId="urn:microsoft.com/office/officeart/2005/8/layout/venn1"/>
    <dgm:cxn modelId="{386030DC-FBAB-BF4C-A336-26A9DAF4F1E0}" type="presOf" srcId="{21FD244A-2AB3-D14C-9D62-612C2112E7FD}" destId="{933D5CCA-5019-C649-B812-4E219597CD2B}" srcOrd="1" destOrd="0" presId="urn:microsoft.com/office/officeart/2005/8/layout/venn1"/>
    <dgm:cxn modelId="{C3F1B4F1-B39B-1342-A04D-4B27803F9EEE}" type="presOf" srcId="{6290D5B1-1F69-7D42-9606-9D7B27C577E5}" destId="{C6ACB88D-BBFA-DA48-8A60-2B37DC81CCCE}" srcOrd="1" destOrd="0" presId="urn:microsoft.com/office/officeart/2005/8/layout/venn1"/>
    <dgm:cxn modelId="{D75420F5-6434-F842-94C4-36249AA4916D}" srcId="{920C95A2-2A56-DA40-9103-D2B30B42A7CC}" destId="{243F8688-F5E8-A14C-A792-FF6123A8EC64}" srcOrd="1" destOrd="0" parTransId="{47781A46-85AC-3343-8DFA-5B5F025BA1D2}" sibTransId="{0CF985E4-6BB0-224E-B1BB-E5C7606F6968}"/>
    <dgm:cxn modelId="{F47C6996-08C8-2143-8843-4526583FC57C}" type="presParOf" srcId="{5893F28B-CA02-EA48-BB8B-5D6F4C484849}" destId="{18DA446C-43D8-5643-8C7F-F2875BC98560}" srcOrd="0" destOrd="0" presId="urn:microsoft.com/office/officeart/2005/8/layout/venn1"/>
    <dgm:cxn modelId="{A0C53D11-5DCB-584F-B888-7D965DBD66FE}" type="presParOf" srcId="{5893F28B-CA02-EA48-BB8B-5D6F4C484849}" destId="{C6ACB88D-BBFA-DA48-8A60-2B37DC81CCCE}" srcOrd="1" destOrd="0" presId="urn:microsoft.com/office/officeart/2005/8/layout/venn1"/>
    <dgm:cxn modelId="{13A4171D-FD21-144E-B6E3-CF3BE8A1DD40}" type="presParOf" srcId="{5893F28B-CA02-EA48-BB8B-5D6F4C484849}" destId="{FA90336B-09A6-224D-BF73-53E7F73DC80C}" srcOrd="2" destOrd="0" presId="urn:microsoft.com/office/officeart/2005/8/layout/venn1"/>
    <dgm:cxn modelId="{2F0D5CAD-B9EE-534D-8A6C-4FB3B20BF115}" type="presParOf" srcId="{5893F28B-CA02-EA48-BB8B-5D6F4C484849}" destId="{D05A86EF-7385-0549-A9FE-D38FD0B2D031}" srcOrd="3" destOrd="0" presId="urn:microsoft.com/office/officeart/2005/8/layout/venn1"/>
    <dgm:cxn modelId="{0A5BA45D-538C-BE47-BC09-C116CA7D0F21}" type="presParOf" srcId="{5893F28B-CA02-EA48-BB8B-5D6F4C484849}" destId="{01533F4A-B539-684C-A0B1-FEDB11686FE8}" srcOrd="4" destOrd="0" presId="urn:microsoft.com/office/officeart/2005/8/layout/venn1"/>
    <dgm:cxn modelId="{A2406E98-CFEA-EA45-8402-0D66583E6093}" type="presParOf" srcId="{5893F28B-CA02-EA48-BB8B-5D6F4C484849}" destId="{933D5CCA-5019-C649-B812-4E219597CD2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896C30-9EFF-4DBD-BFE1-74C23CCEDC90}" type="doc">
      <dgm:prSet loTypeId="urn:microsoft.com/office/officeart/2005/8/layout/venn1" loCatId="relationship" qsTypeId="urn:microsoft.com/office/officeart/2005/8/quickstyle/simple1" qsCatId="simple" csTypeId="urn:microsoft.com/office/officeart/2005/8/colors/accent1_2" csCatId="accent1" phldr="1"/>
      <dgm:spPr/>
    </dgm:pt>
    <dgm:pt modelId="{16C48685-A6BD-4AA7-A56C-606EE0F68051}">
      <dgm:prSet phldrT="[Text]" custT="1"/>
      <dgm:spPr>
        <a:solidFill>
          <a:srgbClr val="B7335B">
            <a:alpha val="50196"/>
          </a:srgbClr>
        </a:solidFill>
        <a:ln>
          <a:solidFill>
            <a:schemeClr val="bg2"/>
          </a:solidFill>
        </a:ln>
      </dgm:spPr>
      <dgm:t>
        <a:bodyPr/>
        <a:lstStyle/>
        <a:p>
          <a:r>
            <a:rPr lang="en-US" sz="40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What AI is good at</a:t>
          </a:r>
        </a:p>
      </dgm:t>
    </dgm:pt>
    <dgm:pt modelId="{65978B88-A509-4A0D-99C3-EEA6962D9613}" type="parTrans" cxnId="{A2866D4E-F053-4B35-BEAD-101622A9927D}">
      <dgm:prSet/>
      <dgm:spPr/>
      <dgm:t>
        <a:bodyPr/>
        <a:lstStyle/>
        <a:p>
          <a:endParaRPr lang="en-US"/>
        </a:p>
      </dgm:t>
    </dgm:pt>
    <dgm:pt modelId="{28CC3734-5349-44AC-93AD-174ED033D844}" type="sibTrans" cxnId="{A2866D4E-F053-4B35-BEAD-101622A9927D}">
      <dgm:prSet/>
      <dgm:spPr/>
      <dgm:t>
        <a:bodyPr/>
        <a:lstStyle/>
        <a:p>
          <a:endParaRPr lang="en-US"/>
        </a:p>
      </dgm:t>
    </dgm:pt>
    <dgm:pt modelId="{1ECF4BAF-6C36-4BF2-99F8-9B2C20F35981}">
      <dgm:prSet phldrT="[Text]" custT="1"/>
      <dgm:spPr>
        <a:solidFill>
          <a:srgbClr val="E1DBEC">
            <a:alpha val="50196"/>
          </a:srgbClr>
        </a:solidFill>
        <a:ln>
          <a:solidFill>
            <a:schemeClr val="bg2"/>
          </a:solidFill>
        </a:ln>
      </dgm:spPr>
      <dgm:t>
        <a:bodyPr/>
        <a:lstStyle/>
        <a:p>
          <a:pPr algn="ctr"/>
          <a:r>
            <a:rPr lang="en-US" sz="40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What advisers want to offload to AI</a:t>
          </a:r>
        </a:p>
      </dgm:t>
    </dgm:pt>
    <dgm:pt modelId="{D51EB4C7-36CF-47D1-8E14-818346D7BFE3}" type="parTrans" cxnId="{AC56559B-FDF5-44B4-9032-00A6676052FD}">
      <dgm:prSet/>
      <dgm:spPr/>
      <dgm:t>
        <a:bodyPr/>
        <a:lstStyle/>
        <a:p>
          <a:endParaRPr lang="en-US"/>
        </a:p>
      </dgm:t>
    </dgm:pt>
    <dgm:pt modelId="{2C7B36DC-B249-4430-B610-47D33F245FEE}" type="sibTrans" cxnId="{AC56559B-FDF5-44B4-9032-00A6676052FD}">
      <dgm:prSet/>
      <dgm:spPr/>
      <dgm:t>
        <a:bodyPr/>
        <a:lstStyle/>
        <a:p>
          <a:endParaRPr lang="en-US"/>
        </a:p>
      </dgm:t>
    </dgm:pt>
    <dgm:pt modelId="{356FEC4C-0A9C-46C7-BB9E-E3C676667B68}" type="pres">
      <dgm:prSet presAssocID="{A1896C30-9EFF-4DBD-BFE1-74C23CCEDC90}" presName="compositeShape" presStyleCnt="0">
        <dgm:presLayoutVars>
          <dgm:chMax val="7"/>
          <dgm:dir/>
          <dgm:resizeHandles val="exact"/>
        </dgm:presLayoutVars>
      </dgm:prSet>
      <dgm:spPr/>
    </dgm:pt>
    <dgm:pt modelId="{E4E3CB89-52BD-4DB9-AB68-96389242C1D9}" type="pres">
      <dgm:prSet presAssocID="{16C48685-A6BD-4AA7-A56C-606EE0F68051}" presName="circ1" presStyleLbl="vennNode1" presStyleIdx="0" presStyleCnt="2"/>
      <dgm:spPr/>
    </dgm:pt>
    <dgm:pt modelId="{F8762021-44BC-4B5C-849B-CC04FB75DCEE}" type="pres">
      <dgm:prSet presAssocID="{16C48685-A6BD-4AA7-A56C-606EE0F68051}" presName="circ1Tx" presStyleLbl="revTx" presStyleIdx="0" presStyleCnt="0">
        <dgm:presLayoutVars>
          <dgm:chMax val="0"/>
          <dgm:chPref val="0"/>
          <dgm:bulletEnabled val="1"/>
        </dgm:presLayoutVars>
      </dgm:prSet>
      <dgm:spPr/>
    </dgm:pt>
    <dgm:pt modelId="{E8C44DBD-00A4-4B7F-B736-74420139C176}" type="pres">
      <dgm:prSet presAssocID="{1ECF4BAF-6C36-4BF2-99F8-9B2C20F35981}" presName="circ2" presStyleLbl="vennNode1" presStyleIdx="1" presStyleCnt="2"/>
      <dgm:spPr/>
    </dgm:pt>
    <dgm:pt modelId="{D510ADC7-75F6-4C6F-927D-3A5230180E09}" type="pres">
      <dgm:prSet presAssocID="{1ECF4BAF-6C36-4BF2-99F8-9B2C20F35981}" presName="circ2Tx" presStyleLbl="revTx" presStyleIdx="0" presStyleCnt="0">
        <dgm:presLayoutVars>
          <dgm:chMax val="0"/>
          <dgm:chPref val="0"/>
          <dgm:bulletEnabled val="1"/>
        </dgm:presLayoutVars>
      </dgm:prSet>
      <dgm:spPr/>
    </dgm:pt>
  </dgm:ptLst>
  <dgm:cxnLst>
    <dgm:cxn modelId="{257E5805-FE8A-47AC-B74F-2BDEF1D34C1F}" type="presOf" srcId="{1ECF4BAF-6C36-4BF2-99F8-9B2C20F35981}" destId="{D510ADC7-75F6-4C6F-927D-3A5230180E09}" srcOrd="1" destOrd="0" presId="urn:microsoft.com/office/officeart/2005/8/layout/venn1"/>
    <dgm:cxn modelId="{E3379B1C-10B8-4B38-8A27-4A885B95BB5C}" type="presOf" srcId="{1ECF4BAF-6C36-4BF2-99F8-9B2C20F35981}" destId="{E8C44DBD-00A4-4B7F-B736-74420139C176}" srcOrd="0" destOrd="0" presId="urn:microsoft.com/office/officeart/2005/8/layout/venn1"/>
    <dgm:cxn modelId="{3358D324-4230-4BF0-9AFE-DAB5F47AF11D}" type="presOf" srcId="{16C48685-A6BD-4AA7-A56C-606EE0F68051}" destId="{F8762021-44BC-4B5C-849B-CC04FB75DCEE}" srcOrd="1" destOrd="0" presId="urn:microsoft.com/office/officeart/2005/8/layout/venn1"/>
    <dgm:cxn modelId="{A2866D4E-F053-4B35-BEAD-101622A9927D}" srcId="{A1896C30-9EFF-4DBD-BFE1-74C23CCEDC90}" destId="{16C48685-A6BD-4AA7-A56C-606EE0F68051}" srcOrd="0" destOrd="0" parTransId="{65978B88-A509-4A0D-99C3-EEA6962D9613}" sibTransId="{28CC3734-5349-44AC-93AD-174ED033D844}"/>
    <dgm:cxn modelId="{AC56559B-FDF5-44B4-9032-00A6676052FD}" srcId="{A1896C30-9EFF-4DBD-BFE1-74C23CCEDC90}" destId="{1ECF4BAF-6C36-4BF2-99F8-9B2C20F35981}" srcOrd="1" destOrd="0" parTransId="{D51EB4C7-36CF-47D1-8E14-818346D7BFE3}" sibTransId="{2C7B36DC-B249-4430-B610-47D33F245FEE}"/>
    <dgm:cxn modelId="{4A85A4AE-D627-4156-AE3D-D4A23A8AF1B6}" type="presOf" srcId="{16C48685-A6BD-4AA7-A56C-606EE0F68051}" destId="{E4E3CB89-52BD-4DB9-AB68-96389242C1D9}" srcOrd="0" destOrd="0" presId="urn:microsoft.com/office/officeart/2005/8/layout/venn1"/>
    <dgm:cxn modelId="{A400EAAF-89E1-4BF8-BE7B-67591DFD42B9}" type="presOf" srcId="{A1896C30-9EFF-4DBD-BFE1-74C23CCEDC90}" destId="{356FEC4C-0A9C-46C7-BB9E-E3C676667B68}" srcOrd="0" destOrd="0" presId="urn:microsoft.com/office/officeart/2005/8/layout/venn1"/>
    <dgm:cxn modelId="{4A575090-4B7D-43DB-A8E6-9D794BEA3A95}" type="presParOf" srcId="{356FEC4C-0A9C-46C7-BB9E-E3C676667B68}" destId="{E4E3CB89-52BD-4DB9-AB68-96389242C1D9}" srcOrd="0" destOrd="0" presId="urn:microsoft.com/office/officeart/2005/8/layout/venn1"/>
    <dgm:cxn modelId="{B6B90735-A90C-461E-8DB3-31465B4B7314}" type="presParOf" srcId="{356FEC4C-0A9C-46C7-BB9E-E3C676667B68}" destId="{F8762021-44BC-4B5C-849B-CC04FB75DCEE}" srcOrd="1" destOrd="0" presId="urn:microsoft.com/office/officeart/2005/8/layout/venn1"/>
    <dgm:cxn modelId="{F5F5F146-F4F5-4869-9FED-B5293C2DB0BA}" type="presParOf" srcId="{356FEC4C-0A9C-46C7-BB9E-E3C676667B68}" destId="{E8C44DBD-00A4-4B7F-B736-74420139C176}" srcOrd="2" destOrd="0" presId="urn:microsoft.com/office/officeart/2005/8/layout/venn1"/>
    <dgm:cxn modelId="{C780151A-CBDA-49C6-B565-C3CD4DBE64B2}" type="presParOf" srcId="{356FEC4C-0A9C-46C7-BB9E-E3C676667B68}" destId="{D510ADC7-75F6-4C6F-927D-3A5230180E09}"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896C30-9EFF-4DBD-BFE1-74C23CCEDC90}" type="doc">
      <dgm:prSet loTypeId="urn:microsoft.com/office/officeart/2005/8/layout/venn1" loCatId="relationship" qsTypeId="urn:microsoft.com/office/officeart/2005/8/quickstyle/simple1" qsCatId="simple" csTypeId="urn:microsoft.com/office/officeart/2005/8/colors/accent1_2" csCatId="accent1" phldr="1"/>
      <dgm:spPr/>
    </dgm:pt>
    <dgm:pt modelId="{16C48685-A6BD-4AA7-A56C-606EE0F68051}">
      <dgm:prSet phldrT="[Text]" custT="1"/>
      <dgm:spPr>
        <a:solidFill>
          <a:srgbClr val="DB99AD"/>
        </a:solidFill>
        <a:ln>
          <a:solidFill>
            <a:schemeClr val="bg2"/>
          </a:solidFill>
        </a:ln>
      </dgm:spPr>
      <dgm:t>
        <a:bodyPr/>
        <a:lstStyle/>
        <a:p>
          <a:r>
            <a:rPr lang="en-US" sz="40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What AI is good at</a:t>
          </a:r>
        </a:p>
      </dgm:t>
    </dgm:pt>
    <dgm:pt modelId="{65978B88-A509-4A0D-99C3-EEA6962D9613}" type="parTrans" cxnId="{A2866D4E-F053-4B35-BEAD-101622A9927D}">
      <dgm:prSet/>
      <dgm:spPr/>
      <dgm:t>
        <a:bodyPr/>
        <a:lstStyle/>
        <a:p>
          <a:endParaRPr lang="en-US">
            <a:solidFill>
              <a:srgbClr val="110C03"/>
            </a:solidFill>
          </a:endParaRPr>
        </a:p>
      </dgm:t>
    </dgm:pt>
    <dgm:pt modelId="{28CC3734-5349-44AC-93AD-174ED033D844}" type="sibTrans" cxnId="{A2866D4E-F053-4B35-BEAD-101622A9927D}">
      <dgm:prSet/>
      <dgm:spPr/>
      <dgm:t>
        <a:bodyPr/>
        <a:lstStyle/>
        <a:p>
          <a:endParaRPr lang="en-US">
            <a:solidFill>
              <a:srgbClr val="110C03"/>
            </a:solidFill>
          </a:endParaRPr>
        </a:p>
      </dgm:t>
    </dgm:pt>
    <dgm:pt modelId="{1ECF4BAF-6C36-4BF2-99F8-9B2C20F35981}">
      <dgm:prSet phldrT="[Text]" custT="1"/>
      <dgm:spPr>
        <a:solidFill>
          <a:srgbClr val="C3B7D8">
            <a:alpha val="50196"/>
          </a:srgbClr>
        </a:solidFill>
        <a:ln>
          <a:solidFill>
            <a:schemeClr val="bg2"/>
          </a:solidFill>
        </a:ln>
      </dgm:spPr>
      <dgm:t>
        <a:bodyPr lIns="274320" tIns="548640" bIns="365760"/>
        <a:lstStyle/>
        <a:p>
          <a:r>
            <a:rPr lang="en-US" sz="40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What advisers want to offload to AI</a:t>
          </a:r>
        </a:p>
      </dgm:t>
    </dgm:pt>
    <dgm:pt modelId="{D51EB4C7-36CF-47D1-8E14-818346D7BFE3}" type="parTrans" cxnId="{AC56559B-FDF5-44B4-9032-00A6676052FD}">
      <dgm:prSet/>
      <dgm:spPr/>
      <dgm:t>
        <a:bodyPr/>
        <a:lstStyle/>
        <a:p>
          <a:endParaRPr lang="en-US">
            <a:solidFill>
              <a:srgbClr val="110C03"/>
            </a:solidFill>
          </a:endParaRPr>
        </a:p>
      </dgm:t>
    </dgm:pt>
    <dgm:pt modelId="{2C7B36DC-B249-4430-B610-47D33F245FEE}" type="sibTrans" cxnId="{AC56559B-FDF5-44B4-9032-00A6676052FD}">
      <dgm:prSet/>
      <dgm:spPr/>
      <dgm:t>
        <a:bodyPr/>
        <a:lstStyle/>
        <a:p>
          <a:endParaRPr lang="en-US">
            <a:solidFill>
              <a:srgbClr val="110C03"/>
            </a:solidFill>
          </a:endParaRPr>
        </a:p>
      </dgm:t>
    </dgm:pt>
    <dgm:pt modelId="{3A898434-7C78-4754-A5FD-1B6E2A483809}">
      <dgm:prSet phldrT="[Text]" custT="1"/>
      <dgm:spPr>
        <a:solidFill>
          <a:srgbClr val="F9C8A7">
            <a:alpha val="50196"/>
          </a:srgbClr>
        </a:solidFill>
        <a:ln>
          <a:solidFill>
            <a:schemeClr val="bg2"/>
          </a:solidFill>
        </a:ln>
      </dgm:spPr>
      <dgm:t>
        <a:bodyPr tIns="548640" rIns="457200"/>
        <a:lstStyle/>
        <a:p>
          <a:r>
            <a:rPr lang="en-US" sz="40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What clients are comfortable with</a:t>
          </a:r>
        </a:p>
      </dgm:t>
    </dgm:pt>
    <dgm:pt modelId="{FB0D768B-70AA-4071-A8E8-E221B309AD38}" type="parTrans" cxnId="{85BAA48B-353B-4C26-8D61-D0DA62E30C70}">
      <dgm:prSet/>
      <dgm:spPr/>
      <dgm:t>
        <a:bodyPr/>
        <a:lstStyle/>
        <a:p>
          <a:endParaRPr lang="en-US">
            <a:solidFill>
              <a:srgbClr val="110C03"/>
            </a:solidFill>
          </a:endParaRPr>
        </a:p>
      </dgm:t>
    </dgm:pt>
    <dgm:pt modelId="{8695A12F-7853-4DA1-8336-8DDE1190DBD9}" type="sibTrans" cxnId="{85BAA48B-353B-4C26-8D61-D0DA62E30C70}">
      <dgm:prSet/>
      <dgm:spPr/>
      <dgm:t>
        <a:bodyPr/>
        <a:lstStyle/>
        <a:p>
          <a:endParaRPr lang="en-US">
            <a:solidFill>
              <a:srgbClr val="110C03"/>
            </a:solidFill>
          </a:endParaRPr>
        </a:p>
      </dgm:t>
    </dgm:pt>
    <dgm:pt modelId="{356FEC4C-0A9C-46C7-BB9E-E3C676667B68}" type="pres">
      <dgm:prSet presAssocID="{A1896C30-9EFF-4DBD-BFE1-74C23CCEDC90}" presName="compositeShape" presStyleCnt="0">
        <dgm:presLayoutVars>
          <dgm:chMax val="7"/>
          <dgm:dir/>
          <dgm:resizeHandles val="exact"/>
        </dgm:presLayoutVars>
      </dgm:prSet>
      <dgm:spPr/>
    </dgm:pt>
    <dgm:pt modelId="{E4E3CB89-52BD-4DB9-AB68-96389242C1D9}" type="pres">
      <dgm:prSet presAssocID="{16C48685-A6BD-4AA7-A56C-606EE0F68051}" presName="circ1" presStyleLbl="vennNode1" presStyleIdx="0" presStyleCnt="3" custScaleX="119129" custScaleY="106040"/>
      <dgm:spPr/>
    </dgm:pt>
    <dgm:pt modelId="{F8762021-44BC-4B5C-849B-CC04FB75DCEE}" type="pres">
      <dgm:prSet presAssocID="{16C48685-A6BD-4AA7-A56C-606EE0F68051}" presName="circ1Tx" presStyleLbl="revTx" presStyleIdx="0" presStyleCnt="0">
        <dgm:presLayoutVars>
          <dgm:chMax val="0"/>
          <dgm:chPref val="0"/>
          <dgm:bulletEnabled val="1"/>
        </dgm:presLayoutVars>
      </dgm:prSet>
      <dgm:spPr/>
    </dgm:pt>
    <dgm:pt modelId="{E8C44DBD-00A4-4B7F-B736-74420139C176}" type="pres">
      <dgm:prSet presAssocID="{1ECF4BAF-6C36-4BF2-99F8-9B2C20F35981}" presName="circ2" presStyleLbl="vennNode1" presStyleIdx="1" presStyleCnt="3" custScaleX="119129" custScaleY="106040"/>
      <dgm:spPr/>
    </dgm:pt>
    <dgm:pt modelId="{D510ADC7-75F6-4C6F-927D-3A5230180E09}" type="pres">
      <dgm:prSet presAssocID="{1ECF4BAF-6C36-4BF2-99F8-9B2C20F35981}" presName="circ2Tx" presStyleLbl="revTx" presStyleIdx="0" presStyleCnt="0">
        <dgm:presLayoutVars>
          <dgm:chMax val="0"/>
          <dgm:chPref val="0"/>
          <dgm:bulletEnabled val="1"/>
        </dgm:presLayoutVars>
      </dgm:prSet>
      <dgm:spPr/>
    </dgm:pt>
    <dgm:pt modelId="{C000389D-D0D9-4D47-AF4B-2BD071DB31AF}" type="pres">
      <dgm:prSet presAssocID="{3A898434-7C78-4754-A5FD-1B6E2A483809}" presName="circ3" presStyleLbl="vennNode1" presStyleIdx="2" presStyleCnt="3" custScaleX="119129" custScaleY="106040"/>
      <dgm:spPr/>
    </dgm:pt>
    <dgm:pt modelId="{A60C691E-1FED-421E-AF1D-5853785C2B88}" type="pres">
      <dgm:prSet presAssocID="{3A898434-7C78-4754-A5FD-1B6E2A483809}" presName="circ3Tx" presStyleLbl="revTx" presStyleIdx="0" presStyleCnt="0">
        <dgm:presLayoutVars>
          <dgm:chMax val="0"/>
          <dgm:chPref val="0"/>
          <dgm:bulletEnabled val="1"/>
        </dgm:presLayoutVars>
      </dgm:prSet>
      <dgm:spPr/>
    </dgm:pt>
  </dgm:ptLst>
  <dgm:cxnLst>
    <dgm:cxn modelId="{257E5805-FE8A-47AC-B74F-2BDEF1D34C1F}" type="presOf" srcId="{1ECF4BAF-6C36-4BF2-99F8-9B2C20F35981}" destId="{D510ADC7-75F6-4C6F-927D-3A5230180E09}" srcOrd="1" destOrd="0" presId="urn:microsoft.com/office/officeart/2005/8/layout/venn1"/>
    <dgm:cxn modelId="{E3379B1C-10B8-4B38-8A27-4A885B95BB5C}" type="presOf" srcId="{1ECF4BAF-6C36-4BF2-99F8-9B2C20F35981}" destId="{E8C44DBD-00A4-4B7F-B736-74420139C176}" srcOrd="0" destOrd="0" presId="urn:microsoft.com/office/officeart/2005/8/layout/venn1"/>
    <dgm:cxn modelId="{3358D324-4230-4BF0-9AFE-DAB5F47AF11D}" type="presOf" srcId="{16C48685-A6BD-4AA7-A56C-606EE0F68051}" destId="{F8762021-44BC-4B5C-849B-CC04FB75DCEE}" srcOrd="1" destOrd="0" presId="urn:microsoft.com/office/officeart/2005/8/layout/venn1"/>
    <dgm:cxn modelId="{A2866D4E-F053-4B35-BEAD-101622A9927D}" srcId="{A1896C30-9EFF-4DBD-BFE1-74C23CCEDC90}" destId="{16C48685-A6BD-4AA7-A56C-606EE0F68051}" srcOrd="0" destOrd="0" parTransId="{65978B88-A509-4A0D-99C3-EEA6962D9613}" sibTransId="{28CC3734-5349-44AC-93AD-174ED033D844}"/>
    <dgm:cxn modelId="{D39BE37E-1373-49C3-BF85-8363404BC791}" type="presOf" srcId="{3A898434-7C78-4754-A5FD-1B6E2A483809}" destId="{A60C691E-1FED-421E-AF1D-5853785C2B88}" srcOrd="1" destOrd="0" presId="urn:microsoft.com/office/officeart/2005/8/layout/venn1"/>
    <dgm:cxn modelId="{85BAA48B-353B-4C26-8D61-D0DA62E30C70}" srcId="{A1896C30-9EFF-4DBD-BFE1-74C23CCEDC90}" destId="{3A898434-7C78-4754-A5FD-1B6E2A483809}" srcOrd="2" destOrd="0" parTransId="{FB0D768B-70AA-4071-A8E8-E221B309AD38}" sibTransId="{8695A12F-7853-4DA1-8336-8DDE1190DBD9}"/>
    <dgm:cxn modelId="{AC56559B-FDF5-44B4-9032-00A6676052FD}" srcId="{A1896C30-9EFF-4DBD-BFE1-74C23CCEDC90}" destId="{1ECF4BAF-6C36-4BF2-99F8-9B2C20F35981}" srcOrd="1" destOrd="0" parTransId="{D51EB4C7-36CF-47D1-8E14-818346D7BFE3}" sibTransId="{2C7B36DC-B249-4430-B610-47D33F245FEE}"/>
    <dgm:cxn modelId="{4A85A4AE-D627-4156-AE3D-D4A23A8AF1B6}" type="presOf" srcId="{16C48685-A6BD-4AA7-A56C-606EE0F68051}" destId="{E4E3CB89-52BD-4DB9-AB68-96389242C1D9}" srcOrd="0" destOrd="0" presId="urn:microsoft.com/office/officeart/2005/8/layout/venn1"/>
    <dgm:cxn modelId="{A400EAAF-89E1-4BF8-BE7B-67591DFD42B9}" type="presOf" srcId="{A1896C30-9EFF-4DBD-BFE1-74C23CCEDC90}" destId="{356FEC4C-0A9C-46C7-BB9E-E3C676667B68}" srcOrd="0" destOrd="0" presId="urn:microsoft.com/office/officeart/2005/8/layout/venn1"/>
    <dgm:cxn modelId="{3845F0C6-2925-4A66-A9C3-DBC4EC44229C}" type="presOf" srcId="{3A898434-7C78-4754-A5FD-1B6E2A483809}" destId="{C000389D-D0D9-4D47-AF4B-2BD071DB31AF}" srcOrd="0" destOrd="0" presId="urn:microsoft.com/office/officeart/2005/8/layout/venn1"/>
    <dgm:cxn modelId="{4A575090-4B7D-43DB-A8E6-9D794BEA3A95}" type="presParOf" srcId="{356FEC4C-0A9C-46C7-BB9E-E3C676667B68}" destId="{E4E3CB89-52BD-4DB9-AB68-96389242C1D9}" srcOrd="0" destOrd="0" presId="urn:microsoft.com/office/officeart/2005/8/layout/venn1"/>
    <dgm:cxn modelId="{B6B90735-A90C-461E-8DB3-31465B4B7314}" type="presParOf" srcId="{356FEC4C-0A9C-46C7-BB9E-E3C676667B68}" destId="{F8762021-44BC-4B5C-849B-CC04FB75DCEE}" srcOrd="1" destOrd="0" presId="urn:microsoft.com/office/officeart/2005/8/layout/venn1"/>
    <dgm:cxn modelId="{F5F5F146-F4F5-4869-9FED-B5293C2DB0BA}" type="presParOf" srcId="{356FEC4C-0A9C-46C7-BB9E-E3C676667B68}" destId="{E8C44DBD-00A4-4B7F-B736-74420139C176}" srcOrd="2" destOrd="0" presId="urn:microsoft.com/office/officeart/2005/8/layout/venn1"/>
    <dgm:cxn modelId="{C780151A-CBDA-49C6-B565-C3CD4DBE64B2}" type="presParOf" srcId="{356FEC4C-0A9C-46C7-BB9E-E3C676667B68}" destId="{D510ADC7-75F6-4C6F-927D-3A5230180E09}" srcOrd="3" destOrd="0" presId="urn:microsoft.com/office/officeart/2005/8/layout/venn1"/>
    <dgm:cxn modelId="{BD75DE34-DE48-4C32-923C-69E6D838E773}" type="presParOf" srcId="{356FEC4C-0A9C-46C7-BB9E-E3C676667B68}" destId="{C000389D-D0D9-4D47-AF4B-2BD071DB31AF}" srcOrd="4" destOrd="0" presId="urn:microsoft.com/office/officeart/2005/8/layout/venn1"/>
    <dgm:cxn modelId="{8CA98295-34EB-4E93-A2B4-EF75EF71414D}" type="presParOf" srcId="{356FEC4C-0A9C-46C7-BB9E-E3C676667B68}" destId="{A60C691E-1FED-421E-AF1D-5853785C2B8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09BF27-15CE-4B7B-B601-35EDC44071C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D73BC4E-2007-4C78-9633-56D6A48512B8}">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Why</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using Gen AI in this manner?</a:t>
          </a:r>
          <a:endParaRPr lang="en-US"/>
        </a:p>
      </dgm:t>
    </dgm:pt>
    <dgm:pt modelId="{111AE410-38C3-4321-9BFB-AC63CE589D15}" type="parTrans" cxnId="{8EA5C887-CB31-4FC2-B370-4DF672DCCA07}">
      <dgm:prSet/>
      <dgm:spPr>
        <a:ln>
          <a:solidFill>
            <a:srgbClr val="6A4C9E"/>
          </a:solidFill>
        </a:ln>
      </dgm:spPr>
      <dgm:t>
        <a:bodyPr/>
        <a:lstStyle/>
        <a:p>
          <a:endParaRPr lang="en-US"/>
        </a:p>
      </dgm:t>
    </dgm:pt>
    <dgm:pt modelId="{2154D7A2-2F07-43CE-A9A0-FD56D05BDFFA}" type="sibTrans" cxnId="{8EA5C887-CB31-4FC2-B370-4DF672DCCA07}">
      <dgm:prSet/>
      <dgm:spPr/>
      <dgm:t>
        <a:bodyPr/>
        <a:lstStyle/>
        <a:p>
          <a:endParaRPr lang="en-US"/>
        </a:p>
      </dgm:t>
    </dgm:pt>
    <dgm:pt modelId="{A4539AAC-25D8-4358-89B5-CA725A75468F}">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a:p>
      </dgm:t>
    </dgm:pt>
    <dgm:pt modelId="{350B14AD-C05A-4753-9287-3215C8977C6F}" type="parTrans" cxnId="{5012E062-DFDD-430E-AC9A-2A062677E681}">
      <dgm:prSet/>
      <dgm:spPr>
        <a:ln>
          <a:solidFill>
            <a:srgbClr val="6A4C9E"/>
          </a:solidFill>
        </a:ln>
      </dgm:spPr>
      <dgm:t>
        <a:bodyPr/>
        <a:lstStyle/>
        <a:p>
          <a:endParaRPr lang="en-US"/>
        </a:p>
      </dgm:t>
    </dgm:pt>
    <dgm:pt modelId="{8E22CC52-EBF1-41E3-9B99-24CA103D3931}" type="sibTrans" cxnId="{5012E062-DFDD-430E-AC9A-2A062677E681}">
      <dgm:prSet/>
      <dgm:spPr/>
      <dgm:t>
        <a:bodyPr/>
        <a:lstStyle/>
        <a:p>
          <a:endParaRPr lang="en-US"/>
        </a:p>
      </dgm:t>
    </dgm:pt>
    <dgm:pt modelId="{71A55B4C-F08F-46CB-8CF6-3B1174AF58B9}">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a:p>
      </dgm:t>
    </dgm:pt>
    <dgm:pt modelId="{BD0A8754-D1EE-45DA-BF5A-B607F651029C}" type="sibTrans" cxnId="{2321166A-536E-4522-8634-0003542EB0EB}">
      <dgm:prSet/>
      <dgm:spPr/>
      <dgm:t>
        <a:bodyPr/>
        <a:lstStyle/>
        <a:p>
          <a:endParaRPr lang="en-US"/>
        </a:p>
      </dgm:t>
    </dgm:pt>
    <dgm:pt modelId="{9063C141-6EEF-4419-8189-E402CBE82C95}" type="parTrans" cxnId="{2321166A-536E-4522-8634-0003542EB0EB}">
      <dgm:prSet/>
      <dgm:spPr>
        <a:ln>
          <a:solidFill>
            <a:srgbClr val="6A4C9E"/>
          </a:solidFill>
        </a:ln>
      </dgm:spPr>
      <dgm:t>
        <a:bodyPr/>
        <a:lstStyle/>
        <a:p>
          <a:endParaRPr lang="en-US"/>
        </a:p>
      </dgm:t>
    </dgm:pt>
    <dgm:pt modelId="{DB0C7209-EEDE-4A4A-B8A6-3C3B93D14F33}" type="pres">
      <dgm:prSet presAssocID="{D609BF27-15CE-4B7B-B601-35EDC44071CD}" presName="hierChild1" presStyleCnt="0">
        <dgm:presLayoutVars>
          <dgm:chPref val="1"/>
          <dgm:dir/>
          <dgm:animOne val="branch"/>
          <dgm:animLvl val="lvl"/>
          <dgm:resizeHandles/>
        </dgm:presLayoutVars>
      </dgm:prSet>
      <dgm:spPr/>
    </dgm:pt>
    <dgm:pt modelId="{7DA129B2-CE1A-49D0-9864-39592188DCD9}" type="pres">
      <dgm:prSet presAssocID="{9D73BC4E-2007-4C78-9633-56D6A48512B8}" presName="hierRoot1" presStyleCnt="0"/>
      <dgm:spPr/>
    </dgm:pt>
    <dgm:pt modelId="{1F0319D8-BA72-4B2C-8182-84F41DD37021}" type="pres">
      <dgm:prSet presAssocID="{9D73BC4E-2007-4C78-9633-56D6A48512B8}" presName="composite" presStyleCnt="0"/>
      <dgm:spPr/>
    </dgm:pt>
    <dgm:pt modelId="{54214DFA-2BF8-4583-999B-FB2CDFE88358}" type="pres">
      <dgm:prSet presAssocID="{9D73BC4E-2007-4C78-9633-56D6A48512B8}" presName="background" presStyleLbl="node0" presStyleIdx="0" presStyleCnt="1"/>
      <dgm:spPr>
        <a:solidFill>
          <a:srgbClr val="6A4C9E"/>
        </a:solidFill>
      </dgm:spPr>
    </dgm:pt>
    <dgm:pt modelId="{DFBF1B82-1075-46EE-B12B-F02EC6E9EBFE}" type="pres">
      <dgm:prSet presAssocID="{9D73BC4E-2007-4C78-9633-56D6A48512B8}" presName="text" presStyleLbl="fgAcc0" presStyleIdx="0" presStyleCnt="1">
        <dgm:presLayoutVars>
          <dgm:chPref val="3"/>
        </dgm:presLayoutVars>
      </dgm:prSet>
      <dgm:spPr/>
    </dgm:pt>
    <dgm:pt modelId="{A349CA28-2695-4EB2-BCBD-6B1B9E8DAB0F}" type="pres">
      <dgm:prSet presAssocID="{9D73BC4E-2007-4C78-9633-56D6A48512B8}" presName="hierChild2" presStyleCnt="0"/>
      <dgm:spPr/>
    </dgm:pt>
    <dgm:pt modelId="{96A35F67-25E3-45F1-8E53-B1F70B4E2D98}" type="pres">
      <dgm:prSet presAssocID="{350B14AD-C05A-4753-9287-3215C8977C6F}" presName="Name10" presStyleLbl="parChTrans1D2" presStyleIdx="0" presStyleCnt="2"/>
      <dgm:spPr/>
    </dgm:pt>
    <dgm:pt modelId="{6AA4D6C0-EB9E-4212-A56F-14B7341A3BF2}" type="pres">
      <dgm:prSet presAssocID="{A4539AAC-25D8-4358-89B5-CA725A75468F}" presName="hierRoot2" presStyleCnt="0"/>
      <dgm:spPr/>
    </dgm:pt>
    <dgm:pt modelId="{04FD1EEE-23B9-48DD-B8EF-1F908C84AFDD}" type="pres">
      <dgm:prSet presAssocID="{A4539AAC-25D8-4358-89B5-CA725A75468F}" presName="composite2" presStyleCnt="0"/>
      <dgm:spPr/>
    </dgm:pt>
    <dgm:pt modelId="{02994F2A-6E82-4039-AEE7-92444D9CCA92}" type="pres">
      <dgm:prSet presAssocID="{A4539AAC-25D8-4358-89B5-CA725A75468F}" presName="background2" presStyleLbl="node2" presStyleIdx="0" presStyleCnt="2"/>
      <dgm:spPr>
        <a:solidFill>
          <a:srgbClr val="6A4C9E"/>
        </a:solidFill>
      </dgm:spPr>
    </dgm:pt>
    <dgm:pt modelId="{A4F6A938-EFB0-49B4-8826-5647B50E0DEE}" type="pres">
      <dgm:prSet presAssocID="{A4539AAC-25D8-4358-89B5-CA725A75468F}" presName="text2" presStyleLbl="fgAcc2" presStyleIdx="0" presStyleCnt="2">
        <dgm:presLayoutVars>
          <dgm:chPref val="3"/>
        </dgm:presLayoutVars>
      </dgm:prSet>
      <dgm:spPr/>
    </dgm:pt>
    <dgm:pt modelId="{388FA599-2E30-4D78-8B55-6A04D4A97029}" type="pres">
      <dgm:prSet presAssocID="{A4539AAC-25D8-4358-89B5-CA725A75468F}" presName="hierChild3" presStyleCnt="0"/>
      <dgm:spPr/>
    </dgm:pt>
    <dgm:pt modelId="{259376E4-D000-4863-AAF1-2B33B72C30BF}" type="pres">
      <dgm:prSet presAssocID="{9063C141-6EEF-4419-8189-E402CBE82C95}" presName="Name10" presStyleLbl="parChTrans1D2" presStyleIdx="1" presStyleCnt="2"/>
      <dgm:spPr/>
    </dgm:pt>
    <dgm:pt modelId="{2D482B6C-B7CB-4DBA-B15F-7A72E835861B}" type="pres">
      <dgm:prSet presAssocID="{71A55B4C-F08F-46CB-8CF6-3B1174AF58B9}" presName="hierRoot2" presStyleCnt="0"/>
      <dgm:spPr/>
    </dgm:pt>
    <dgm:pt modelId="{1EE2D3A6-8A00-4883-B39F-822DCE515F1B}" type="pres">
      <dgm:prSet presAssocID="{71A55B4C-F08F-46CB-8CF6-3B1174AF58B9}" presName="composite2" presStyleCnt="0"/>
      <dgm:spPr/>
    </dgm:pt>
    <dgm:pt modelId="{036E49B4-5AE4-41DD-B28D-ACE3F4E191E6}" type="pres">
      <dgm:prSet presAssocID="{71A55B4C-F08F-46CB-8CF6-3B1174AF58B9}" presName="background2" presStyleLbl="node2" presStyleIdx="1" presStyleCnt="2"/>
      <dgm:spPr>
        <a:solidFill>
          <a:srgbClr val="6A4C9E"/>
        </a:solidFill>
      </dgm:spPr>
    </dgm:pt>
    <dgm:pt modelId="{647EC9C9-9EE8-4CAB-BD5D-7167D7B3CD2D}" type="pres">
      <dgm:prSet presAssocID="{71A55B4C-F08F-46CB-8CF6-3B1174AF58B9}" presName="text2" presStyleLbl="fgAcc2" presStyleIdx="1" presStyleCnt="2">
        <dgm:presLayoutVars>
          <dgm:chPref val="3"/>
        </dgm:presLayoutVars>
      </dgm:prSet>
      <dgm:spPr/>
    </dgm:pt>
    <dgm:pt modelId="{5DA6B19D-EAA9-4623-A439-4A35F103CA09}" type="pres">
      <dgm:prSet presAssocID="{71A55B4C-F08F-46CB-8CF6-3B1174AF58B9}" presName="hierChild3" presStyleCnt="0"/>
      <dgm:spPr/>
    </dgm:pt>
  </dgm:ptLst>
  <dgm:cxnLst>
    <dgm:cxn modelId="{AC16921D-F6BF-41B6-886D-7CA9C5EC0F41}" type="presOf" srcId="{D609BF27-15CE-4B7B-B601-35EDC44071CD}" destId="{DB0C7209-EEDE-4A4A-B8A6-3C3B93D14F33}" srcOrd="0" destOrd="0" presId="urn:microsoft.com/office/officeart/2005/8/layout/hierarchy1"/>
    <dgm:cxn modelId="{5012E062-DFDD-430E-AC9A-2A062677E681}" srcId="{9D73BC4E-2007-4C78-9633-56D6A48512B8}" destId="{A4539AAC-25D8-4358-89B5-CA725A75468F}" srcOrd="0" destOrd="0" parTransId="{350B14AD-C05A-4753-9287-3215C8977C6F}" sibTransId="{8E22CC52-EBF1-41E3-9B99-24CA103D3931}"/>
    <dgm:cxn modelId="{2321166A-536E-4522-8634-0003542EB0EB}" srcId="{9D73BC4E-2007-4C78-9633-56D6A48512B8}" destId="{71A55B4C-F08F-46CB-8CF6-3B1174AF58B9}" srcOrd="1" destOrd="0" parTransId="{9063C141-6EEF-4419-8189-E402CBE82C95}" sibTransId="{BD0A8754-D1EE-45DA-BF5A-B607F651029C}"/>
    <dgm:cxn modelId="{C1FFEF6A-3869-46A9-908C-8B9D6BD9CACD}" type="presOf" srcId="{350B14AD-C05A-4753-9287-3215C8977C6F}" destId="{96A35F67-25E3-45F1-8E53-B1F70B4E2D98}" srcOrd="0" destOrd="0" presId="urn:microsoft.com/office/officeart/2005/8/layout/hierarchy1"/>
    <dgm:cxn modelId="{FADBF36A-445A-43AB-B9A9-C50B7FFDD9C5}" type="presOf" srcId="{A4539AAC-25D8-4358-89B5-CA725A75468F}" destId="{A4F6A938-EFB0-49B4-8826-5647B50E0DEE}" srcOrd="0" destOrd="0" presId="urn:microsoft.com/office/officeart/2005/8/layout/hierarchy1"/>
    <dgm:cxn modelId="{0700216C-7240-4DEA-8D7C-30134EAB3C77}" type="presOf" srcId="{9D73BC4E-2007-4C78-9633-56D6A48512B8}" destId="{DFBF1B82-1075-46EE-B12B-F02EC6E9EBFE}" srcOrd="0" destOrd="0" presId="urn:microsoft.com/office/officeart/2005/8/layout/hierarchy1"/>
    <dgm:cxn modelId="{9354C654-45B2-473F-8570-7017C5E489AA}" type="presOf" srcId="{71A55B4C-F08F-46CB-8CF6-3B1174AF58B9}" destId="{647EC9C9-9EE8-4CAB-BD5D-7167D7B3CD2D}" srcOrd="0" destOrd="0" presId="urn:microsoft.com/office/officeart/2005/8/layout/hierarchy1"/>
    <dgm:cxn modelId="{8EA5C887-CB31-4FC2-B370-4DF672DCCA07}" srcId="{D609BF27-15CE-4B7B-B601-35EDC44071CD}" destId="{9D73BC4E-2007-4C78-9633-56D6A48512B8}" srcOrd="0" destOrd="0" parTransId="{111AE410-38C3-4321-9BFB-AC63CE589D15}" sibTransId="{2154D7A2-2F07-43CE-A9A0-FD56D05BDFFA}"/>
    <dgm:cxn modelId="{1AFA3ED2-75A8-482C-91CB-BFA7E26E0D0A}" type="presOf" srcId="{9063C141-6EEF-4419-8189-E402CBE82C95}" destId="{259376E4-D000-4863-AAF1-2B33B72C30BF}" srcOrd="0" destOrd="0" presId="urn:microsoft.com/office/officeart/2005/8/layout/hierarchy1"/>
    <dgm:cxn modelId="{6D05C3B8-48FA-41EB-BF75-47AE8774CBA9}" type="presParOf" srcId="{DB0C7209-EEDE-4A4A-B8A6-3C3B93D14F33}" destId="{7DA129B2-CE1A-49D0-9864-39592188DCD9}" srcOrd="0" destOrd="0" presId="urn:microsoft.com/office/officeart/2005/8/layout/hierarchy1"/>
    <dgm:cxn modelId="{92DEA81B-25BD-4341-B922-87E385CD756C}" type="presParOf" srcId="{7DA129B2-CE1A-49D0-9864-39592188DCD9}" destId="{1F0319D8-BA72-4B2C-8182-84F41DD37021}" srcOrd="0" destOrd="0" presId="urn:microsoft.com/office/officeart/2005/8/layout/hierarchy1"/>
    <dgm:cxn modelId="{FE0559E9-24EC-492C-9D4C-A467D5370EFF}" type="presParOf" srcId="{1F0319D8-BA72-4B2C-8182-84F41DD37021}" destId="{54214DFA-2BF8-4583-999B-FB2CDFE88358}" srcOrd="0" destOrd="0" presId="urn:microsoft.com/office/officeart/2005/8/layout/hierarchy1"/>
    <dgm:cxn modelId="{77BFA74F-46BF-4FB9-B822-EE1C92F1C9F9}" type="presParOf" srcId="{1F0319D8-BA72-4B2C-8182-84F41DD37021}" destId="{DFBF1B82-1075-46EE-B12B-F02EC6E9EBFE}" srcOrd="1" destOrd="0" presId="urn:microsoft.com/office/officeart/2005/8/layout/hierarchy1"/>
    <dgm:cxn modelId="{150B84CF-BDF6-4C53-A4A2-93DDE439B952}" type="presParOf" srcId="{7DA129B2-CE1A-49D0-9864-39592188DCD9}" destId="{A349CA28-2695-4EB2-BCBD-6B1B9E8DAB0F}" srcOrd="1" destOrd="0" presId="urn:microsoft.com/office/officeart/2005/8/layout/hierarchy1"/>
    <dgm:cxn modelId="{61EA6C9A-4A93-480D-B6B4-A57B84FACC07}" type="presParOf" srcId="{A349CA28-2695-4EB2-BCBD-6B1B9E8DAB0F}" destId="{96A35F67-25E3-45F1-8E53-B1F70B4E2D98}" srcOrd="0" destOrd="0" presId="urn:microsoft.com/office/officeart/2005/8/layout/hierarchy1"/>
    <dgm:cxn modelId="{C0A0C5A9-614B-4B87-8240-85E9185FFEB8}" type="presParOf" srcId="{A349CA28-2695-4EB2-BCBD-6B1B9E8DAB0F}" destId="{6AA4D6C0-EB9E-4212-A56F-14B7341A3BF2}" srcOrd="1" destOrd="0" presId="urn:microsoft.com/office/officeart/2005/8/layout/hierarchy1"/>
    <dgm:cxn modelId="{94923236-26AE-440B-9FF9-1B9F1A4ED7FE}" type="presParOf" srcId="{6AA4D6C0-EB9E-4212-A56F-14B7341A3BF2}" destId="{04FD1EEE-23B9-48DD-B8EF-1F908C84AFDD}" srcOrd="0" destOrd="0" presId="urn:microsoft.com/office/officeart/2005/8/layout/hierarchy1"/>
    <dgm:cxn modelId="{ED09FE31-5D33-4AA8-8A22-16F362A80DF3}" type="presParOf" srcId="{04FD1EEE-23B9-48DD-B8EF-1F908C84AFDD}" destId="{02994F2A-6E82-4039-AEE7-92444D9CCA92}" srcOrd="0" destOrd="0" presId="urn:microsoft.com/office/officeart/2005/8/layout/hierarchy1"/>
    <dgm:cxn modelId="{DFB685CE-0B1F-4D56-B2BC-C2B146C7F125}" type="presParOf" srcId="{04FD1EEE-23B9-48DD-B8EF-1F908C84AFDD}" destId="{A4F6A938-EFB0-49B4-8826-5647B50E0DEE}" srcOrd="1" destOrd="0" presId="urn:microsoft.com/office/officeart/2005/8/layout/hierarchy1"/>
    <dgm:cxn modelId="{B0075965-EDB4-4F7A-A443-D286BCD79C16}" type="presParOf" srcId="{6AA4D6C0-EB9E-4212-A56F-14B7341A3BF2}" destId="{388FA599-2E30-4D78-8B55-6A04D4A97029}" srcOrd="1" destOrd="0" presId="urn:microsoft.com/office/officeart/2005/8/layout/hierarchy1"/>
    <dgm:cxn modelId="{7D07A2A3-81CE-4BAB-91EA-C77A4BC2D122}" type="presParOf" srcId="{A349CA28-2695-4EB2-BCBD-6B1B9E8DAB0F}" destId="{259376E4-D000-4863-AAF1-2B33B72C30BF}" srcOrd="2" destOrd="0" presId="urn:microsoft.com/office/officeart/2005/8/layout/hierarchy1"/>
    <dgm:cxn modelId="{6BE1FC4E-A7BE-4619-A0A2-DE47A7281765}" type="presParOf" srcId="{A349CA28-2695-4EB2-BCBD-6B1B9E8DAB0F}" destId="{2D482B6C-B7CB-4DBA-B15F-7A72E835861B}" srcOrd="3" destOrd="0" presId="urn:microsoft.com/office/officeart/2005/8/layout/hierarchy1"/>
    <dgm:cxn modelId="{02E13298-0E19-45AB-833C-1606DC1FD276}" type="presParOf" srcId="{2D482B6C-B7CB-4DBA-B15F-7A72E835861B}" destId="{1EE2D3A6-8A00-4883-B39F-822DCE515F1B}" srcOrd="0" destOrd="0" presId="urn:microsoft.com/office/officeart/2005/8/layout/hierarchy1"/>
    <dgm:cxn modelId="{686994E9-926B-40FF-8102-B46F69A8765F}" type="presParOf" srcId="{1EE2D3A6-8A00-4883-B39F-822DCE515F1B}" destId="{036E49B4-5AE4-41DD-B28D-ACE3F4E191E6}" srcOrd="0" destOrd="0" presId="urn:microsoft.com/office/officeart/2005/8/layout/hierarchy1"/>
    <dgm:cxn modelId="{87827B22-5E53-47DF-BFED-69396E5FB6B3}" type="presParOf" srcId="{1EE2D3A6-8A00-4883-B39F-822DCE515F1B}" destId="{647EC9C9-9EE8-4CAB-BD5D-7167D7B3CD2D}" srcOrd="1" destOrd="0" presId="urn:microsoft.com/office/officeart/2005/8/layout/hierarchy1"/>
    <dgm:cxn modelId="{2C9CD8DC-5E22-4012-B43D-CBB2288C00C4}" type="presParOf" srcId="{2D482B6C-B7CB-4DBA-B15F-7A72E835861B}" destId="{5DA6B19D-EAA9-4623-A439-4A35F103CA0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D609BF27-15CE-4B7B-B601-35EDC44071C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D73BC4E-2007-4C78-9633-56D6A48512B8}">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Why</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using Gen AI in this manner?</a:t>
          </a:r>
          <a:endParaRPr lang="en-US"/>
        </a:p>
      </dgm:t>
    </dgm:pt>
    <dgm:pt modelId="{2154D7A2-2F07-43CE-A9A0-FD56D05BDFFA}" type="sibTrans" cxnId="{8EA5C887-CB31-4FC2-B370-4DF672DCCA07}">
      <dgm:prSet/>
      <dgm:spPr/>
      <dgm:t>
        <a:bodyPr/>
        <a:lstStyle/>
        <a:p>
          <a:endParaRPr lang="en-US"/>
        </a:p>
      </dgm:t>
    </dgm:pt>
    <dgm:pt modelId="{111AE410-38C3-4321-9BFB-AC63CE589D15}" type="parTrans" cxnId="{8EA5C887-CB31-4FC2-B370-4DF672DCCA07}">
      <dgm:prSet/>
      <dgm:spPr>
        <a:ln>
          <a:solidFill>
            <a:srgbClr val="6A4C9E"/>
          </a:solidFill>
        </a:ln>
      </dgm:spPr>
      <dgm:t>
        <a:bodyPr/>
        <a:lstStyle/>
        <a:p>
          <a:endParaRPr lang="en-US"/>
        </a:p>
      </dgm:t>
    </dgm:pt>
    <dgm:pt modelId="{A4539AAC-25D8-4358-89B5-CA725A75468F}">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a:p>
      </dgm:t>
    </dgm:pt>
    <dgm:pt modelId="{8E22CC52-EBF1-41E3-9B99-24CA103D3931}" type="sibTrans" cxnId="{5012E062-DFDD-430E-AC9A-2A062677E681}">
      <dgm:prSet/>
      <dgm:spPr/>
      <dgm:t>
        <a:bodyPr/>
        <a:lstStyle/>
        <a:p>
          <a:endParaRPr lang="en-US"/>
        </a:p>
      </dgm:t>
    </dgm:pt>
    <dgm:pt modelId="{350B14AD-C05A-4753-9287-3215C8977C6F}" type="parTrans" cxnId="{5012E062-DFDD-430E-AC9A-2A062677E681}">
      <dgm:prSet/>
      <dgm:spPr>
        <a:ln>
          <a:solidFill>
            <a:srgbClr val="6A4C9E"/>
          </a:solidFill>
        </a:ln>
      </dgm:spPr>
      <dgm:t>
        <a:bodyPr/>
        <a:lstStyle/>
        <a:p>
          <a:endParaRPr lang="en-US"/>
        </a:p>
      </dgm:t>
    </dgm:pt>
    <dgm:pt modelId="{71A55B4C-F08F-46CB-8CF6-3B1174AF58B9}">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a:p>
      </dgm:t>
    </dgm:pt>
    <dgm:pt modelId="{BD0A8754-D1EE-45DA-BF5A-B607F651029C}" type="sibTrans" cxnId="{2321166A-536E-4522-8634-0003542EB0EB}">
      <dgm:prSet/>
      <dgm:spPr/>
      <dgm:t>
        <a:bodyPr/>
        <a:lstStyle/>
        <a:p>
          <a:endParaRPr lang="en-US"/>
        </a:p>
      </dgm:t>
    </dgm:pt>
    <dgm:pt modelId="{9063C141-6EEF-4419-8189-E402CBE82C95}" type="parTrans" cxnId="{2321166A-536E-4522-8634-0003542EB0EB}">
      <dgm:prSet/>
      <dgm:spPr>
        <a:ln>
          <a:solidFill>
            <a:srgbClr val="6A4C9E"/>
          </a:solidFill>
        </a:ln>
      </dgm:spPr>
      <dgm:t>
        <a:bodyPr/>
        <a:lstStyle/>
        <a:p>
          <a:endParaRPr lang="en-US"/>
        </a:p>
      </dgm:t>
    </dgm:pt>
    <dgm:pt modelId="{DB0C7209-EEDE-4A4A-B8A6-3C3B93D14F33}" type="pres">
      <dgm:prSet presAssocID="{D609BF27-15CE-4B7B-B601-35EDC44071CD}" presName="hierChild1" presStyleCnt="0">
        <dgm:presLayoutVars>
          <dgm:chPref val="1"/>
          <dgm:dir/>
          <dgm:animOne val="branch"/>
          <dgm:animLvl val="lvl"/>
          <dgm:resizeHandles/>
        </dgm:presLayoutVars>
      </dgm:prSet>
      <dgm:spPr/>
    </dgm:pt>
    <dgm:pt modelId="{7DA129B2-CE1A-49D0-9864-39592188DCD9}" type="pres">
      <dgm:prSet presAssocID="{9D73BC4E-2007-4C78-9633-56D6A48512B8}" presName="hierRoot1" presStyleCnt="0"/>
      <dgm:spPr/>
    </dgm:pt>
    <dgm:pt modelId="{1F0319D8-BA72-4B2C-8182-84F41DD37021}" type="pres">
      <dgm:prSet presAssocID="{9D73BC4E-2007-4C78-9633-56D6A48512B8}" presName="composite" presStyleCnt="0"/>
      <dgm:spPr/>
    </dgm:pt>
    <dgm:pt modelId="{54214DFA-2BF8-4583-999B-FB2CDFE88358}" type="pres">
      <dgm:prSet presAssocID="{9D73BC4E-2007-4C78-9633-56D6A48512B8}" presName="background" presStyleLbl="node0" presStyleIdx="0" presStyleCnt="1"/>
      <dgm:spPr>
        <a:solidFill>
          <a:srgbClr val="6A4C9E"/>
        </a:solidFill>
      </dgm:spPr>
    </dgm:pt>
    <dgm:pt modelId="{DFBF1B82-1075-46EE-B12B-F02EC6E9EBFE}" type="pres">
      <dgm:prSet presAssocID="{9D73BC4E-2007-4C78-9633-56D6A48512B8}" presName="text" presStyleLbl="fgAcc0" presStyleIdx="0" presStyleCnt="1">
        <dgm:presLayoutVars>
          <dgm:chPref val="3"/>
        </dgm:presLayoutVars>
      </dgm:prSet>
      <dgm:spPr/>
    </dgm:pt>
    <dgm:pt modelId="{A349CA28-2695-4EB2-BCBD-6B1B9E8DAB0F}" type="pres">
      <dgm:prSet presAssocID="{9D73BC4E-2007-4C78-9633-56D6A48512B8}" presName="hierChild2" presStyleCnt="0"/>
      <dgm:spPr/>
    </dgm:pt>
    <dgm:pt modelId="{96A35F67-25E3-45F1-8E53-B1F70B4E2D98}" type="pres">
      <dgm:prSet presAssocID="{350B14AD-C05A-4753-9287-3215C8977C6F}" presName="Name10" presStyleLbl="parChTrans1D2" presStyleIdx="0" presStyleCnt="2"/>
      <dgm:spPr/>
    </dgm:pt>
    <dgm:pt modelId="{6AA4D6C0-EB9E-4212-A56F-14B7341A3BF2}" type="pres">
      <dgm:prSet presAssocID="{A4539AAC-25D8-4358-89B5-CA725A75468F}" presName="hierRoot2" presStyleCnt="0"/>
      <dgm:spPr/>
    </dgm:pt>
    <dgm:pt modelId="{04FD1EEE-23B9-48DD-B8EF-1F908C84AFDD}" type="pres">
      <dgm:prSet presAssocID="{A4539AAC-25D8-4358-89B5-CA725A75468F}" presName="composite2" presStyleCnt="0"/>
      <dgm:spPr/>
    </dgm:pt>
    <dgm:pt modelId="{02994F2A-6E82-4039-AEE7-92444D9CCA92}" type="pres">
      <dgm:prSet presAssocID="{A4539AAC-25D8-4358-89B5-CA725A75468F}" presName="background2" presStyleLbl="node2" presStyleIdx="0" presStyleCnt="2"/>
      <dgm:spPr>
        <a:solidFill>
          <a:srgbClr val="6A4C9E"/>
        </a:solidFill>
      </dgm:spPr>
    </dgm:pt>
    <dgm:pt modelId="{A4F6A938-EFB0-49B4-8826-5647B50E0DEE}" type="pres">
      <dgm:prSet presAssocID="{A4539AAC-25D8-4358-89B5-CA725A75468F}" presName="text2" presStyleLbl="fgAcc2" presStyleIdx="0" presStyleCnt="2">
        <dgm:presLayoutVars>
          <dgm:chPref val="3"/>
        </dgm:presLayoutVars>
      </dgm:prSet>
      <dgm:spPr/>
    </dgm:pt>
    <dgm:pt modelId="{388FA599-2E30-4D78-8B55-6A04D4A97029}" type="pres">
      <dgm:prSet presAssocID="{A4539AAC-25D8-4358-89B5-CA725A75468F}" presName="hierChild3" presStyleCnt="0"/>
      <dgm:spPr/>
    </dgm:pt>
    <dgm:pt modelId="{259376E4-D000-4863-AAF1-2B33B72C30BF}" type="pres">
      <dgm:prSet presAssocID="{9063C141-6EEF-4419-8189-E402CBE82C95}" presName="Name10" presStyleLbl="parChTrans1D2" presStyleIdx="1" presStyleCnt="2"/>
      <dgm:spPr/>
    </dgm:pt>
    <dgm:pt modelId="{2D482B6C-B7CB-4DBA-B15F-7A72E835861B}" type="pres">
      <dgm:prSet presAssocID="{71A55B4C-F08F-46CB-8CF6-3B1174AF58B9}" presName="hierRoot2" presStyleCnt="0"/>
      <dgm:spPr/>
    </dgm:pt>
    <dgm:pt modelId="{1EE2D3A6-8A00-4883-B39F-822DCE515F1B}" type="pres">
      <dgm:prSet presAssocID="{71A55B4C-F08F-46CB-8CF6-3B1174AF58B9}" presName="composite2" presStyleCnt="0"/>
      <dgm:spPr/>
    </dgm:pt>
    <dgm:pt modelId="{036E49B4-5AE4-41DD-B28D-ACE3F4E191E6}" type="pres">
      <dgm:prSet presAssocID="{71A55B4C-F08F-46CB-8CF6-3B1174AF58B9}" presName="background2" presStyleLbl="node2" presStyleIdx="1" presStyleCnt="2"/>
      <dgm:spPr>
        <a:solidFill>
          <a:srgbClr val="6A4C9E"/>
        </a:solidFill>
      </dgm:spPr>
    </dgm:pt>
    <dgm:pt modelId="{647EC9C9-9EE8-4CAB-BD5D-7167D7B3CD2D}" type="pres">
      <dgm:prSet presAssocID="{71A55B4C-F08F-46CB-8CF6-3B1174AF58B9}" presName="text2" presStyleLbl="fgAcc2" presStyleIdx="1" presStyleCnt="2">
        <dgm:presLayoutVars>
          <dgm:chPref val="3"/>
        </dgm:presLayoutVars>
      </dgm:prSet>
      <dgm:spPr/>
    </dgm:pt>
    <dgm:pt modelId="{5DA6B19D-EAA9-4623-A439-4A35F103CA09}" type="pres">
      <dgm:prSet presAssocID="{71A55B4C-F08F-46CB-8CF6-3B1174AF58B9}" presName="hierChild3" presStyleCnt="0"/>
      <dgm:spPr/>
    </dgm:pt>
  </dgm:ptLst>
  <dgm:cxnLst>
    <dgm:cxn modelId="{AC16921D-F6BF-41B6-886D-7CA9C5EC0F41}" type="presOf" srcId="{D609BF27-15CE-4B7B-B601-35EDC44071CD}" destId="{DB0C7209-EEDE-4A4A-B8A6-3C3B93D14F33}" srcOrd="0" destOrd="0" presId="urn:microsoft.com/office/officeart/2005/8/layout/hierarchy1"/>
    <dgm:cxn modelId="{5012E062-DFDD-430E-AC9A-2A062677E681}" srcId="{9D73BC4E-2007-4C78-9633-56D6A48512B8}" destId="{A4539AAC-25D8-4358-89B5-CA725A75468F}" srcOrd="0" destOrd="0" parTransId="{350B14AD-C05A-4753-9287-3215C8977C6F}" sibTransId="{8E22CC52-EBF1-41E3-9B99-24CA103D3931}"/>
    <dgm:cxn modelId="{2321166A-536E-4522-8634-0003542EB0EB}" srcId="{9D73BC4E-2007-4C78-9633-56D6A48512B8}" destId="{71A55B4C-F08F-46CB-8CF6-3B1174AF58B9}" srcOrd="1" destOrd="0" parTransId="{9063C141-6EEF-4419-8189-E402CBE82C95}" sibTransId="{BD0A8754-D1EE-45DA-BF5A-B607F651029C}"/>
    <dgm:cxn modelId="{C1FFEF6A-3869-46A9-908C-8B9D6BD9CACD}" type="presOf" srcId="{350B14AD-C05A-4753-9287-3215C8977C6F}" destId="{96A35F67-25E3-45F1-8E53-B1F70B4E2D98}" srcOrd="0" destOrd="0" presId="urn:microsoft.com/office/officeart/2005/8/layout/hierarchy1"/>
    <dgm:cxn modelId="{FADBF36A-445A-43AB-B9A9-C50B7FFDD9C5}" type="presOf" srcId="{A4539AAC-25D8-4358-89B5-CA725A75468F}" destId="{A4F6A938-EFB0-49B4-8826-5647B50E0DEE}" srcOrd="0" destOrd="0" presId="urn:microsoft.com/office/officeart/2005/8/layout/hierarchy1"/>
    <dgm:cxn modelId="{0700216C-7240-4DEA-8D7C-30134EAB3C77}" type="presOf" srcId="{9D73BC4E-2007-4C78-9633-56D6A48512B8}" destId="{DFBF1B82-1075-46EE-B12B-F02EC6E9EBFE}" srcOrd="0" destOrd="0" presId="urn:microsoft.com/office/officeart/2005/8/layout/hierarchy1"/>
    <dgm:cxn modelId="{9354C654-45B2-473F-8570-7017C5E489AA}" type="presOf" srcId="{71A55B4C-F08F-46CB-8CF6-3B1174AF58B9}" destId="{647EC9C9-9EE8-4CAB-BD5D-7167D7B3CD2D}" srcOrd="0" destOrd="0" presId="urn:microsoft.com/office/officeart/2005/8/layout/hierarchy1"/>
    <dgm:cxn modelId="{8EA5C887-CB31-4FC2-B370-4DF672DCCA07}" srcId="{D609BF27-15CE-4B7B-B601-35EDC44071CD}" destId="{9D73BC4E-2007-4C78-9633-56D6A48512B8}" srcOrd="0" destOrd="0" parTransId="{111AE410-38C3-4321-9BFB-AC63CE589D15}" sibTransId="{2154D7A2-2F07-43CE-A9A0-FD56D05BDFFA}"/>
    <dgm:cxn modelId="{1AFA3ED2-75A8-482C-91CB-BFA7E26E0D0A}" type="presOf" srcId="{9063C141-6EEF-4419-8189-E402CBE82C95}" destId="{259376E4-D000-4863-AAF1-2B33B72C30BF}" srcOrd="0" destOrd="0" presId="urn:microsoft.com/office/officeart/2005/8/layout/hierarchy1"/>
    <dgm:cxn modelId="{6D05C3B8-48FA-41EB-BF75-47AE8774CBA9}" type="presParOf" srcId="{DB0C7209-EEDE-4A4A-B8A6-3C3B93D14F33}" destId="{7DA129B2-CE1A-49D0-9864-39592188DCD9}" srcOrd="0" destOrd="0" presId="urn:microsoft.com/office/officeart/2005/8/layout/hierarchy1"/>
    <dgm:cxn modelId="{92DEA81B-25BD-4341-B922-87E385CD756C}" type="presParOf" srcId="{7DA129B2-CE1A-49D0-9864-39592188DCD9}" destId="{1F0319D8-BA72-4B2C-8182-84F41DD37021}" srcOrd="0" destOrd="0" presId="urn:microsoft.com/office/officeart/2005/8/layout/hierarchy1"/>
    <dgm:cxn modelId="{FE0559E9-24EC-492C-9D4C-A467D5370EFF}" type="presParOf" srcId="{1F0319D8-BA72-4B2C-8182-84F41DD37021}" destId="{54214DFA-2BF8-4583-999B-FB2CDFE88358}" srcOrd="0" destOrd="0" presId="urn:microsoft.com/office/officeart/2005/8/layout/hierarchy1"/>
    <dgm:cxn modelId="{77BFA74F-46BF-4FB9-B822-EE1C92F1C9F9}" type="presParOf" srcId="{1F0319D8-BA72-4B2C-8182-84F41DD37021}" destId="{DFBF1B82-1075-46EE-B12B-F02EC6E9EBFE}" srcOrd="1" destOrd="0" presId="urn:microsoft.com/office/officeart/2005/8/layout/hierarchy1"/>
    <dgm:cxn modelId="{150B84CF-BDF6-4C53-A4A2-93DDE439B952}" type="presParOf" srcId="{7DA129B2-CE1A-49D0-9864-39592188DCD9}" destId="{A349CA28-2695-4EB2-BCBD-6B1B9E8DAB0F}" srcOrd="1" destOrd="0" presId="urn:microsoft.com/office/officeart/2005/8/layout/hierarchy1"/>
    <dgm:cxn modelId="{61EA6C9A-4A93-480D-B6B4-A57B84FACC07}" type="presParOf" srcId="{A349CA28-2695-4EB2-BCBD-6B1B9E8DAB0F}" destId="{96A35F67-25E3-45F1-8E53-B1F70B4E2D98}" srcOrd="0" destOrd="0" presId="urn:microsoft.com/office/officeart/2005/8/layout/hierarchy1"/>
    <dgm:cxn modelId="{C0A0C5A9-614B-4B87-8240-85E9185FFEB8}" type="presParOf" srcId="{A349CA28-2695-4EB2-BCBD-6B1B9E8DAB0F}" destId="{6AA4D6C0-EB9E-4212-A56F-14B7341A3BF2}" srcOrd="1" destOrd="0" presId="urn:microsoft.com/office/officeart/2005/8/layout/hierarchy1"/>
    <dgm:cxn modelId="{94923236-26AE-440B-9FF9-1B9F1A4ED7FE}" type="presParOf" srcId="{6AA4D6C0-EB9E-4212-A56F-14B7341A3BF2}" destId="{04FD1EEE-23B9-48DD-B8EF-1F908C84AFDD}" srcOrd="0" destOrd="0" presId="urn:microsoft.com/office/officeart/2005/8/layout/hierarchy1"/>
    <dgm:cxn modelId="{ED09FE31-5D33-4AA8-8A22-16F362A80DF3}" type="presParOf" srcId="{04FD1EEE-23B9-48DD-B8EF-1F908C84AFDD}" destId="{02994F2A-6E82-4039-AEE7-92444D9CCA92}" srcOrd="0" destOrd="0" presId="urn:microsoft.com/office/officeart/2005/8/layout/hierarchy1"/>
    <dgm:cxn modelId="{DFB685CE-0B1F-4D56-B2BC-C2B146C7F125}" type="presParOf" srcId="{04FD1EEE-23B9-48DD-B8EF-1F908C84AFDD}" destId="{A4F6A938-EFB0-49B4-8826-5647B50E0DEE}" srcOrd="1" destOrd="0" presId="urn:microsoft.com/office/officeart/2005/8/layout/hierarchy1"/>
    <dgm:cxn modelId="{B0075965-EDB4-4F7A-A443-D286BCD79C16}" type="presParOf" srcId="{6AA4D6C0-EB9E-4212-A56F-14B7341A3BF2}" destId="{388FA599-2E30-4D78-8B55-6A04D4A97029}" srcOrd="1" destOrd="0" presId="urn:microsoft.com/office/officeart/2005/8/layout/hierarchy1"/>
    <dgm:cxn modelId="{7D07A2A3-81CE-4BAB-91EA-C77A4BC2D122}" type="presParOf" srcId="{A349CA28-2695-4EB2-BCBD-6B1B9E8DAB0F}" destId="{259376E4-D000-4863-AAF1-2B33B72C30BF}" srcOrd="2" destOrd="0" presId="urn:microsoft.com/office/officeart/2005/8/layout/hierarchy1"/>
    <dgm:cxn modelId="{6BE1FC4E-A7BE-4619-A0A2-DE47A7281765}" type="presParOf" srcId="{A349CA28-2695-4EB2-BCBD-6B1B9E8DAB0F}" destId="{2D482B6C-B7CB-4DBA-B15F-7A72E835861B}" srcOrd="3" destOrd="0" presId="urn:microsoft.com/office/officeart/2005/8/layout/hierarchy1"/>
    <dgm:cxn modelId="{02E13298-0E19-45AB-833C-1606DC1FD276}" type="presParOf" srcId="{2D482B6C-B7CB-4DBA-B15F-7A72E835861B}" destId="{1EE2D3A6-8A00-4883-B39F-822DCE515F1B}" srcOrd="0" destOrd="0" presId="urn:microsoft.com/office/officeart/2005/8/layout/hierarchy1"/>
    <dgm:cxn modelId="{686994E9-926B-40FF-8102-B46F69A8765F}" type="presParOf" srcId="{1EE2D3A6-8A00-4883-B39F-822DCE515F1B}" destId="{036E49B4-5AE4-41DD-B28D-ACE3F4E191E6}" srcOrd="0" destOrd="0" presId="urn:microsoft.com/office/officeart/2005/8/layout/hierarchy1"/>
    <dgm:cxn modelId="{87827B22-5E53-47DF-BFED-69396E5FB6B3}" type="presParOf" srcId="{1EE2D3A6-8A00-4883-B39F-822DCE515F1B}" destId="{647EC9C9-9EE8-4CAB-BD5D-7167D7B3CD2D}" srcOrd="1" destOrd="0" presId="urn:microsoft.com/office/officeart/2005/8/layout/hierarchy1"/>
    <dgm:cxn modelId="{2C9CD8DC-5E22-4012-B43D-CBB2288C00C4}" type="presParOf" srcId="{2D482B6C-B7CB-4DBA-B15F-7A72E835861B}" destId="{5DA6B19D-EAA9-4623-A439-4A35F103CA0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09BF27-15CE-4B7B-B601-35EDC44071C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D73BC4E-2007-4C78-9633-56D6A48512B8}">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a:p>
      </dgm:t>
    </dgm:pt>
    <dgm:pt modelId="{111AE410-38C3-4321-9BFB-AC63CE589D15}" type="parTrans" cxnId="{8EA5C887-CB31-4FC2-B370-4DF672DCCA07}">
      <dgm:prSet/>
      <dgm:spPr>
        <a:ln>
          <a:solidFill>
            <a:srgbClr val="6A4C9E"/>
          </a:solidFill>
        </a:ln>
      </dgm:spPr>
      <dgm:t>
        <a:bodyPr/>
        <a:lstStyle/>
        <a:p>
          <a:endParaRPr lang="en-US"/>
        </a:p>
      </dgm:t>
    </dgm:pt>
    <dgm:pt modelId="{2154D7A2-2F07-43CE-A9A0-FD56D05BDFFA}" type="sibTrans" cxnId="{8EA5C887-CB31-4FC2-B370-4DF672DCCA07}">
      <dgm:prSet/>
      <dgm:spPr/>
      <dgm:t>
        <a:bodyPr/>
        <a:lstStyle/>
        <a:p>
          <a:endParaRPr lang="en-US"/>
        </a:p>
      </dgm:t>
    </dgm:pt>
    <dgm:pt modelId="{A4539AAC-25D8-4358-89B5-CA725A75468F}">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a:p>
      </dgm:t>
    </dgm:pt>
    <dgm:pt modelId="{350B14AD-C05A-4753-9287-3215C8977C6F}" type="parTrans" cxnId="{5012E062-DFDD-430E-AC9A-2A062677E681}">
      <dgm:prSet/>
      <dgm:spPr>
        <a:ln>
          <a:solidFill>
            <a:srgbClr val="6A4C9E"/>
          </a:solidFill>
        </a:ln>
      </dgm:spPr>
      <dgm:t>
        <a:bodyPr/>
        <a:lstStyle/>
        <a:p>
          <a:endParaRPr lang="en-US"/>
        </a:p>
      </dgm:t>
    </dgm:pt>
    <dgm:pt modelId="{8E22CC52-EBF1-41E3-9B99-24CA103D3931}" type="sibTrans" cxnId="{5012E062-DFDD-430E-AC9A-2A062677E681}">
      <dgm:prSet/>
      <dgm:spPr/>
      <dgm:t>
        <a:bodyPr/>
        <a:lstStyle/>
        <a:p>
          <a:endParaRPr lang="en-US"/>
        </a:p>
      </dgm:t>
    </dgm:pt>
    <dgm:pt modelId="{71A55B4C-F08F-46CB-8CF6-3B1174AF58B9}">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a:p>
      </dgm:t>
    </dgm:pt>
    <dgm:pt modelId="{BD0A8754-D1EE-45DA-BF5A-B607F651029C}" type="sibTrans" cxnId="{2321166A-536E-4522-8634-0003542EB0EB}">
      <dgm:prSet/>
      <dgm:spPr/>
      <dgm:t>
        <a:bodyPr/>
        <a:lstStyle/>
        <a:p>
          <a:endParaRPr lang="en-US"/>
        </a:p>
      </dgm:t>
    </dgm:pt>
    <dgm:pt modelId="{9063C141-6EEF-4419-8189-E402CBE82C95}" type="parTrans" cxnId="{2321166A-536E-4522-8634-0003542EB0EB}">
      <dgm:prSet/>
      <dgm:spPr>
        <a:ln>
          <a:solidFill>
            <a:srgbClr val="6A4C9E"/>
          </a:solidFill>
        </a:ln>
      </dgm:spPr>
      <dgm:t>
        <a:bodyPr/>
        <a:lstStyle/>
        <a:p>
          <a:endParaRPr lang="en-US"/>
        </a:p>
      </dgm:t>
    </dgm:pt>
    <dgm:pt modelId="{DB0C7209-EEDE-4A4A-B8A6-3C3B93D14F33}" type="pres">
      <dgm:prSet presAssocID="{D609BF27-15CE-4B7B-B601-35EDC44071CD}" presName="hierChild1" presStyleCnt="0">
        <dgm:presLayoutVars>
          <dgm:chPref val="1"/>
          <dgm:dir/>
          <dgm:animOne val="branch"/>
          <dgm:animLvl val="lvl"/>
          <dgm:resizeHandles/>
        </dgm:presLayoutVars>
      </dgm:prSet>
      <dgm:spPr/>
    </dgm:pt>
    <dgm:pt modelId="{7DA129B2-CE1A-49D0-9864-39592188DCD9}" type="pres">
      <dgm:prSet presAssocID="{9D73BC4E-2007-4C78-9633-56D6A48512B8}" presName="hierRoot1" presStyleCnt="0"/>
      <dgm:spPr/>
    </dgm:pt>
    <dgm:pt modelId="{1F0319D8-BA72-4B2C-8182-84F41DD37021}" type="pres">
      <dgm:prSet presAssocID="{9D73BC4E-2007-4C78-9633-56D6A48512B8}" presName="composite" presStyleCnt="0"/>
      <dgm:spPr/>
    </dgm:pt>
    <dgm:pt modelId="{54214DFA-2BF8-4583-999B-FB2CDFE88358}" type="pres">
      <dgm:prSet presAssocID="{9D73BC4E-2007-4C78-9633-56D6A48512B8}" presName="background" presStyleLbl="node0" presStyleIdx="0" presStyleCnt="1"/>
      <dgm:spPr>
        <a:solidFill>
          <a:srgbClr val="6A4C9E"/>
        </a:solidFill>
      </dgm:spPr>
    </dgm:pt>
    <dgm:pt modelId="{DFBF1B82-1075-46EE-B12B-F02EC6E9EBFE}" type="pres">
      <dgm:prSet presAssocID="{9D73BC4E-2007-4C78-9633-56D6A48512B8}" presName="text" presStyleLbl="fgAcc0" presStyleIdx="0" presStyleCnt="1">
        <dgm:presLayoutVars>
          <dgm:chPref val="3"/>
        </dgm:presLayoutVars>
      </dgm:prSet>
      <dgm:spPr/>
    </dgm:pt>
    <dgm:pt modelId="{A349CA28-2695-4EB2-BCBD-6B1B9E8DAB0F}" type="pres">
      <dgm:prSet presAssocID="{9D73BC4E-2007-4C78-9633-56D6A48512B8}" presName="hierChild2" presStyleCnt="0"/>
      <dgm:spPr/>
    </dgm:pt>
    <dgm:pt modelId="{96A35F67-25E3-45F1-8E53-B1F70B4E2D98}" type="pres">
      <dgm:prSet presAssocID="{350B14AD-C05A-4753-9287-3215C8977C6F}" presName="Name10" presStyleLbl="parChTrans1D2" presStyleIdx="0" presStyleCnt="2"/>
      <dgm:spPr/>
    </dgm:pt>
    <dgm:pt modelId="{6AA4D6C0-EB9E-4212-A56F-14B7341A3BF2}" type="pres">
      <dgm:prSet presAssocID="{A4539AAC-25D8-4358-89B5-CA725A75468F}" presName="hierRoot2" presStyleCnt="0"/>
      <dgm:spPr/>
    </dgm:pt>
    <dgm:pt modelId="{04FD1EEE-23B9-48DD-B8EF-1F908C84AFDD}" type="pres">
      <dgm:prSet presAssocID="{A4539AAC-25D8-4358-89B5-CA725A75468F}" presName="composite2" presStyleCnt="0"/>
      <dgm:spPr/>
    </dgm:pt>
    <dgm:pt modelId="{02994F2A-6E82-4039-AEE7-92444D9CCA92}" type="pres">
      <dgm:prSet presAssocID="{A4539AAC-25D8-4358-89B5-CA725A75468F}" presName="background2" presStyleLbl="node2" presStyleIdx="0" presStyleCnt="2"/>
      <dgm:spPr>
        <a:solidFill>
          <a:srgbClr val="6A4C9E"/>
        </a:solidFill>
      </dgm:spPr>
    </dgm:pt>
    <dgm:pt modelId="{A4F6A938-EFB0-49B4-8826-5647B50E0DEE}" type="pres">
      <dgm:prSet presAssocID="{A4539AAC-25D8-4358-89B5-CA725A75468F}" presName="text2" presStyleLbl="fgAcc2" presStyleIdx="0" presStyleCnt="2">
        <dgm:presLayoutVars>
          <dgm:chPref val="3"/>
        </dgm:presLayoutVars>
      </dgm:prSet>
      <dgm:spPr/>
    </dgm:pt>
    <dgm:pt modelId="{388FA599-2E30-4D78-8B55-6A04D4A97029}" type="pres">
      <dgm:prSet presAssocID="{A4539AAC-25D8-4358-89B5-CA725A75468F}" presName="hierChild3" presStyleCnt="0"/>
      <dgm:spPr/>
    </dgm:pt>
    <dgm:pt modelId="{259376E4-D000-4863-AAF1-2B33B72C30BF}" type="pres">
      <dgm:prSet presAssocID="{9063C141-6EEF-4419-8189-E402CBE82C95}" presName="Name10" presStyleLbl="parChTrans1D2" presStyleIdx="1" presStyleCnt="2"/>
      <dgm:spPr/>
    </dgm:pt>
    <dgm:pt modelId="{2D482B6C-B7CB-4DBA-B15F-7A72E835861B}" type="pres">
      <dgm:prSet presAssocID="{71A55B4C-F08F-46CB-8CF6-3B1174AF58B9}" presName="hierRoot2" presStyleCnt="0"/>
      <dgm:spPr/>
    </dgm:pt>
    <dgm:pt modelId="{1EE2D3A6-8A00-4883-B39F-822DCE515F1B}" type="pres">
      <dgm:prSet presAssocID="{71A55B4C-F08F-46CB-8CF6-3B1174AF58B9}" presName="composite2" presStyleCnt="0"/>
      <dgm:spPr/>
    </dgm:pt>
    <dgm:pt modelId="{036E49B4-5AE4-41DD-B28D-ACE3F4E191E6}" type="pres">
      <dgm:prSet presAssocID="{71A55B4C-F08F-46CB-8CF6-3B1174AF58B9}" presName="background2" presStyleLbl="node2" presStyleIdx="1" presStyleCnt="2"/>
      <dgm:spPr>
        <a:solidFill>
          <a:srgbClr val="6A4C9E"/>
        </a:solidFill>
      </dgm:spPr>
    </dgm:pt>
    <dgm:pt modelId="{647EC9C9-9EE8-4CAB-BD5D-7167D7B3CD2D}" type="pres">
      <dgm:prSet presAssocID="{71A55B4C-F08F-46CB-8CF6-3B1174AF58B9}" presName="text2" presStyleLbl="fgAcc2" presStyleIdx="1" presStyleCnt="2">
        <dgm:presLayoutVars>
          <dgm:chPref val="3"/>
        </dgm:presLayoutVars>
      </dgm:prSet>
      <dgm:spPr/>
    </dgm:pt>
    <dgm:pt modelId="{5DA6B19D-EAA9-4623-A439-4A35F103CA09}" type="pres">
      <dgm:prSet presAssocID="{71A55B4C-F08F-46CB-8CF6-3B1174AF58B9}" presName="hierChild3" presStyleCnt="0"/>
      <dgm:spPr/>
    </dgm:pt>
  </dgm:ptLst>
  <dgm:cxnLst>
    <dgm:cxn modelId="{AC16921D-F6BF-41B6-886D-7CA9C5EC0F41}" type="presOf" srcId="{D609BF27-15CE-4B7B-B601-35EDC44071CD}" destId="{DB0C7209-EEDE-4A4A-B8A6-3C3B93D14F33}" srcOrd="0" destOrd="0" presId="urn:microsoft.com/office/officeart/2005/8/layout/hierarchy1"/>
    <dgm:cxn modelId="{5012E062-DFDD-430E-AC9A-2A062677E681}" srcId="{9D73BC4E-2007-4C78-9633-56D6A48512B8}" destId="{A4539AAC-25D8-4358-89B5-CA725A75468F}" srcOrd="0" destOrd="0" parTransId="{350B14AD-C05A-4753-9287-3215C8977C6F}" sibTransId="{8E22CC52-EBF1-41E3-9B99-24CA103D3931}"/>
    <dgm:cxn modelId="{2321166A-536E-4522-8634-0003542EB0EB}" srcId="{9D73BC4E-2007-4C78-9633-56D6A48512B8}" destId="{71A55B4C-F08F-46CB-8CF6-3B1174AF58B9}" srcOrd="1" destOrd="0" parTransId="{9063C141-6EEF-4419-8189-E402CBE82C95}" sibTransId="{BD0A8754-D1EE-45DA-BF5A-B607F651029C}"/>
    <dgm:cxn modelId="{C1FFEF6A-3869-46A9-908C-8B9D6BD9CACD}" type="presOf" srcId="{350B14AD-C05A-4753-9287-3215C8977C6F}" destId="{96A35F67-25E3-45F1-8E53-B1F70B4E2D98}" srcOrd="0" destOrd="0" presId="urn:microsoft.com/office/officeart/2005/8/layout/hierarchy1"/>
    <dgm:cxn modelId="{FADBF36A-445A-43AB-B9A9-C50B7FFDD9C5}" type="presOf" srcId="{A4539AAC-25D8-4358-89B5-CA725A75468F}" destId="{A4F6A938-EFB0-49B4-8826-5647B50E0DEE}" srcOrd="0" destOrd="0" presId="urn:microsoft.com/office/officeart/2005/8/layout/hierarchy1"/>
    <dgm:cxn modelId="{0700216C-7240-4DEA-8D7C-30134EAB3C77}" type="presOf" srcId="{9D73BC4E-2007-4C78-9633-56D6A48512B8}" destId="{DFBF1B82-1075-46EE-B12B-F02EC6E9EBFE}" srcOrd="0" destOrd="0" presId="urn:microsoft.com/office/officeart/2005/8/layout/hierarchy1"/>
    <dgm:cxn modelId="{9354C654-45B2-473F-8570-7017C5E489AA}" type="presOf" srcId="{71A55B4C-F08F-46CB-8CF6-3B1174AF58B9}" destId="{647EC9C9-9EE8-4CAB-BD5D-7167D7B3CD2D}" srcOrd="0" destOrd="0" presId="urn:microsoft.com/office/officeart/2005/8/layout/hierarchy1"/>
    <dgm:cxn modelId="{8EA5C887-CB31-4FC2-B370-4DF672DCCA07}" srcId="{D609BF27-15CE-4B7B-B601-35EDC44071CD}" destId="{9D73BC4E-2007-4C78-9633-56D6A48512B8}" srcOrd="0" destOrd="0" parTransId="{111AE410-38C3-4321-9BFB-AC63CE589D15}" sibTransId="{2154D7A2-2F07-43CE-A9A0-FD56D05BDFFA}"/>
    <dgm:cxn modelId="{1AFA3ED2-75A8-482C-91CB-BFA7E26E0D0A}" type="presOf" srcId="{9063C141-6EEF-4419-8189-E402CBE82C95}" destId="{259376E4-D000-4863-AAF1-2B33B72C30BF}" srcOrd="0" destOrd="0" presId="urn:microsoft.com/office/officeart/2005/8/layout/hierarchy1"/>
    <dgm:cxn modelId="{6D05C3B8-48FA-41EB-BF75-47AE8774CBA9}" type="presParOf" srcId="{DB0C7209-EEDE-4A4A-B8A6-3C3B93D14F33}" destId="{7DA129B2-CE1A-49D0-9864-39592188DCD9}" srcOrd="0" destOrd="0" presId="urn:microsoft.com/office/officeart/2005/8/layout/hierarchy1"/>
    <dgm:cxn modelId="{92DEA81B-25BD-4341-B922-87E385CD756C}" type="presParOf" srcId="{7DA129B2-CE1A-49D0-9864-39592188DCD9}" destId="{1F0319D8-BA72-4B2C-8182-84F41DD37021}" srcOrd="0" destOrd="0" presId="urn:microsoft.com/office/officeart/2005/8/layout/hierarchy1"/>
    <dgm:cxn modelId="{FE0559E9-24EC-492C-9D4C-A467D5370EFF}" type="presParOf" srcId="{1F0319D8-BA72-4B2C-8182-84F41DD37021}" destId="{54214DFA-2BF8-4583-999B-FB2CDFE88358}" srcOrd="0" destOrd="0" presId="urn:microsoft.com/office/officeart/2005/8/layout/hierarchy1"/>
    <dgm:cxn modelId="{77BFA74F-46BF-4FB9-B822-EE1C92F1C9F9}" type="presParOf" srcId="{1F0319D8-BA72-4B2C-8182-84F41DD37021}" destId="{DFBF1B82-1075-46EE-B12B-F02EC6E9EBFE}" srcOrd="1" destOrd="0" presId="urn:microsoft.com/office/officeart/2005/8/layout/hierarchy1"/>
    <dgm:cxn modelId="{150B84CF-BDF6-4C53-A4A2-93DDE439B952}" type="presParOf" srcId="{7DA129B2-CE1A-49D0-9864-39592188DCD9}" destId="{A349CA28-2695-4EB2-BCBD-6B1B9E8DAB0F}" srcOrd="1" destOrd="0" presId="urn:microsoft.com/office/officeart/2005/8/layout/hierarchy1"/>
    <dgm:cxn modelId="{61EA6C9A-4A93-480D-B6B4-A57B84FACC07}" type="presParOf" srcId="{A349CA28-2695-4EB2-BCBD-6B1B9E8DAB0F}" destId="{96A35F67-25E3-45F1-8E53-B1F70B4E2D98}" srcOrd="0" destOrd="0" presId="urn:microsoft.com/office/officeart/2005/8/layout/hierarchy1"/>
    <dgm:cxn modelId="{C0A0C5A9-614B-4B87-8240-85E9185FFEB8}" type="presParOf" srcId="{A349CA28-2695-4EB2-BCBD-6B1B9E8DAB0F}" destId="{6AA4D6C0-EB9E-4212-A56F-14B7341A3BF2}" srcOrd="1" destOrd="0" presId="urn:microsoft.com/office/officeart/2005/8/layout/hierarchy1"/>
    <dgm:cxn modelId="{94923236-26AE-440B-9FF9-1B9F1A4ED7FE}" type="presParOf" srcId="{6AA4D6C0-EB9E-4212-A56F-14B7341A3BF2}" destId="{04FD1EEE-23B9-48DD-B8EF-1F908C84AFDD}" srcOrd="0" destOrd="0" presId="urn:microsoft.com/office/officeart/2005/8/layout/hierarchy1"/>
    <dgm:cxn modelId="{ED09FE31-5D33-4AA8-8A22-16F362A80DF3}" type="presParOf" srcId="{04FD1EEE-23B9-48DD-B8EF-1F908C84AFDD}" destId="{02994F2A-6E82-4039-AEE7-92444D9CCA92}" srcOrd="0" destOrd="0" presId="urn:microsoft.com/office/officeart/2005/8/layout/hierarchy1"/>
    <dgm:cxn modelId="{DFB685CE-0B1F-4D56-B2BC-C2B146C7F125}" type="presParOf" srcId="{04FD1EEE-23B9-48DD-B8EF-1F908C84AFDD}" destId="{A4F6A938-EFB0-49B4-8826-5647B50E0DEE}" srcOrd="1" destOrd="0" presId="urn:microsoft.com/office/officeart/2005/8/layout/hierarchy1"/>
    <dgm:cxn modelId="{B0075965-EDB4-4F7A-A443-D286BCD79C16}" type="presParOf" srcId="{6AA4D6C0-EB9E-4212-A56F-14B7341A3BF2}" destId="{388FA599-2E30-4D78-8B55-6A04D4A97029}" srcOrd="1" destOrd="0" presId="urn:microsoft.com/office/officeart/2005/8/layout/hierarchy1"/>
    <dgm:cxn modelId="{7D07A2A3-81CE-4BAB-91EA-C77A4BC2D122}" type="presParOf" srcId="{A349CA28-2695-4EB2-BCBD-6B1B9E8DAB0F}" destId="{259376E4-D000-4863-AAF1-2B33B72C30BF}" srcOrd="2" destOrd="0" presId="urn:microsoft.com/office/officeart/2005/8/layout/hierarchy1"/>
    <dgm:cxn modelId="{6BE1FC4E-A7BE-4619-A0A2-DE47A7281765}" type="presParOf" srcId="{A349CA28-2695-4EB2-BCBD-6B1B9E8DAB0F}" destId="{2D482B6C-B7CB-4DBA-B15F-7A72E835861B}" srcOrd="3" destOrd="0" presId="urn:microsoft.com/office/officeart/2005/8/layout/hierarchy1"/>
    <dgm:cxn modelId="{02E13298-0E19-45AB-833C-1606DC1FD276}" type="presParOf" srcId="{2D482B6C-B7CB-4DBA-B15F-7A72E835861B}" destId="{1EE2D3A6-8A00-4883-B39F-822DCE515F1B}" srcOrd="0" destOrd="0" presId="urn:microsoft.com/office/officeart/2005/8/layout/hierarchy1"/>
    <dgm:cxn modelId="{686994E9-926B-40FF-8102-B46F69A8765F}" type="presParOf" srcId="{1EE2D3A6-8A00-4883-B39F-822DCE515F1B}" destId="{036E49B4-5AE4-41DD-B28D-ACE3F4E191E6}" srcOrd="0" destOrd="0" presId="urn:microsoft.com/office/officeart/2005/8/layout/hierarchy1"/>
    <dgm:cxn modelId="{87827B22-5E53-47DF-BFED-69396E5FB6B3}" type="presParOf" srcId="{1EE2D3A6-8A00-4883-B39F-822DCE515F1B}" destId="{647EC9C9-9EE8-4CAB-BD5D-7167D7B3CD2D}" srcOrd="1" destOrd="0" presId="urn:microsoft.com/office/officeart/2005/8/layout/hierarchy1"/>
    <dgm:cxn modelId="{2C9CD8DC-5E22-4012-B43D-CBB2288C00C4}" type="presParOf" srcId="{2D482B6C-B7CB-4DBA-B15F-7A72E835861B}" destId="{5DA6B19D-EAA9-4623-A439-4A35F103CA0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09BF27-15CE-4B7B-B601-35EDC44071C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D73BC4E-2007-4C78-9633-56D6A48512B8}">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a:p>
      </dgm:t>
    </dgm:pt>
    <dgm:pt modelId="{111AE410-38C3-4321-9BFB-AC63CE589D15}" type="parTrans" cxnId="{8EA5C887-CB31-4FC2-B370-4DF672DCCA07}">
      <dgm:prSet/>
      <dgm:spPr>
        <a:ln>
          <a:solidFill>
            <a:srgbClr val="6A4C9E"/>
          </a:solidFill>
        </a:ln>
      </dgm:spPr>
      <dgm:t>
        <a:bodyPr/>
        <a:lstStyle/>
        <a:p>
          <a:endParaRPr lang="en-US"/>
        </a:p>
      </dgm:t>
    </dgm:pt>
    <dgm:pt modelId="{2154D7A2-2F07-43CE-A9A0-FD56D05BDFFA}" type="sibTrans" cxnId="{8EA5C887-CB31-4FC2-B370-4DF672DCCA07}">
      <dgm:prSet/>
      <dgm:spPr/>
      <dgm:t>
        <a:bodyPr/>
        <a:lstStyle/>
        <a:p>
          <a:endParaRPr lang="en-US"/>
        </a:p>
      </dgm:t>
    </dgm:pt>
    <dgm:pt modelId="{A4539AAC-25D8-4358-89B5-CA725A75468F}">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a:p>
      </dgm:t>
    </dgm:pt>
    <dgm:pt modelId="{350B14AD-C05A-4753-9287-3215C8977C6F}" type="parTrans" cxnId="{5012E062-DFDD-430E-AC9A-2A062677E681}">
      <dgm:prSet/>
      <dgm:spPr>
        <a:ln>
          <a:solidFill>
            <a:srgbClr val="6A4C9E"/>
          </a:solidFill>
        </a:ln>
      </dgm:spPr>
      <dgm:t>
        <a:bodyPr/>
        <a:lstStyle/>
        <a:p>
          <a:endParaRPr lang="en-US"/>
        </a:p>
      </dgm:t>
    </dgm:pt>
    <dgm:pt modelId="{8E22CC52-EBF1-41E3-9B99-24CA103D3931}" type="sibTrans" cxnId="{5012E062-DFDD-430E-AC9A-2A062677E681}">
      <dgm:prSet/>
      <dgm:spPr/>
      <dgm:t>
        <a:bodyPr/>
        <a:lstStyle/>
        <a:p>
          <a:endParaRPr lang="en-US"/>
        </a:p>
      </dgm:t>
    </dgm:pt>
    <dgm:pt modelId="{71A55B4C-F08F-46CB-8CF6-3B1174AF58B9}">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a:p>
      </dgm:t>
    </dgm:pt>
    <dgm:pt modelId="{BD0A8754-D1EE-45DA-BF5A-B607F651029C}" type="sibTrans" cxnId="{2321166A-536E-4522-8634-0003542EB0EB}">
      <dgm:prSet/>
      <dgm:spPr/>
      <dgm:t>
        <a:bodyPr/>
        <a:lstStyle/>
        <a:p>
          <a:endParaRPr lang="en-US"/>
        </a:p>
      </dgm:t>
    </dgm:pt>
    <dgm:pt modelId="{9063C141-6EEF-4419-8189-E402CBE82C95}" type="parTrans" cxnId="{2321166A-536E-4522-8634-0003542EB0EB}">
      <dgm:prSet/>
      <dgm:spPr>
        <a:ln>
          <a:solidFill>
            <a:srgbClr val="6A4C9E"/>
          </a:solidFill>
        </a:ln>
      </dgm:spPr>
      <dgm:t>
        <a:bodyPr/>
        <a:lstStyle/>
        <a:p>
          <a:endParaRPr lang="en-US"/>
        </a:p>
      </dgm:t>
    </dgm:pt>
    <dgm:pt modelId="{DB0C7209-EEDE-4A4A-B8A6-3C3B93D14F33}" type="pres">
      <dgm:prSet presAssocID="{D609BF27-15CE-4B7B-B601-35EDC44071CD}" presName="hierChild1" presStyleCnt="0">
        <dgm:presLayoutVars>
          <dgm:chPref val="1"/>
          <dgm:dir/>
          <dgm:animOne val="branch"/>
          <dgm:animLvl val="lvl"/>
          <dgm:resizeHandles/>
        </dgm:presLayoutVars>
      </dgm:prSet>
      <dgm:spPr/>
    </dgm:pt>
    <dgm:pt modelId="{7DA129B2-CE1A-49D0-9864-39592188DCD9}" type="pres">
      <dgm:prSet presAssocID="{9D73BC4E-2007-4C78-9633-56D6A48512B8}" presName="hierRoot1" presStyleCnt="0"/>
      <dgm:spPr/>
    </dgm:pt>
    <dgm:pt modelId="{1F0319D8-BA72-4B2C-8182-84F41DD37021}" type="pres">
      <dgm:prSet presAssocID="{9D73BC4E-2007-4C78-9633-56D6A48512B8}" presName="composite" presStyleCnt="0"/>
      <dgm:spPr/>
    </dgm:pt>
    <dgm:pt modelId="{54214DFA-2BF8-4583-999B-FB2CDFE88358}" type="pres">
      <dgm:prSet presAssocID="{9D73BC4E-2007-4C78-9633-56D6A48512B8}" presName="background" presStyleLbl="node0" presStyleIdx="0" presStyleCnt="1"/>
      <dgm:spPr>
        <a:solidFill>
          <a:srgbClr val="6A4C9E"/>
        </a:solidFill>
      </dgm:spPr>
    </dgm:pt>
    <dgm:pt modelId="{DFBF1B82-1075-46EE-B12B-F02EC6E9EBFE}" type="pres">
      <dgm:prSet presAssocID="{9D73BC4E-2007-4C78-9633-56D6A48512B8}" presName="text" presStyleLbl="fgAcc0" presStyleIdx="0" presStyleCnt="1">
        <dgm:presLayoutVars>
          <dgm:chPref val="3"/>
        </dgm:presLayoutVars>
      </dgm:prSet>
      <dgm:spPr/>
    </dgm:pt>
    <dgm:pt modelId="{A349CA28-2695-4EB2-BCBD-6B1B9E8DAB0F}" type="pres">
      <dgm:prSet presAssocID="{9D73BC4E-2007-4C78-9633-56D6A48512B8}" presName="hierChild2" presStyleCnt="0"/>
      <dgm:spPr/>
    </dgm:pt>
    <dgm:pt modelId="{96A35F67-25E3-45F1-8E53-B1F70B4E2D98}" type="pres">
      <dgm:prSet presAssocID="{350B14AD-C05A-4753-9287-3215C8977C6F}" presName="Name10" presStyleLbl="parChTrans1D2" presStyleIdx="0" presStyleCnt="2"/>
      <dgm:spPr/>
    </dgm:pt>
    <dgm:pt modelId="{6AA4D6C0-EB9E-4212-A56F-14B7341A3BF2}" type="pres">
      <dgm:prSet presAssocID="{A4539AAC-25D8-4358-89B5-CA725A75468F}" presName="hierRoot2" presStyleCnt="0"/>
      <dgm:spPr/>
    </dgm:pt>
    <dgm:pt modelId="{04FD1EEE-23B9-48DD-B8EF-1F908C84AFDD}" type="pres">
      <dgm:prSet presAssocID="{A4539AAC-25D8-4358-89B5-CA725A75468F}" presName="composite2" presStyleCnt="0"/>
      <dgm:spPr/>
    </dgm:pt>
    <dgm:pt modelId="{02994F2A-6E82-4039-AEE7-92444D9CCA92}" type="pres">
      <dgm:prSet presAssocID="{A4539AAC-25D8-4358-89B5-CA725A75468F}" presName="background2" presStyleLbl="node2" presStyleIdx="0" presStyleCnt="2"/>
      <dgm:spPr>
        <a:solidFill>
          <a:srgbClr val="6A4C9E"/>
        </a:solidFill>
      </dgm:spPr>
    </dgm:pt>
    <dgm:pt modelId="{A4F6A938-EFB0-49B4-8826-5647B50E0DEE}" type="pres">
      <dgm:prSet presAssocID="{A4539AAC-25D8-4358-89B5-CA725A75468F}" presName="text2" presStyleLbl="fgAcc2" presStyleIdx="0" presStyleCnt="2">
        <dgm:presLayoutVars>
          <dgm:chPref val="3"/>
        </dgm:presLayoutVars>
      </dgm:prSet>
      <dgm:spPr/>
    </dgm:pt>
    <dgm:pt modelId="{388FA599-2E30-4D78-8B55-6A04D4A97029}" type="pres">
      <dgm:prSet presAssocID="{A4539AAC-25D8-4358-89B5-CA725A75468F}" presName="hierChild3" presStyleCnt="0"/>
      <dgm:spPr/>
    </dgm:pt>
    <dgm:pt modelId="{259376E4-D000-4863-AAF1-2B33B72C30BF}" type="pres">
      <dgm:prSet presAssocID="{9063C141-6EEF-4419-8189-E402CBE82C95}" presName="Name10" presStyleLbl="parChTrans1D2" presStyleIdx="1" presStyleCnt="2"/>
      <dgm:spPr/>
    </dgm:pt>
    <dgm:pt modelId="{2D482B6C-B7CB-4DBA-B15F-7A72E835861B}" type="pres">
      <dgm:prSet presAssocID="{71A55B4C-F08F-46CB-8CF6-3B1174AF58B9}" presName="hierRoot2" presStyleCnt="0"/>
      <dgm:spPr/>
    </dgm:pt>
    <dgm:pt modelId="{1EE2D3A6-8A00-4883-B39F-822DCE515F1B}" type="pres">
      <dgm:prSet presAssocID="{71A55B4C-F08F-46CB-8CF6-3B1174AF58B9}" presName="composite2" presStyleCnt="0"/>
      <dgm:spPr/>
    </dgm:pt>
    <dgm:pt modelId="{036E49B4-5AE4-41DD-B28D-ACE3F4E191E6}" type="pres">
      <dgm:prSet presAssocID="{71A55B4C-F08F-46CB-8CF6-3B1174AF58B9}" presName="background2" presStyleLbl="node2" presStyleIdx="1" presStyleCnt="2"/>
      <dgm:spPr>
        <a:solidFill>
          <a:srgbClr val="6A4C9E"/>
        </a:solidFill>
      </dgm:spPr>
    </dgm:pt>
    <dgm:pt modelId="{647EC9C9-9EE8-4CAB-BD5D-7167D7B3CD2D}" type="pres">
      <dgm:prSet presAssocID="{71A55B4C-F08F-46CB-8CF6-3B1174AF58B9}" presName="text2" presStyleLbl="fgAcc2" presStyleIdx="1" presStyleCnt="2">
        <dgm:presLayoutVars>
          <dgm:chPref val="3"/>
        </dgm:presLayoutVars>
      </dgm:prSet>
      <dgm:spPr/>
    </dgm:pt>
    <dgm:pt modelId="{5DA6B19D-EAA9-4623-A439-4A35F103CA09}" type="pres">
      <dgm:prSet presAssocID="{71A55B4C-F08F-46CB-8CF6-3B1174AF58B9}" presName="hierChild3" presStyleCnt="0"/>
      <dgm:spPr/>
    </dgm:pt>
  </dgm:ptLst>
  <dgm:cxnLst>
    <dgm:cxn modelId="{AC16921D-F6BF-41B6-886D-7CA9C5EC0F41}" type="presOf" srcId="{D609BF27-15CE-4B7B-B601-35EDC44071CD}" destId="{DB0C7209-EEDE-4A4A-B8A6-3C3B93D14F33}" srcOrd="0" destOrd="0" presId="urn:microsoft.com/office/officeart/2005/8/layout/hierarchy1"/>
    <dgm:cxn modelId="{5012E062-DFDD-430E-AC9A-2A062677E681}" srcId="{9D73BC4E-2007-4C78-9633-56D6A48512B8}" destId="{A4539AAC-25D8-4358-89B5-CA725A75468F}" srcOrd="0" destOrd="0" parTransId="{350B14AD-C05A-4753-9287-3215C8977C6F}" sibTransId="{8E22CC52-EBF1-41E3-9B99-24CA103D3931}"/>
    <dgm:cxn modelId="{2321166A-536E-4522-8634-0003542EB0EB}" srcId="{9D73BC4E-2007-4C78-9633-56D6A48512B8}" destId="{71A55B4C-F08F-46CB-8CF6-3B1174AF58B9}" srcOrd="1" destOrd="0" parTransId="{9063C141-6EEF-4419-8189-E402CBE82C95}" sibTransId="{BD0A8754-D1EE-45DA-BF5A-B607F651029C}"/>
    <dgm:cxn modelId="{C1FFEF6A-3869-46A9-908C-8B9D6BD9CACD}" type="presOf" srcId="{350B14AD-C05A-4753-9287-3215C8977C6F}" destId="{96A35F67-25E3-45F1-8E53-B1F70B4E2D98}" srcOrd="0" destOrd="0" presId="urn:microsoft.com/office/officeart/2005/8/layout/hierarchy1"/>
    <dgm:cxn modelId="{FADBF36A-445A-43AB-B9A9-C50B7FFDD9C5}" type="presOf" srcId="{A4539AAC-25D8-4358-89B5-CA725A75468F}" destId="{A4F6A938-EFB0-49B4-8826-5647B50E0DEE}" srcOrd="0" destOrd="0" presId="urn:microsoft.com/office/officeart/2005/8/layout/hierarchy1"/>
    <dgm:cxn modelId="{0700216C-7240-4DEA-8D7C-30134EAB3C77}" type="presOf" srcId="{9D73BC4E-2007-4C78-9633-56D6A48512B8}" destId="{DFBF1B82-1075-46EE-B12B-F02EC6E9EBFE}" srcOrd="0" destOrd="0" presId="urn:microsoft.com/office/officeart/2005/8/layout/hierarchy1"/>
    <dgm:cxn modelId="{9354C654-45B2-473F-8570-7017C5E489AA}" type="presOf" srcId="{71A55B4C-F08F-46CB-8CF6-3B1174AF58B9}" destId="{647EC9C9-9EE8-4CAB-BD5D-7167D7B3CD2D}" srcOrd="0" destOrd="0" presId="urn:microsoft.com/office/officeart/2005/8/layout/hierarchy1"/>
    <dgm:cxn modelId="{8EA5C887-CB31-4FC2-B370-4DF672DCCA07}" srcId="{D609BF27-15CE-4B7B-B601-35EDC44071CD}" destId="{9D73BC4E-2007-4C78-9633-56D6A48512B8}" srcOrd="0" destOrd="0" parTransId="{111AE410-38C3-4321-9BFB-AC63CE589D15}" sibTransId="{2154D7A2-2F07-43CE-A9A0-FD56D05BDFFA}"/>
    <dgm:cxn modelId="{1AFA3ED2-75A8-482C-91CB-BFA7E26E0D0A}" type="presOf" srcId="{9063C141-6EEF-4419-8189-E402CBE82C95}" destId="{259376E4-D000-4863-AAF1-2B33B72C30BF}" srcOrd="0" destOrd="0" presId="urn:microsoft.com/office/officeart/2005/8/layout/hierarchy1"/>
    <dgm:cxn modelId="{6D05C3B8-48FA-41EB-BF75-47AE8774CBA9}" type="presParOf" srcId="{DB0C7209-EEDE-4A4A-B8A6-3C3B93D14F33}" destId="{7DA129B2-CE1A-49D0-9864-39592188DCD9}" srcOrd="0" destOrd="0" presId="urn:microsoft.com/office/officeart/2005/8/layout/hierarchy1"/>
    <dgm:cxn modelId="{92DEA81B-25BD-4341-B922-87E385CD756C}" type="presParOf" srcId="{7DA129B2-CE1A-49D0-9864-39592188DCD9}" destId="{1F0319D8-BA72-4B2C-8182-84F41DD37021}" srcOrd="0" destOrd="0" presId="urn:microsoft.com/office/officeart/2005/8/layout/hierarchy1"/>
    <dgm:cxn modelId="{FE0559E9-24EC-492C-9D4C-A467D5370EFF}" type="presParOf" srcId="{1F0319D8-BA72-4B2C-8182-84F41DD37021}" destId="{54214DFA-2BF8-4583-999B-FB2CDFE88358}" srcOrd="0" destOrd="0" presId="urn:microsoft.com/office/officeart/2005/8/layout/hierarchy1"/>
    <dgm:cxn modelId="{77BFA74F-46BF-4FB9-B822-EE1C92F1C9F9}" type="presParOf" srcId="{1F0319D8-BA72-4B2C-8182-84F41DD37021}" destId="{DFBF1B82-1075-46EE-B12B-F02EC6E9EBFE}" srcOrd="1" destOrd="0" presId="urn:microsoft.com/office/officeart/2005/8/layout/hierarchy1"/>
    <dgm:cxn modelId="{150B84CF-BDF6-4C53-A4A2-93DDE439B952}" type="presParOf" srcId="{7DA129B2-CE1A-49D0-9864-39592188DCD9}" destId="{A349CA28-2695-4EB2-BCBD-6B1B9E8DAB0F}" srcOrd="1" destOrd="0" presId="urn:microsoft.com/office/officeart/2005/8/layout/hierarchy1"/>
    <dgm:cxn modelId="{61EA6C9A-4A93-480D-B6B4-A57B84FACC07}" type="presParOf" srcId="{A349CA28-2695-4EB2-BCBD-6B1B9E8DAB0F}" destId="{96A35F67-25E3-45F1-8E53-B1F70B4E2D98}" srcOrd="0" destOrd="0" presId="urn:microsoft.com/office/officeart/2005/8/layout/hierarchy1"/>
    <dgm:cxn modelId="{C0A0C5A9-614B-4B87-8240-85E9185FFEB8}" type="presParOf" srcId="{A349CA28-2695-4EB2-BCBD-6B1B9E8DAB0F}" destId="{6AA4D6C0-EB9E-4212-A56F-14B7341A3BF2}" srcOrd="1" destOrd="0" presId="urn:microsoft.com/office/officeart/2005/8/layout/hierarchy1"/>
    <dgm:cxn modelId="{94923236-26AE-440B-9FF9-1B9F1A4ED7FE}" type="presParOf" srcId="{6AA4D6C0-EB9E-4212-A56F-14B7341A3BF2}" destId="{04FD1EEE-23B9-48DD-B8EF-1F908C84AFDD}" srcOrd="0" destOrd="0" presId="urn:microsoft.com/office/officeart/2005/8/layout/hierarchy1"/>
    <dgm:cxn modelId="{ED09FE31-5D33-4AA8-8A22-16F362A80DF3}" type="presParOf" srcId="{04FD1EEE-23B9-48DD-B8EF-1F908C84AFDD}" destId="{02994F2A-6E82-4039-AEE7-92444D9CCA92}" srcOrd="0" destOrd="0" presId="urn:microsoft.com/office/officeart/2005/8/layout/hierarchy1"/>
    <dgm:cxn modelId="{DFB685CE-0B1F-4D56-B2BC-C2B146C7F125}" type="presParOf" srcId="{04FD1EEE-23B9-48DD-B8EF-1F908C84AFDD}" destId="{A4F6A938-EFB0-49B4-8826-5647B50E0DEE}" srcOrd="1" destOrd="0" presId="urn:microsoft.com/office/officeart/2005/8/layout/hierarchy1"/>
    <dgm:cxn modelId="{B0075965-EDB4-4F7A-A443-D286BCD79C16}" type="presParOf" srcId="{6AA4D6C0-EB9E-4212-A56F-14B7341A3BF2}" destId="{388FA599-2E30-4D78-8B55-6A04D4A97029}" srcOrd="1" destOrd="0" presId="urn:microsoft.com/office/officeart/2005/8/layout/hierarchy1"/>
    <dgm:cxn modelId="{7D07A2A3-81CE-4BAB-91EA-C77A4BC2D122}" type="presParOf" srcId="{A349CA28-2695-4EB2-BCBD-6B1B9E8DAB0F}" destId="{259376E4-D000-4863-AAF1-2B33B72C30BF}" srcOrd="2" destOrd="0" presId="urn:microsoft.com/office/officeart/2005/8/layout/hierarchy1"/>
    <dgm:cxn modelId="{6BE1FC4E-A7BE-4619-A0A2-DE47A7281765}" type="presParOf" srcId="{A349CA28-2695-4EB2-BCBD-6B1B9E8DAB0F}" destId="{2D482B6C-B7CB-4DBA-B15F-7A72E835861B}" srcOrd="3" destOrd="0" presId="urn:microsoft.com/office/officeart/2005/8/layout/hierarchy1"/>
    <dgm:cxn modelId="{02E13298-0E19-45AB-833C-1606DC1FD276}" type="presParOf" srcId="{2D482B6C-B7CB-4DBA-B15F-7A72E835861B}" destId="{1EE2D3A6-8A00-4883-B39F-822DCE515F1B}" srcOrd="0" destOrd="0" presId="urn:microsoft.com/office/officeart/2005/8/layout/hierarchy1"/>
    <dgm:cxn modelId="{686994E9-926B-40FF-8102-B46F69A8765F}" type="presParOf" srcId="{1EE2D3A6-8A00-4883-B39F-822DCE515F1B}" destId="{036E49B4-5AE4-41DD-B28D-ACE3F4E191E6}" srcOrd="0" destOrd="0" presId="urn:microsoft.com/office/officeart/2005/8/layout/hierarchy1"/>
    <dgm:cxn modelId="{87827B22-5E53-47DF-BFED-69396E5FB6B3}" type="presParOf" srcId="{1EE2D3A6-8A00-4883-B39F-822DCE515F1B}" destId="{647EC9C9-9EE8-4CAB-BD5D-7167D7B3CD2D}" srcOrd="1" destOrd="0" presId="urn:microsoft.com/office/officeart/2005/8/layout/hierarchy1"/>
    <dgm:cxn modelId="{2C9CD8DC-5E22-4012-B43D-CBB2288C00C4}" type="presParOf" srcId="{2D482B6C-B7CB-4DBA-B15F-7A72E835861B}" destId="{5DA6B19D-EAA9-4623-A439-4A35F103CA0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09BF27-15CE-4B7B-B601-35EDC44071C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D73BC4E-2007-4C78-9633-56D6A48512B8}">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Why</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using Gen AI in this manner?</a:t>
          </a:r>
          <a:endParaRPr lang="en-US"/>
        </a:p>
      </dgm:t>
    </dgm:pt>
    <dgm:pt modelId="{111AE410-38C3-4321-9BFB-AC63CE589D15}" type="parTrans" cxnId="{8EA5C887-CB31-4FC2-B370-4DF672DCCA07}">
      <dgm:prSet/>
      <dgm:spPr>
        <a:ln>
          <a:solidFill>
            <a:srgbClr val="6A4C9E"/>
          </a:solidFill>
        </a:ln>
      </dgm:spPr>
      <dgm:t>
        <a:bodyPr/>
        <a:lstStyle/>
        <a:p>
          <a:endParaRPr lang="en-US"/>
        </a:p>
      </dgm:t>
    </dgm:pt>
    <dgm:pt modelId="{2154D7A2-2F07-43CE-A9A0-FD56D05BDFFA}" type="sibTrans" cxnId="{8EA5C887-CB31-4FC2-B370-4DF672DCCA07}">
      <dgm:prSet/>
      <dgm:spPr/>
      <dgm:t>
        <a:bodyPr/>
        <a:lstStyle/>
        <a:p>
          <a:endParaRPr lang="en-US"/>
        </a:p>
      </dgm:t>
    </dgm:pt>
    <dgm:pt modelId="{A4539AAC-25D8-4358-89B5-CA725A75468F}">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a:p>
      </dgm:t>
    </dgm:pt>
    <dgm:pt modelId="{350B14AD-C05A-4753-9287-3215C8977C6F}" type="parTrans" cxnId="{5012E062-DFDD-430E-AC9A-2A062677E681}">
      <dgm:prSet/>
      <dgm:spPr>
        <a:ln>
          <a:solidFill>
            <a:srgbClr val="6A4C9E"/>
          </a:solidFill>
        </a:ln>
      </dgm:spPr>
      <dgm:t>
        <a:bodyPr/>
        <a:lstStyle/>
        <a:p>
          <a:endParaRPr lang="en-US"/>
        </a:p>
      </dgm:t>
    </dgm:pt>
    <dgm:pt modelId="{8E22CC52-EBF1-41E3-9B99-24CA103D3931}" type="sibTrans" cxnId="{5012E062-DFDD-430E-AC9A-2A062677E681}">
      <dgm:prSet/>
      <dgm:spPr/>
      <dgm:t>
        <a:bodyPr/>
        <a:lstStyle/>
        <a:p>
          <a:endParaRPr lang="en-US"/>
        </a:p>
      </dgm:t>
    </dgm:pt>
    <dgm:pt modelId="{71A55B4C-F08F-46CB-8CF6-3B1174AF58B9}">
      <dgm:prSet phldrT="[Text]"/>
      <dgm:spPr>
        <a:ln>
          <a:solidFill>
            <a:srgbClr val="6A4C9E"/>
          </a:solidFill>
        </a:ln>
      </dgm:spPr>
      <dgm:t>
        <a:bodyPr/>
        <a:lstStyle/>
        <a:p>
          <a:r>
            <a:rPr lang="en-US" b="1">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a:p>
      </dgm:t>
    </dgm:pt>
    <dgm:pt modelId="{BD0A8754-D1EE-45DA-BF5A-B607F651029C}" type="sibTrans" cxnId="{2321166A-536E-4522-8634-0003542EB0EB}">
      <dgm:prSet/>
      <dgm:spPr/>
      <dgm:t>
        <a:bodyPr/>
        <a:lstStyle/>
        <a:p>
          <a:endParaRPr lang="en-US"/>
        </a:p>
      </dgm:t>
    </dgm:pt>
    <dgm:pt modelId="{9063C141-6EEF-4419-8189-E402CBE82C95}" type="parTrans" cxnId="{2321166A-536E-4522-8634-0003542EB0EB}">
      <dgm:prSet/>
      <dgm:spPr>
        <a:ln>
          <a:solidFill>
            <a:srgbClr val="6A4C9E"/>
          </a:solidFill>
        </a:ln>
      </dgm:spPr>
      <dgm:t>
        <a:bodyPr/>
        <a:lstStyle/>
        <a:p>
          <a:endParaRPr lang="en-US"/>
        </a:p>
      </dgm:t>
    </dgm:pt>
    <dgm:pt modelId="{DB0C7209-EEDE-4A4A-B8A6-3C3B93D14F33}" type="pres">
      <dgm:prSet presAssocID="{D609BF27-15CE-4B7B-B601-35EDC44071CD}" presName="hierChild1" presStyleCnt="0">
        <dgm:presLayoutVars>
          <dgm:chPref val="1"/>
          <dgm:dir/>
          <dgm:animOne val="branch"/>
          <dgm:animLvl val="lvl"/>
          <dgm:resizeHandles/>
        </dgm:presLayoutVars>
      </dgm:prSet>
      <dgm:spPr/>
    </dgm:pt>
    <dgm:pt modelId="{7DA129B2-CE1A-49D0-9864-39592188DCD9}" type="pres">
      <dgm:prSet presAssocID="{9D73BC4E-2007-4C78-9633-56D6A48512B8}" presName="hierRoot1" presStyleCnt="0"/>
      <dgm:spPr/>
    </dgm:pt>
    <dgm:pt modelId="{1F0319D8-BA72-4B2C-8182-84F41DD37021}" type="pres">
      <dgm:prSet presAssocID="{9D73BC4E-2007-4C78-9633-56D6A48512B8}" presName="composite" presStyleCnt="0"/>
      <dgm:spPr/>
    </dgm:pt>
    <dgm:pt modelId="{54214DFA-2BF8-4583-999B-FB2CDFE88358}" type="pres">
      <dgm:prSet presAssocID="{9D73BC4E-2007-4C78-9633-56D6A48512B8}" presName="background" presStyleLbl="node0" presStyleIdx="0" presStyleCnt="1"/>
      <dgm:spPr>
        <a:solidFill>
          <a:srgbClr val="6A4C9E"/>
        </a:solidFill>
      </dgm:spPr>
    </dgm:pt>
    <dgm:pt modelId="{DFBF1B82-1075-46EE-B12B-F02EC6E9EBFE}" type="pres">
      <dgm:prSet presAssocID="{9D73BC4E-2007-4C78-9633-56D6A48512B8}" presName="text" presStyleLbl="fgAcc0" presStyleIdx="0" presStyleCnt="1">
        <dgm:presLayoutVars>
          <dgm:chPref val="3"/>
        </dgm:presLayoutVars>
      </dgm:prSet>
      <dgm:spPr/>
    </dgm:pt>
    <dgm:pt modelId="{A349CA28-2695-4EB2-BCBD-6B1B9E8DAB0F}" type="pres">
      <dgm:prSet presAssocID="{9D73BC4E-2007-4C78-9633-56D6A48512B8}" presName="hierChild2" presStyleCnt="0"/>
      <dgm:spPr/>
    </dgm:pt>
    <dgm:pt modelId="{96A35F67-25E3-45F1-8E53-B1F70B4E2D98}" type="pres">
      <dgm:prSet presAssocID="{350B14AD-C05A-4753-9287-3215C8977C6F}" presName="Name10" presStyleLbl="parChTrans1D2" presStyleIdx="0" presStyleCnt="2"/>
      <dgm:spPr/>
    </dgm:pt>
    <dgm:pt modelId="{6AA4D6C0-EB9E-4212-A56F-14B7341A3BF2}" type="pres">
      <dgm:prSet presAssocID="{A4539AAC-25D8-4358-89B5-CA725A75468F}" presName="hierRoot2" presStyleCnt="0"/>
      <dgm:spPr/>
    </dgm:pt>
    <dgm:pt modelId="{04FD1EEE-23B9-48DD-B8EF-1F908C84AFDD}" type="pres">
      <dgm:prSet presAssocID="{A4539AAC-25D8-4358-89B5-CA725A75468F}" presName="composite2" presStyleCnt="0"/>
      <dgm:spPr/>
    </dgm:pt>
    <dgm:pt modelId="{02994F2A-6E82-4039-AEE7-92444D9CCA92}" type="pres">
      <dgm:prSet presAssocID="{A4539AAC-25D8-4358-89B5-CA725A75468F}" presName="background2" presStyleLbl="node2" presStyleIdx="0" presStyleCnt="2"/>
      <dgm:spPr>
        <a:solidFill>
          <a:srgbClr val="6A4C9E"/>
        </a:solidFill>
      </dgm:spPr>
    </dgm:pt>
    <dgm:pt modelId="{A4F6A938-EFB0-49B4-8826-5647B50E0DEE}" type="pres">
      <dgm:prSet presAssocID="{A4539AAC-25D8-4358-89B5-CA725A75468F}" presName="text2" presStyleLbl="fgAcc2" presStyleIdx="0" presStyleCnt="2">
        <dgm:presLayoutVars>
          <dgm:chPref val="3"/>
        </dgm:presLayoutVars>
      </dgm:prSet>
      <dgm:spPr/>
    </dgm:pt>
    <dgm:pt modelId="{388FA599-2E30-4D78-8B55-6A04D4A97029}" type="pres">
      <dgm:prSet presAssocID="{A4539AAC-25D8-4358-89B5-CA725A75468F}" presName="hierChild3" presStyleCnt="0"/>
      <dgm:spPr/>
    </dgm:pt>
    <dgm:pt modelId="{259376E4-D000-4863-AAF1-2B33B72C30BF}" type="pres">
      <dgm:prSet presAssocID="{9063C141-6EEF-4419-8189-E402CBE82C95}" presName="Name10" presStyleLbl="parChTrans1D2" presStyleIdx="1" presStyleCnt="2"/>
      <dgm:spPr/>
    </dgm:pt>
    <dgm:pt modelId="{2D482B6C-B7CB-4DBA-B15F-7A72E835861B}" type="pres">
      <dgm:prSet presAssocID="{71A55B4C-F08F-46CB-8CF6-3B1174AF58B9}" presName="hierRoot2" presStyleCnt="0"/>
      <dgm:spPr/>
    </dgm:pt>
    <dgm:pt modelId="{1EE2D3A6-8A00-4883-B39F-822DCE515F1B}" type="pres">
      <dgm:prSet presAssocID="{71A55B4C-F08F-46CB-8CF6-3B1174AF58B9}" presName="composite2" presStyleCnt="0"/>
      <dgm:spPr/>
    </dgm:pt>
    <dgm:pt modelId="{036E49B4-5AE4-41DD-B28D-ACE3F4E191E6}" type="pres">
      <dgm:prSet presAssocID="{71A55B4C-F08F-46CB-8CF6-3B1174AF58B9}" presName="background2" presStyleLbl="node2" presStyleIdx="1" presStyleCnt="2"/>
      <dgm:spPr>
        <a:solidFill>
          <a:srgbClr val="6A4C9E"/>
        </a:solidFill>
      </dgm:spPr>
    </dgm:pt>
    <dgm:pt modelId="{647EC9C9-9EE8-4CAB-BD5D-7167D7B3CD2D}" type="pres">
      <dgm:prSet presAssocID="{71A55B4C-F08F-46CB-8CF6-3B1174AF58B9}" presName="text2" presStyleLbl="fgAcc2" presStyleIdx="1" presStyleCnt="2">
        <dgm:presLayoutVars>
          <dgm:chPref val="3"/>
        </dgm:presLayoutVars>
      </dgm:prSet>
      <dgm:spPr/>
    </dgm:pt>
    <dgm:pt modelId="{5DA6B19D-EAA9-4623-A439-4A35F103CA09}" type="pres">
      <dgm:prSet presAssocID="{71A55B4C-F08F-46CB-8CF6-3B1174AF58B9}" presName="hierChild3" presStyleCnt="0"/>
      <dgm:spPr/>
    </dgm:pt>
  </dgm:ptLst>
  <dgm:cxnLst>
    <dgm:cxn modelId="{AC16921D-F6BF-41B6-886D-7CA9C5EC0F41}" type="presOf" srcId="{D609BF27-15CE-4B7B-B601-35EDC44071CD}" destId="{DB0C7209-EEDE-4A4A-B8A6-3C3B93D14F33}" srcOrd="0" destOrd="0" presId="urn:microsoft.com/office/officeart/2005/8/layout/hierarchy1"/>
    <dgm:cxn modelId="{5012E062-DFDD-430E-AC9A-2A062677E681}" srcId="{9D73BC4E-2007-4C78-9633-56D6A48512B8}" destId="{A4539AAC-25D8-4358-89B5-CA725A75468F}" srcOrd="0" destOrd="0" parTransId="{350B14AD-C05A-4753-9287-3215C8977C6F}" sibTransId="{8E22CC52-EBF1-41E3-9B99-24CA103D3931}"/>
    <dgm:cxn modelId="{2321166A-536E-4522-8634-0003542EB0EB}" srcId="{9D73BC4E-2007-4C78-9633-56D6A48512B8}" destId="{71A55B4C-F08F-46CB-8CF6-3B1174AF58B9}" srcOrd="1" destOrd="0" parTransId="{9063C141-6EEF-4419-8189-E402CBE82C95}" sibTransId="{BD0A8754-D1EE-45DA-BF5A-B607F651029C}"/>
    <dgm:cxn modelId="{C1FFEF6A-3869-46A9-908C-8B9D6BD9CACD}" type="presOf" srcId="{350B14AD-C05A-4753-9287-3215C8977C6F}" destId="{96A35F67-25E3-45F1-8E53-B1F70B4E2D98}" srcOrd="0" destOrd="0" presId="urn:microsoft.com/office/officeart/2005/8/layout/hierarchy1"/>
    <dgm:cxn modelId="{FADBF36A-445A-43AB-B9A9-C50B7FFDD9C5}" type="presOf" srcId="{A4539AAC-25D8-4358-89B5-CA725A75468F}" destId="{A4F6A938-EFB0-49B4-8826-5647B50E0DEE}" srcOrd="0" destOrd="0" presId="urn:microsoft.com/office/officeart/2005/8/layout/hierarchy1"/>
    <dgm:cxn modelId="{0700216C-7240-4DEA-8D7C-30134EAB3C77}" type="presOf" srcId="{9D73BC4E-2007-4C78-9633-56D6A48512B8}" destId="{DFBF1B82-1075-46EE-B12B-F02EC6E9EBFE}" srcOrd="0" destOrd="0" presId="urn:microsoft.com/office/officeart/2005/8/layout/hierarchy1"/>
    <dgm:cxn modelId="{9354C654-45B2-473F-8570-7017C5E489AA}" type="presOf" srcId="{71A55B4C-F08F-46CB-8CF6-3B1174AF58B9}" destId="{647EC9C9-9EE8-4CAB-BD5D-7167D7B3CD2D}" srcOrd="0" destOrd="0" presId="urn:microsoft.com/office/officeart/2005/8/layout/hierarchy1"/>
    <dgm:cxn modelId="{8EA5C887-CB31-4FC2-B370-4DF672DCCA07}" srcId="{D609BF27-15CE-4B7B-B601-35EDC44071CD}" destId="{9D73BC4E-2007-4C78-9633-56D6A48512B8}" srcOrd="0" destOrd="0" parTransId="{111AE410-38C3-4321-9BFB-AC63CE589D15}" sibTransId="{2154D7A2-2F07-43CE-A9A0-FD56D05BDFFA}"/>
    <dgm:cxn modelId="{1AFA3ED2-75A8-482C-91CB-BFA7E26E0D0A}" type="presOf" srcId="{9063C141-6EEF-4419-8189-E402CBE82C95}" destId="{259376E4-D000-4863-AAF1-2B33B72C30BF}" srcOrd="0" destOrd="0" presId="urn:microsoft.com/office/officeart/2005/8/layout/hierarchy1"/>
    <dgm:cxn modelId="{6D05C3B8-48FA-41EB-BF75-47AE8774CBA9}" type="presParOf" srcId="{DB0C7209-EEDE-4A4A-B8A6-3C3B93D14F33}" destId="{7DA129B2-CE1A-49D0-9864-39592188DCD9}" srcOrd="0" destOrd="0" presId="urn:microsoft.com/office/officeart/2005/8/layout/hierarchy1"/>
    <dgm:cxn modelId="{92DEA81B-25BD-4341-B922-87E385CD756C}" type="presParOf" srcId="{7DA129B2-CE1A-49D0-9864-39592188DCD9}" destId="{1F0319D8-BA72-4B2C-8182-84F41DD37021}" srcOrd="0" destOrd="0" presId="urn:microsoft.com/office/officeart/2005/8/layout/hierarchy1"/>
    <dgm:cxn modelId="{FE0559E9-24EC-492C-9D4C-A467D5370EFF}" type="presParOf" srcId="{1F0319D8-BA72-4B2C-8182-84F41DD37021}" destId="{54214DFA-2BF8-4583-999B-FB2CDFE88358}" srcOrd="0" destOrd="0" presId="urn:microsoft.com/office/officeart/2005/8/layout/hierarchy1"/>
    <dgm:cxn modelId="{77BFA74F-46BF-4FB9-B822-EE1C92F1C9F9}" type="presParOf" srcId="{1F0319D8-BA72-4B2C-8182-84F41DD37021}" destId="{DFBF1B82-1075-46EE-B12B-F02EC6E9EBFE}" srcOrd="1" destOrd="0" presId="urn:microsoft.com/office/officeart/2005/8/layout/hierarchy1"/>
    <dgm:cxn modelId="{150B84CF-BDF6-4C53-A4A2-93DDE439B952}" type="presParOf" srcId="{7DA129B2-CE1A-49D0-9864-39592188DCD9}" destId="{A349CA28-2695-4EB2-BCBD-6B1B9E8DAB0F}" srcOrd="1" destOrd="0" presId="urn:microsoft.com/office/officeart/2005/8/layout/hierarchy1"/>
    <dgm:cxn modelId="{61EA6C9A-4A93-480D-B6B4-A57B84FACC07}" type="presParOf" srcId="{A349CA28-2695-4EB2-BCBD-6B1B9E8DAB0F}" destId="{96A35F67-25E3-45F1-8E53-B1F70B4E2D98}" srcOrd="0" destOrd="0" presId="urn:microsoft.com/office/officeart/2005/8/layout/hierarchy1"/>
    <dgm:cxn modelId="{C0A0C5A9-614B-4B87-8240-85E9185FFEB8}" type="presParOf" srcId="{A349CA28-2695-4EB2-BCBD-6B1B9E8DAB0F}" destId="{6AA4D6C0-EB9E-4212-A56F-14B7341A3BF2}" srcOrd="1" destOrd="0" presId="urn:microsoft.com/office/officeart/2005/8/layout/hierarchy1"/>
    <dgm:cxn modelId="{94923236-26AE-440B-9FF9-1B9F1A4ED7FE}" type="presParOf" srcId="{6AA4D6C0-EB9E-4212-A56F-14B7341A3BF2}" destId="{04FD1EEE-23B9-48DD-B8EF-1F908C84AFDD}" srcOrd="0" destOrd="0" presId="urn:microsoft.com/office/officeart/2005/8/layout/hierarchy1"/>
    <dgm:cxn modelId="{ED09FE31-5D33-4AA8-8A22-16F362A80DF3}" type="presParOf" srcId="{04FD1EEE-23B9-48DD-B8EF-1F908C84AFDD}" destId="{02994F2A-6E82-4039-AEE7-92444D9CCA92}" srcOrd="0" destOrd="0" presId="urn:microsoft.com/office/officeart/2005/8/layout/hierarchy1"/>
    <dgm:cxn modelId="{DFB685CE-0B1F-4D56-B2BC-C2B146C7F125}" type="presParOf" srcId="{04FD1EEE-23B9-48DD-B8EF-1F908C84AFDD}" destId="{A4F6A938-EFB0-49B4-8826-5647B50E0DEE}" srcOrd="1" destOrd="0" presId="urn:microsoft.com/office/officeart/2005/8/layout/hierarchy1"/>
    <dgm:cxn modelId="{B0075965-EDB4-4F7A-A443-D286BCD79C16}" type="presParOf" srcId="{6AA4D6C0-EB9E-4212-A56F-14B7341A3BF2}" destId="{388FA599-2E30-4D78-8B55-6A04D4A97029}" srcOrd="1" destOrd="0" presId="urn:microsoft.com/office/officeart/2005/8/layout/hierarchy1"/>
    <dgm:cxn modelId="{7D07A2A3-81CE-4BAB-91EA-C77A4BC2D122}" type="presParOf" srcId="{A349CA28-2695-4EB2-BCBD-6B1B9E8DAB0F}" destId="{259376E4-D000-4863-AAF1-2B33B72C30BF}" srcOrd="2" destOrd="0" presId="urn:microsoft.com/office/officeart/2005/8/layout/hierarchy1"/>
    <dgm:cxn modelId="{6BE1FC4E-A7BE-4619-A0A2-DE47A7281765}" type="presParOf" srcId="{A349CA28-2695-4EB2-BCBD-6B1B9E8DAB0F}" destId="{2D482B6C-B7CB-4DBA-B15F-7A72E835861B}" srcOrd="3" destOrd="0" presId="urn:microsoft.com/office/officeart/2005/8/layout/hierarchy1"/>
    <dgm:cxn modelId="{02E13298-0E19-45AB-833C-1606DC1FD276}" type="presParOf" srcId="{2D482B6C-B7CB-4DBA-B15F-7A72E835861B}" destId="{1EE2D3A6-8A00-4883-B39F-822DCE515F1B}" srcOrd="0" destOrd="0" presId="urn:microsoft.com/office/officeart/2005/8/layout/hierarchy1"/>
    <dgm:cxn modelId="{686994E9-926B-40FF-8102-B46F69A8765F}" type="presParOf" srcId="{1EE2D3A6-8A00-4883-B39F-822DCE515F1B}" destId="{036E49B4-5AE4-41DD-B28D-ACE3F4E191E6}" srcOrd="0" destOrd="0" presId="urn:microsoft.com/office/officeart/2005/8/layout/hierarchy1"/>
    <dgm:cxn modelId="{87827B22-5E53-47DF-BFED-69396E5FB6B3}" type="presParOf" srcId="{1EE2D3A6-8A00-4883-B39F-822DCE515F1B}" destId="{647EC9C9-9EE8-4CAB-BD5D-7167D7B3CD2D}" srcOrd="1" destOrd="0" presId="urn:microsoft.com/office/officeart/2005/8/layout/hierarchy1"/>
    <dgm:cxn modelId="{2C9CD8DC-5E22-4012-B43D-CBB2288C00C4}" type="presParOf" srcId="{2D482B6C-B7CB-4DBA-B15F-7A72E835861B}" destId="{5DA6B19D-EAA9-4623-A439-4A35F103CA0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D609BF27-15CE-4B7B-B601-35EDC44071C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3652D57-E145-42EE-AD08-BA653015FCA0}">
      <dgm:prSet phldrT="[Text]" custT="1"/>
      <dgm:spPr>
        <a:ln>
          <a:solidFill>
            <a:srgbClr val="6A4C9E"/>
          </a:solidFill>
        </a:ln>
      </dgm:spPr>
      <dgm:t>
        <a:bodyPr/>
        <a:lstStyle/>
        <a:p>
          <a:r>
            <a:rPr lang="en-US" sz="2800">
              <a:solidFill>
                <a:srgbClr val="000000"/>
              </a:solidFill>
            </a:rPr>
            <a:t>New AI Tool</a:t>
          </a:r>
        </a:p>
      </dgm:t>
    </dgm:pt>
    <dgm:pt modelId="{3B51EBF0-76A0-4A2A-B37A-5AC6FBD41484}" type="parTrans" cxnId="{83CCB2B0-7447-429F-8A02-3637CF8E7A4B}">
      <dgm:prSet/>
      <dgm:spPr/>
      <dgm:t>
        <a:bodyPr/>
        <a:lstStyle/>
        <a:p>
          <a:endParaRPr lang="en-US"/>
        </a:p>
      </dgm:t>
    </dgm:pt>
    <dgm:pt modelId="{B4FF6BBC-4F46-4E42-9FD9-C7E8C0DD8FA7}" type="sibTrans" cxnId="{83CCB2B0-7447-429F-8A02-3637CF8E7A4B}">
      <dgm:prSet/>
      <dgm:spPr/>
      <dgm:t>
        <a:bodyPr/>
        <a:lstStyle/>
        <a:p>
          <a:endParaRPr lang="en-US"/>
        </a:p>
      </dgm:t>
    </dgm:pt>
    <dgm:pt modelId="{9D73BC4E-2007-4C78-9633-56D6A48512B8}">
      <dgm:prSet phldrT="[Text]" custT="1"/>
      <dgm:spPr>
        <a:ln>
          <a:solidFill>
            <a:srgbClr val="6A4C9E"/>
          </a:solidFill>
        </a:ln>
      </dgm:spPr>
      <dgm:t>
        <a:bodyPr/>
        <a:lstStyle/>
        <a:p>
          <a:r>
            <a:rPr lang="en-US" sz="2800">
              <a:solidFill>
                <a:srgbClr val="000000"/>
              </a:solidFill>
            </a:rPr>
            <a:t>Why am I interested in this tool?</a:t>
          </a:r>
        </a:p>
      </dgm:t>
    </dgm:pt>
    <dgm:pt modelId="{111AE410-38C3-4321-9BFB-AC63CE589D15}" type="parTrans" cxnId="{8EA5C887-CB31-4FC2-B370-4DF672DCCA07}">
      <dgm:prSet/>
      <dgm:spPr>
        <a:ln>
          <a:solidFill>
            <a:srgbClr val="6A4C9E"/>
          </a:solidFill>
        </a:ln>
      </dgm:spPr>
      <dgm:t>
        <a:bodyPr/>
        <a:lstStyle/>
        <a:p>
          <a:endParaRPr lang="en-US" sz="2400"/>
        </a:p>
      </dgm:t>
    </dgm:pt>
    <dgm:pt modelId="{2154D7A2-2F07-43CE-A9A0-FD56D05BDFFA}" type="sibTrans" cxnId="{8EA5C887-CB31-4FC2-B370-4DF672DCCA07}">
      <dgm:prSet/>
      <dgm:spPr/>
      <dgm:t>
        <a:bodyPr/>
        <a:lstStyle/>
        <a:p>
          <a:endParaRPr lang="en-US"/>
        </a:p>
      </dgm:t>
    </dgm:pt>
    <dgm:pt modelId="{A4539AAC-25D8-4358-89B5-CA725A75468F}">
      <dgm:prSet phldrT="[Text]" custT="1"/>
      <dgm:spPr>
        <a:ln>
          <a:solidFill>
            <a:srgbClr val="6A4C9E"/>
          </a:solidFill>
        </a:ln>
      </dgm:spPr>
      <dgm:t>
        <a:bodyPr/>
        <a:lstStyle/>
        <a:p>
          <a:r>
            <a:rPr lang="en-US" sz="2800">
              <a:solidFill>
                <a:srgbClr val="000000"/>
              </a:solidFill>
            </a:rPr>
            <a:t>What is it doing?</a:t>
          </a:r>
        </a:p>
      </dgm:t>
    </dgm:pt>
    <dgm:pt modelId="{350B14AD-C05A-4753-9287-3215C8977C6F}" type="parTrans" cxnId="{5012E062-DFDD-430E-AC9A-2A062677E681}">
      <dgm:prSet/>
      <dgm:spPr>
        <a:ln>
          <a:solidFill>
            <a:srgbClr val="6A4C9E"/>
          </a:solidFill>
        </a:ln>
      </dgm:spPr>
      <dgm:t>
        <a:bodyPr/>
        <a:lstStyle/>
        <a:p>
          <a:endParaRPr lang="en-US" sz="2400"/>
        </a:p>
      </dgm:t>
    </dgm:pt>
    <dgm:pt modelId="{8E22CC52-EBF1-41E3-9B99-24CA103D3931}" type="sibTrans" cxnId="{5012E062-DFDD-430E-AC9A-2A062677E681}">
      <dgm:prSet/>
      <dgm:spPr/>
      <dgm:t>
        <a:bodyPr/>
        <a:lstStyle/>
        <a:p>
          <a:endParaRPr lang="en-US"/>
        </a:p>
      </dgm:t>
    </dgm:pt>
    <dgm:pt modelId="{B8BD4E63-EF5C-4715-8438-2C58D5AF8B50}">
      <dgm:prSet phldrT="[Text]" custT="1"/>
      <dgm:spPr>
        <a:ln>
          <a:solidFill>
            <a:srgbClr val="6A4C9E"/>
          </a:solidFill>
        </a:ln>
      </dgm:spPr>
      <dgm:t>
        <a:bodyPr/>
        <a:lstStyle/>
        <a:p>
          <a:r>
            <a:rPr lang="en-US" sz="2400" err="1">
              <a:solidFill>
                <a:srgbClr val="000000"/>
              </a:solidFill>
            </a:rPr>
            <a:t>Personalising</a:t>
          </a:r>
          <a:r>
            <a:rPr lang="en-US" sz="2400">
              <a:solidFill>
                <a:srgbClr val="000000"/>
              </a:solidFill>
            </a:rPr>
            <a:t> content for clients</a:t>
          </a:r>
        </a:p>
      </dgm:t>
    </dgm:pt>
    <dgm:pt modelId="{E78C4111-7BD9-4900-99B4-2F06AAB94DD5}" type="parTrans" cxnId="{3FD14373-FD31-4BDC-A85F-5CEDC4B67C4C}">
      <dgm:prSet/>
      <dgm:spPr>
        <a:ln>
          <a:solidFill>
            <a:srgbClr val="6A4C9E"/>
          </a:solidFill>
        </a:ln>
      </dgm:spPr>
      <dgm:t>
        <a:bodyPr/>
        <a:lstStyle/>
        <a:p>
          <a:endParaRPr lang="en-US" sz="2400"/>
        </a:p>
      </dgm:t>
    </dgm:pt>
    <dgm:pt modelId="{B4A28DF2-FD85-4405-B454-71E52C8121C3}" type="sibTrans" cxnId="{3FD14373-FD31-4BDC-A85F-5CEDC4B67C4C}">
      <dgm:prSet/>
      <dgm:spPr/>
      <dgm:t>
        <a:bodyPr/>
        <a:lstStyle/>
        <a:p>
          <a:endParaRPr lang="en-US"/>
        </a:p>
      </dgm:t>
    </dgm:pt>
    <dgm:pt modelId="{71A55B4C-F08F-46CB-8CF6-3B1174AF58B9}">
      <dgm:prSet phldrT="[Text]" custT="1"/>
      <dgm:spPr>
        <a:ln>
          <a:solidFill>
            <a:srgbClr val="6A4C9E"/>
          </a:solidFill>
        </a:ln>
      </dgm:spPr>
      <dgm:t>
        <a:bodyPr/>
        <a:lstStyle/>
        <a:p>
          <a:r>
            <a:rPr lang="en-US" sz="2800">
              <a:solidFill>
                <a:srgbClr val="000000"/>
              </a:solidFill>
            </a:rPr>
            <a:t>How is it doing it?</a:t>
          </a:r>
        </a:p>
      </dgm:t>
    </dgm:pt>
    <dgm:pt modelId="{9063C141-6EEF-4419-8189-E402CBE82C95}" type="parTrans" cxnId="{2321166A-536E-4522-8634-0003542EB0EB}">
      <dgm:prSet/>
      <dgm:spPr>
        <a:ln>
          <a:solidFill>
            <a:srgbClr val="6A4C9E"/>
          </a:solidFill>
        </a:ln>
      </dgm:spPr>
      <dgm:t>
        <a:bodyPr/>
        <a:lstStyle/>
        <a:p>
          <a:endParaRPr lang="en-US" sz="2400"/>
        </a:p>
      </dgm:t>
    </dgm:pt>
    <dgm:pt modelId="{BD0A8754-D1EE-45DA-BF5A-B607F651029C}" type="sibTrans" cxnId="{2321166A-536E-4522-8634-0003542EB0EB}">
      <dgm:prSet/>
      <dgm:spPr/>
      <dgm:t>
        <a:bodyPr/>
        <a:lstStyle/>
        <a:p>
          <a:endParaRPr lang="en-US"/>
        </a:p>
      </dgm:t>
    </dgm:pt>
    <dgm:pt modelId="{00F1257B-8184-4A00-9D5C-AF4DC129961A}">
      <dgm:prSet custT="1"/>
      <dgm:spPr>
        <a:ln>
          <a:solidFill>
            <a:srgbClr val="6A4C9E"/>
          </a:solidFill>
        </a:ln>
      </dgm:spPr>
      <dgm:t>
        <a:bodyPr/>
        <a:lstStyle/>
        <a:p>
          <a:r>
            <a:rPr lang="en-US" sz="2000">
              <a:solidFill>
                <a:srgbClr val="000000"/>
              </a:solidFill>
            </a:rPr>
            <a:t>Making recommendations to clients</a:t>
          </a:r>
        </a:p>
      </dgm:t>
    </dgm:pt>
    <dgm:pt modelId="{716192A8-3B31-4EB1-ABF8-087511798595}" type="parTrans" cxnId="{6DEECC2B-FCEE-4FBA-9436-5307B926B653}">
      <dgm:prSet/>
      <dgm:spPr>
        <a:ln>
          <a:solidFill>
            <a:srgbClr val="6A4C9E"/>
          </a:solidFill>
        </a:ln>
      </dgm:spPr>
      <dgm:t>
        <a:bodyPr/>
        <a:lstStyle/>
        <a:p>
          <a:endParaRPr lang="en-US" sz="2400"/>
        </a:p>
      </dgm:t>
    </dgm:pt>
    <dgm:pt modelId="{7B677FAE-EB13-4C2A-ABA1-81525EB7A927}" type="sibTrans" cxnId="{6DEECC2B-FCEE-4FBA-9436-5307B926B653}">
      <dgm:prSet/>
      <dgm:spPr/>
      <dgm:t>
        <a:bodyPr/>
        <a:lstStyle/>
        <a:p>
          <a:endParaRPr lang="en-US"/>
        </a:p>
      </dgm:t>
    </dgm:pt>
    <dgm:pt modelId="{AE80A7FC-70D0-4A77-ADB9-48058710D9C1}">
      <dgm:prSet custT="1"/>
      <dgm:spPr>
        <a:ln>
          <a:solidFill>
            <a:srgbClr val="6A4C9E"/>
          </a:solidFill>
        </a:ln>
      </dgm:spPr>
      <dgm:t>
        <a:bodyPr/>
        <a:lstStyle/>
        <a:p>
          <a:r>
            <a:rPr lang="en-US" sz="2800">
              <a:solidFill>
                <a:srgbClr val="000000"/>
              </a:solidFill>
            </a:rPr>
            <a:t>Using client data</a:t>
          </a:r>
        </a:p>
      </dgm:t>
    </dgm:pt>
    <dgm:pt modelId="{A623A328-7A43-4321-A6E7-86790FCBD144}" type="parTrans" cxnId="{D8E35EEC-C289-4F2F-94D9-9224C7C853F9}">
      <dgm:prSet/>
      <dgm:spPr>
        <a:ln>
          <a:solidFill>
            <a:srgbClr val="6A4C9E"/>
          </a:solidFill>
        </a:ln>
      </dgm:spPr>
      <dgm:t>
        <a:bodyPr/>
        <a:lstStyle/>
        <a:p>
          <a:endParaRPr lang="en-US" sz="2400"/>
        </a:p>
      </dgm:t>
    </dgm:pt>
    <dgm:pt modelId="{64619E6E-0EC6-4CB2-B777-77E014E6DAC7}" type="sibTrans" cxnId="{D8E35EEC-C289-4F2F-94D9-9224C7C853F9}">
      <dgm:prSet/>
      <dgm:spPr/>
      <dgm:t>
        <a:bodyPr/>
        <a:lstStyle/>
        <a:p>
          <a:endParaRPr lang="en-US"/>
        </a:p>
      </dgm:t>
    </dgm:pt>
    <dgm:pt modelId="{1FC3919D-CFAA-4443-982B-2EB304155A13}">
      <dgm:prSet custT="1"/>
      <dgm:spPr>
        <a:ln>
          <a:solidFill>
            <a:srgbClr val="6A4C9E"/>
          </a:solidFill>
        </a:ln>
      </dgm:spPr>
      <dgm:t>
        <a:bodyPr/>
        <a:lstStyle/>
        <a:p>
          <a:r>
            <a:rPr lang="en-US" sz="2400">
              <a:solidFill>
                <a:srgbClr val="000000"/>
              </a:solidFill>
            </a:rPr>
            <a:t>Proceeding without human review</a:t>
          </a:r>
        </a:p>
      </dgm:t>
    </dgm:pt>
    <dgm:pt modelId="{96C0A38D-F80A-40CA-BBED-59FDBB134519}" type="parTrans" cxnId="{E8E8ADDC-1960-43B4-9329-53CE595663FE}">
      <dgm:prSet/>
      <dgm:spPr>
        <a:ln>
          <a:solidFill>
            <a:srgbClr val="6A4C9E"/>
          </a:solidFill>
        </a:ln>
      </dgm:spPr>
      <dgm:t>
        <a:bodyPr/>
        <a:lstStyle/>
        <a:p>
          <a:endParaRPr lang="en-US" sz="2400"/>
        </a:p>
      </dgm:t>
    </dgm:pt>
    <dgm:pt modelId="{16F8A9F9-4F66-4BFF-977A-DC99E91A7CBA}" type="sibTrans" cxnId="{E8E8ADDC-1960-43B4-9329-53CE595663FE}">
      <dgm:prSet/>
      <dgm:spPr/>
      <dgm:t>
        <a:bodyPr/>
        <a:lstStyle/>
        <a:p>
          <a:endParaRPr lang="en-US"/>
        </a:p>
      </dgm:t>
    </dgm:pt>
    <dgm:pt modelId="{DB0C7209-EEDE-4A4A-B8A6-3C3B93D14F33}" type="pres">
      <dgm:prSet presAssocID="{D609BF27-15CE-4B7B-B601-35EDC44071CD}" presName="hierChild1" presStyleCnt="0">
        <dgm:presLayoutVars>
          <dgm:chPref val="1"/>
          <dgm:dir/>
          <dgm:animOne val="branch"/>
          <dgm:animLvl val="lvl"/>
          <dgm:resizeHandles/>
        </dgm:presLayoutVars>
      </dgm:prSet>
      <dgm:spPr/>
    </dgm:pt>
    <dgm:pt modelId="{96200E23-7ADB-4DDE-9830-A21588C3EB8B}" type="pres">
      <dgm:prSet presAssocID="{53652D57-E145-42EE-AD08-BA653015FCA0}" presName="hierRoot1" presStyleCnt="0"/>
      <dgm:spPr/>
    </dgm:pt>
    <dgm:pt modelId="{DF6D487C-2CAA-48E1-9890-634492FA2C4E}" type="pres">
      <dgm:prSet presAssocID="{53652D57-E145-42EE-AD08-BA653015FCA0}" presName="composite" presStyleCnt="0"/>
      <dgm:spPr/>
    </dgm:pt>
    <dgm:pt modelId="{89EACF38-EB3B-4849-90D3-01F2DA728979}" type="pres">
      <dgm:prSet presAssocID="{53652D57-E145-42EE-AD08-BA653015FCA0}" presName="background" presStyleLbl="node0" presStyleIdx="0" presStyleCnt="1"/>
      <dgm:spPr>
        <a:solidFill>
          <a:srgbClr val="6A4C9E"/>
        </a:solidFill>
        <a:ln>
          <a:noFill/>
        </a:ln>
      </dgm:spPr>
    </dgm:pt>
    <dgm:pt modelId="{57B2B130-4A72-4C08-92DD-31EE3911C5E9}" type="pres">
      <dgm:prSet presAssocID="{53652D57-E145-42EE-AD08-BA653015FCA0}" presName="text" presStyleLbl="fgAcc0" presStyleIdx="0" presStyleCnt="1" custScaleX="189989" custScaleY="174202">
        <dgm:presLayoutVars>
          <dgm:chPref val="3"/>
        </dgm:presLayoutVars>
      </dgm:prSet>
      <dgm:spPr/>
    </dgm:pt>
    <dgm:pt modelId="{D22FEE01-8BFC-4428-A198-994563FDA3AA}" type="pres">
      <dgm:prSet presAssocID="{53652D57-E145-42EE-AD08-BA653015FCA0}" presName="hierChild2" presStyleCnt="0"/>
      <dgm:spPr/>
    </dgm:pt>
    <dgm:pt modelId="{9C3171A0-2D19-4446-9C5E-503EF7E45E32}" type="pres">
      <dgm:prSet presAssocID="{111AE410-38C3-4321-9BFB-AC63CE589D15}" presName="Name10" presStyleLbl="parChTrans1D2" presStyleIdx="0" presStyleCnt="1" custSzX="173725" custSzY="573865"/>
      <dgm:spPr/>
    </dgm:pt>
    <dgm:pt modelId="{A09F6AB1-1706-4E5C-BDB8-BBCF74741EDF}" type="pres">
      <dgm:prSet presAssocID="{9D73BC4E-2007-4C78-9633-56D6A48512B8}" presName="hierRoot2" presStyleCnt="0"/>
      <dgm:spPr/>
    </dgm:pt>
    <dgm:pt modelId="{AC90A2FD-8E08-463B-A463-467BD8AC0FB1}" type="pres">
      <dgm:prSet presAssocID="{9D73BC4E-2007-4C78-9633-56D6A48512B8}" presName="composite2" presStyleCnt="0"/>
      <dgm:spPr/>
    </dgm:pt>
    <dgm:pt modelId="{1A577CCF-1B0A-418A-B15C-7B58DBE8A518}" type="pres">
      <dgm:prSet presAssocID="{9D73BC4E-2007-4C78-9633-56D6A48512B8}" presName="background2" presStyleLbl="node2" presStyleIdx="0" presStyleCnt="1"/>
      <dgm:spPr>
        <a:solidFill>
          <a:srgbClr val="6A4C9E"/>
        </a:solidFill>
        <a:ln>
          <a:noFill/>
        </a:ln>
      </dgm:spPr>
    </dgm:pt>
    <dgm:pt modelId="{BA0EB780-2291-48CA-B7BB-684B695317DB}" type="pres">
      <dgm:prSet presAssocID="{9D73BC4E-2007-4C78-9633-56D6A48512B8}" presName="text2" presStyleLbl="fgAcc2" presStyleIdx="0" presStyleCnt="1" custScaleX="189989" custScaleY="174202">
        <dgm:presLayoutVars>
          <dgm:chPref val="3"/>
        </dgm:presLayoutVars>
      </dgm:prSet>
      <dgm:spPr/>
    </dgm:pt>
    <dgm:pt modelId="{7B2CA278-CB6E-45D3-AFA9-C6F018CCBE00}" type="pres">
      <dgm:prSet presAssocID="{9D73BC4E-2007-4C78-9633-56D6A48512B8}" presName="hierChild3" presStyleCnt="0"/>
      <dgm:spPr/>
    </dgm:pt>
    <dgm:pt modelId="{32264F5B-E100-442E-A843-36BFFB67FC5A}" type="pres">
      <dgm:prSet presAssocID="{350B14AD-C05A-4753-9287-3215C8977C6F}" presName="Name17" presStyleLbl="parChTrans1D3" presStyleIdx="0" presStyleCnt="2" custSzX="3574756" custSzY="573865"/>
      <dgm:spPr/>
    </dgm:pt>
    <dgm:pt modelId="{F8035FCB-8EBE-457C-AB82-D95F72184B7D}" type="pres">
      <dgm:prSet presAssocID="{A4539AAC-25D8-4358-89B5-CA725A75468F}" presName="hierRoot3" presStyleCnt="0"/>
      <dgm:spPr/>
    </dgm:pt>
    <dgm:pt modelId="{73353AF9-E74F-4AE0-8AAB-69C5EF1D58CD}" type="pres">
      <dgm:prSet presAssocID="{A4539AAC-25D8-4358-89B5-CA725A75468F}" presName="composite3" presStyleCnt="0"/>
      <dgm:spPr/>
    </dgm:pt>
    <dgm:pt modelId="{B286A6AC-AC4D-4520-BB71-0945541CFA42}" type="pres">
      <dgm:prSet presAssocID="{A4539AAC-25D8-4358-89B5-CA725A75468F}" presName="background3" presStyleLbl="node3" presStyleIdx="0" presStyleCnt="2"/>
      <dgm:spPr>
        <a:solidFill>
          <a:srgbClr val="6A4C9E"/>
        </a:solidFill>
        <a:ln>
          <a:noFill/>
        </a:ln>
      </dgm:spPr>
    </dgm:pt>
    <dgm:pt modelId="{059165E2-FC03-41A1-AECF-3EAC0D86913D}" type="pres">
      <dgm:prSet presAssocID="{A4539AAC-25D8-4358-89B5-CA725A75468F}" presName="text3" presStyleLbl="fgAcc3" presStyleIdx="0" presStyleCnt="2" custScaleX="189989" custScaleY="174202">
        <dgm:presLayoutVars>
          <dgm:chPref val="3"/>
        </dgm:presLayoutVars>
      </dgm:prSet>
      <dgm:spPr/>
    </dgm:pt>
    <dgm:pt modelId="{BC7D85BB-75D3-4D8C-AD45-F724FF824EC5}" type="pres">
      <dgm:prSet presAssocID="{A4539AAC-25D8-4358-89B5-CA725A75468F}" presName="hierChild4" presStyleCnt="0"/>
      <dgm:spPr/>
    </dgm:pt>
    <dgm:pt modelId="{FCC9A480-2A80-4F51-B698-EA5536215799}" type="pres">
      <dgm:prSet presAssocID="{E78C4111-7BD9-4900-99B4-2F06AAB94DD5}" presName="Name23" presStyleLbl="parChTrans1D4" presStyleIdx="0" presStyleCnt="4" custSzX="1787378" custSzY="573865"/>
      <dgm:spPr/>
    </dgm:pt>
    <dgm:pt modelId="{910F6B7A-36EA-4F53-9071-89C475F91B3E}" type="pres">
      <dgm:prSet presAssocID="{B8BD4E63-EF5C-4715-8438-2C58D5AF8B50}" presName="hierRoot4" presStyleCnt="0"/>
      <dgm:spPr/>
    </dgm:pt>
    <dgm:pt modelId="{2F66CCE3-99C1-4978-9B7E-878B1050247E}" type="pres">
      <dgm:prSet presAssocID="{B8BD4E63-EF5C-4715-8438-2C58D5AF8B50}" presName="composite4" presStyleCnt="0"/>
      <dgm:spPr/>
    </dgm:pt>
    <dgm:pt modelId="{6123EDAC-746C-46CE-9BF1-72EB7B016643}" type="pres">
      <dgm:prSet presAssocID="{B8BD4E63-EF5C-4715-8438-2C58D5AF8B50}" presName="background4" presStyleLbl="node4" presStyleIdx="0" presStyleCnt="4"/>
      <dgm:spPr>
        <a:solidFill>
          <a:srgbClr val="6A4C9E"/>
        </a:solidFill>
        <a:ln>
          <a:noFill/>
        </a:ln>
      </dgm:spPr>
    </dgm:pt>
    <dgm:pt modelId="{AC1C69CD-5BE4-4D46-A492-84BAC0B9F2D8}" type="pres">
      <dgm:prSet presAssocID="{B8BD4E63-EF5C-4715-8438-2C58D5AF8B50}" presName="text4" presStyleLbl="fgAcc4" presStyleIdx="0" presStyleCnt="4" custScaleX="189989" custScaleY="174202">
        <dgm:presLayoutVars>
          <dgm:chPref val="3"/>
        </dgm:presLayoutVars>
      </dgm:prSet>
      <dgm:spPr/>
    </dgm:pt>
    <dgm:pt modelId="{C89FA003-6A69-4021-A581-2C96A1DD5983}" type="pres">
      <dgm:prSet presAssocID="{B8BD4E63-EF5C-4715-8438-2C58D5AF8B50}" presName="hierChild5" presStyleCnt="0"/>
      <dgm:spPr/>
    </dgm:pt>
    <dgm:pt modelId="{AB18B83A-2191-49C6-B4D7-18C6A7013C0A}" type="pres">
      <dgm:prSet presAssocID="{716192A8-3B31-4EB1-ABF8-087511798595}" presName="Name23" presStyleLbl="parChTrans1D4" presStyleIdx="1" presStyleCnt="4" custSzX="1787378" custSzY="573865"/>
      <dgm:spPr/>
    </dgm:pt>
    <dgm:pt modelId="{E7EDBD34-93F8-490B-836C-DD00FBC5D892}" type="pres">
      <dgm:prSet presAssocID="{00F1257B-8184-4A00-9D5C-AF4DC129961A}" presName="hierRoot4" presStyleCnt="0"/>
      <dgm:spPr/>
    </dgm:pt>
    <dgm:pt modelId="{1B4F3A4F-217C-42CE-A8E8-49487928EC27}" type="pres">
      <dgm:prSet presAssocID="{00F1257B-8184-4A00-9D5C-AF4DC129961A}" presName="composite4" presStyleCnt="0"/>
      <dgm:spPr/>
    </dgm:pt>
    <dgm:pt modelId="{72EE564D-C03D-4A48-8507-E23811923BA6}" type="pres">
      <dgm:prSet presAssocID="{00F1257B-8184-4A00-9D5C-AF4DC129961A}" presName="background4" presStyleLbl="node4" presStyleIdx="1" presStyleCnt="4"/>
      <dgm:spPr>
        <a:solidFill>
          <a:srgbClr val="6A4C9E"/>
        </a:solidFill>
        <a:ln>
          <a:noFill/>
        </a:ln>
      </dgm:spPr>
    </dgm:pt>
    <dgm:pt modelId="{CBBE2770-752A-4C00-99F3-5E49B91DF0B1}" type="pres">
      <dgm:prSet presAssocID="{00F1257B-8184-4A00-9D5C-AF4DC129961A}" presName="text4" presStyleLbl="fgAcc4" presStyleIdx="1" presStyleCnt="4" custScaleX="189989" custScaleY="174202">
        <dgm:presLayoutVars>
          <dgm:chPref val="3"/>
        </dgm:presLayoutVars>
      </dgm:prSet>
      <dgm:spPr/>
    </dgm:pt>
    <dgm:pt modelId="{CB3B61F0-80C6-4C71-8EB9-CBF0515F86CD}" type="pres">
      <dgm:prSet presAssocID="{00F1257B-8184-4A00-9D5C-AF4DC129961A}" presName="hierChild5" presStyleCnt="0"/>
      <dgm:spPr/>
    </dgm:pt>
    <dgm:pt modelId="{FEFDE1B9-BA1C-422D-9045-D03B7675C0C6}" type="pres">
      <dgm:prSet presAssocID="{9063C141-6EEF-4419-8189-E402CBE82C95}" presName="Name17" presStyleLbl="parChTrans1D3" presStyleIdx="1" presStyleCnt="2" custSzX="3574756" custSzY="573865"/>
      <dgm:spPr/>
    </dgm:pt>
    <dgm:pt modelId="{16BD924E-8F1F-4F35-A116-C024A30592E7}" type="pres">
      <dgm:prSet presAssocID="{71A55B4C-F08F-46CB-8CF6-3B1174AF58B9}" presName="hierRoot3" presStyleCnt="0"/>
      <dgm:spPr/>
    </dgm:pt>
    <dgm:pt modelId="{2EC52D3D-364D-481B-8F3C-671F9D2F96EC}" type="pres">
      <dgm:prSet presAssocID="{71A55B4C-F08F-46CB-8CF6-3B1174AF58B9}" presName="composite3" presStyleCnt="0"/>
      <dgm:spPr/>
    </dgm:pt>
    <dgm:pt modelId="{9BEEE430-A7FC-4284-A56A-384C14692E83}" type="pres">
      <dgm:prSet presAssocID="{71A55B4C-F08F-46CB-8CF6-3B1174AF58B9}" presName="background3" presStyleLbl="node3" presStyleIdx="1" presStyleCnt="2"/>
      <dgm:spPr>
        <a:solidFill>
          <a:srgbClr val="6A4C9E"/>
        </a:solidFill>
        <a:ln>
          <a:noFill/>
        </a:ln>
      </dgm:spPr>
    </dgm:pt>
    <dgm:pt modelId="{311BB3C8-C54A-47BD-A8C7-6DD1D6A206F2}" type="pres">
      <dgm:prSet presAssocID="{71A55B4C-F08F-46CB-8CF6-3B1174AF58B9}" presName="text3" presStyleLbl="fgAcc3" presStyleIdx="1" presStyleCnt="2" custScaleX="189989" custScaleY="174202">
        <dgm:presLayoutVars>
          <dgm:chPref val="3"/>
        </dgm:presLayoutVars>
      </dgm:prSet>
      <dgm:spPr/>
    </dgm:pt>
    <dgm:pt modelId="{296BF3A2-3F61-4AD8-8026-CF19CF985825}" type="pres">
      <dgm:prSet presAssocID="{71A55B4C-F08F-46CB-8CF6-3B1174AF58B9}" presName="hierChild4" presStyleCnt="0"/>
      <dgm:spPr/>
    </dgm:pt>
    <dgm:pt modelId="{D89A1247-76B3-4D75-834D-A00F6CA383BB}" type="pres">
      <dgm:prSet presAssocID="{A623A328-7A43-4321-A6E7-86790FCBD144}" presName="Name23" presStyleLbl="parChTrans1D4" presStyleIdx="2" presStyleCnt="4" custSzX="1787378" custSzY="573865"/>
      <dgm:spPr/>
    </dgm:pt>
    <dgm:pt modelId="{0422F9F2-BD02-4F9B-B65D-3B333AE4FAA1}" type="pres">
      <dgm:prSet presAssocID="{AE80A7FC-70D0-4A77-ADB9-48058710D9C1}" presName="hierRoot4" presStyleCnt="0"/>
      <dgm:spPr/>
    </dgm:pt>
    <dgm:pt modelId="{11B8A4B4-94FD-41B4-91B6-36F1350C1590}" type="pres">
      <dgm:prSet presAssocID="{AE80A7FC-70D0-4A77-ADB9-48058710D9C1}" presName="composite4" presStyleCnt="0"/>
      <dgm:spPr/>
    </dgm:pt>
    <dgm:pt modelId="{06DB6DBB-C25E-4270-BC4A-12B27EF8BE01}" type="pres">
      <dgm:prSet presAssocID="{AE80A7FC-70D0-4A77-ADB9-48058710D9C1}" presName="background4" presStyleLbl="node4" presStyleIdx="2" presStyleCnt="4"/>
      <dgm:spPr>
        <a:solidFill>
          <a:srgbClr val="6A4C9E"/>
        </a:solidFill>
        <a:ln>
          <a:noFill/>
        </a:ln>
      </dgm:spPr>
    </dgm:pt>
    <dgm:pt modelId="{6AE7BA18-B6A3-44A1-A7B1-F0959F18053B}" type="pres">
      <dgm:prSet presAssocID="{AE80A7FC-70D0-4A77-ADB9-48058710D9C1}" presName="text4" presStyleLbl="fgAcc4" presStyleIdx="2" presStyleCnt="4" custScaleX="189989" custScaleY="174202">
        <dgm:presLayoutVars>
          <dgm:chPref val="3"/>
        </dgm:presLayoutVars>
      </dgm:prSet>
      <dgm:spPr/>
    </dgm:pt>
    <dgm:pt modelId="{8923D725-47F9-4647-8351-1B19BCDD88B6}" type="pres">
      <dgm:prSet presAssocID="{AE80A7FC-70D0-4A77-ADB9-48058710D9C1}" presName="hierChild5" presStyleCnt="0"/>
      <dgm:spPr/>
    </dgm:pt>
    <dgm:pt modelId="{1B3B7960-9DD1-41B8-9C2D-FA5A57E10CAB}" type="pres">
      <dgm:prSet presAssocID="{96C0A38D-F80A-40CA-BBED-59FDBB134519}" presName="Name23" presStyleLbl="parChTrans1D4" presStyleIdx="3" presStyleCnt="4" custSzX="1787378" custSzY="573865"/>
      <dgm:spPr/>
    </dgm:pt>
    <dgm:pt modelId="{C9DFC1C4-6012-4744-8922-FE5E7EA2BE8F}" type="pres">
      <dgm:prSet presAssocID="{1FC3919D-CFAA-4443-982B-2EB304155A13}" presName="hierRoot4" presStyleCnt="0"/>
      <dgm:spPr/>
    </dgm:pt>
    <dgm:pt modelId="{0B10D751-A784-4C56-B128-4486F05AACE6}" type="pres">
      <dgm:prSet presAssocID="{1FC3919D-CFAA-4443-982B-2EB304155A13}" presName="composite4" presStyleCnt="0"/>
      <dgm:spPr/>
    </dgm:pt>
    <dgm:pt modelId="{2CFE3457-9264-488E-A82F-31C47232EE60}" type="pres">
      <dgm:prSet presAssocID="{1FC3919D-CFAA-4443-982B-2EB304155A13}" presName="background4" presStyleLbl="node4" presStyleIdx="3" presStyleCnt="4"/>
      <dgm:spPr>
        <a:solidFill>
          <a:srgbClr val="6A4C9E"/>
        </a:solidFill>
        <a:ln>
          <a:noFill/>
        </a:ln>
      </dgm:spPr>
    </dgm:pt>
    <dgm:pt modelId="{9DC2A4B7-ACA8-43D8-8784-F9B9B58AA8D6}" type="pres">
      <dgm:prSet presAssocID="{1FC3919D-CFAA-4443-982B-2EB304155A13}" presName="text4" presStyleLbl="fgAcc4" presStyleIdx="3" presStyleCnt="4" custScaleX="189989" custScaleY="174202">
        <dgm:presLayoutVars>
          <dgm:chPref val="3"/>
        </dgm:presLayoutVars>
      </dgm:prSet>
      <dgm:spPr/>
    </dgm:pt>
    <dgm:pt modelId="{9DC688F7-1EC4-44E9-8B97-84AFD483EBEF}" type="pres">
      <dgm:prSet presAssocID="{1FC3919D-CFAA-4443-982B-2EB304155A13}" presName="hierChild5" presStyleCnt="0"/>
      <dgm:spPr/>
    </dgm:pt>
  </dgm:ptLst>
  <dgm:cxnLst>
    <dgm:cxn modelId="{CE207105-0452-4863-A45A-80F1437B9A8F}" type="presOf" srcId="{9063C141-6EEF-4419-8189-E402CBE82C95}" destId="{FEFDE1B9-BA1C-422D-9045-D03B7675C0C6}" srcOrd="0" destOrd="0" presId="urn:microsoft.com/office/officeart/2005/8/layout/hierarchy1"/>
    <dgm:cxn modelId="{76AD640A-AE55-46DD-B436-D50968A67DAB}" type="presOf" srcId="{A4539AAC-25D8-4358-89B5-CA725A75468F}" destId="{059165E2-FC03-41A1-AECF-3EAC0D86913D}" srcOrd="0" destOrd="0" presId="urn:microsoft.com/office/officeart/2005/8/layout/hierarchy1"/>
    <dgm:cxn modelId="{AC16921D-F6BF-41B6-886D-7CA9C5EC0F41}" type="presOf" srcId="{D609BF27-15CE-4B7B-B601-35EDC44071CD}" destId="{DB0C7209-EEDE-4A4A-B8A6-3C3B93D14F33}" srcOrd="0" destOrd="0" presId="urn:microsoft.com/office/officeart/2005/8/layout/hierarchy1"/>
    <dgm:cxn modelId="{6DEECC2B-FCEE-4FBA-9436-5307B926B653}" srcId="{A4539AAC-25D8-4358-89B5-CA725A75468F}" destId="{00F1257B-8184-4A00-9D5C-AF4DC129961A}" srcOrd="1" destOrd="0" parTransId="{716192A8-3B31-4EB1-ABF8-087511798595}" sibTransId="{7B677FAE-EB13-4C2A-ABA1-81525EB7A927}"/>
    <dgm:cxn modelId="{7DE06F2D-CB42-4C2B-B465-644A61213179}" type="presOf" srcId="{00F1257B-8184-4A00-9D5C-AF4DC129961A}" destId="{CBBE2770-752A-4C00-99F3-5E49B91DF0B1}" srcOrd="0" destOrd="0" presId="urn:microsoft.com/office/officeart/2005/8/layout/hierarchy1"/>
    <dgm:cxn modelId="{9719693C-2355-4698-91D1-3B2E6578E5FD}" type="presOf" srcId="{AE80A7FC-70D0-4A77-ADB9-48058710D9C1}" destId="{6AE7BA18-B6A3-44A1-A7B1-F0959F18053B}" srcOrd="0" destOrd="0" presId="urn:microsoft.com/office/officeart/2005/8/layout/hierarchy1"/>
    <dgm:cxn modelId="{202B463D-FD60-400D-B69D-90140258D950}" type="presOf" srcId="{71A55B4C-F08F-46CB-8CF6-3B1174AF58B9}" destId="{311BB3C8-C54A-47BD-A8C7-6DD1D6A206F2}" srcOrd="0" destOrd="0" presId="urn:microsoft.com/office/officeart/2005/8/layout/hierarchy1"/>
    <dgm:cxn modelId="{F4801C42-7E1C-4F88-A781-CA676C164D3E}" type="presOf" srcId="{350B14AD-C05A-4753-9287-3215C8977C6F}" destId="{32264F5B-E100-442E-A843-36BFFB67FC5A}" srcOrd="0" destOrd="0" presId="urn:microsoft.com/office/officeart/2005/8/layout/hierarchy1"/>
    <dgm:cxn modelId="{5012E062-DFDD-430E-AC9A-2A062677E681}" srcId="{9D73BC4E-2007-4C78-9633-56D6A48512B8}" destId="{A4539AAC-25D8-4358-89B5-CA725A75468F}" srcOrd="0" destOrd="0" parTransId="{350B14AD-C05A-4753-9287-3215C8977C6F}" sibTransId="{8E22CC52-EBF1-41E3-9B99-24CA103D3931}"/>
    <dgm:cxn modelId="{8D469A65-14C9-4889-8CF5-CD674475BF49}" type="presOf" srcId="{9D73BC4E-2007-4C78-9633-56D6A48512B8}" destId="{BA0EB780-2291-48CA-B7BB-684B695317DB}" srcOrd="0" destOrd="0" presId="urn:microsoft.com/office/officeart/2005/8/layout/hierarchy1"/>
    <dgm:cxn modelId="{2321166A-536E-4522-8634-0003542EB0EB}" srcId="{9D73BC4E-2007-4C78-9633-56D6A48512B8}" destId="{71A55B4C-F08F-46CB-8CF6-3B1174AF58B9}" srcOrd="1" destOrd="0" parTransId="{9063C141-6EEF-4419-8189-E402CBE82C95}" sibTransId="{BD0A8754-D1EE-45DA-BF5A-B607F651029C}"/>
    <dgm:cxn modelId="{A2AD164F-F6DD-4869-A74E-877EB06C7625}" type="presOf" srcId="{1FC3919D-CFAA-4443-982B-2EB304155A13}" destId="{9DC2A4B7-ACA8-43D8-8784-F9B9B58AA8D6}" srcOrd="0" destOrd="0" presId="urn:microsoft.com/office/officeart/2005/8/layout/hierarchy1"/>
    <dgm:cxn modelId="{3FD14373-FD31-4BDC-A85F-5CEDC4B67C4C}" srcId="{A4539AAC-25D8-4358-89B5-CA725A75468F}" destId="{B8BD4E63-EF5C-4715-8438-2C58D5AF8B50}" srcOrd="0" destOrd="0" parTransId="{E78C4111-7BD9-4900-99B4-2F06AAB94DD5}" sibTransId="{B4A28DF2-FD85-4405-B454-71E52C8121C3}"/>
    <dgm:cxn modelId="{A8A35B56-5EE5-4FC0-B0AD-8B1E7983374A}" type="presOf" srcId="{A623A328-7A43-4321-A6E7-86790FCBD144}" destId="{D89A1247-76B3-4D75-834D-A00F6CA383BB}" srcOrd="0" destOrd="0" presId="urn:microsoft.com/office/officeart/2005/8/layout/hierarchy1"/>
    <dgm:cxn modelId="{3A928058-8852-4082-887B-AA1C8C36F9F5}" type="presOf" srcId="{96C0A38D-F80A-40CA-BBED-59FDBB134519}" destId="{1B3B7960-9DD1-41B8-9C2D-FA5A57E10CAB}" srcOrd="0" destOrd="0" presId="urn:microsoft.com/office/officeart/2005/8/layout/hierarchy1"/>
    <dgm:cxn modelId="{8EA5C887-CB31-4FC2-B370-4DF672DCCA07}" srcId="{53652D57-E145-42EE-AD08-BA653015FCA0}" destId="{9D73BC4E-2007-4C78-9633-56D6A48512B8}" srcOrd="0" destOrd="0" parTransId="{111AE410-38C3-4321-9BFB-AC63CE589D15}" sibTransId="{2154D7A2-2F07-43CE-A9A0-FD56D05BDFFA}"/>
    <dgm:cxn modelId="{B1700E89-A50E-4EDA-9650-2A20CC1558F8}" type="presOf" srcId="{E78C4111-7BD9-4900-99B4-2F06AAB94DD5}" destId="{FCC9A480-2A80-4F51-B698-EA5536215799}" srcOrd="0" destOrd="0" presId="urn:microsoft.com/office/officeart/2005/8/layout/hierarchy1"/>
    <dgm:cxn modelId="{F887618E-9158-4CDD-B1A0-33496124CD58}" type="presOf" srcId="{53652D57-E145-42EE-AD08-BA653015FCA0}" destId="{57B2B130-4A72-4C08-92DD-31EE3911C5E9}" srcOrd="0" destOrd="0" presId="urn:microsoft.com/office/officeart/2005/8/layout/hierarchy1"/>
    <dgm:cxn modelId="{8B87EB8E-29A4-44A7-86BB-CB96F27E45BB}" type="presOf" srcId="{B8BD4E63-EF5C-4715-8438-2C58D5AF8B50}" destId="{AC1C69CD-5BE4-4D46-A492-84BAC0B9F2D8}" srcOrd="0" destOrd="0" presId="urn:microsoft.com/office/officeart/2005/8/layout/hierarchy1"/>
    <dgm:cxn modelId="{ED043F97-3CE4-4B3A-A4AD-78672601C62C}" type="presOf" srcId="{716192A8-3B31-4EB1-ABF8-087511798595}" destId="{AB18B83A-2191-49C6-B4D7-18C6A7013C0A}" srcOrd="0" destOrd="0" presId="urn:microsoft.com/office/officeart/2005/8/layout/hierarchy1"/>
    <dgm:cxn modelId="{83CCB2B0-7447-429F-8A02-3637CF8E7A4B}" srcId="{D609BF27-15CE-4B7B-B601-35EDC44071CD}" destId="{53652D57-E145-42EE-AD08-BA653015FCA0}" srcOrd="0" destOrd="0" parTransId="{3B51EBF0-76A0-4A2A-B37A-5AC6FBD41484}" sibTransId="{B4FF6BBC-4F46-4E42-9FD9-C7E8C0DD8FA7}"/>
    <dgm:cxn modelId="{E8E8ADDC-1960-43B4-9329-53CE595663FE}" srcId="{71A55B4C-F08F-46CB-8CF6-3B1174AF58B9}" destId="{1FC3919D-CFAA-4443-982B-2EB304155A13}" srcOrd="1" destOrd="0" parTransId="{96C0A38D-F80A-40CA-BBED-59FDBB134519}" sibTransId="{16F8A9F9-4F66-4BFF-977A-DC99E91A7CBA}"/>
    <dgm:cxn modelId="{D8E35EEC-C289-4F2F-94D9-9224C7C853F9}" srcId="{71A55B4C-F08F-46CB-8CF6-3B1174AF58B9}" destId="{AE80A7FC-70D0-4A77-ADB9-48058710D9C1}" srcOrd="0" destOrd="0" parTransId="{A623A328-7A43-4321-A6E7-86790FCBD144}" sibTransId="{64619E6E-0EC6-4CB2-B777-77E014E6DAC7}"/>
    <dgm:cxn modelId="{22E7C1FF-D993-4ADB-8772-BE601A949A5F}" type="presOf" srcId="{111AE410-38C3-4321-9BFB-AC63CE589D15}" destId="{9C3171A0-2D19-4446-9C5E-503EF7E45E32}" srcOrd="0" destOrd="0" presId="urn:microsoft.com/office/officeart/2005/8/layout/hierarchy1"/>
    <dgm:cxn modelId="{F7C29980-8DFE-4E54-95F0-71FE5DDA6223}" type="presParOf" srcId="{DB0C7209-EEDE-4A4A-B8A6-3C3B93D14F33}" destId="{96200E23-7ADB-4DDE-9830-A21588C3EB8B}" srcOrd="0" destOrd="0" presId="urn:microsoft.com/office/officeart/2005/8/layout/hierarchy1"/>
    <dgm:cxn modelId="{6F4C62FE-0A35-42A0-A11F-D0E35C93C5E2}" type="presParOf" srcId="{96200E23-7ADB-4DDE-9830-A21588C3EB8B}" destId="{DF6D487C-2CAA-48E1-9890-634492FA2C4E}" srcOrd="0" destOrd="0" presId="urn:microsoft.com/office/officeart/2005/8/layout/hierarchy1"/>
    <dgm:cxn modelId="{F427AAF5-ABFD-4136-89CA-84503364AF7D}" type="presParOf" srcId="{DF6D487C-2CAA-48E1-9890-634492FA2C4E}" destId="{89EACF38-EB3B-4849-90D3-01F2DA728979}" srcOrd="0" destOrd="0" presId="urn:microsoft.com/office/officeart/2005/8/layout/hierarchy1"/>
    <dgm:cxn modelId="{7022929B-7741-455E-ABDF-86001F96DB10}" type="presParOf" srcId="{DF6D487C-2CAA-48E1-9890-634492FA2C4E}" destId="{57B2B130-4A72-4C08-92DD-31EE3911C5E9}" srcOrd="1" destOrd="0" presId="urn:microsoft.com/office/officeart/2005/8/layout/hierarchy1"/>
    <dgm:cxn modelId="{0B0B2541-48F5-4D5A-81E3-9753596C549E}" type="presParOf" srcId="{96200E23-7ADB-4DDE-9830-A21588C3EB8B}" destId="{D22FEE01-8BFC-4428-A198-994563FDA3AA}" srcOrd="1" destOrd="0" presId="urn:microsoft.com/office/officeart/2005/8/layout/hierarchy1"/>
    <dgm:cxn modelId="{8FF45608-15CC-4C85-8669-59A1CB343AB5}" type="presParOf" srcId="{D22FEE01-8BFC-4428-A198-994563FDA3AA}" destId="{9C3171A0-2D19-4446-9C5E-503EF7E45E32}" srcOrd="0" destOrd="0" presId="urn:microsoft.com/office/officeart/2005/8/layout/hierarchy1"/>
    <dgm:cxn modelId="{2358CE3A-C7FB-44BD-A099-3E8C4514C7C5}" type="presParOf" srcId="{D22FEE01-8BFC-4428-A198-994563FDA3AA}" destId="{A09F6AB1-1706-4E5C-BDB8-BBCF74741EDF}" srcOrd="1" destOrd="0" presId="urn:microsoft.com/office/officeart/2005/8/layout/hierarchy1"/>
    <dgm:cxn modelId="{2338A365-D4D2-427E-AFAB-45054084A67C}" type="presParOf" srcId="{A09F6AB1-1706-4E5C-BDB8-BBCF74741EDF}" destId="{AC90A2FD-8E08-463B-A463-467BD8AC0FB1}" srcOrd="0" destOrd="0" presId="urn:microsoft.com/office/officeart/2005/8/layout/hierarchy1"/>
    <dgm:cxn modelId="{C598C8E0-2533-42B1-B281-76F8AF22F2D9}" type="presParOf" srcId="{AC90A2FD-8E08-463B-A463-467BD8AC0FB1}" destId="{1A577CCF-1B0A-418A-B15C-7B58DBE8A518}" srcOrd="0" destOrd="0" presId="urn:microsoft.com/office/officeart/2005/8/layout/hierarchy1"/>
    <dgm:cxn modelId="{9C5FA977-E75D-4ED6-BA73-C702E495B72D}" type="presParOf" srcId="{AC90A2FD-8E08-463B-A463-467BD8AC0FB1}" destId="{BA0EB780-2291-48CA-B7BB-684B695317DB}" srcOrd="1" destOrd="0" presId="urn:microsoft.com/office/officeart/2005/8/layout/hierarchy1"/>
    <dgm:cxn modelId="{AA1ACC09-F274-4BC2-95D5-C84DA52E17B7}" type="presParOf" srcId="{A09F6AB1-1706-4E5C-BDB8-BBCF74741EDF}" destId="{7B2CA278-CB6E-45D3-AFA9-C6F018CCBE00}" srcOrd="1" destOrd="0" presId="urn:microsoft.com/office/officeart/2005/8/layout/hierarchy1"/>
    <dgm:cxn modelId="{F8FC16D4-386B-494F-9633-C338EC829710}" type="presParOf" srcId="{7B2CA278-CB6E-45D3-AFA9-C6F018CCBE00}" destId="{32264F5B-E100-442E-A843-36BFFB67FC5A}" srcOrd="0" destOrd="0" presId="urn:microsoft.com/office/officeart/2005/8/layout/hierarchy1"/>
    <dgm:cxn modelId="{A77CEC78-EFF7-47D7-B40C-785AEFF30EAE}" type="presParOf" srcId="{7B2CA278-CB6E-45D3-AFA9-C6F018CCBE00}" destId="{F8035FCB-8EBE-457C-AB82-D95F72184B7D}" srcOrd="1" destOrd="0" presId="urn:microsoft.com/office/officeart/2005/8/layout/hierarchy1"/>
    <dgm:cxn modelId="{4194259C-0DEF-4F4C-BE09-A9687F0595E3}" type="presParOf" srcId="{F8035FCB-8EBE-457C-AB82-D95F72184B7D}" destId="{73353AF9-E74F-4AE0-8AAB-69C5EF1D58CD}" srcOrd="0" destOrd="0" presId="urn:microsoft.com/office/officeart/2005/8/layout/hierarchy1"/>
    <dgm:cxn modelId="{1839D8DE-B0E7-4AD8-B51F-93AA73B75E2D}" type="presParOf" srcId="{73353AF9-E74F-4AE0-8AAB-69C5EF1D58CD}" destId="{B286A6AC-AC4D-4520-BB71-0945541CFA42}" srcOrd="0" destOrd="0" presId="urn:microsoft.com/office/officeart/2005/8/layout/hierarchy1"/>
    <dgm:cxn modelId="{BBE3D23F-1A56-4225-87D2-524C8130C578}" type="presParOf" srcId="{73353AF9-E74F-4AE0-8AAB-69C5EF1D58CD}" destId="{059165E2-FC03-41A1-AECF-3EAC0D86913D}" srcOrd="1" destOrd="0" presId="urn:microsoft.com/office/officeart/2005/8/layout/hierarchy1"/>
    <dgm:cxn modelId="{A15CE331-F100-4C9C-86A5-3CEA99B9AFA8}" type="presParOf" srcId="{F8035FCB-8EBE-457C-AB82-D95F72184B7D}" destId="{BC7D85BB-75D3-4D8C-AD45-F724FF824EC5}" srcOrd="1" destOrd="0" presId="urn:microsoft.com/office/officeart/2005/8/layout/hierarchy1"/>
    <dgm:cxn modelId="{28C1102B-23C8-4F3B-B8DA-0E380BC4BBA0}" type="presParOf" srcId="{BC7D85BB-75D3-4D8C-AD45-F724FF824EC5}" destId="{FCC9A480-2A80-4F51-B698-EA5536215799}" srcOrd="0" destOrd="0" presId="urn:microsoft.com/office/officeart/2005/8/layout/hierarchy1"/>
    <dgm:cxn modelId="{3E2A5B33-C715-4871-BB50-BAE5CBFC2E4D}" type="presParOf" srcId="{BC7D85BB-75D3-4D8C-AD45-F724FF824EC5}" destId="{910F6B7A-36EA-4F53-9071-89C475F91B3E}" srcOrd="1" destOrd="0" presId="urn:microsoft.com/office/officeart/2005/8/layout/hierarchy1"/>
    <dgm:cxn modelId="{B756955F-F9C7-4A68-B6AF-9A57BA416890}" type="presParOf" srcId="{910F6B7A-36EA-4F53-9071-89C475F91B3E}" destId="{2F66CCE3-99C1-4978-9B7E-878B1050247E}" srcOrd="0" destOrd="0" presId="urn:microsoft.com/office/officeart/2005/8/layout/hierarchy1"/>
    <dgm:cxn modelId="{4A1E4C98-7374-4FFB-B762-682AED578446}" type="presParOf" srcId="{2F66CCE3-99C1-4978-9B7E-878B1050247E}" destId="{6123EDAC-746C-46CE-9BF1-72EB7B016643}" srcOrd="0" destOrd="0" presId="urn:microsoft.com/office/officeart/2005/8/layout/hierarchy1"/>
    <dgm:cxn modelId="{41E14084-D28F-4F82-BD92-B277FB599C9D}" type="presParOf" srcId="{2F66CCE3-99C1-4978-9B7E-878B1050247E}" destId="{AC1C69CD-5BE4-4D46-A492-84BAC0B9F2D8}" srcOrd="1" destOrd="0" presId="urn:microsoft.com/office/officeart/2005/8/layout/hierarchy1"/>
    <dgm:cxn modelId="{04EFB555-B63C-4EDE-8C1F-F46DB05B3D56}" type="presParOf" srcId="{910F6B7A-36EA-4F53-9071-89C475F91B3E}" destId="{C89FA003-6A69-4021-A581-2C96A1DD5983}" srcOrd="1" destOrd="0" presId="urn:microsoft.com/office/officeart/2005/8/layout/hierarchy1"/>
    <dgm:cxn modelId="{8EE5B7CA-5F57-4C73-8C44-27ABE36032C2}" type="presParOf" srcId="{BC7D85BB-75D3-4D8C-AD45-F724FF824EC5}" destId="{AB18B83A-2191-49C6-B4D7-18C6A7013C0A}" srcOrd="2" destOrd="0" presId="urn:microsoft.com/office/officeart/2005/8/layout/hierarchy1"/>
    <dgm:cxn modelId="{65A0B391-910C-425F-BB6C-F19A1871651F}" type="presParOf" srcId="{BC7D85BB-75D3-4D8C-AD45-F724FF824EC5}" destId="{E7EDBD34-93F8-490B-836C-DD00FBC5D892}" srcOrd="3" destOrd="0" presId="urn:microsoft.com/office/officeart/2005/8/layout/hierarchy1"/>
    <dgm:cxn modelId="{2DA9B4A7-FAC1-4F96-A756-46544CA6B3FE}" type="presParOf" srcId="{E7EDBD34-93F8-490B-836C-DD00FBC5D892}" destId="{1B4F3A4F-217C-42CE-A8E8-49487928EC27}" srcOrd="0" destOrd="0" presId="urn:microsoft.com/office/officeart/2005/8/layout/hierarchy1"/>
    <dgm:cxn modelId="{130EE91C-E891-4A35-8746-397AEEC99813}" type="presParOf" srcId="{1B4F3A4F-217C-42CE-A8E8-49487928EC27}" destId="{72EE564D-C03D-4A48-8507-E23811923BA6}" srcOrd="0" destOrd="0" presId="urn:microsoft.com/office/officeart/2005/8/layout/hierarchy1"/>
    <dgm:cxn modelId="{FA4B036A-BD37-4199-B89E-588FBB4E0E3D}" type="presParOf" srcId="{1B4F3A4F-217C-42CE-A8E8-49487928EC27}" destId="{CBBE2770-752A-4C00-99F3-5E49B91DF0B1}" srcOrd="1" destOrd="0" presId="urn:microsoft.com/office/officeart/2005/8/layout/hierarchy1"/>
    <dgm:cxn modelId="{87D5F54A-7A02-4F29-837A-70F02866BE49}" type="presParOf" srcId="{E7EDBD34-93F8-490B-836C-DD00FBC5D892}" destId="{CB3B61F0-80C6-4C71-8EB9-CBF0515F86CD}" srcOrd="1" destOrd="0" presId="urn:microsoft.com/office/officeart/2005/8/layout/hierarchy1"/>
    <dgm:cxn modelId="{5B7E59F9-EF25-42CE-ADE1-88AD9C0B11C6}" type="presParOf" srcId="{7B2CA278-CB6E-45D3-AFA9-C6F018CCBE00}" destId="{FEFDE1B9-BA1C-422D-9045-D03B7675C0C6}" srcOrd="2" destOrd="0" presId="urn:microsoft.com/office/officeart/2005/8/layout/hierarchy1"/>
    <dgm:cxn modelId="{B677F06E-FAF4-4888-AA0F-2673B0AF56F0}" type="presParOf" srcId="{7B2CA278-CB6E-45D3-AFA9-C6F018CCBE00}" destId="{16BD924E-8F1F-4F35-A116-C024A30592E7}" srcOrd="3" destOrd="0" presId="urn:microsoft.com/office/officeart/2005/8/layout/hierarchy1"/>
    <dgm:cxn modelId="{C5CD4BC2-4877-44D5-B261-7B1056DCB7C3}" type="presParOf" srcId="{16BD924E-8F1F-4F35-A116-C024A30592E7}" destId="{2EC52D3D-364D-481B-8F3C-671F9D2F96EC}" srcOrd="0" destOrd="0" presId="urn:microsoft.com/office/officeart/2005/8/layout/hierarchy1"/>
    <dgm:cxn modelId="{FF7158F2-B925-4CCB-A4BA-113EB5FA40B7}" type="presParOf" srcId="{2EC52D3D-364D-481B-8F3C-671F9D2F96EC}" destId="{9BEEE430-A7FC-4284-A56A-384C14692E83}" srcOrd="0" destOrd="0" presId="urn:microsoft.com/office/officeart/2005/8/layout/hierarchy1"/>
    <dgm:cxn modelId="{C0B4697C-B042-4016-A74E-4D71E1174A9B}" type="presParOf" srcId="{2EC52D3D-364D-481B-8F3C-671F9D2F96EC}" destId="{311BB3C8-C54A-47BD-A8C7-6DD1D6A206F2}" srcOrd="1" destOrd="0" presId="urn:microsoft.com/office/officeart/2005/8/layout/hierarchy1"/>
    <dgm:cxn modelId="{14216BE6-3CE9-4B2B-B2FB-99D382F6BD2A}" type="presParOf" srcId="{16BD924E-8F1F-4F35-A116-C024A30592E7}" destId="{296BF3A2-3F61-4AD8-8026-CF19CF985825}" srcOrd="1" destOrd="0" presId="urn:microsoft.com/office/officeart/2005/8/layout/hierarchy1"/>
    <dgm:cxn modelId="{980D1BDA-7817-447D-9D46-60BC32CF36A6}" type="presParOf" srcId="{296BF3A2-3F61-4AD8-8026-CF19CF985825}" destId="{D89A1247-76B3-4D75-834D-A00F6CA383BB}" srcOrd="0" destOrd="0" presId="urn:microsoft.com/office/officeart/2005/8/layout/hierarchy1"/>
    <dgm:cxn modelId="{B9BE5676-C58B-4806-905D-5589CEA75876}" type="presParOf" srcId="{296BF3A2-3F61-4AD8-8026-CF19CF985825}" destId="{0422F9F2-BD02-4F9B-B65D-3B333AE4FAA1}" srcOrd="1" destOrd="0" presId="urn:microsoft.com/office/officeart/2005/8/layout/hierarchy1"/>
    <dgm:cxn modelId="{B2D51CC9-E8F8-4E9A-970E-E67A90A9333F}" type="presParOf" srcId="{0422F9F2-BD02-4F9B-B65D-3B333AE4FAA1}" destId="{11B8A4B4-94FD-41B4-91B6-36F1350C1590}" srcOrd="0" destOrd="0" presId="urn:microsoft.com/office/officeart/2005/8/layout/hierarchy1"/>
    <dgm:cxn modelId="{4BF1486D-5F7B-4879-BF4D-1DA3AC55C2AC}" type="presParOf" srcId="{11B8A4B4-94FD-41B4-91B6-36F1350C1590}" destId="{06DB6DBB-C25E-4270-BC4A-12B27EF8BE01}" srcOrd="0" destOrd="0" presId="urn:microsoft.com/office/officeart/2005/8/layout/hierarchy1"/>
    <dgm:cxn modelId="{2A73C449-ABB4-4A83-88B3-4DCAE037EA7D}" type="presParOf" srcId="{11B8A4B4-94FD-41B4-91B6-36F1350C1590}" destId="{6AE7BA18-B6A3-44A1-A7B1-F0959F18053B}" srcOrd="1" destOrd="0" presId="urn:microsoft.com/office/officeart/2005/8/layout/hierarchy1"/>
    <dgm:cxn modelId="{9A810F68-7FA2-46CE-8FBB-044FA85AB669}" type="presParOf" srcId="{0422F9F2-BD02-4F9B-B65D-3B333AE4FAA1}" destId="{8923D725-47F9-4647-8351-1B19BCDD88B6}" srcOrd="1" destOrd="0" presId="urn:microsoft.com/office/officeart/2005/8/layout/hierarchy1"/>
    <dgm:cxn modelId="{9C38F696-0061-4B49-99EB-4BCB7FD5FD04}" type="presParOf" srcId="{296BF3A2-3F61-4AD8-8026-CF19CF985825}" destId="{1B3B7960-9DD1-41B8-9C2D-FA5A57E10CAB}" srcOrd="2" destOrd="0" presId="urn:microsoft.com/office/officeart/2005/8/layout/hierarchy1"/>
    <dgm:cxn modelId="{BB1CB9FE-0244-4E1F-BDF2-83013F858041}" type="presParOf" srcId="{296BF3A2-3F61-4AD8-8026-CF19CF985825}" destId="{C9DFC1C4-6012-4744-8922-FE5E7EA2BE8F}" srcOrd="3" destOrd="0" presId="urn:microsoft.com/office/officeart/2005/8/layout/hierarchy1"/>
    <dgm:cxn modelId="{DBBC92DB-8307-41E8-8255-711FD599FF5E}" type="presParOf" srcId="{C9DFC1C4-6012-4744-8922-FE5E7EA2BE8F}" destId="{0B10D751-A784-4C56-B128-4486F05AACE6}" srcOrd="0" destOrd="0" presId="urn:microsoft.com/office/officeart/2005/8/layout/hierarchy1"/>
    <dgm:cxn modelId="{95E5396F-C70F-4900-B920-EA46C15C0737}" type="presParOf" srcId="{0B10D751-A784-4C56-B128-4486F05AACE6}" destId="{2CFE3457-9264-488E-A82F-31C47232EE60}" srcOrd="0" destOrd="0" presId="urn:microsoft.com/office/officeart/2005/8/layout/hierarchy1"/>
    <dgm:cxn modelId="{02C983DB-759A-423D-9E84-32C2A0DDCEF7}" type="presParOf" srcId="{0B10D751-A784-4C56-B128-4486F05AACE6}" destId="{9DC2A4B7-ACA8-43D8-8784-F9B9B58AA8D6}" srcOrd="1" destOrd="0" presId="urn:microsoft.com/office/officeart/2005/8/layout/hierarchy1"/>
    <dgm:cxn modelId="{3E03CD2D-618B-4A44-BD5A-B4532D7F456A}" type="presParOf" srcId="{C9DFC1C4-6012-4744-8922-FE5E7EA2BE8F}" destId="{9DC688F7-1EC4-44E9-8B97-84AFD483EBE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65211-F6B0-4843-A6F6-31E07C2DA7E0}">
      <dsp:nvSpPr>
        <dsp:cNvPr id="0" name=""/>
        <dsp:cNvSpPr/>
      </dsp:nvSpPr>
      <dsp:spPr>
        <a:xfrm>
          <a:off x="864810" y="1003754"/>
          <a:ext cx="1075120" cy="10751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59275-60BC-485D-86B7-394FF17C36C6}">
      <dsp:nvSpPr>
        <dsp:cNvPr id="0" name=""/>
        <dsp:cNvSpPr/>
      </dsp:nvSpPr>
      <dsp:spPr>
        <a:xfrm>
          <a:off x="207792" y="2395808"/>
          <a:ext cx="238915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GB" sz="2100" kern="1200"/>
            <a:t>Background– What is AI and why is it so popular?</a:t>
          </a:r>
          <a:endParaRPr lang="en-US" sz="2100" kern="1200"/>
        </a:p>
      </dsp:txBody>
      <dsp:txXfrm>
        <a:off x="207792" y="2395808"/>
        <a:ext cx="2389157" cy="720000"/>
      </dsp:txXfrm>
    </dsp:sp>
    <dsp:sp modelId="{C8945FC5-772C-4276-AC16-B853182E3FAF}">
      <dsp:nvSpPr>
        <dsp:cNvPr id="0" name=""/>
        <dsp:cNvSpPr/>
      </dsp:nvSpPr>
      <dsp:spPr>
        <a:xfrm>
          <a:off x="3672070" y="1003754"/>
          <a:ext cx="1075120" cy="10751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9A73A5-D412-49BE-8CFD-D1A59C6EC061}">
      <dsp:nvSpPr>
        <dsp:cNvPr id="0" name=""/>
        <dsp:cNvSpPr/>
      </dsp:nvSpPr>
      <dsp:spPr>
        <a:xfrm>
          <a:off x="3015052" y="2395808"/>
          <a:ext cx="238915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GB" sz="2100" kern="1200"/>
            <a:t>Our Research – What we looked at and why</a:t>
          </a:r>
          <a:endParaRPr lang="en-US" sz="2100" kern="1200"/>
        </a:p>
      </dsp:txBody>
      <dsp:txXfrm>
        <a:off x="3015052" y="2395808"/>
        <a:ext cx="2389157" cy="720000"/>
      </dsp:txXfrm>
    </dsp:sp>
    <dsp:sp modelId="{379F4C4E-0926-44C6-9762-E3734FD98FAA}">
      <dsp:nvSpPr>
        <dsp:cNvPr id="0" name=""/>
        <dsp:cNvSpPr/>
      </dsp:nvSpPr>
      <dsp:spPr>
        <a:xfrm>
          <a:off x="6479331" y="1003754"/>
          <a:ext cx="1075120" cy="10751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CA3074-499A-4C03-934E-7628C8F403AA}">
      <dsp:nvSpPr>
        <dsp:cNvPr id="0" name=""/>
        <dsp:cNvSpPr/>
      </dsp:nvSpPr>
      <dsp:spPr>
        <a:xfrm>
          <a:off x="5822312" y="2395808"/>
          <a:ext cx="238915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GB" sz="2100" kern="1200"/>
            <a:t>Our Findings – What we found</a:t>
          </a:r>
          <a:endParaRPr lang="en-US" sz="2100" kern="1200"/>
        </a:p>
      </dsp:txBody>
      <dsp:txXfrm>
        <a:off x="5822312" y="2395808"/>
        <a:ext cx="2389157" cy="720000"/>
      </dsp:txXfrm>
    </dsp:sp>
    <dsp:sp modelId="{6999876F-D631-4D65-B87D-FB9288F11909}">
      <dsp:nvSpPr>
        <dsp:cNvPr id="0" name=""/>
        <dsp:cNvSpPr/>
      </dsp:nvSpPr>
      <dsp:spPr>
        <a:xfrm>
          <a:off x="9286591" y="1003754"/>
          <a:ext cx="1075120" cy="10751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269F7A-92E8-4D40-86DA-0E5C66E27969}">
      <dsp:nvSpPr>
        <dsp:cNvPr id="0" name=""/>
        <dsp:cNvSpPr/>
      </dsp:nvSpPr>
      <dsp:spPr>
        <a:xfrm>
          <a:off x="8629573" y="2395808"/>
          <a:ext cx="238915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GB" sz="2100" kern="1200"/>
            <a:t>Using AI in your practice – Let’s get practical</a:t>
          </a:r>
          <a:endParaRPr lang="en-US" sz="2100" kern="1200"/>
        </a:p>
      </dsp:txBody>
      <dsp:txXfrm>
        <a:off x="8629573" y="2395808"/>
        <a:ext cx="2389157"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A446C-43D8-5643-8C7F-F2875BC98560}">
      <dsp:nvSpPr>
        <dsp:cNvPr id="0" name=""/>
        <dsp:cNvSpPr/>
      </dsp:nvSpPr>
      <dsp:spPr>
        <a:xfrm>
          <a:off x="2119730" y="58881"/>
          <a:ext cx="2826309" cy="2826309"/>
        </a:xfrm>
        <a:prstGeom prst="ellipse">
          <a:avLst/>
        </a:prstGeom>
        <a:solidFill>
          <a:srgbClr val="8F030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Investments and Research</a:t>
          </a:r>
        </a:p>
      </dsp:txBody>
      <dsp:txXfrm>
        <a:off x="2496572" y="553485"/>
        <a:ext cx="2072626" cy="1271839"/>
      </dsp:txXfrm>
    </dsp:sp>
    <dsp:sp modelId="{FA90336B-09A6-224D-BF73-53E7F73DC80C}">
      <dsp:nvSpPr>
        <dsp:cNvPr id="0" name=""/>
        <dsp:cNvSpPr/>
      </dsp:nvSpPr>
      <dsp:spPr>
        <a:xfrm>
          <a:off x="3139557" y="1672279"/>
          <a:ext cx="2826309" cy="2826309"/>
        </a:xfrm>
        <a:prstGeom prst="ellipse">
          <a:avLst/>
        </a:prstGeom>
        <a:solidFill>
          <a:schemeClr val="tx2">
            <a:lumMod val="40000"/>
            <a:lumOff val="60000"/>
            <a:alpha val="7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Operations and Marketing</a:t>
          </a:r>
        </a:p>
      </dsp:txBody>
      <dsp:txXfrm>
        <a:off x="4003937" y="2402409"/>
        <a:ext cx="1695785" cy="1554469"/>
      </dsp:txXfrm>
    </dsp:sp>
    <dsp:sp modelId="{01533F4A-B539-684C-A0B1-FEDB11686FE8}">
      <dsp:nvSpPr>
        <dsp:cNvPr id="0" name=""/>
        <dsp:cNvSpPr/>
      </dsp:nvSpPr>
      <dsp:spPr>
        <a:xfrm>
          <a:off x="1099904" y="1672279"/>
          <a:ext cx="2826309" cy="2826309"/>
        </a:xfrm>
        <a:prstGeom prst="ellipse">
          <a:avLst/>
        </a:prstGeom>
        <a:solidFill>
          <a:srgbClr val="FF0000">
            <a:alpha val="6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Risk Profiling and Client Management</a:t>
          </a:r>
        </a:p>
      </dsp:txBody>
      <dsp:txXfrm>
        <a:off x="1366048" y="2402409"/>
        <a:ext cx="1695785" cy="1554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3CB89-52BD-4DB9-AB68-96389242C1D9}">
      <dsp:nvSpPr>
        <dsp:cNvPr id="0" name=""/>
        <dsp:cNvSpPr/>
      </dsp:nvSpPr>
      <dsp:spPr>
        <a:xfrm>
          <a:off x="231982" y="466161"/>
          <a:ext cx="5722244" cy="5722244"/>
        </a:xfrm>
        <a:prstGeom prst="ellipse">
          <a:avLst/>
        </a:prstGeom>
        <a:solidFill>
          <a:srgbClr val="B7335B">
            <a:alpha val="50196"/>
          </a:srgbClr>
        </a:solidFill>
        <a:ln w="1905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What AI is good at</a:t>
          </a:r>
        </a:p>
      </dsp:txBody>
      <dsp:txXfrm>
        <a:off x="1031035" y="1140937"/>
        <a:ext cx="3299312" cy="4372693"/>
      </dsp:txXfrm>
    </dsp:sp>
    <dsp:sp modelId="{E8C44DBD-00A4-4B7F-B736-74420139C176}">
      <dsp:nvSpPr>
        <dsp:cNvPr id="0" name=""/>
        <dsp:cNvSpPr/>
      </dsp:nvSpPr>
      <dsp:spPr>
        <a:xfrm>
          <a:off x="4356123" y="466161"/>
          <a:ext cx="5722244" cy="5722244"/>
        </a:xfrm>
        <a:prstGeom prst="ellipse">
          <a:avLst/>
        </a:prstGeom>
        <a:solidFill>
          <a:srgbClr val="E1DBEC">
            <a:alpha val="50196"/>
          </a:srgbClr>
        </a:solidFill>
        <a:ln w="1905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What advisers want to offload to AI</a:t>
          </a:r>
        </a:p>
      </dsp:txBody>
      <dsp:txXfrm>
        <a:off x="5980003" y="1140937"/>
        <a:ext cx="3299312" cy="43726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3CB89-52BD-4DB9-AB68-96389242C1D9}">
      <dsp:nvSpPr>
        <dsp:cNvPr id="0" name=""/>
        <dsp:cNvSpPr/>
      </dsp:nvSpPr>
      <dsp:spPr>
        <a:xfrm>
          <a:off x="2852894" y="70088"/>
          <a:ext cx="4604561" cy="4098646"/>
        </a:xfrm>
        <a:prstGeom prst="ellipse">
          <a:avLst/>
        </a:prstGeom>
        <a:solidFill>
          <a:srgbClr val="DB99AD"/>
        </a:solidFill>
        <a:ln w="1905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What AI is good at</a:t>
          </a:r>
        </a:p>
      </dsp:txBody>
      <dsp:txXfrm>
        <a:off x="3466836" y="787351"/>
        <a:ext cx="3376678" cy="1844391"/>
      </dsp:txXfrm>
    </dsp:sp>
    <dsp:sp modelId="{E8C44DBD-00A4-4B7F-B736-74420139C176}">
      <dsp:nvSpPr>
        <dsp:cNvPr id="0" name=""/>
        <dsp:cNvSpPr/>
      </dsp:nvSpPr>
      <dsp:spPr>
        <a:xfrm>
          <a:off x="4247583" y="2485832"/>
          <a:ext cx="4604561" cy="4098646"/>
        </a:xfrm>
        <a:prstGeom prst="ellipse">
          <a:avLst/>
        </a:prstGeom>
        <a:solidFill>
          <a:srgbClr val="C3B7D8">
            <a:alpha val="50196"/>
          </a:srgbClr>
        </a:solidFill>
        <a:ln w="1905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4320" tIns="548640" rIns="0" bIns="365760"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What advisers want to offload to AI</a:t>
          </a:r>
        </a:p>
      </dsp:txBody>
      <dsp:txXfrm>
        <a:off x="5655812" y="3544649"/>
        <a:ext cx="2762736" cy="2254255"/>
      </dsp:txXfrm>
    </dsp:sp>
    <dsp:sp modelId="{C000389D-D0D9-4D47-AF4B-2BD071DB31AF}">
      <dsp:nvSpPr>
        <dsp:cNvPr id="0" name=""/>
        <dsp:cNvSpPr/>
      </dsp:nvSpPr>
      <dsp:spPr>
        <a:xfrm>
          <a:off x="1458205" y="2485832"/>
          <a:ext cx="4604561" cy="4098646"/>
        </a:xfrm>
        <a:prstGeom prst="ellipse">
          <a:avLst/>
        </a:prstGeom>
        <a:solidFill>
          <a:srgbClr val="F9C8A7">
            <a:alpha val="50196"/>
          </a:srgbClr>
        </a:solidFill>
        <a:ln w="1905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548640" rIns="457200" bIns="0"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What clients are comfortable with</a:t>
          </a:r>
        </a:p>
      </dsp:txBody>
      <dsp:txXfrm>
        <a:off x="1891801" y="3544649"/>
        <a:ext cx="2762736" cy="22542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376E4-D000-4863-AAF1-2B33B72C30BF}">
      <dsp:nvSpPr>
        <dsp:cNvPr id="0" name=""/>
        <dsp:cNvSpPr/>
      </dsp:nvSpPr>
      <dsp:spPr>
        <a:xfrm>
          <a:off x="5467844" y="2428249"/>
          <a:ext cx="2333852" cy="1110701"/>
        </a:xfrm>
        <a:custGeom>
          <a:avLst/>
          <a:gdLst/>
          <a:ahLst/>
          <a:cxnLst/>
          <a:rect l="0" t="0" r="0" b="0"/>
          <a:pathLst>
            <a:path>
              <a:moveTo>
                <a:pt x="0" y="0"/>
              </a:moveTo>
              <a:lnTo>
                <a:pt x="0" y="756910"/>
              </a:lnTo>
              <a:lnTo>
                <a:pt x="2333852" y="756910"/>
              </a:lnTo>
              <a:lnTo>
                <a:pt x="2333852" y="1110701"/>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96A35F67-25E3-45F1-8E53-B1F70B4E2D98}">
      <dsp:nvSpPr>
        <dsp:cNvPr id="0" name=""/>
        <dsp:cNvSpPr/>
      </dsp:nvSpPr>
      <dsp:spPr>
        <a:xfrm>
          <a:off x="3133991" y="2428249"/>
          <a:ext cx="2333852" cy="1110701"/>
        </a:xfrm>
        <a:custGeom>
          <a:avLst/>
          <a:gdLst/>
          <a:ahLst/>
          <a:cxnLst/>
          <a:rect l="0" t="0" r="0" b="0"/>
          <a:pathLst>
            <a:path>
              <a:moveTo>
                <a:pt x="2333852" y="0"/>
              </a:moveTo>
              <a:lnTo>
                <a:pt x="2333852" y="756910"/>
              </a:lnTo>
              <a:lnTo>
                <a:pt x="0" y="756910"/>
              </a:lnTo>
              <a:lnTo>
                <a:pt x="0" y="1110701"/>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54214DFA-2BF8-4583-999B-FB2CDFE88358}">
      <dsp:nvSpPr>
        <dsp:cNvPr id="0" name=""/>
        <dsp:cNvSpPr/>
      </dsp:nvSpPr>
      <dsp:spPr>
        <a:xfrm>
          <a:off x="3558328" y="3163"/>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F1B82-1075-46EE-B12B-F02EC6E9EBFE}">
      <dsp:nvSpPr>
        <dsp:cNvPr id="0" name=""/>
        <dsp:cNvSpPr/>
      </dsp:nvSpPr>
      <dsp:spPr>
        <a:xfrm>
          <a:off x="3982665" y="406283"/>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Why</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using Gen AI in this manner?</a:t>
          </a:r>
          <a:endParaRPr lang="en-US" sz="3500" kern="1200"/>
        </a:p>
      </dsp:txBody>
      <dsp:txXfrm>
        <a:off x="4053693" y="477311"/>
        <a:ext cx="3676975" cy="2283029"/>
      </dsp:txXfrm>
    </dsp:sp>
    <dsp:sp modelId="{02994F2A-6E82-4039-AEE7-92444D9CCA92}">
      <dsp:nvSpPr>
        <dsp:cNvPr id="0" name=""/>
        <dsp:cNvSpPr/>
      </dsp:nvSpPr>
      <dsp:spPr>
        <a:xfrm>
          <a:off x="1224475" y="3538950"/>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6A938-EFB0-49B4-8826-5647B50E0DEE}">
      <dsp:nvSpPr>
        <dsp:cNvPr id="0" name=""/>
        <dsp:cNvSpPr/>
      </dsp:nvSpPr>
      <dsp:spPr>
        <a:xfrm>
          <a:off x="1648812" y="3942070"/>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sz="3500" kern="1200"/>
        </a:p>
      </dsp:txBody>
      <dsp:txXfrm>
        <a:off x="1719840" y="4013098"/>
        <a:ext cx="3676975" cy="2283029"/>
      </dsp:txXfrm>
    </dsp:sp>
    <dsp:sp modelId="{036E49B4-5AE4-41DD-B28D-ACE3F4E191E6}">
      <dsp:nvSpPr>
        <dsp:cNvPr id="0" name=""/>
        <dsp:cNvSpPr/>
      </dsp:nvSpPr>
      <dsp:spPr>
        <a:xfrm>
          <a:off x="5892180" y="3538950"/>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7EC9C9-9EE8-4CAB-BD5D-7167D7B3CD2D}">
      <dsp:nvSpPr>
        <dsp:cNvPr id="0" name=""/>
        <dsp:cNvSpPr/>
      </dsp:nvSpPr>
      <dsp:spPr>
        <a:xfrm>
          <a:off x="6316517" y="3942070"/>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sz="3500" kern="1200"/>
        </a:p>
      </dsp:txBody>
      <dsp:txXfrm>
        <a:off x="6387545" y="4013098"/>
        <a:ext cx="3676975" cy="22830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376E4-D000-4863-AAF1-2B33B72C30BF}">
      <dsp:nvSpPr>
        <dsp:cNvPr id="0" name=""/>
        <dsp:cNvSpPr/>
      </dsp:nvSpPr>
      <dsp:spPr>
        <a:xfrm>
          <a:off x="5467844" y="2428249"/>
          <a:ext cx="2333852" cy="1110701"/>
        </a:xfrm>
        <a:custGeom>
          <a:avLst/>
          <a:gdLst/>
          <a:ahLst/>
          <a:cxnLst/>
          <a:rect l="0" t="0" r="0" b="0"/>
          <a:pathLst>
            <a:path>
              <a:moveTo>
                <a:pt x="0" y="0"/>
              </a:moveTo>
              <a:lnTo>
                <a:pt x="0" y="756910"/>
              </a:lnTo>
              <a:lnTo>
                <a:pt x="2333852" y="756910"/>
              </a:lnTo>
              <a:lnTo>
                <a:pt x="2333852" y="1110701"/>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96A35F67-25E3-45F1-8E53-B1F70B4E2D98}">
      <dsp:nvSpPr>
        <dsp:cNvPr id="0" name=""/>
        <dsp:cNvSpPr/>
      </dsp:nvSpPr>
      <dsp:spPr>
        <a:xfrm>
          <a:off x="3133991" y="2428249"/>
          <a:ext cx="2333852" cy="1110701"/>
        </a:xfrm>
        <a:custGeom>
          <a:avLst/>
          <a:gdLst/>
          <a:ahLst/>
          <a:cxnLst/>
          <a:rect l="0" t="0" r="0" b="0"/>
          <a:pathLst>
            <a:path>
              <a:moveTo>
                <a:pt x="2333852" y="0"/>
              </a:moveTo>
              <a:lnTo>
                <a:pt x="2333852" y="756910"/>
              </a:lnTo>
              <a:lnTo>
                <a:pt x="0" y="756910"/>
              </a:lnTo>
              <a:lnTo>
                <a:pt x="0" y="1110701"/>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54214DFA-2BF8-4583-999B-FB2CDFE88358}">
      <dsp:nvSpPr>
        <dsp:cNvPr id="0" name=""/>
        <dsp:cNvSpPr/>
      </dsp:nvSpPr>
      <dsp:spPr>
        <a:xfrm>
          <a:off x="3558328" y="3163"/>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F1B82-1075-46EE-B12B-F02EC6E9EBFE}">
      <dsp:nvSpPr>
        <dsp:cNvPr id="0" name=""/>
        <dsp:cNvSpPr/>
      </dsp:nvSpPr>
      <dsp:spPr>
        <a:xfrm>
          <a:off x="3982665" y="406283"/>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Why</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using Gen AI in this manner?</a:t>
          </a:r>
          <a:endParaRPr lang="en-US" sz="3500" kern="1200"/>
        </a:p>
      </dsp:txBody>
      <dsp:txXfrm>
        <a:off x="4053693" y="477311"/>
        <a:ext cx="3676975" cy="2283029"/>
      </dsp:txXfrm>
    </dsp:sp>
    <dsp:sp modelId="{02994F2A-6E82-4039-AEE7-92444D9CCA92}">
      <dsp:nvSpPr>
        <dsp:cNvPr id="0" name=""/>
        <dsp:cNvSpPr/>
      </dsp:nvSpPr>
      <dsp:spPr>
        <a:xfrm>
          <a:off x="1224475" y="3538950"/>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6A938-EFB0-49B4-8826-5647B50E0DEE}">
      <dsp:nvSpPr>
        <dsp:cNvPr id="0" name=""/>
        <dsp:cNvSpPr/>
      </dsp:nvSpPr>
      <dsp:spPr>
        <a:xfrm>
          <a:off x="1648812" y="3942070"/>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sz="3500" kern="1200"/>
        </a:p>
      </dsp:txBody>
      <dsp:txXfrm>
        <a:off x="1719840" y="4013098"/>
        <a:ext cx="3676975" cy="2283029"/>
      </dsp:txXfrm>
    </dsp:sp>
    <dsp:sp modelId="{036E49B4-5AE4-41DD-B28D-ACE3F4E191E6}">
      <dsp:nvSpPr>
        <dsp:cNvPr id="0" name=""/>
        <dsp:cNvSpPr/>
      </dsp:nvSpPr>
      <dsp:spPr>
        <a:xfrm>
          <a:off x="5892180" y="3538950"/>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7EC9C9-9EE8-4CAB-BD5D-7167D7B3CD2D}">
      <dsp:nvSpPr>
        <dsp:cNvPr id="0" name=""/>
        <dsp:cNvSpPr/>
      </dsp:nvSpPr>
      <dsp:spPr>
        <a:xfrm>
          <a:off x="6316517" y="3942070"/>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sz="3500" kern="1200"/>
        </a:p>
      </dsp:txBody>
      <dsp:txXfrm>
        <a:off x="6387545" y="4013098"/>
        <a:ext cx="3676975" cy="22830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376E4-D000-4863-AAF1-2B33B72C30BF}">
      <dsp:nvSpPr>
        <dsp:cNvPr id="0" name=""/>
        <dsp:cNvSpPr/>
      </dsp:nvSpPr>
      <dsp:spPr>
        <a:xfrm>
          <a:off x="5467844" y="2428249"/>
          <a:ext cx="2333852" cy="1110701"/>
        </a:xfrm>
        <a:custGeom>
          <a:avLst/>
          <a:gdLst/>
          <a:ahLst/>
          <a:cxnLst/>
          <a:rect l="0" t="0" r="0" b="0"/>
          <a:pathLst>
            <a:path>
              <a:moveTo>
                <a:pt x="0" y="0"/>
              </a:moveTo>
              <a:lnTo>
                <a:pt x="0" y="756910"/>
              </a:lnTo>
              <a:lnTo>
                <a:pt x="2333852" y="756910"/>
              </a:lnTo>
              <a:lnTo>
                <a:pt x="2333852" y="1110701"/>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96A35F67-25E3-45F1-8E53-B1F70B4E2D98}">
      <dsp:nvSpPr>
        <dsp:cNvPr id="0" name=""/>
        <dsp:cNvSpPr/>
      </dsp:nvSpPr>
      <dsp:spPr>
        <a:xfrm>
          <a:off x="3133991" y="2428249"/>
          <a:ext cx="2333852" cy="1110701"/>
        </a:xfrm>
        <a:custGeom>
          <a:avLst/>
          <a:gdLst/>
          <a:ahLst/>
          <a:cxnLst/>
          <a:rect l="0" t="0" r="0" b="0"/>
          <a:pathLst>
            <a:path>
              <a:moveTo>
                <a:pt x="2333852" y="0"/>
              </a:moveTo>
              <a:lnTo>
                <a:pt x="2333852" y="756910"/>
              </a:lnTo>
              <a:lnTo>
                <a:pt x="0" y="756910"/>
              </a:lnTo>
              <a:lnTo>
                <a:pt x="0" y="1110701"/>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54214DFA-2BF8-4583-999B-FB2CDFE88358}">
      <dsp:nvSpPr>
        <dsp:cNvPr id="0" name=""/>
        <dsp:cNvSpPr/>
      </dsp:nvSpPr>
      <dsp:spPr>
        <a:xfrm>
          <a:off x="3558328" y="3163"/>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F1B82-1075-46EE-B12B-F02EC6E9EBFE}">
      <dsp:nvSpPr>
        <dsp:cNvPr id="0" name=""/>
        <dsp:cNvSpPr/>
      </dsp:nvSpPr>
      <dsp:spPr>
        <a:xfrm>
          <a:off x="3982665" y="406283"/>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sz="3500" kern="1200"/>
        </a:p>
      </dsp:txBody>
      <dsp:txXfrm>
        <a:off x="4053693" y="477311"/>
        <a:ext cx="3676975" cy="2283029"/>
      </dsp:txXfrm>
    </dsp:sp>
    <dsp:sp modelId="{02994F2A-6E82-4039-AEE7-92444D9CCA92}">
      <dsp:nvSpPr>
        <dsp:cNvPr id="0" name=""/>
        <dsp:cNvSpPr/>
      </dsp:nvSpPr>
      <dsp:spPr>
        <a:xfrm>
          <a:off x="1224475" y="3538950"/>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6A938-EFB0-49B4-8826-5647B50E0DEE}">
      <dsp:nvSpPr>
        <dsp:cNvPr id="0" name=""/>
        <dsp:cNvSpPr/>
      </dsp:nvSpPr>
      <dsp:spPr>
        <a:xfrm>
          <a:off x="1648812" y="3942070"/>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sz="3500" kern="1200"/>
        </a:p>
      </dsp:txBody>
      <dsp:txXfrm>
        <a:off x="1719840" y="4013098"/>
        <a:ext cx="3676975" cy="2283029"/>
      </dsp:txXfrm>
    </dsp:sp>
    <dsp:sp modelId="{036E49B4-5AE4-41DD-B28D-ACE3F4E191E6}">
      <dsp:nvSpPr>
        <dsp:cNvPr id="0" name=""/>
        <dsp:cNvSpPr/>
      </dsp:nvSpPr>
      <dsp:spPr>
        <a:xfrm>
          <a:off x="5892180" y="3538950"/>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7EC9C9-9EE8-4CAB-BD5D-7167D7B3CD2D}">
      <dsp:nvSpPr>
        <dsp:cNvPr id="0" name=""/>
        <dsp:cNvSpPr/>
      </dsp:nvSpPr>
      <dsp:spPr>
        <a:xfrm>
          <a:off x="6316517" y="3942070"/>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sz="3500" kern="1200"/>
        </a:p>
      </dsp:txBody>
      <dsp:txXfrm>
        <a:off x="6387545" y="4013098"/>
        <a:ext cx="3676975" cy="22830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376E4-D000-4863-AAF1-2B33B72C30BF}">
      <dsp:nvSpPr>
        <dsp:cNvPr id="0" name=""/>
        <dsp:cNvSpPr/>
      </dsp:nvSpPr>
      <dsp:spPr>
        <a:xfrm>
          <a:off x="5467844" y="2428249"/>
          <a:ext cx="2333852" cy="1110701"/>
        </a:xfrm>
        <a:custGeom>
          <a:avLst/>
          <a:gdLst/>
          <a:ahLst/>
          <a:cxnLst/>
          <a:rect l="0" t="0" r="0" b="0"/>
          <a:pathLst>
            <a:path>
              <a:moveTo>
                <a:pt x="0" y="0"/>
              </a:moveTo>
              <a:lnTo>
                <a:pt x="0" y="756910"/>
              </a:lnTo>
              <a:lnTo>
                <a:pt x="2333852" y="756910"/>
              </a:lnTo>
              <a:lnTo>
                <a:pt x="2333852" y="1110701"/>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96A35F67-25E3-45F1-8E53-B1F70B4E2D98}">
      <dsp:nvSpPr>
        <dsp:cNvPr id="0" name=""/>
        <dsp:cNvSpPr/>
      </dsp:nvSpPr>
      <dsp:spPr>
        <a:xfrm>
          <a:off x="3133991" y="2428249"/>
          <a:ext cx="2333852" cy="1110701"/>
        </a:xfrm>
        <a:custGeom>
          <a:avLst/>
          <a:gdLst/>
          <a:ahLst/>
          <a:cxnLst/>
          <a:rect l="0" t="0" r="0" b="0"/>
          <a:pathLst>
            <a:path>
              <a:moveTo>
                <a:pt x="2333852" y="0"/>
              </a:moveTo>
              <a:lnTo>
                <a:pt x="2333852" y="756910"/>
              </a:lnTo>
              <a:lnTo>
                <a:pt x="0" y="756910"/>
              </a:lnTo>
              <a:lnTo>
                <a:pt x="0" y="1110701"/>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54214DFA-2BF8-4583-999B-FB2CDFE88358}">
      <dsp:nvSpPr>
        <dsp:cNvPr id="0" name=""/>
        <dsp:cNvSpPr/>
      </dsp:nvSpPr>
      <dsp:spPr>
        <a:xfrm>
          <a:off x="3558328" y="3163"/>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F1B82-1075-46EE-B12B-F02EC6E9EBFE}">
      <dsp:nvSpPr>
        <dsp:cNvPr id="0" name=""/>
        <dsp:cNvSpPr/>
      </dsp:nvSpPr>
      <dsp:spPr>
        <a:xfrm>
          <a:off x="3982665" y="406283"/>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sz="3500" kern="1200"/>
        </a:p>
      </dsp:txBody>
      <dsp:txXfrm>
        <a:off x="4053693" y="477311"/>
        <a:ext cx="3676975" cy="2283029"/>
      </dsp:txXfrm>
    </dsp:sp>
    <dsp:sp modelId="{02994F2A-6E82-4039-AEE7-92444D9CCA92}">
      <dsp:nvSpPr>
        <dsp:cNvPr id="0" name=""/>
        <dsp:cNvSpPr/>
      </dsp:nvSpPr>
      <dsp:spPr>
        <a:xfrm>
          <a:off x="1224475" y="3538950"/>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6A938-EFB0-49B4-8826-5647B50E0DEE}">
      <dsp:nvSpPr>
        <dsp:cNvPr id="0" name=""/>
        <dsp:cNvSpPr/>
      </dsp:nvSpPr>
      <dsp:spPr>
        <a:xfrm>
          <a:off x="1648812" y="3942070"/>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sz="3500" kern="1200"/>
        </a:p>
      </dsp:txBody>
      <dsp:txXfrm>
        <a:off x="1719840" y="4013098"/>
        <a:ext cx="3676975" cy="2283029"/>
      </dsp:txXfrm>
    </dsp:sp>
    <dsp:sp modelId="{036E49B4-5AE4-41DD-B28D-ACE3F4E191E6}">
      <dsp:nvSpPr>
        <dsp:cNvPr id="0" name=""/>
        <dsp:cNvSpPr/>
      </dsp:nvSpPr>
      <dsp:spPr>
        <a:xfrm>
          <a:off x="5892180" y="3538950"/>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7EC9C9-9EE8-4CAB-BD5D-7167D7B3CD2D}">
      <dsp:nvSpPr>
        <dsp:cNvPr id="0" name=""/>
        <dsp:cNvSpPr/>
      </dsp:nvSpPr>
      <dsp:spPr>
        <a:xfrm>
          <a:off x="6316517" y="3942070"/>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sz="3500" kern="1200"/>
        </a:p>
      </dsp:txBody>
      <dsp:txXfrm>
        <a:off x="6387545" y="4013098"/>
        <a:ext cx="3676975" cy="22830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376E4-D000-4863-AAF1-2B33B72C30BF}">
      <dsp:nvSpPr>
        <dsp:cNvPr id="0" name=""/>
        <dsp:cNvSpPr/>
      </dsp:nvSpPr>
      <dsp:spPr>
        <a:xfrm>
          <a:off x="5467844" y="2428249"/>
          <a:ext cx="2333852" cy="1110701"/>
        </a:xfrm>
        <a:custGeom>
          <a:avLst/>
          <a:gdLst/>
          <a:ahLst/>
          <a:cxnLst/>
          <a:rect l="0" t="0" r="0" b="0"/>
          <a:pathLst>
            <a:path>
              <a:moveTo>
                <a:pt x="0" y="0"/>
              </a:moveTo>
              <a:lnTo>
                <a:pt x="0" y="756910"/>
              </a:lnTo>
              <a:lnTo>
                <a:pt x="2333852" y="756910"/>
              </a:lnTo>
              <a:lnTo>
                <a:pt x="2333852" y="1110701"/>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96A35F67-25E3-45F1-8E53-B1F70B4E2D98}">
      <dsp:nvSpPr>
        <dsp:cNvPr id="0" name=""/>
        <dsp:cNvSpPr/>
      </dsp:nvSpPr>
      <dsp:spPr>
        <a:xfrm>
          <a:off x="3133991" y="2428249"/>
          <a:ext cx="2333852" cy="1110701"/>
        </a:xfrm>
        <a:custGeom>
          <a:avLst/>
          <a:gdLst/>
          <a:ahLst/>
          <a:cxnLst/>
          <a:rect l="0" t="0" r="0" b="0"/>
          <a:pathLst>
            <a:path>
              <a:moveTo>
                <a:pt x="2333852" y="0"/>
              </a:moveTo>
              <a:lnTo>
                <a:pt x="2333852" y="756910"/>
              </a:lnTo>
              <a:lnTo>
                <a:pt x="0" y="756910"/>
              </a:lnTo>
              <a:lnTo>
                <a:pt x="0" y="1110701"/>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54214DFA-2BF8-4583-999B-FB2CDFE88358}">
      <dsp:nvSpPr>
        <dsp:cNvPr id="0" name=""/>
        <dsp:cNvSpPr/>
      </dsp:nvSpPr>
      <dsp:spPr>
        <a:xfrm>
          <a:off x="3558328" y="3163"/>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F1B82-1075-46EE-B12B-F02EC6E9EBFE}">
      <dsp:nvSpPr>
        <dsp:cNvPr id="0" name=""/>
        <dsp:cNvSpPr/>
      </dsp:nvSpPr>
      <dsp:spPr>
        <a:xfrm>
          <a:off x="3982665" y="406283"/>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Why</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using Gen AI in this manner?</a:t>
          </a:r>
          <a:endParaRPr lang="en-US" sz="3500" kern="1200"/>
        </a:p>
      </dsp:txBody>
      <dsp:txXfrm>
        <a:off x="4053693" y="477311"/>
        <a:ext cx="3676975" cy="2283029"/>
      </dsp:txXfrm>
    </dsp:sp>
    <dsp:sp modelId="{02994F2A-6E82-4039-AEE7-92444D9CCA92}">
      <dsp:nvSpPr>
        <dsp:cNvPr id="0" name=""/>
        <dsp:cNvSpPr/>
      </dsp:nvSpPr>
      <dsp:spPr>
        <a:xfrm>
          <a:off x="1224475" y="3538950"/>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6A938-EFB0-49B4-8826-5647B50E0DEE}">
      <dsp:nvSpPr>
        <dsp:cNvPr id="0" name=""/>
        <dsp:cNvSpPr/>
      </dsp:nvSpPr>
      <dsp:spPr>
        <a:xfrm>
          <a:off x="1648812" y="3942070"/>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What</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tasks are you using Gen AI for?</a:t>
          </a:r>
          <a:endParaRPr lang="en-US" sz="3500" kern="1200"/>
        </a:p>
      </dsp:txBody>
      <dsp:txXfrm>
        <a:off x="1719840" y="4013098"/>
        <a:ext cx="3676975" cy="2283029"/>
      </dsp:txXfrm>
    </dsp:sp>
    <dsp:sp modelId="{036E49B4-5AE4-41DD-B28D-ACE3F4E191E6}">
      <dsp:nvSpPr>
        <dsp:cNvPr id="0" name=""/>
        <dsp:cNvSpPr/>
      </dsp:nvSpPr>
      <dsp:spPr>
        <a:xfrm>
          <a:off x="5892180" y="3538950"/>
          <a:ext cx="3819031" cy="2425085"/>
        </a:xfrm>
        <a:prstGeom prst="roundRect">
          <a:avLst>
            <a:gd name="adj" fmla="val 10000"/>
          </a:avLst>
        </a:prstGeom>
        <a:solidFill>
          <a:srgbClr val="6A4C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7EC9C9-9EE8-4CAB-BD5D-7167D7B3CD2D}">
      <dsp:nvSpPr>
        <dsp:cNvPr id="0" name=""/>
        <dsp:cNvSpPr/>
      </dsp:nvSpPr>
      <dsp:spPr>
        <a:xfrm>
          <a:off x="6316517" y="3942070"/>
          <a:ext cx="3819031" cy="2425085"/>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4B3180"/>
              </a:solidFill>
              <a:latin typeface="MORN Intrinsic" panose="020B0504010101010104" pitchFamily="34" charset="0"/>
              <a:ea typeface="MORN Intrinsic" panose="020B0504010101010104" pitchFamily="34" charset="0"/>
              <a:cs typeface="MORN Intrinsic" panose="020B0504010101010104" pitchFamily="34" charset="0"/>
            </a:rPr>
            <a:t>How</a:t>
          </a:r>
          <a:r>
            <a:rPr lang="en-US" sz="3500" kern="12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t> are you implementing the use of Gen AI in your practice?</a:t>
          </a:r>
          <a:endParaRPr lang="en-US" sz="3500" kern="1200"/>
        </a:p>
      </dsp:txBody>
      <dsp:txXfrm>
        <a:off x="6387545" y="4013098"/>
        <a:ext cx="3676975" cy="22830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B7960-9DD1-41B8-9C2D-FA5A57E10CAB}">
      <dsp:nvSpPr>
        <dsp:cNvPr id="0" name=""/>
        <dsp:cNvSpPr/>
      </dsp:nvSpPr>
      <dsp:spPr>
        <a:xfrm>
          <a:off x="6818133" y="3910228"/>
          <a:ext cx="1063515" cy="291507"/>
        </a:xfrm>
        <a:custGeom>
          <a:avLst/>
          <a:gdLst/>
          <a:ahLst/>
          <a:cxnLst/>
          <a:rect l="0" t="0" r="0" b="0"/>
          <a:pathLst>
            <a:path>
              <a:moveTo>
                <a:pt x="0" y="0"/>
              </a:moveTo>
              <a:lnTo>
                <a:pt x="0" y="198653"/>
              </a:lnTo>
              <a:lnTo>
                <a:pt x="1063515" y="198653"/>
              </a:lnTo>
              <a:lnTo>
                <a:pt x="1063515" y="291507"/>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D89A1247-76B3-4D75-834D-A00F6CA383BB}">
      <dsp:nvSpPr>
        <dsp:cNvPr id="0" name=""/>
        <dsp:cNvSpPr/>
      </dsp:nvSpPr>
      <dsp:spPr>
        <a:xfrm>
          <a:off x="5754617" y="3910228"/>
          <a:ext cx="1063515" cy="291507"/>
        </a:xfrm>
        <a:custGeom>
          <a:avLst/>
          <a:gdLst/>
          <a:ahLst/>
          <a:cxnLst/>
          <a:rect l="0" t="0" r="0" b="0"/>
          <a:pathLst>
            <a:path>
              <a:moveTo>
                <a:pt x="1063515" y="0"/>
              </a:moveTo>
              <a:lnTo>
                <a:pt x="1063515" y="198653"/>
              </a:lnTo>
              <a:lnTo>
                <a:pt x="0" y="198653"/>
              </a:lnTo>
              <a:lnTo>
                <a:pt x="0" y="291507"/>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FEFDE1B9-BA1C-422D-9045-D03B7675C0C6}">
      <dsp:nvSpPr>
        <dsp:cNvPr id="0" name=""/>
        <dsp:cNvSpPr/>
      </dsp:nvSpPr>
      <dsp:spPr>
        <a:xfrm>
          <a:off x="4691101" y="2509974"/>
          <a:ext cx="2127031" cy="291507"/>
        </a:xfrm>
        <a:custGeom>
          <a:avLst/>
          <a:gdLst/>
          <a:ahLst/>
          <a:cxnLst/>
          <a:rect l="0" t="0" r="0" b="0"/>
          <a:pathLst>
            <a:path>
              <a:moveTo>
                <a:pt x="0" y="0"/>
              </a:moveTo>
              <a:lnTo>
                <a:pt x="0" y="198653"/>
              </a:lnTo>
              <a:lnTo>
                <a:pt x="2127031" y="198653"/>
              </a:lnTo>
              <a:lnTo>
                <a:pt x="2127031" y="291507"/>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AB18B83A-2191-49C6-B4D7-18C6A7013C0A}">
      <dsp:nvSpPr>
        <dsp:cNvPr id="0" name=""/>
        <dsp:cNvSpPr/>
      </dsp:nvSpPr>
      <dsp:spPr>
        <a:xfrm>
          <a:off x="2564070" y="3910228"/>
          <a:ext cx="1063515" cy="291507"/>
        </a:xfrm>
        <a:custGeom>
          <a:avLst/>
          <a:gdLst/>
          <a:ahLst/>
          <a:cxnLst/>
          <a:rect l="0" t="0" r="0" b="0"/>
          <a:pathLst>
            <a:path>
              <a:moveTo>
                <a:pt x="0" y="0"/>
              </a:moveTo>
              <a:lnTo>
                <a:pt x="0" y="198653"/>
              </a:lnTo>
              <a:lnTo>
                <a:pt x="1063515" y="198653"/>
              </a:lnTo>
              <a:lnTo>
                <a:pt x="1063515" y="291507"/>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FCC9A480-2A80-4F51-B698-EA5536215799}">
      <dsp:nvSpPr>
        <dsp:cNvPr id="0" name=""/>
        <dsp:cNvSpPr/>
      </dsp:nvSpPr>
      <dsp:spPr>
        <a:xfrm>
          <a:off x="1500554" y="3910228"/>
          <a:ext cx="1063515" cy="291507"/>
        </a:xfrm>
        <a:custGeom>
          <a:avLst/>
          <a:gdLst/>
          <a:ahLst/>
          <a:cxnLst/>
          <a:rect l="0" t="0" r="0" b="0"/>
          <a:pathLst>
            <a:path>
              <a:moveTo>
                <a:pt x="1063515" y="0"/>
              </a:moveTo>
              <a:lnTo>
                <a:pt x="1063515" y="198653"/>
              </a:lnTo>
              <a:lnTo>
                <a:pt x="0" y="198653"/>
              </a:lnTo>
              <a:lnTo>
                <a:pt x="0" y="291507"/>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32264F5B-E100-442E-A843-36BFFB67FC5A}">
      <dsp:nvSpPr>
        <dsp:cNvPr id="0" name=""/>
        <dsp:cNvSpPr/>
      </dsp:nvSpPr>
      <dsp:spPr>
        <a:xfrm>
          <a:off x="2564070" y="2509974"/>
          <a:ext cx="2127031" cy="291507"/>
        </a:xfrm>
        <a:custGeom>
          <a:avLst/>
          <a:gdLst/>
          <a:ahLst/>
          <a:cxnLst/>
          <a:rect l="0" t="0" r="0" b="0"/>
          <a:pathLst>
            <a:path>
              <a:moveTo>
                <a:pt x="2127031" y="0"/>
              </a:moveTo>
              <a:lnTo>
                <a:pt x="2127031" y="198653"/>
              </a:lnTo>
              <a:lnTo>
                <a:pt x="0" y="198653"/>
              </a:lnTo>
              <a:lnTo>
                <a:pt x="0" y="291507"/>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9C3171A0-2D19-4446-9C5E-503EF7E45E32}">
      <dsp:nvSpPr>
        <dsp:cNvPr id="0" name=""/>
        <dsp:cNvSpPr/>
      </dsp:nvSpPr>
      <dsp:spPr>
        <a:xfrm>
          <a:off x="4645381" y="1109719"/>
          <a:ext cx="91440" cy="291507"/>
        </a:xfrm>
        <a:custGeom>
          <a:avLst/>
          <a:gdLst/>
          <a:ahLst/>
          <a:cxnLst/>
          <a:rect l="0" t="0" r="0" b="0"/>
          <a:pathLst>
            <a:path>
              <a:moveTo>
                <a:pt x="45720" y="0"/>
              </a:moveTo>
              <a:lnTo>
                <a:pt x="45720" y="291507"/>
              </a:lnTo>
            </a:path>
          </a:pathLst>
        </a:custGeom>
        <a:noFill/>
        <a:ln w="19050" cap="flat" cmpd="sng" algn="ctr">
          <a:solidFill>
            <a:srgbClr val="6A4C9E"/>
          </a:solidFill>
          <a:prstDash val="solid"/>
          <a:miter lim="800000"/>
        </a:ln>
        <a:effectLst/>
      </dsp:spPr>
      <dsp:style>
        <a:lnRef idx="2">
          <a:scrgbClr r="0" g="0" b="0"/>
        </a:lnRef>
        <a:fillRef idx="0">
          <a:scrgbClr r="0" g="0" b="0"/>
        </a:fillRef>
        <a:effectRef idx="0">
          <a:scrgbClr r="0" g="0" b="0"/>
        </a:effectRef>
        <a:fontRef idx="minor"/>
      </dsp:style>
    </dsp:sp>
    <dsp:sp modelId="{89EACF38-EB3B-4849-90D3-01F2DA728979}">
      <dsp:nvSpPr>
        <dsp:cNvPr id="0" name=""/>
        <dsp:cNvSpPr/>
      </dsp:nvSpPr>
      <dsp:spPr>
        <a:xfrm>
          <a:off x="3738954" y="972"/>
          <a:ext cx="1904294" cy="1108747"/>
        </a:xfrm>
        <a:prstGeom prst="roundRect">
          <a:avLst>
            <a:gd name="adj" fmla="val 10000"/>
          </a:avLst>
        </a:prstGeom>
        <a:solidFill>
          <a:srgbClr val="6A4C9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B2B130-4A72-4C08-92DD-31EE3911C5E9}">
      <dsp:nvSpPr>
        <dsp:cNvPr id="0" name=""/>
        <dsp:cNvSpPr/>
      </dsp:nvSpPr>
      <dsp:spPr>
        <a:xfrm>
          <a:off x="3850323" y="106772"/>
          <a:ext cx="1904294" cy="1108747"/>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000000"/>
              </a:solidFill>
            </a:rPr>
            <a:t>New AI Tool</a:t>
          </a:r>
        </a:p>
      </dsp:txBody>
      <dsp:txXfrm>
        <a:off x="3882797" y="139246"/>
        <a:ext cx="1839346" cy="1043799"/>
      </dsp:txXfrm>
    </dsp:sp>
    <dsp:sp modelId="{1A577CCF-1B0A-418A-B15C-7B58DBE8A518}">
      <dsp:nvSpPr>
        <dsp:cNvPr id="0" name=""/>
        <dsp:cNvSpPr/>
      </dsp:nvSpPr>
      <dsp:spPr>
        <a:xfrm>
          <a:off x="3738954" y="1401227"/>
          <a:ext cx="1904294" cy="1108747"/>
        </a:xfrm>
        <a:prstGeom prst="roundRect">
          <a:avLst>
            <a:gd name="adj" fmla="val 10000"/>
          </a:avLst>
        </a:prstGeom>
        <a:solidFill>
          <a:srgbClr val="6A4C9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0EB780-2291-48CA-B7BB-684B695317DB}">
      <dsp:nvSpPr>
        <dsp:cNvPr id="0" name=""/>
        <dsp:cNvSpPr/>
      </dsp:nvSpPr>
      <dsp:spPr>
        <a:xfrm>
          <a:off x="3850323" y="1507027"/>
          <a:ext cx="1904294" cy="1108747"/>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000000"/>
              </a:solidFill>
            </a:rPr>
            <a:t>Why am I interested in this tool?</a:t>
          </a:r>
        </a:p>
      </dsp:txBody>
      <dsp:txXfrm>
        <a:off x="3882797" y="1539501"/>
        <a:ext cx="1839346" cy="1043799"/>
      </dsp:txXfrm>
    </dsp:sp>
    <dsp:sp modelId="{B286A6AC-AC4D-4520-BB71-0945541CFA42}">
      <dsp:nvSpPr>
        <dsp:cNvPr id="0" name=""/>
        <dsp:cNvSpPr/>
      </dsp:nvSpPr>
      <dsp:spPr>
        <a:xfrm>
          <a:off x="1611922" y="2801481"/>
          <a:ext cx="1904294" cy="1108747"/>
        </a:xfrm>
        <a:prstGeom prst="roundRect">
          <a:avLst>
            <a:gd name="adj" fmla="val 10000"/>
          </a:avLst>
        </a:prstGeom>
        <a:solidFill>
          <a:srgbClr val="6A4C9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9165E2-FC03-41A1-AECF-3EAC0D86913D}">
      <dsp:nvSpPr>
        <dsp:cNvPr id="0" name=""/>
        <dsp:cNvSpPr/>
      </dsp:nvSpPr>
      <dsp:spPr>
        <a:xfrm>
          <a:off x="1723291" y="2907281"/>
          <a:ext cx="1904294" cy="1108747"/>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000000"/>
              </a:solidFill>
            </a:rPr>
            <a:t>What is it doing?</a:t>
          </a:r>
        </a:p>
      </dsp:txBody>
      <dsp:txXfrm>
        <a:off x="1755765" y="2939755"/>
        <a:ext cx="1839346" cy="1043799"/>
      </dsp:txXfrm>
    </dsp:sp>
    <dsp:sp modelId="{6123EDAC-746C-46CE-9BF1-72EB7B016643}">
      <dsp:nvSpPr>
        <dsp:cNvPr id="0" name=""/>
        <dsp:cNvSpPr/>
      </dsp:nvSpPr>
      <dsp:spPr>
        <a:xfrm>
          <a:off x="548407" y="4201736"/>
          <a:ext cx="1904294" cy="1108747"/>
        </a:xfrm>
        <a:prstGeom prst="roundRect">
          <a:avLst>
            <a:gd name="adj" fmla="val 10000"/>
          </a:avLst>
        </a:prstGeom>
        <a:solidFill>
          <a:srgbClr val="6A4C9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1C69CD-5BE4-4D46-A492-84BAC0B9F2D8}">
      <dsp:nvSpPr>
        <dsp:cNvPr id="0" name=""/>
        <dsp:cNvSpPr/>
      </dsp:nvSpPr>
      <dsp:spPr>
        <a:xfrm>
          <a:off x="659775" y="4307536"/>
          <a:ext cx="1904294" cy="1108747"/>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err="1">
              <a:solidFill>
                <a:srgbClr val="000000"/>
              </a:solidFill>
            </a:rPr>
            <a:t>Personalising</a:t>
          </a:r>
          <a:r>
            <a:rPr lang="en-US" sz="2400" kern="1200">
              <a:solidFill>
                <a:srgbClr val="000000"/>
              </a:solidFill>
            </a:rPr>
            <a:t> content for clients</a:t>
          </a:r>
        </a:p>
      </dsp:txBody>
      <dsp:txXfrm>
        <a:off x="692249" y="4340010"/>
        <a:ext cx="1839346" cy="1043799"/>
      </dsp:txXfrm>
    </dsp:sp>
    <dsp:sp modelId="{72EE564D-C03D-4A48-8507-E23811923BA6}">
      <dsp:nvSpPr>
        <dsp:cNvPr id="0" name=""/>
        <dsp:cNvSpPr/>
      </dsp:nvSpPr>
      <dsp:spPr>
        <a:xfrm>
          <a:off x="2675438" y="4201736"/>
          <a:ext cx="1904294" cy="1108747"/>
        </a:xfrm>
        <a:prstGeom prst="roundRect">
          <a:avLst>
            <a:gd name="adj" fmla="val 10000"/>
          </a:avLst>
        </a:prstGeom>
        <a:solidFill>
          <a:srgbClr val="6A4C9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BE2770-752A-4C00-99F3-5E49B91DF0B1}">
      <dsp:nvSpPr>
        <dsp:cNvPr id="0" name=""/>
        <dsp:cNvSpPr/>
      </dsp:nvSpPr>
      <dsp:spPr>
        <a:xfrm>
          <a:off x="2786807" y="4307536"/>
          <a:ext cx="1904294" cy="1108747"/>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00000"/>
              </a:solidFill>
            </a:rPr>
            <a:t>Making recommendations to clients</a:t>
          </a:r>
        </a:p>
      </dsp:txBody>
      <dsp:txXfrm>
        <a:off x="2819281" y="4340010"/>
        <a:ext cx="1839346" cy="1043799"/>
      </dsp:txXfrm>
    </dsp:sp>
    <dsp:sp modelId="{9BEEE430-A7FC-4284-A56A-384C14692E83}">
      <dsp:nvSpPr>
        <dsp:cNvPr id="0" name=""/>
        <dsp:cNvSpPr/>
      </dsp:nvSpPr>
      <dsp:spPr>
        <a:xfrm>
          <a:off x="5865986" y="2801481"/>
          <a:ext cx="1904294" cy="1108747"/>
        </a:xfrm>
        <a:prstGeom prst="roundRect">
          <a:avLst>
            <a:gd name="adj" fmla="val 10000"/>
          </a:avLst>
        </a:prstGeom>
        <a:solidFill>
          <a:srgbClr val="6A4C9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1BB3C8-C54A-47BD-A8C7-6DD1D6A206F2}">
      <dsp:nvSpPr>
        <dsp:cNvPr id="0" name=""/>
        <dsp:cNvSpPr/>
      </dsp:nvSpPr>
      <dsp:spPr>
        <a:xfrm>
          <a:off x="5977354" y="2907281"/>
          <a:ext cx="1904294" cy="1108747"/>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000000"/>
              </a:solidFill>
            </a:rPr>
            <a:t>How is it doing it?</a:t>
          </a:r>
        </a:p>
      </dsp:txBody>
      <dsp:txXfrm>
        <a:off x="6009828" y="2939755"/>
        <a:ext cx="1839346" cy="1043799"/>
      </dsp:txXfrm>
    </dsp:sp>
    <dsp:sp modelId="{06DB6DBB-C25E-4270-BC4A-12B27EF8BE01}">
      <dsp:nvSpPr>
        <dsp:cNvPr id="0" name=""/>
        <dsp:cNvSpPr/>
      </dsp:nvSpPr>
      <dsp:spPr>
        <a:xfrm>
          <a:off x="4802470" y="4201736"/>
          <a:ext cx="1904294" cy="1108747"/>
        </a:xfrm>
        <a:prstGeom prst="roundRect">
          <a:avLst>
            <a:gd name="adj" fmla="val 10000"/>
          </a:avLst>
        </a:prstGeom>
        <a:solidFill>
          <a:srgbClr val="6A4C9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E7BA18-B6A3-44A1-A7B1-F0959F18053B}">
      <dsp:nvSpPr>
        <dsp:cNvPr id="0" name=""/>
        <dsp:cNvSpPr/>
      </dsp:nvSpPr>
      <dsp:spPr>
        <a:xfrm>
          <a:off x="4913839" y="4307536"/>
          <a:ext cx="1904294" cy="1108747"/>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000000"/>
              </a:solidFill>
            </a:rPr>
            <a:t>Using client data</a:t>
          </a:r>
        </a:p>
      </dsp:txBody>
      <dsp:txXfrm>
        <a:off x="4946313" y="4340010"/>
        <a:ext cx="1839346" cy="1043799"/>
      </dsp:txXfrm>
    </dsp:sp>
    <dsp:sp modelId="{2CFE3457-9264-488E-A82F-31C47232EE60}">
      <dsp:nvSpPr>
        <dsp:cNvPr id="0" name=""/>
        <dsp:cNvSpPr/>
      </dsp:nvSpPr>
      <dsp:spPr>
        <a:xfrm>
          <a:off x="6929501" y="4201736"/>
          <a:ext cx="1904294" cy="1108747"/>
        </a:xfrm>
        <a:prstGeom prst="roundRect">
          <a:avLst>
            <a:gd name="adj" fmla="val 10000"/>
          </a:avLst>
        </a:prstGeom>
        <a:solidFill>
          <a:srgbClr val="6A4C9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C2A4B7-ACA8-43D8-8784-F9B9B58AA8D6}">
      <dsp:nvSpPr>
        <dsp:cNvPr id="0" name=""/>
        <dsp:cNvSpPr/>
      </dsp:nvSpPr>
      <dsp:spPr>
        <a:xfrm>
          <a:off x="7040870" y="4307536"/>
          <a:ext cx="1904294" cy="1108747"/>
        </a:xfrm>
        <a:prstGeom prst="roundRect">
          <a:avLst>
            <a:gd name="adj" fmla="val 10000"/>
          </a:avLst>
        </a:prstGeom>
        <a:solidFill>
          <a:schemeClr val="lt1">
            <a:alpha val="90000"/>
            <a:hueOff val="0"/>
            <a:satOff val="0"/>
            <a:lumOff val="0"/>
            <a:alphaOff val="0"/>
          </a:schemeClr>
        </a:solidFill>
        <a:ln w="19050" cap="flat" cmpd="sng" algn="ctr">
          <a:solidFill>
            <a:srgbClr val="6A4C9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0000"/>
              </a:solidFill>
            </a:rPr>
            <a:t>Proceeding without human review</a:t>
          </a:r>
        </a:p>
      </dsp:txBody>
      <dsp:txXfrm>
        <a:off x="7073344" y="4340010"/>
        <a:ext cx="1839346" cy="104379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RN Intrinsic" panose="020B0504010101010104" pitchFamily="34"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RN Intrinsic" panose="020B0504010101010104" pitchFamily="34" charset="77"/>
              </a:defRPr>
            </a:lvl1pPr>
          </a:lstStyle>
          <a:p>
            <a:fld id="{C169F3F9-D3D4-1843-955D-54F6520AE072}" type="datetimeFigureOut">
              <a:rPr lang="en-US" smtClean="0"/>
              <a:pPr/>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RN Intrinsic" panose="020B0504010101010104" pitchFamily="34"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RN Intrinsic" panose="020B0504010101010104" pitchFamily="34" charset="77"/>
              </a:defRPr>
            </a:lvl1pPr>
          </a:lstStyle>
          <a:p>
            <a:fld id="{F8DAC29B-F60E-FA48-BF97-80D0664AC1F8}" type="slidenum">
              <a:rPr lang="en-US" smtClean="0"/>
              <a:pPr/>
              <a:t>‹#›</a:t>
            </a:fld>
            <a:endParaRPr lang="en-US"/>
          </a:p>
        </p:txBody>
      </p:sp>
    </p:spTree>
    <p:extLst>
      <p:ext uri="{BB962C8B-B14F-4D97-AF65-F5344CB8AC3E}">
        <p14:creationId xmlns:p14="http://schemas.microsoft.com/office/powerpoint/2010/main" val="1965267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RN Intrinsic" panose="020B0504010101010104" pitchFamily="34" charset="77"/>
        <a:ea typeface="+mn-ea"/>
        <a:cs typeface="+mn-cs"/>
      </a:defRPr>
    </a:lvl1pPr>
    <a:lvl2pPr marL="457200" algn="l" defTabSz="914400" rtl="0" eaLnBrk="1" latinLnBrk="0" hangingPunct="1">
      <a:defRPr sz="1200" b="0" i="0" kern="1200">
        <a:solidFill>
          <a:schemeClr val="tx1"/>
        </a:solidFill>
        <a:latin typeface="MORN Intrinsic" panose="020B0504010101010104" pitchFamily="34" charset="77"/>
        <a:ea typeface="+mn-ea"/>
        <a:cs typeface="+mn-cs"/>
      </a:defRPr>
    </a:lvl2pPr>
    <a:lvl3pPr marL="914400" algn="l" defTabSz="914400" rtl="0" eaLnBrk="1" latinLnBrk="0" hangingPunct="1">
      <a:defRPr sz="1200" b="0" i="0" kern="1200">
        <a:solidFill>
          <a:schemeClr val="tx1"/>
        </a:solidFill>
        <a:latin typeface="MORN Intrinsic" panose="020B0504010101010104" pitchFamily="34" charset="77"/>
        <a:ea typeface="+mn-ea"/>
        <a:cs typeface="+mn-cs"/>
      </a:defRPr>
    </a:lvl3pPr>
    <a:lvl4pPr marL="1371600" algn="l" defTabSz="914400" rtl="0" eaLnBrk="1" latinLnBrk="0" hangingPunct="1">
      <a:defRPr sz="1200" b="0" i="0" kern="1200">
        <a:solidFill>
          <a:schemeClr val="tx1"/>
        </a:solidFill>
        <a:latin typeface="MORN Intrinsic" panose="020B0504010101010104" pitchFamily="34" charset="77"/>
        <a:ea typeface="+mn-ea"/>
        <a:cs typeface="+mn-cs"/>
      </a:defRPr>
    </a:lvl4pPr>
    <a:lvl5pPr marL="1828800" algn="l" defTabSz="914400" rtl="0" eaLnBrk="1" latinLnBrk="0" hangingPunct="1">
      <a:defRPr sz="1200" b="0" i="0" kern="1200">
        <a:solidFill>
          <a:schemeClr val="tx1"/>
        </a:solidFill>
        <a:latin typeface="MORN Intrinsic" panose="020B05040101010101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Today, we have the pleasure of hearing from two experts from Morningstar’s Behavioral Finance team: </a:t>
            </a:r>
            <a:r>
              <a:rPr lang="en-US" b="1"/>
              <a:t>Dr. Danielle </a:t>
            </a:r>
            <a:r>
              <a:rPr lang="en-US" b="1" err="1"/>
              <a:t>Labotka</a:t>
            </a:r>
            <a:r>
              <a:rPr lang="en-US"/>
              <a:t>, a Behavioral Scientist, and </a:t>
            </a:r>
            <a:r>
              <a:rPr lang="en-US" b="1"/>
              <a:t>Samantha Lamas</a:t>
            </a:r>
            <a:r>
              <a:rPr lang="en-US"/>
              <a:t>, a Senior Behavioral Researcher. They will share insights from their recent research on how generative AI is impacting the workflow of financial advisers and, importantly, what investors think about these changes. Without further ado, I'll hand it over to Danielle and Samantha.</a:t>
            </a:r>
          </a:p>
          <a:p>
            <a:pPr>
              <a:defRPr/>
            </a:pPr>
            <a:endParaRPr lang="en-US"/>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When it comes to financial advising, there’s this idea that Gen AI can help advisors manage their ever-increasing workload. </a:t>
            </a:r>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Clients demand more than ever from you, so Gen AI seems like the perfect solution to scale your practice. </a:t>
            </a:r>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When it gets to the nitty gritty, incorporating Gen AI is harder to navigate. </a:t>
            </a:r>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Even in our internal research, we see that advisors are interested but they need more education/support</a:t>
            </a:r>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Now, on one side it’s the how-to, it’s the prompt, it’s the multitude of options, etc.</a:t>
            </a:r>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On the other it’s the actual implementation with clients. </a:t>
            </a:r>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In a world where the human touch that advisors provide is one of their main differentiator from tech, what will investors think of Gen AI?</a:t>
            </a:r>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You don’t want another form of tech that could alienate clients. </a:t>
            </a:r>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In our research, we investigated how advisors can implement Gen AI in way that add to the client-advisor relationship, in a way that doesn’t backfire. </a:t>
            </a:r>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To set the stage:</a:t>
            </a:r>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Give you our high-level findings</a:t>
            </a:r>
          </a:p>
          <a:p>
            <a:pPr marL="342900" marR="0" lvl="0" indent="-342900">
              <a:lnSpc>
                <a:spcPct val="115000"/>
              </a:lnSpc>
              <a:spcBef>
                <a:spcPts val="0"/>
              </a:spcBef>
              <a:spcAft>
                <a:spcPts val="0"/>
              </a:spcAft>
              <a:buFont typeface="Aptos" panose="020B0004020202020204" pitchFamily="34" charset="0"/>
              <a:buChar char="-"/>
            </a:pPr>
            <a:r>
              <a:rPr lang="en-US" sz="1200" kern="1200">
                <a:solidFill>
                  <a:schemeClr val="tx1"/>
                </a:solidFill>
                <a:latin typeface="+mn-lt"/>
                <a:ea typeface="+mn-ea"/>
                <a:cs typeface="+mn-cs"/>
              </a:rPr>
              <a:t>Walk through our research and explain how we came to those conclusions</a:t>
            </a:r>
          </a:p>
          <a:p>
            <a:pPr marL="342900" marR="0" lvl="0" indent="-342900">
              <a:lnSpc>
                <a:spcPct val="115000"/>
              </a:lnSpc>
              <a:spcBef>
                <a:spcPts val="0"/>
              </a:spcBef>
              <a:spcAft>
                <a:spcPts val="800"/>
              </a:spcAft>
              <a:buFont typeface="Aptos" panose="020B0004020202020204" pitchFamily="34" charset="0"/>
              <a:buChar char="-"/>
            </a:pPr>
            <a:r>
              <a:rPr lang="en-US" sz="1200" kern="1200">
                <a:solidFill>
                  <a:schemeClr val="tx1"/>
                </a:solidFill>
                <a:latin typeface="+mn-lt"/>
                <a:ea typeface="+mn-ea"/>
                <a:cs typeface="+mn-cs"/>
              </a:rPr>
              <a:t>Then we will give you a breakdown on how you apply these insights to your practice. A Takeaway Checklist.</a:t>
            </a:r>
          </a:p>
          <a:p>
            <a:r>
              <a:rPr lang="en-US" sz="1200" kern="1200">
                <a:solidFill>
                  <a:schemeClr val="tx1"/>
                </a:solidFill>
                <a:latin typeface="+mn-lt"/>
                <a:ea typeface="+mn-ea"/>
                <a:cs typeface="+mn-cs"/>
              </a:rPr>
              <a:t>Go through an example to hammer the points in. </a:t>
            </a:r>
          </a:p>
          <a:p>
            <a:endParaRPr lang="en-US"/>
          </a:p>
          <a:p>
            <a:r>
              <a:rPr lang="en-US"/>
              <a:t>S</a:t>
            </a:r>
          </a:p>
        </p:txBody>
      </p:sp>
      <p:sp>
        <p:nvSpPr>
          <p:cNvPr id="4" name="Slide Number Placeholder 3"/>
          <p:cNvSpPr>
            <a:spLocks noGrp="1"/>
          </p:cNvSpPr>
          <p:nvPr>
            <p:ph type="sldNum" sz="quarter" idx="5"/>
          </p:nvPr>
        </p:nvSpPr>
        <p:spPr/>
        <p:txBody>
          <a:bodyPr/>
          <a:lstStyle/>
          <a:p>
            <a:fld id="{EEF9E918-C8DF-9741-97DC-F2648AD21524}" type="slidenum">
              <a:rPr lang="en-US" smtClean="0"/>
              <a:t>2</a:t>
            </a:fld>
            <a:endParaRPr lang="en-US"/>
          </a:p>
        </p:txBody>
      </p:sp>
    </p:spTree>
    <p:extLst>
      <p:ext uri="{BB962C8B-B14F-4D97-AF65-F5344CB8AC3E}">
        <p14:creationId xmlns:p14="http://schemas.microsoft.com/office/powerpoint/2010/main" val="1933037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2A03B-9B2A-9F79-D93B-7CD3AAFA2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9211E-36FD-D58C-429B-C35685055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7CA5D-CCD1-7898-5F79-12BFCE7FB343}"/>
              </a:ext>
            </a:extLst>
          </p:cNvPr>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Which is how clients feel about different use cases of AI in financial planning.</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Behavioral science has long known that people are resistant to things like AI making decisions. Something we call algorithm aversion. </a:t>
            </a:r>
            <a:r>
              <a:rPr lang="en-US" sz="1800" i="1" kern="100">
                <a:effectLst/>
                <a:latin typeface="Aptos" panose="020B0004020202020204" pitchFamily="34" charset="0"/>
                <a:ea typeface="Aptos" panose="020B0004020202020204" pitchFamily="34" charset="0"/>
                <a:cs typeface="Times New Roman" panose="02020603050405020304" pitchFamily="18" charset="0"/>
              </a:rPr>
              <a:t>For example, rideshare drivers often will miss out on known performance gains by rejecting algorithm generated recommendations in favor of less proven, human recommendations.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Algorithm aversion means the </a:t>
            </a:r>
            <a:r>
              <a:rPr lang="en-US" sz="1800" i="1" kern="100">
                <a:effectLst/>
                <a:latin typeface="Aptos" panose="020B0004020202020204" pitchFamily="34" charset="0"/>
                <a:ea typeface="Aptos" panose="020B0004020202020204" pitchFamily="34" charset="0"/>
                <a:cs typeface="Times New Roman" panose="02020603050405020304" pitchFamily="18" charset="0"/>
              </a:rPr>
              <a:t>wrong</a:t>
            </a:r>
            <a:r>
              <a:rPr lang="en-US" sz="1800" kern="100">
                <a:effectLst/>
                <a:latin typeface="Aptos" panose="020B0004020202020204" pitchFamily="34" charset="0"/>
                <a:ea typeface="Aptos" panose="020B0004020202020204" pitchFamily="34" charset="0"/>
                <a:cs typeface="Times New Roman" panose="02020603050405020304" pitchFamily="18" charset="0"/>
              </a:rPr>
              <a:t> uses of AI can erode trust and have a counterproductive effect on your relationship with them, which defeats the purpose of using it in the first place</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But this means there will be more shades of gray. As we will discuss, there are some use cases that might fit neatly in the center but similar use cases similar use cases won’t. And, what fits into the center may change over time. So at the end of this presentation we’re not going to give you a neat little version of this Venn diagram with a list of things that do or don’t work. Instead, we’re going to give you’re a framework which can be applied as you go to help you make good decisions with AI in your practice.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And this is a good thing because the differentiator for advisors going forward will not be between who uses AI and who doesn’t but who thinks critically about their use of AI and who doesn’t because your thoughtless use of AI can harm your relationships with clients.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But I don’t just expect you to take my word for it. I’m drawing on our own research about clients’ comfort with AI in financial planning.</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So, S, can you walk us through how we did this research?</a:t>
            </a:r>
          </a:p>
        </p:txBody>
      </p:sp>
      <p:sp>
        <p:nvSpPr>
          <p:cNvPr id="4" name="Slide Number Placeholder 3">
            <a:extLst>
              <a:ext uri="{FF2B5EF4-FFF2-40B4-BE49-F238E27FC236}">
                <a16:creationId xmlns:a16="http://schemas.microsoft.com/office/drawing/2014/main" id="{4045A4E9-3DD1-1AC6-E0D6-B90D813A08DE}"/>
              </a:ext>
            </a:extLst>
          </p:cNvPr>
          <p:cNvSpPr>
            <a:spLocks noGrp="1"/>
          </p:cNvSpPr>
          <p:nvPr>
            <p:ph type="sldNum" sz="quarter" idx="5"/>
          </p:nvPr>
        </p:nvSpPr>
        <p:spPr/>
        <p:txBody>
          <a:bodyPr/>
          <a:lstStyle/>
          <a:p>
            <a:fld id="{41E960CF-1F34-D344-8864-4D45A02C4804}" type="slidenum">
              <a:rPr lang="en-US" smtClean="0"/>
              <a:pPr/>
              <a:t>21</a:t>
            </a:fld>
            <a:endParaRPr lang="en-US"/>
          </a:p>
        </p:txBody>
      </p:sp>
    </p:spTree>
    <p:extLst>
      <p:ext uri="{BB962C8B-B14F-4D97-AF65-F5344CB8AC3E}">
        <p14:creationId xmlns:p14="http://schemas.microsoft.com/office/powerpoint/2010/main" val="3721265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Aptos" panose="020B0004020202020204" pitchFamily="34" charset="0"/>
              <a:buNone/>
            </a:pPr>
            <a:r>
              <a:rPr lang="en-US" sz="1400" kern="100">
                <a:effectLst/>
                <a:latin typeface="+mn-lt"/>
                <a:ea typeface="Aptos" panose="020B0004020202020204" pitchFamily="34" charset="0"/>
                <a:cs typeface="Times New Roman" panose="02020603050405020304" pitchFamily="18" charset="0"/>
              </a:rPr>
              <a:t>Yes, w</a:t>
            </a:r>
            <a:r>
              <a:rPr lang="en-US" sz="1400" kern="100">
                <a:effectLst/>
                <a:latin typeface="+mn-lt"/>
                <a:ea typeface="Aptos" panose="020B0004020202020204" pitchFamily="34" charset="0"/>
                <a:cs typeface="Arial" panose="020B0604020202020204" pitchFamily="34" charset="0"/>
              </a:rPr>
              <a:t>e started by collecting potential use cases of Gen AI in financial advising.</a:t>
            </a:r>
          </a:p>
          <a:p>
            <a:pPr marL="0" marR="0">
              <a:lnSpc>
                <a:spcPct val="115000"/>
              </a:lnSpc>
              <a:spcAft>
                <a:spcPts val="800"/>
              </a:spcAft>
              <a:buNone/>
            </a:pPr>
            <a:endParaRPr lang="en-US" sz="1400" kern="100">
              <a:effectLst/>
              <a:latin typeface="+mn-lt"/>
              <a:ea typeface="Aptos" panose="020B0004020202020204" pitchFamily="34" charset="0"/>
              <a:cs typeface="Arial" panose="020B0604020202020204" pitchFamily="34" charset="0"/>
            </a:endParaRPr>
          </a:p>
          <a:p>
            <a:pPr marL="0" marR="0">
              <a:lnSpc>
                <a:spcPct val="115000"/>
              </a:lnSpc>
              <a:spcAft>
                <a:spcPts val="800"/>
              </a:spcAft>
              <a:buNone/>
            </a:pPr>
            <a:r>
              <a:rPr lang="en-US" sz="1400" kern="100">
                <a:effectLst/>
                <a:latin typeface="+mn-lt"/>
                <a:ea typeface="Aptos" panose="020B0004020202020204" pitchFamily="34" charset="0"/>
                <a:cs typeface="Arial" panose="020B0604020202020204" pitchFamily="34" charset="0"/>
              </a:rPr>
              <a:t>We narrowed it down to the six uses cases here on the screen.</a:t>
            </a:r>
          </a:p>
          <a:p>
            <a:pPr marL="0" marR="0" lvl="0" indent="0" algn="l" defTabSz="1218936" rtl="0" eaLnBrk="1" fontAlgn="auto" latinLnBrk="0" hangingPunct="1">
              <a:lnSpc>
                <a:spcPct val="115000"/>
              </a:lnSpc>
              <a:spcBef>
                <a:spcPts val="0"/>
              </a:spcBef>
              <a:spcAft>
                <a:spcPts val="800"/>
              </a:spcAft>
              <a:buClrTx/>
              <a:buSzTx/>
              <a:buFontTx/>
              <a:buNone/>
              <a:tabLst/>
              <a:defRPr/>
            </a:pPr>
            <a:endParaRPr lang="en-US" sz="1400" kern="100">
              <a:effectLst/>
              <a:latin typeface="+mn-lt"/>
              <a:ea typeface="Aptos" panose="020B0004020202020204" pitchFamily="34" charset="0"/>
              <a:cs typeface="Arial" panose="020B0604020202020204" pitchFamily="34" charset="0"/>
            </a:endParaRPr>
          </a:p>
          <a:p>
            <a:pPr marL="0" marR="0" lvl="0" indent="0" algn="l" defTabSz="1218936" rtl="0" eaLnBrk="1" fontAlgn="auto" latinLnBrk="0" hangingPunct="1">
              <a:lnSpc>
                <a:spcPct val="115000"/>
              </a:lnSpc>
              <a:spcBef>
                <a:spcPts val="0"/>
              </a:spcBef>
              <a:spcAft>
                <a:spcPts val="800"/>
              </a:spcAft>
              <a:buClrTx/>
              <a:buSzTx/>
              <a:buFontTx/>
              <a:buNone/>
              <a:tabLst/>
              <a:defRPr/>
            </a:pPr>
            <a:r>
              <a:rPr lang="en-US" sz="1400" kern="100">
                <a:effectLst/>
                <a:latin typeface="+mn-lt"/>
                <a:ea typeface="Aptos" panose="020B0004020202020204" pitchFamily="34" charset="0"/>
                <a:cs typeface="Arial" panose="020B0604020202020204" pitchFamily="34" charset="0"/>
              </a:rPr>
              <a:t>Not an exhaustive list, but you can see how we are touching on these key themes regarding the use of Gen AI in advising. </a:t>
            </a:r>
          </a:p>
          <a:p>
            <a:pPr marL="0" marR="0">
              <a:lnSpc>
                <a:spcPct val="115000"/>
              </a:lnSpc>
              <a:spcAft>
                <a:spcPts val="800"/>
              </a:spcAft>
              <a:buNone/>
            </a:pPr>
            <a:endParaRPr lang="en-US" sz="1400" kern="100">
              <a:effectLst/>
              <a:latin typeface="+mn-lt"/>
              <a:ea typeface="Aptos" panose="020B0004020202020204" pitchFamily="34" charset="0"/>
              <a:cs typeface="Arial" panose="020B0604020202020204" pitchFamily="34" charset="0"/>
            </a:endParaRPr>
          </a:p>
          <a:p>
            <a:pPr marL="0" marR="0">
              <a:lnSpc>
                <a:spcPct val="115000"/>
              </a:lnSpc>
              <a:spcAft>
                <a:spcPts val="800"/>
              </a:spcAft>
              <a:buNone/>
            </a:pPr>
            <a:r>
              <a:rPr lang="en-US" sz="1400" kern="100">
                <a:effectLst/>
                <a:latin typeface="+mn-lt"/>
                <a:ea typeface="Aptos" panose="020B0004020202020204" pitchFamily="34" charset="0"/>
                <a:cs typeface="Arial" panose="020B0604020202020204" pitchFamily="34" charset="0"/>
              </a:rPr>
              <a:t>For example, everyone is worried about hallucinations, and our use case of conducting investment research incorporates that concern. </a:t>
            </a:r>
          </a:p>
          <a:p>
            <a:pPr marL="0" marR="0">
              <a:lnSpc>
                <a:spcPct val="115000"/>
              </a:lnSpc>
              <a:spcAft>
                <a:spcPts val="800"/>
              </a:spcAft>
              <a:buNone/>
            </a:pPr>
            <a:endParaRPr lang="en-US" sz="1400" kern="100">
              <a:effectLst/>
              <a:latin typeface="+mn-lt"/>
              <a:ea typeface="Aptos" panose="020B0004020202020204" pitchFamily="34" charset="0"/>
              <a:cs typeface="Arial" panose="020B0604020202020204" pitchFamily="34" charset="0"/>
            </a:endParaRPr>
          </a:p>
          <a:p>
            <a:pPr marL="0" marR="0">
              <a:lnSpc>
                <a:spcPct val="115000"/>
              </a:lnSpc>
              <a:spcAft>
                <a:spcPts val="800"/>
              </a:spcAft>
              <a:buNone/>
            </a:pPr>
            <a:r>
              <a:rPr lang="en-US" sz="1400" kern="100">
                <a:effectLst/>
                <a:latin typeface="+mn-lt"/>
                <a:ea typeface="Aptos" panose="020B0004020202020204" pitchFamily="34" charset="0"/>
                <a:cs typeface="Arial" panose="020B0604020202020204" pitchFamily="34" charset="0"/>
              </a:rPr>
              <a:t>Another concern is Gen AI encroaching on an advisor’s role of providing a human touch, and the ‘Generating a personalized email’ starts to get at that idea.</a:t>
            </a:r>
          </a:p>
          <a:p>
            <a:pPr marL="0" marR="0">
              <a:lnSpc>
                <a:spcPct val="115000"/>
              </a:lnSpc>
              <a:spcAft>
                <a:spcPts val="800"/>
              </a:spcAft>
              <a:buNone/>
            </a:pPr>
            <a:endParaRPr lang="en-US" sz="1400" kern="100">
              <a:effectLst/>
              <a:latin typeface="+mn-lt"/>
              <a:ea typeface="Aptos" panose="020B0004020202020204" pitchFamily="34" charset="0"/>
              <a:cs typeface="Arial" panose="020B0604020202020204" pitchFamily="34" charset="0"/>
            </a:endParaRPr>
          </a:p>
          <a:p>
            <a:pPr marL="0" marR="0">
              <a:lnSpc>
                <a:spcPct val="115000"/>
              </a:lnSpc>
              <a:spcAft>
                <a:spcPts val="800"/>
              </a:spcAft>
              <a:buNone/>
            </a:pPr>
            <a:r>
              <a:rPr lang="en-US" sz="1400" kern="100">
                <a:effectLst/>
                <a:latin typeface="+mn-lt"/>
                <a:ea typeface="Aptos" panose="020B0004020202020204" pitchFamily="34" charset="0"/>
                <a:cs typeface="Arial" panose="020B0604020202020204" pitchFamily="34" charset="0"/>
              </a:rPr>
              <a:t>Another common concern is privacy issues regarding client data, and we see that play out in the ‘providing personalized recommendations’ use case. </a:t>
            </a:r>
          </a:p>
        </p:txBody>
      </p:sp>
      <p:sp>
        <p:nvSpPr>
          <p:cNvPr id="4" name="Slide Number Placeholder 3"/>
          <p:cNvSpPr>
            <a:spLocks noGrp="1"/>
          </p:cNvSpPr>
          <p:nvPr>
            <p:ph type="sldNum" sz="quarter" idx="5"/>
          </p:nvPr>
        </p:nvSpPr>
        <p:spPr/>
        <p:txBody>
          <a:bodyPr/>
          <a:lstStyle/>
          <a:p>
            <a:fld id="{2D2A975B-C435-454C-8F38-ED7A83CB59A9}" type="slidenum">
              <a:rPr lang="en-US" smtClean="0"/>
              <a:t>22</a:t>
            </a:fld>
            <a:endParaRPr lang="en-US"/>
          </a:p>
        </p:txBody>
      </p:sp>
    </p:spTree>
    <p:extLst>
      <p:ext uri="{BB962C8B-B14F-4D97-AF65-F5344CB8AC3E}">
        <p14:creationId xmlns:p14="http://schemas.microsoft.com/office/powerpoint/2010/main" val="2789757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F571A-03E9-198A-F3F8-B1DBD4B8C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7C5586-AD05-6612-EF30-279F6074BF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78DEF-3725-7596-9FC2-6B2E94C71545}"/>
              </a:ext>
            </a:extLst>
          </p:cNvPr>
          <p:cNvSpPr>
            <a:spLocks noGrp="1"/>
          </p:cNvSpPr>
          <p:nvPr>
            <p:ph type="body" idx="1"/>
          </p:nvPr>
        </p:nvSpPr>
        <p:spPr/>
        <p:txBody>
          <a:bodyPr/>
          <a:lstStyle/>
          <a:p>
            <a:pPr marL="0" marR="0">
              <a:lnSpc>
                <a:spcPct val="115000"/>
              </a:lnSpc>
              <a:spcAft>
                <a:spcPts val="800"/>
              </a:spcAft>
              <a:buNone/>
            </a:pPr>
            <a:r>
              <a:rPr lang="en-US" sz="1400" kern="100">
                <a:effectLst/>
                <a:latin typeface="Aptos" panose="020B0004020202020204" pitchFamily="34" charset="0"/>
                <a:ea typeface="Aptos" panose="020B0004020202020204" pitchFamily="34" charset="0"/>
                <a:cs typeface="Arial" panose="020B0604020202020204" pitchFamily="34" charset="0"/>
              </a:rPr>
              <a:t>In our study, we asked on group of investors (N – 1218) to consider hypothetical scenarios where their advisor is using Gen AI while performing these behaviors. </a:t>
            </a:r>
          </a:p>
          <a:p>
            <a:pPr marL="0" marR="0">
              <a:lnSpc>
                <a:spcPct val="115000"/>
              </a:lnSpc>
              <a:spcAft>
                <a:spcPts val="800"/>
              </a:spcAft>
              <a:buNone/>
            </a:pP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400" kern="100">
                <a:effectLst/>
                <a:latin typeface="Aptos" panose="020B0004020202020204" pitchFamily="34" charset="0"/>
                <a:ea typeface="Aptos" panose="020B0004020202020204" pitchFamily="34" charset="0"/>
                <a:cs typeface="Arial" panose="020B0604020202020204" pitchFamily="34" charset="0"/>
              </a:rPr>
              <a:t>Then we asked follow-up questions to gauge people’s reactions to these use cases. We asked how comfortable they were with their advisor using Gen AI in this way, how this would impact their relationship, and how much they would be willing to pay this advisor for this action. We also asked questions to understand why people reacting this way which can inform how we can manage these reactions. </a:t>
            </a:r>
          </a:p>
          <a:p>
            <a:pPr marL="0" marR="0">
              <a:lnSpc>
                <a:spcPct val="115000"/>
              </a:lnSpc>
              <a:spcAft>
                <a:spcPts val="800"/>
              </a:spcAft>
              <a:buNone/>
            </a:pP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400" kern="100">
                <a:effectLst/>
                <a:latin typeface="Aptos" panose="020B0004020202020204" pitchFamily="34" charset="0"/>
                <a:ea typeface="Aptos" panose="020B0004020202020204" pitchFamily="34" charset="0"/>
                <a:cs typeface="Arial" panose="020B0604020202020204" pitchFamily="34" charset="0"/>
              </a:rPr>
              <a:t>Then we asked a completely separate group of investors (N – 636) to consider these same scenarios, but this time the advisor is completing these actions on their own. No mention of Gen AI. Then we ask the same follow up questions to gauge their reactions. This group is our baseline, they allow us to measure IF and to WHAT EXTENT the addition of Gen AI affected investors reactions. </a:t>
            </a:r>
          </a:p>
          <a:p>
            <a:pPr marL="0" marR="0">
              <a:lnSpc>
                <a:spcPct val="115000"/>
              </a:lnSpc>
              <a:spcAft>
                <a:spcPts val="800"/>
              </a:spcAft>
              <a:buNone/>
            </a:pP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sz="1400" kern="100">
                <a:effectLst/>
                <a:latin typeface="Aptos" panose="020B0004020202020204" pitchFamily="34" charset="0"/>
                <a:ea typeface="Aptos" panose="020B0004020202020204" pitchFamily="34" charset="0"/>
                <a:cs typeface="Arial" panose="020B0604020202020204" pitchFamily="34" charset="0"/>
              </a:rPr>
              <a:t>With that, let’s talk about what we found. Danielle, can you walk us through our results?</a:t>
            </a:r>
          </a:p>
        </p:txBody>
      </p:sp>
      <p:sp>
        <p:nvSpPr>
          <p:cNvPr id="4" name="Slide Number Placeholder 3">
            <a:extLst>
              <a:ext uri="{FF2B5EF4-FFF2-40B4-BE49-F238E27FC236}">
                <a16:creationId xmlns:a16="http://schemas.microsoft.com/office/drawing/2014/main" id="{80C8046B-BA7A-F616-8CE8-4007A4988CE9}"/>
              </a:ext>
            </a:extLst>
          </p:cNvPr>
          <p:cNvSpPr>
            <a:spLocks noGrp="1"/>
          </p:cNvSpPr>
          <p:nvPr>
            <p:ph type="sldNum" sz="quarter" idx="5"/>
          </p:nvPr>
        </p:nvSpPr>
        <p:spPr/>
        <p:txBody>
          <a:bodyPr/>
          <a:lstStyle/>
          <a:p>
            <a:fld id="{2D2A975B-C435-454C-8F38-ED7A83CB59A9}" type="slidenum">
              <a:rPr lang="en-US" smtClean="0"/>
              <a:t>23</a:t>
            </a:fld>
            <a:endParaRPr lang="en-US"/>
          </a:p>
        </p:txBody>
      </p:sp>
    </p:spTree>
    <p:extLst>
      <p:ext uri="{BB962C8B-B14F-4D97-AF65-F5344CB8AC3E}">
        <p14:creationId xmlns:p14="http://schemas.microsoft.com/office/powerpoint/2010/main" val="2490653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Here we are going to talk about the effect of different use cases of AI on the advisor-client relationship. People’s comfort with the use cases largely mirrored these findings, so we are going to focus on the relationship impact because it’s more tangible.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i="1" kern="100">
                <a:effectLst/>
                <a:latin typeface="Aptos" panose="020B0004020202020204" pitchFamily="34" charset="0"/>
                <a:ea typeface="Aptos" panose="020B0004020202020204" pitchFamily="34" charset="0"/>
                <a:cs typeface="Times New Roman" panose="02020603050405020304" pitchFamily="18" charset="0"/>
              </a:rPr>
              <a:t>ORIENT TO GRAPH</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There are a couple of ways that we can talk about these findings. We can talk about situations where using AI hurts the relationship (i.e., focus on which blue lines fall below the midpoint), or we can talk about activities that have a less positive impact when an advisor uses AI to do them than when advisors do it alone (i.e., focus on the space between the blue and pink lines).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Let’s start by taking the first approach. We see two activities where people tended to report that AI would hurt their relationship with their advisor: personalizing emails and personalizing recommendations. Right away, there is a clear theme here. People don’t like it when AI is being used for personalization. Remember, our previous research found people felt “advice I can rely on” was one of the most important value adds an advisor provides. This means providing advice that is specific to the client, that understands them, that helps them sleep better at night. Because of this, it’s understandable that people may not like AI getting involved. After all, an AI may “know” them but it doesn’t really </a:t>
            </a:r>
            <a:r>
              <a:rPr lang="en-US" sz="1800" i="1" kern="100">
                <a:effectLst/>
                <a:latin typeface="Aptos" panose="020B0004020202020204" pitchFamily="34" charset="0"/>
                <a:ea typeface="Aptos" panose="020B0004020202020204" pitchFamily="34" charset="0"/>
                <a:cs typeface="Times New Roman" panose="02020603050405020304" pitchFamily="18" charset="0"/>
              </a:rPr>
              <a:t>know </a:t>
            </a:r>
            <a:r>
              <a:rPr lang="en-US" sz="1800" kern="100">
                <a:effectLst/>
                <a:latin typeface="Aptos" panose="020B0004020202020204" pitchFamily="34" charset="0"/>
                <a:ea typeface="Aptos" panose="020B0004020202020204" pitchFamily="34" charset="0"/>
                <a:cs typeface="Times New Roman" panose="02020603050405020304" pitchFamily="18" charset="0"/>
              </a:rPr>
              <a:t>them at all.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Now, let’s talk about activities where AI doesn’t harm the relationship but still has a notably less positive impact than a human alone: doing investment research, summarizing resources, and generating goals. When it comes to activities like this, you will want to consider the trade-offs of using AI. For example, offloading goal generation to AI may save you </a:t>
            </a:r>
            <a:r>
              <a:rPr lang="en-US" sz="1800" i="0" kern="100">
                <a:effectLst/>
                <a:latin typeface="Aptos" panose="020B0004020202020204" pitchFamily="34" charset="0"/>
                <a:ea typeface="Aptos" panose="020B0004020202020204" pitchFamily="34" charset="0"/>
                <a:cs typeface="Times New Roman" panose="02020603050405020304" pitchFamily="18" charset="0"/>
              </a:rPr>
              <a:t>some time but probably not enough to justify using it given how valuable clients find advisors’ support with their goals .So</a:t>
            </a:r>
            <a:r>
              <a:rPr lang="en-US" sz="1800" kern="100">
                <a:effectLst/>
                <a:latin typeface="Aptos" panose="020B0004020202020204" pitchFamily="34" charset="0"/>
                <a:ea typeface="Aptos" panose="020B0004020202020204" pitchFamily="34" charset="0"/>
                <a:cs typeface="Times New Roman" panose="02020603050405020304" pitchFamily="18" charset="0"/>
              </a:rPr>
              <a:t> maybe you don’t use AI here, or if you do, it’s just a tool to kickstart the conversation that largely happens with you.</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 would like to draw your attention to a clear win, though, which is using AI to help draft marketing materials, which many advisors have to do, eats up time, yet isn’t a big value add. Here we see no negative impact and no huge AI/human disparity in our ratings. So it sounds like a win all around to use AI.</a:t>
            </a:r>
          </a:p>
          <a:p>
            <a:pPr marL="0" marR="0">
              <a:lnSpc>
                <a:spcPct val="115000"/>
              </a:lnSpc>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So using AI can have a notable impact on your relationships with clients, which is important to know because that relationship is the bedrock of an advisor’s value to their client. </a:t>
            </a:r>
          </a:p>
        </p:txBody>
      </p:sp>
      <p:sp>
        <p:nvSpPr>
          <p:cNvPr id="4" name="Slide Number Placeholder 3"/>
          <p:cNvSpPr>
            <a:spLocks noGrp="1"/>
          </p:cNvSpPr>
          <p:nvPr>
            <p:ph type="sldNum" sz="quarter" idx="5"/>
          </p:nvPr>
        </p:nvSpPr>
        <p:spPr/>
        <p:txBody>
          <a:bodyPr/>
          <a:lstStyle/>
          <a:p>
            <a:fld id="{41E960CF-1F34-D344-8864-4D45A02C4804}" type="slidenum">
              <a:rPr lang="en-US" smtClean="0"/>
              <a:pPr/>
              <a:t>24</a:t>
            </a:fld>
            <a:endParaRPr lang="en-US"/>
          </a:p>
        </p:txBody>
      </p:sp>
    </p:spTree>
    <p:extLst>
      <p:ext uri="{BB962C8B-B14F-4D97-AF65-F5344CB8AC3E}">
        <p14:creationId xmlns:p14="http://schemas.microsoft.com/office/powerpoint/2010/main" val="314300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62AE-51CF-21ED-29A6-FCDBAD617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63CAB9-39C5-424D-CD85-815951AFA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57598-85E1-6D6D-E25D-5D1784671652}"/>
              </a:ext>
            </a:extLst>
          </p:cNvPr>
          <p:cNvSpPr>
            <a:spLocks noGrp="1"/>
          </p:cNvSpPr>
          <p:nvPr>
            <p:ph type="body" idx="1"/>
          </p:nvPr>
        </p:nvSpPr>
        <p:spPr/>
        <p:txBody>
          <a:bodyPr/>
          <a:lstStyle/>
          <a:p>
            <a:pPr marL="0" indent="0">
              <a:buFontTx/>
              <a:buNone/>
            </a:pPr>
            <a:r>
              <a:rPr lang="en-US"/>
              <a:t>And this ding to the relationship is reflected in how much people are willing to pay an advisor who uses AI. We see people expect to pay up to 33% less for work done by an advisor with AI compared to an advisor alone. </a:t>
            </a:r>
          </a:p>
          <a:p>
            <a:pPr marL="0" indent="0">
              <a:buFontTx/>
              <a:buNone/>
            </a:pPr>
            <a:endParaRPr lang="en-US"/>
          </a:p>
          <a:p>
            <a:pPr marL="0" indent="0">
              <a:buFontTx/>
              <a:buNone/>
            </a:pPr>
            <a:r>
              <a:rPr lang="en-US"/>
              <a:t>I’m sure it has you all wondering whether AI may subtract—rather than add—value to your practice. </a:t>
            </a:r>
          </a:p>
          <a:p>
            <a:pPr marL="0" indent="0">
              <a:buFontTx/>
              <a:buNone/>
            </a:pPr>
            <a:endParaRPr lang="en-US"/>
          </a:p>
          <a:p>
            <a:pPr marL="0" indent="0">
              <a:buFontTx/>
              <a:buNone/>
            </a:pPr>
            <a:r>
              <a:rPr lang="en-US"/>
              <a:t>If so, then you’re right where we want you to be because, remember, the thoughtless use of AI is going to be what hurts your relationships with clients. </a:t>
            </a:r>
          </a:p>
          <a:p>
            <a:pPr marL="0" indent="0">
              <a:buFontTx/>
              <a:buNone/>
            </a:pPr>
            <a:r>
              <a:rPr lang="en-US"/>
              <a:t> </a:t>
            </a:r>
          </a:p>
          <a:p>
            <a:pPr marL="0" indent="0">
              <a:buFontTx/>
              <a:buNone/>
            </a:pPr>
            <a:r>
              <a:rPr lang="en-US"/>
              <a:t>This is where behavioral science comes in. One of the benefits to behavioral science is that it helps us not only understand </a:t>
            </a:r>
            <a:r>
              <a:rPr lang="en-US" i="1"/>
              <a:t>what</a:t>
            </a:r>
            <a:r>
              <a:rPr lang="en-US" i="0"/>
              <a:t> people think, it also helps us understand </a:t>
            </a:r>
            <a:r>
              <a:rPr lang="en-US" i="1"/>
              <a:t>why</a:t>
            </a:r>
            <a:r>
              <a:rPr lang="en-US" i="0"/>
              <a:t> people think the way they do and </a:t>
            </a:r>
            <a:r>
              <a:rPr lang="en-US" i="1"/>
              <a:t>how </a:t>
            </a:r>
            <a:r>
              <a:rPr lang="en-US" i="0"/>
              <a:t>we can work with them, and this can help us develop an thoughtful approach to AI.</a:t>
            </a:r>
            <a:endParaRPr lang="en-US"/>
          </a:p>
        </p:txBody>
      </p:sp>
      <p:sp>
        <p:nvSpPr>
          <p:cNvPr id="4" name="Slide Number Placeholder 3">
            <a:extLst>
              <a:ext uri="{FF2B5EF4-FFF2-40B4-BE49-F238E27FC236}">
                <a16:creationId xmlns:a16="http://schemas.microsoft.com/office/drawing/2014/main" id="{6441351A-7001-E77D-BEDC-6FFFF9B5242C}"/>
              </a:ext>
            </a:extLst>
          </p:cNvPr>
          <p:cNvSpPr>
            <a:spLocks noGrp="1"/>
          </p:cNvSpPr>
          <p:nvPr>
            <p:ph type="sldNum" sz="quarter" idx="5"/>
          </p:nvPr>
        </p:nvSpPr>
        <p:spPr/>
        <p:txBody>
          <a:bodyPr/>
          <a:lstStyle/>
          <a:p>
            <a:fld id="{41E960CF-1F34-D344-8864-4D45A02C4804}" type="slidenum">
              <a:rPr lang="en-US" smtClean="0"/>
              <a:pPr/>
              <a:t>25</a:t>
            </a:fld>
            <a:endParaRPr lang="en-US"/>
          </a:p>
        </p:txBody>
      </p:sp>
    </p:spTree>
    <p:extLst>
      <p:ext uri="{BB962C8B-B14F-4D97-AF65-F5344CB8AC3E}">
        <p14:creationId xmlns:p14="http://schemas.microsoft.com/office/powerpoint/2010/main" val="664215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3D55B-24EE-528F-0E0C-78ECED06F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D48F5-02F7-1710-2462-EA69F740C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CD88E-16AF-B10A-B357-09D3A5ADBF78}"/>
              </a:ext>
            </a:extLst>
          </p:cNvPr>
          <p:cNvSpPr>
            <a:spLocks noGrp="1"/>
          </p:cNvSpPr>
          <p:nvPr>
            <p:ph type="body" idx="1"/>
          </p:nvPr>
        </p:nvSpPr>
        <p:spPr/>
        <p:txBody>
          <a:bodyPr/>
          <a:lstStyle/>
          <a:p>
            <a:r>
              <a:rPr lang="en-US" i="0"/>
              <a:t>To that end, we asked people why they felt the way they did about each of these use cases. We let people write whatever they wanted and gave them no prompting—so this is not us putting words in people’s mouths. </a:t>
            </a:r>
          </a:p>
          <a:p>
            <a:endParaRPr lang="en-US" i="0"/>
          </a:p>
          <a:p>
            <a:r>
              <a:rPr lang="en-US" i="0"/>
              <a:t>We found that people who mentioned efficiency in their responses tended to feel more positively about AI being used for </a:t>
            </a:r>
            <a:r>
              <a:rPr lang="en-US" i="1"/>
              <a:t>all</a:t>
            </a:r>
            <a:r>
              <a:rPr lang="en-US" i="0"/>
              <a:t> of the use cases we investigated. Like this guy. </a:t>
            </a:r>
          </a:p>
          <a:p>
            <a:endParaRPr lang="en-US" i="0"/>
          </a:p>
          <a:p>
            <a:r>
              <a:rPr lang="en-US" i="0"/>
              <a:t>This is where we begin to find an inroads for AI. We use AI to be efficient, and we can showcase that to clients!</a:t>
            </a:r>
          </a:p>
        </p:txBody>
      </p:sp>
      <p:sp>
        <p:nvSpPr>
          <p:cNvPr id="4" name="Slide Number Placeholder 3">
            <a:extLst>
              <a:ext uri="{FF2B5EF4-FFF2-40B4-BE49-F238E27FC236}">
                <a16:creationId xmlns:a16="http://schemas.microsoft.com/office/drawing/2014/main" id="{D166EF6D-E589-7276-8C38-A121683E69C9}"/>
              </a:ext>
            </a:extLst>
          </p:cNvPr>
          <p:cNvSpPr>
            <a:spLocks noGrp="1"/>
          </p:cNvSpPr>
          <p:nvPr>
            <p:ph type="sldNum" sz="quarter" idx="5"/>
          </p:nvPr>
        </p:nvSpPr>
        <p:spPr/>
        <p:txBody>
          <a:bodyPr/>
          <a:lstStyle/>
          <a:p>
            <a:fld id="{41E960CF-1F34-D344-8864-4D45A02C4804}" type="slidenum">
              <a:rPr lang="en-US" smtClean="0"/>
              <a:pPr/>
              <a:t>26</a:t>
            </a:fld>
            <a:endParaRPr lang="en-US"/>
          </a:p>
        </p:txBody>
      </p:sp>
    </p:spTree>
    <p:extLst>
      <p:ext uri="{BB962C8B-B14F-4D97-AF65-F5344CB8AC3E}">
        <p14:creationId xmlns:p14="http://schemas.microsoft.com/office/powerpoint/2010/main" val="465189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13C0A-9253-B923-28DF-D92BC6591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648A6-01AF-A4A0-AA12-B4E9197B7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0C647-510A-FE54-6DB6-29EF6C56E173}"/>
              </a:ext>
            </a:extLst>
          </p:cNvPr>
          <p:cNvSpPr>
            <a:spLocks noGrp="1"/>
          </p:cNvSpPr>
          <p:nvPr>
            <p:ph type="body" idx="1"/>
          </p:nvPr>
        </p:nvSpPr>
        <p:spPr/>
        <p:txBody>
          <a:bodyPr/>
          <a:lstStyle/>
          <a:p>
            <a:pPr marL="0" marR="0" lvl="0" indent="0" algn="l" defTabSz="1218936" rtl="0" eaLnBrk="1" fontAlgn="auto" latinLnBrk="0" hangingPunct="1">
              <a:lnSpc>
                <a:spcPct val="100000"/>
              </a:lnSpc>
              <a:spcBef>
                <a:spcPts val="0"/>
              </a:spcBef>
              <a:spcAft>
                <a:spcPts val="0"/>
              </a:spcAft>
              <a:buClrTx/>
              <a:buSzTx/>
              <a:buFontTx/>
              <a:buNone/>
              <a:tabLst/>
              <a:defRPr/>
            </a:pPr>
            <a:r>
              <a:rPr lang="en-US" i="0"/>
              <a:t>But clarity matter here because efficiency might be seen as laziness or cutting corners. So you have to communicate about </a:t>
            </a:r>
            <a:r>
              <a:rPr lang="en-US" i="1"/>
              <a:t>why </a:t>
            </a:r>
            <a:r>
              <a:rPr lang="en-US" i="0"/>
              <a:t>you’re using AI beyond freeing up some time for golfing—instead, efficiency buys back time so you can provide higher value services. This also helps solve that pay problem. Yes, maybe your client thinks your work that is AI-assisted is worth less BUT you’re providing more work that they value elsewhere thanks to gains in efficiency. </a:t>
            </a:r>
          </a:p>
          <a:p>
            <a:endParaRPr lang="en-US" i="0"/>
          </a:p>
        </p:txBody>
      </p:sp>
      <p:sp>
        <p:nvSpPr>
          <p:cNvPr id="4" name="Slide Number Placeholder 3">
            <a:extLst>
              <a:ext uri="{FF2B5EF4-FFF2-40B4-BE49-F238E27FC236}">
                <a16:creationId xmlns:a16="http://schemas.microsoft.com/office/drawing/2014/main" id="{2B76EDF4-02E2-D648-1697-CEBDD7941B74}"/>
              </a:ext>
            </a:extLst>
          </p:cNvPr>
          <p:cNvSpPr>
            <a:spLocks noGrp="1"/>
          </p:cNvSpPr>
          <p:nvPr>
            <p:ph type="sldNum" sz="quarter" idx="5"/>
          </p:nvPr>
        </p:nvSpPr>
        <p:spPr/>
        <p:txBody>
          <a:bodyPr/>
          <a:lstStyle/>
          <a:p>
            <a:fld id="{41E960CF-1F34-D344-8864-4D45A02C4804}" type="slidenum">
              <a:rPr lang="en-US" smtClean="0"/>
              <a:pPr/>
              <a:t>27</a:t>
            </a:fld>
            <a:endParaRPr lang="en-US"/>
          </a:p>
        </p:txBody>
      </p:sp>
    </p:spTree>
    <p:extLst>
      <p:ext uri="{BB962C8B-B14F-4D97-AF65-F5344CB8AC3E}">
        <p14:creationId xmlns:p14="http://schemas.microsoft.com/office/powerpoint/2010/main" val="62885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final takeaway is that the value of AI in financial planning depends on “why advisors uses the AI”</a:t>
            </a:r>
          </a:p>
          <a:p>
            <a:r>
              <a:rPr lang="en-US"/>
              <a:t>How did we get here?</a:t>
            </a:r>
          </a:p>
          <a:p>
            <a:r>
              <a:rPr lang="en-US"/>
              <a:t>Well, we asked people to tell us in their own words why they reacted like they did to an advisor using AI. </a:t>
            </a:r>
          </a:p>
          <a:p>
            <a:r>
              <a:rPr lang="en-US"/>
              <a:t>We found that people often were tapping into the motivations listed here: efficiency, personalization, expertise, privacy, accuracy, and trust. </a:t>
            </a:r>
          </a:p>
          <a:p>
            <a:r>
              <a:rPr lang="en-US"/>
              <a:t>And most interestingly, what we found is that people who were focused on the efficiency of employing gen AI in financial advising were more likely to have a positive response to it. </a:t>
            </a:r>
          </a:p>
          <a:p>
            <a:r>
              <a:rPr lang="en-US"/>
              <a:t>This points to an important inroads to AI acceptance in financial planning: if clients understand that advisors are using gen AI not out of laziness or a lack of knowledge but because it will allow them to be more efficient—or outsource the dumb stuff—then they will be more like</a:t>
            </a:r>
          </a:p>
        </p:txBody>
      </p:sp>
      <p:sp>
        <p:nvSpPr>
          <p:cNvPr id="4" name="Slide Number Placeholder 3"/>
          <p:cNvSpPr>
            <a:spLocks noGrp="1"/>
          </p:cNvSpPr>
          <p:nvPr>
            <p:ph type="sldNum" sz="quarter" idx="5"/>
          </p:nvPr>
        </p:nvSpPr>
        <p:spPr/>
        <p:txBody>
          <a:bodyPr/>
          <a:lstStyle/>
          <a:p>
            <a:fld id="{2D2A975B-C435-454C-8F38-ED7A83CB59A9}" type="slidenum">
              <a:rPr lang="en-US" smtClean="0"/>
              <a:t>28</a:t>
            </a:fld>
            <a:endParaRPr lang="en-US"/>
          </a:p>
        </p:txBody>
      </p:sp>
    </p:spTree>
    <p:extLst>
      <p:ext uri="{BB962C8B-B14F-4D97-AF65-F5344CB8AC3E}">
        <p14:creationId xmlns:p14="http://schemas.microsoft.com/office/powerpoint/2010/main" val="2489862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7DF20-908C-319C-9158-33BF4DCAA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667BD-25A2-FACC-8450-1EFFB7649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DED14-F0E3-FC73-CCE5-8A6C0D704712}"/>
              </a:ext>
            </a:extLst>
          </p:cNvPr>
          <p:cNvSpPr>
            <a:spLocks noGrp="1"/>
          </p:cNvSpPr>
          <p:nvPr>
            <p:ph type="body" idx="1"/>
          </p:nvPr>
        </p:nvSpPr>
        <p:spPr/>
        <p:txBody>
          <a:bodyPr/>
          <a:lstStyle/>
          <a:p>
            <a:pPr marL="0" indent="0">
              <a:buFontTx/>
              <a:buNone/>
            </a:pPr>
            <a:r>
              <a:rPr lang="en-US"/>
              <a:t>But you need to do more to implement AI in a client-friendly way than explain the benefits of making you more efficient. </a:t>
            </a:r>
          </a:p>
          <a:p>
            <a:pPr marL="0" indent="0">
              <a:buFontTx/>
              <a:buNone/>
            </a:pPr>
            <a:endParaRPr lang="en-US" i="0"/>
          </a:p>
          <a:p>
            <a:pPr marL="0" indent="0">
              <a:buFontTx/>
              <a:buNone/>
            </a:pPr>
            <a:r>
              <a:rPr lang="en-US" i="0"/>
              <a:t>We also asked people what kind of safeguards they wanted in place to feel comfortable with AI in financial planning. Again, this was unprompted open text.</a:t>
            </a:r>
          </a:p>
          <a:p>
            <a:pPr marL="0" indent="0">
              <a:buFontTx/>
              <a:buNone/>
            </a:pPr>
            <a:endParaRPr lang="en-US" i="0"/>
          </a:p>
          <a:p>
            <a:pPr marL="0" indent="0">
              <a:buFontTx/>
              <a:buNone/>
            </a:pPr>
            <a:r>
              <a:rPr lang="en-US" i="0"/>
              <a:t>So along the top we see the issues clients were concerned with, in the middle we have examples of what people told us, and at the bottom we’ve provided good </a:t>
            </a:r>
            <a:r>
              <a:rPr lang="en-US" i="1"/>
              <a:t>starting</a:t>
            </a:r>
            <a:r>
              <a:rPr lang="en-US" i="0"/>
              <a:t> points to help alleviate these concerns. </a:t>
            </a:r>
            <a:endParaRPr lang="en-US"/>
          </a:p>
          <a:p>
            <a:pPr marL="0" indent="0">
              <a:buFontTx/>
              <a:buNone/>
            </a:pPr>
            <a:endParaRPr lang="en-US"/>
          </a:p>
          <a:p>
            <a:pPr marL="0" indent="0">
              <a:buFontTx/>
              <a:buNone/>
            </a:pPr>
            <a:r>
              <a:rPr lang="en-US" i="1"/>
              <a:t>Walk through table (these are some good starting points for how to address these concerns)</a:t>
            </a:r>
          </a:p>
          <a:p>
            <a:pPr marL="285750" indent="-285750">
              <a:buFontTx/>
              <a:buChar char="-"/>
            </a:pPr>
            <a:endParaRPr lang="en-US"/>
          </a:p>
          <a:p>
            <a:pPr marL="0" indent="0">
              <a:buFontTx/>
              <a:buNone/>
            </a:pPr>
            <a:r>
              <a:rPr lang="en-US"/>
              <a:t>Remember that these are just a starting point and is by no means meant to be the comprehensive list of guardrails. 35% - don’t want to alienate a third of your clients; no demo differences – don’t assume your clients will be okay with these concerns</a:t>
            </a:r>
          </a:p>
          <a:p>
            <a:pPr marL="0" indent="0">
              <a:buFontTx/>
              <a:buNone/>
            </a:pPr>
            <a:endParaRPr lang="en-US"/>
          </a:p>
          <a:p>
            <a:pPr marL="0" indent="0">
              <a:buFontTx/>
              <a:buNone/>
            </a:pPr>
            <a:r>
              <a:rPr lang="en-US"/>
              <a:t>Now that we’ve discussed our results, let’s discuss the framework we’ve developed from them to help you use AI intelligently in your practice. S, can you help us out here?</a:t>
            </a:r>
          </a:p>
          <a:p>
            <a:pPr marL="285750" indent="-285750">
              <a:buFontTx/>
              <a:buChar char="-"/>
            </a:pPr>
            <a:endParaRPr lang="en-US"/>
          </a:p>
          <a:p>
            <a:pPr marL="285750" indent="-285750">
              <a:buFontTx/>
              <a:buChar char="-"/>
            </a:pPr>
            <a:endParaRPr lang="en-US"/>
          </a:p>
          <a:p>
            <a:pPr marL="0" indent="0">
              <a:buFontTx/>
              <a:buNone/>
            </a:pPr>
            <a:endParaRPr lang="en-US"/>
          </a:p>
          <a:p>
            <a:pPr marL="285750" indent="-285750">
              <a:buFontTx/>
              <a:buChar char="-"/>
            </a:pPr>
            <a:endParaRPr lang="en-US"/>
          </a:p>
          <a:p>
            <a:pPr marL="285750" indent="-285750">
              <a:buFontTx/>
              <a:buChar char="-"/>
            </a:pPr>
            <a:endParaRPr lang="en-US"/>
          </a:p>
        </p:txBody>
      </p:sp>
      <p:sp>
        <p:nvSpPr>
          <p:cNvPr id="4" name="Slide Number Placeholder 3">
            <a:extLst>
              <a:ext uri="{FF2B5EF4-FFF2-40B4-BE49-F238E27FC236}">
                <a16:creationId xmlns:a16="http://schemas.microsoft.com/office/drawing/2014/main" id="{240F64C6-775B-4D63-6E4E-1A3C41343A86}"/>
              </a:ext>
            </a:extLst>
          </p:cNvPr>
          <p:cNvSpPr>
            <a:spLocks noGrp="1"/>
          </p:cNvSpPr>
          <p:nvPr>
            <p:ph type="sldNum" sz="quarter" idx="5"/>
          </p:nvPr>
        </p:nvSpPr>
        <p:spPr/>
        <p:txBody>
          <a:bodyPr/>
          <a:lstStyle/>
          <a:p>
            <a:fld id="{41E960CF-1F34-D344-8864-4D45A02C4804}" type="slidenum">
              <a:rPr lang="en-US" smtClean="0"/>
              <a:pPr/>
              <a:t>29</a:t>
            </a:fld>
            <a:endParaRPr lang="en-US"/>
          </a:p>
        </p:txBody>
      </p:sp>
    </p:spTree>
    <p:extLst>
      <p:ext uri="{BB962C8B-B14F-4D97-AF65-F5344CB8AC3E}">
        <p14:creationId xmlns:p14="http://schemas.microsoft.com/office/powerpoint/2010/main" val="964780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ptos" panose="020B0004020202020204" pitchFamily="34" charset="0"/>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High level findings and how we got there,</a:t>
            </a:r>
          </a:p>
          <a:p>
            <a:pPr marL="342900" marR="0" lvl="0" indent="-342900">
              <a:lnSpc>
                <a:spcPct val="115000"/>
              </a:lnSpc>
              <a:spcBef>
                <a:spcPts val="0"/>
              </a:spcBef>
              <a:spcAft>
                <a:spcPts val="0"/>
              </a:spcAft>
              <a:buFont typeface="Aptos" panose="020B0004020202020204" pitchFamily="34" charset="0"/>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Gen AI can be a powerful tool but </a:t>
            </a:r>
          </a:p>
          <a:p>
            <a:pPr marL="342900" marR="0" lvl="0" indent="-342900">
              <a:lnSpc>
                <a:spcPct val="115000"/>
              </a:lnSpc>
              <a:spcBef>
                <a:spcPts val="0"/>
              </a:spcBef>
              <a:spcAft>
                <a:spcPts val="0"/>
              </a:spcAft>
              <a:buFont typeface="Aptos" panose="020B0004020202020204" pitchFamily="34" charset="0"/>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but </a:t>
            </a:r>
            <a:r>
              <a:rPr lang="en-US" sz="1200" b="1" kern="100">
                <a:effectLst/>
                <a:latin typeface="Aptos" panose="020B0004020202020204" pitchFamily="34" charset="0"/>
                <a:ea typeface="Aptos" panose="020B0004020202020204" pitchFamily="34" charset="0"/>
                <a:cs typeface="Times New Roman" panose="02020603050405020304" pitchFamily="18" charset="0"/>
              </a:rPr>
              <a:t>proceed with caution with these insights in mind</a:t>
            </a: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15000"/>
              </a:lnSpc>
              <a:spcBef>
                <a:spcPts val="0"/>
              </a:spcBef>
              <a:spcAft>
                <a:spcPts val="800"/>
              </a:spcAft>
              <a:buFont typeface="Aptos" panose="020B0004020202020204" pitchFamily="34" charset="0"/>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To help make that advice more actionable</a:t>
            </a:r>
          </a:p>
          <a:p>
            <a:endParaRPr lang="en-US"/>
          </a:p>
        </p:txBody>
      </p:sp>
      <p:sp>
        <p:nvSpPr>
          <p:cNvPr id="4" name="Slide Number Placeholder 3"/>
          <p:cNvSpPr>
            <a:spLocks noGrp="1"/>
          </p:cNvSpPr>
          <p:nvPr>
            <p:ph type="sldNum" sz="quarter" idx="5"/>
          </p:nvPr>
        </p:nvSpPr>
        <p:spPr/>
        <p:txBody>
          <a:bodyPr/>
          <a:lstStyle/>
          <a:p>
            <a:fld id="{2D2A975B-C435-454C-8F38-ED7A83CB59A9}" type="slidenum">
              <a:rPr lang="en-US" smtClean="0"/>
              <a:t>30</a:t>
            </a:fld>
            <a:endParaRPr lang="en-US"/>
          </a:p>
        </p:txBody>
      </p:sp>
    </p:spTree>
    <p:extLst>
      <p:ext uri="{BB962C8B-B14F-4D97-AF65-F5344CB8AC3E}">
        <p14:creationId xmlns:p14="http://schemas.microsoft.com/office/powerpoint/2010/main" val="413327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BY WAY OF A BACKGROUND TO TODAY'S SPEAKERS AND TOPICS AND BECAUSE THERE ARE SO MANY NEW FACES HERE THIS MORNING</a:t>
            </a:r>
          </a:p>
          <a:p>
            <a:endParaRPr lang="en-US"/>
          </a:p>
          <a:p>
            <a:r>
              <a:rPr lang="en-US"/>
              <a:t>I THOUGHT IT WOULD BE USEFUL TO GIVE EVERYONE A QUICK OVERVIEW ON M* AND HOW IT HAS BEEN HELPING ADVISERS ACROSS THE WORLD</a:t>
            </a:r>
          </a:p>
          <a:p>
            <a:endParaRPr lang="en-US"/>
          </a:p>
          <a:p>
            <a:r>
              <a:rPr lang="en-US"/>
              <a:t>M* HAS BEEN SUPPORTING, TALKING TO, LISTENING AND LEARNING FROM ADVISERS GLOBALLY SINCE 1984</a:t>
            </a:r>
          </a:p>
          <a:p>
            <a:endParaRPr lang="en-US"/>
          </a:p>
          <a:p>
            <a:r>
              <a:rPr lang="en-US"/>
              <a:t>OVER THAT TIME THE BUSINESS HAS GROWN FROM JOE MANSUETO'S CHICAGO APARTMENT TO A WORLD RESPECTED ORGANISATION</a:t>
            </a:r>
          </a:p>
          <a:p>
            <a:endParaRPr lang="en-US"/>
          </a:p>
          <a:p>
            <a:r>
              <a:rPr lang="en-US"/>
              <a:t>ALONGSIDE THE BLACK AND WHITE RESEARCH WE DELIVER, WE HAVE ALSO DEVELOPED THE MORE NUANCED BEHAVIOURAL SCIENCE TEAM, ALONGSIDE OUR FINTECH EXPERTS AND CLIENT SERVICE SPECIALISTS – WE WORK TOGETHER</a:t>
            </a:r>
          </a:p>
          <a:p>
            <a:endParaRPr lang="en-US"/>
          </a:p>
          <a:p>
            <a:r>
              <a:rPr lang="en-US"/>
              <a:t>HOW DOES THAT LOOK?</a:t>
            </a:r>
          </a:p>
          <a:p>
            <a:endParaRPr lang="en-US"/>
          </a:p>
          <a:p>
            <a:endParaRPr lang="en-US"/>
          </a:p>
          <a:p>
            <a:r>
              <a:rPr lang="en-US"/>
              <a:t> When you work with Morningstar Wealth you leverage learnings from advisers around the world. And you do this in two ways</a:t>
            </a:r>
          </a:p>
          <a:p>
            <a:r>
              <a:rPr lang="en-US"/>
              <a:t>1) Our products and services incorporate everything we’ve learnt from over 255,000 advisers around the world</a:t>
            </a:r>
          </a:p>
          <a:p>
            <a:r>
              <a:rPr lang="en-US"/>
              <a:t>2) you get access to that community of advisers – through events and our content. </a:t>
            </a:r>
          </a:p>
          <a:p>
            <a:endParaRPr lang="en-US"/>
          </a:p>
          <a:p>
            <a:r>
              <a:rPr lang="en-US"/>
              <a:t>We really understand advisers and their clients – demonstrated by our AUM and number of advisers who partner with us around the world. ​</a:t>
            </a:r>
          </a:p>
          <a:p>
            <a:r>
              <a:rPr lang="en-US"/>
              <a:t>Clients are individuals, ​</a:t>
            </a:r>
          </a:p>
          <a:p>
            <a:r>
              <a:rPr lang="en-US"/>
              <a:t>Advisers and their clients are served by local and global teams including : </a:t>
            </a:r>
          </a:p>
          <a:p>
            <a:r>
              <a:rPr lang="en-US"/>
              <a:t>A 400+ Research and investment team means we have unapparelled access to research, data and those insights are what you and your clients access through our Investment management capability. Global expertise and local knowledge. Insert – number of analysts in which countries​</a:t>
            </a:r>
          </a:p>
          <a:p>
            <a:r>
              <a:rPr lang="en-US"/>
              <a:t>Safe pair or hands – trusted​</a:t>
            </a:r>
          </a:p>
          <a:p>
            <a:r>
              <a:rPr lang="en-US" err="1"/>
              <a:t>Behavioural</a:t>
            </a:r>
            <a:r>
              <a:rPr lang="en-US"/>
              <a:t> scientists</a:t>
            </a:r>
          </a:p>
          <a:p>
            <a:r>
              <a:rPr lang="en-US"/>
              <a:t>Technology experts </a:t>
            </a:r>
          </a:p>
          <a:p>
            <a:r>
              <a:rPr lang="en-US"/>
              <a:t>Adviser client service specialists </a:t>
            </a:r>
          </a:p>
          <a:p>
            <a:r>
              <a:rPr lang="en-US"/>
              <a:t>​</a:t>
            </a:r>
          </a:p>
          <a:p>
            <a:r>
              <a:rPr lang="en-US"/>
              <a:t>.</a:t>
            </a:r>
          </a:p>
          <a:p>
            <a:endParaRPr lang="en-AU"/>
          </a:p>
        </p:txBody>
      </p:sp>
      <p:sp>
        <p:nvSpPr>
          <p:cNvPr id="4" name="Slide Number Placeholder 3"/>
          <p:cNvSpPr>
            <a:spLocks noGrp="1"/>
          </p:cNvSpPr>
          <p:nvPr>
            <p:ph type="sldNum" sz="quarter" idx="5"/>
          </p:nvPr>
        </p:nvSpPr>
        <p:spPr/>
        <p:txBody>
          <a:bodyPr/>
          <a:lstStyle/>
          <a:p>
            <a:fld id="{F8DAC29B-F60E-FA48-BF97-80D0664AC1F8}" type="slidenum">
              <a:rPr lang="en-US" smtClean="0"/>
              <a:t>5</a:t>
            </a:fld>
            <a:endParaRPr lang="en-US"/>
          </a:p>
        </p:txBody>
      </p:sp>
    </p:spTree>
    <p:extLst>
      <p:ext uri="{BB962C8B-B14F-4D97-AF65-F5344CB8AC3E}">
        <p14:creationId xmlns:p14="http://schemas.microsoft.com/office/powerpoint/2010/main" val="1006922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E963B-9FAA-590C-F0CE-9192367EA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17DC9-5C29-AB54-7D7E-00B1BB24EC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2C51F-96EE-E755-C0B4-CFB5B9B838BB}"/>
              </a:ext>
            </a:extLst>
          </p:cNvPr>
          <p:cNvSpPr>
            <a:spLocks noGrp="1"/>
          </p:cNvSpPr>
          <p:nvPr>
            <p:ph type="body" idx="1"/>
          </p:nvPr>
        </p:nvSpPr>
        <p:spPr/>
        <p:txBody>
          <a:bodyPr/>
          <a:lstStyle/>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Yes, and our framework here revolves around the fact that these decisions are not clear cut.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To help you muddle through this, our results suggest that it’s important to consider three overarching questions when incorporating Gen AI, those are: why you are using Gen AI in this instance, what tasks you’re using AI for, how you are implementing these uses in your practice.</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As you can see from the screen, we see it as a hierarchy of considerations. </a:t>
            </a: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Let’s talk about each of these in more detail.</a:t>
            </a:r>
            <a:endParaRPr lang="en-US" sz="14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57660A-10C4-CDE3-8D60-04DA2C7C7FA1}"/>
              </a:ext>
            </a:extLst>
          </p:cNvPr>
          <p:cNvSpPr>
            <a:spLocks noGrp="1"/>
          </p:cNvSpPr>
          <p:nvPr>
            <p:ph type="sldNum" sz="quarter" idx="5"/>
          </p:nvPr>
        </p:nvSpPr>
        <p:spPr/>
        <p:txBody>
          <a:bodyPr/>
          <a:lstStyle/>
          <a:p>
            <a:fld id="{41E960CF-1F34-D344-8864-4D45A02C4804}" type="slidenum">
              <a:rPr lang="en-US" smtClean="0"/>
              <a:pPr/>
              <a:t>31</a:t>
            </a:fld>
            <a:endParaRPr lang="en-US"/>
          </a:p>
        </p:txBody>
      </p:sp>
    </p:spTree>
    <p:extLst>
      <p:ext uri="{BB962C8B-B14F-4D97-AF65-F5344CB8AC3E}">
        <p14:creationId xmlns:p14="http://schemas.microsoft.com/office/powerpoint/2010/main" val="4192262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4B673-6C43-E091-83B7-D3989AE14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73BB7-D05B-1750-58C8-F9439B7B6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908FC-2906-A01E-46F7-AA9188BE4809}"/>
              </a:ext>
            </a:extLst>
          </p:cNvPr>
          <p:cNvSpPr>
            <a:spLocks noGrp="1"/>
          </p:cNvSpPr>
          <p:nvPr>
            <p:ph type="body" idx="1"/>
          </p:nvPr>
        </p:nvSpPr>
        <p:spPr/>
        <p:txBody>
          <a:bodyPr/>
          <a:lstStyle/>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Starting with Why, at the top of our hierarchy. Why are you using Gen AI in this manner. Our results point to the fact that, no matter what you are doing with AI, the why matters for clients.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For many, advisors using Gen AI can be seen as a way of just cutting corners. We know that’s not the case, but it’s worth clarifying this to clients.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To do this question justice, first you have to clarify with yourself why you are using Gen AI here.  Some level of humility and honesty. Where you check in with yourself on what the purpose of this task is and what the purpose of offloading this task is.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If it’s to be more efficient in back-office or admin tasks, then that might be okay.  If it’s to be more efficient by improving the quality of your work, helping you be more creative and engaging as you create a great educational resource for clients, then again that might be okay. As D mentioned, efficiency is well-regarded by investors.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But if its to cut corners on building a stronger relationship with a client or fill in the gaps of your own expertise, then it might be worth double-checking that AI is necessary.</a:t>
            </a:r>
          </a:p>
          <a:p>
            <a:pPr marL="0" marR="0">
              <a:lnSpc>
                <a:spcPct val="115000"/>
              </a:lnSpc>
              <a:spcAft>
                <a:spcPts val="800"/>
              </a:spcAft>
              <a:buNone/>
            </a:pP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Once you have a clear picture of your purpose, then it’s about communicating this to clients. Explaining how using AI in this manner, allows you to have more time to do things only humans can do for their clients. That the time saved, is spent on them.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Now, if a Gen AI use passes the ‘Why’ question. Then we can move on to our two other questions here. </a:t>
            </a: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AU" sz="16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725797-1507-DB33-1FC6-86B0D88BCEAE}"/>
              </a:ext>
            </a:extLst>
          </p:cNvPr>
          <p:cNvSpPr>
            <a:spLocks noGrp="1"/>
          </p:cNvSpPr>
          <p:nvPr>
            <p:ph type="sldNum" sz="quarter" idx="5"/>
          </p:nvPr>
        </p:nvSpPr>
        <p:spPr/>
        <p:txBody>
          <a:bodyPr/>
          <a:lstStyle/>
          <a:p>
            <a:fld id="{41E960CF-1F34-D344-8864-4D45A02C4804}" type="slidenum">
              <a:rPr lang="en-US" smtClean="0"/>
              <a:pPr/>
              <a:t>32</a:t>
            </a:fld>
            <a:endParaRPr lang="en-US"/>
          </a:p>
        </p:txBody>
      </p:sp>
    </p:spTree>
    <p:extLst>
      <p:ext uri="{BB962C8B-B14F-4D97-AF65-F5344CB8AC3E}">
        <p14:creationId xmlns:p14="http://schemas.microsoft.com/office/powerpoint/2010/main" val="345561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F81D9-E0FC-A8F7-6B56-E746AFF91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69D79-928A-BF7C-896A-908290066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FCDB8-48EE-30B9-F721-F4691D4715EA}"/>
              </a:ext>
            </a:extLst>
          </p:cNvPr>
          <p:cNvSpPr>
            <a:spLocks noGrp="1"/>
          </p:cNvSpPr>
          <p:nvPr>
            <p:ph type="body" idx="1"/>
          </p:nvPr>
        </p:nvSpPr>
        <p:spPr/>
        <p:txBody>
          <a:bodyPr/>
          <a:lstStyle/>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Starting  with What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We learned that certain use cases may backfire. In particular, activities that had to do with personalization had a negative effect on the client advisor relationship.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But even here there is some nuance. For example, investors may not feel comfortable with advisors automating an email wishing them luck on their next vacation, but they may be okay with an email with some recommendations for their upcoming trip which you wrote after brainstorming with the assistance of Gen AI.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Thus the question is, how can we define that nuance. You can start by asking yourself does this automate a human interaction. That’s at the core of our findings, investors have a negative visceral reaction to an advisor trying to hand-off personal connection to AI.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Another key detail you can consider here is whether client data is involved. We saw this come up in the safeguards conversations. Investors want to be sure their data is being protected. </a:t>
            </a: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If either of these questions are a ‘yes,’ then one needs to proceed with caution. It doesn’t mean ‘absolutely don’t proceed’ instead, it may just mean asking yourself if AI is needed in this case and to what extent. </a:t>
            </a:r>
          </a:p>
          <a:p>
            <a:pPr marL="0" marR="0">
              <a:lnSpc>
                <a:spcPct val="115000"/>
              </a:lnSpc>
              <a:spcAft>
                <a:spcPts val="800"/>
              </a:spcAft>
              <a:buNone/>
            </a:pPr>
            <a:endParaRPr lang="en-AU" sz="16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9D73303-23A3-ABCA-1EAB-56A8532C022B}"/>
              </a:ext>
            </a:extLst>
          </p:cNvPr>
          <p:cNvSpPr>
            <a:spLocks noGrp="1"/>
          </p:cNvSpPr>
          <p:nvPr>
            <p:ph type="sldNum" sz="quarter" idx="5"/>
          </p:nvPr>
        </p:nvSpPr>
        <p:spPr/>
        <p:txBody>
          <a:bodyPr/>
          <a:lstStyle/>
          <a:p>
            <a:fld id="{41E960CF-1F34-D344-8864-4D45A02C4804}" type="slidenum">
              <a:rPr lang="en-US" smtClean="0"/>
              <a:pPr/>
              <a:t>33</a:t>
            </a:fld>
            <a:endParaRPr lang="en-US"/>
          </a:p>
        </p:txBody>
      </p:sp>
    </p:spTree>
    <p:extLst>
      <p:ext uri="{BB962C8B-B14F-4D97-AF65-F5344CB8AC3E}">
        <p14:creationId xmlns:p14="http://schemas.microsoft.com/office/powerpoint/2010/main" val="2628212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A95B6-C7A8-CD1A-1AAC-679FD0A5A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4CAE4-9FD1-40D7-78C2-B31E1903C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893EAB-B24D-E365-66FF-0D5FC020DEED}"/>
              </a:ext>
            </a:extLst>
          </p:cNvPr>
          <p:cNvSpPr>
            <a:spLocks noGrp="1"/>
          </p:cNvSpPr>
          <p:nvPr>
            <p:ph type="body" idx="1"/>
          </p:nvPr>
        </p:nvSpPr>
        <p:spPr/>
        <p:txBody>
          <a:bodyPr/>
          <a:lstStyle/>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Moving on to the How question, our findings point to the need for advisors to be cognizant of and address investors’ concerns as they incorporate Gen AI.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Privacy: When an investor is in your office, they are talking about very private topics. Money is still taboo in a lot of circles. And, if you engage in the softer side of financial planning, some of those conversations can dig into a person emotions, goals, values. So, when we say privacy here, it’s not only a person's account information or social security number, its their conversations, their aspirations, the hopes and dreams they entrust to you.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Bias: We’ve all know of Gen AI hallucinations. Making up data, findings, even sources.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Lastly in the pay data, we saw that investors are also concerned about this idea of fairness. That they are getting their money’s worth. That you’re not doing less work for the same amount of money.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All these are legitimate concerns and not addressing them could let them fester. </a:t>
            </a: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So, address them. Ask yourself, have you developed disclosure statements explaining to clients how you use Gen AI, given them the option to opt out? Have you taken the necessary precautions to protect your client’s data, including with any Gen AI enabled tools you’re using. Have you developed a process for reviewing Gen AI responses for accuracy. After you’ve done all this, have you communicated this to your clients, reassuring them.</a:t>
            </a:r>
          </a:p>
          <a:p>
            <a:pPr marL="0" marR="0">
              <a:lnSpc>
                <a:spcPct val="115000"/>
              </a:lnSpc>
              <a:spcAft>
                <a:spcPts val="800"/>
              </a:spcAft>
              <a:buNone/>
            </a:pPr>
            <a:endParaRPr lang="en-AU" sz="16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AU" sz="16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6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5A5A5AC-E6A5-6CC5-0895-50615A46C533}"/>
              </a:ext>
            </a:extLst>
          </p:cNvPr>
          <p:cNvSpPr>
            <a:spLocks noGrp="1"/>
          </p:cNvSpPr>
          <p:nvPr>
            <p:ph type="sldNum" sz="quarter" idx="5"/>
          </p:nvPr>
        </p:nvSpPr>
        <p:spPr/>
        <p:txBody>
          <a:bodyPr/>
          <a:lstStyle/>
          <a:p>
            <a:fld id="{41E960CF-1F34-D344-8864-4D45A02C4804}" type="slidenum">
              <a:rPr lang="en-US" smtClean="0"/>
              <a:pPr/>
              <a:t>34</a:t>
            </a:fld>
            <a:endParaRPr lang="en-US"/>
          </a:p>
        </p:txBody>
      </p:sp>
    </p:spTree>
    <p:extLst>
      <p:ext uri="{BB962C8B-B14F-4D97-AF65-F5344CB8AC3E}">
        <p14:creationId xmlns:p14="http://schemas.microsoft.com/office/powerpoint/2010/main" val="1298062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404EB-F4E0-980E-E318-E625170E9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5A501-E6B9-1091-7368-514D5E9E51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48391-B91F-B68A-FDB2-867FEB9C3AC3}"/>
              </a:ext>
            </a:extLst>
          </p:cNvPr>
          <p:cNvSpPr>
            <a:spLocks noGrp="1"/>
          </p:cNvSpPr>
          <p:nvPr>
            <p:ph type="body" idx="1"/>
          </p:nvPr>
        </p:nvSpPr>
        <p:spPr/>
        <p:txBody>
          <a:bodyPr/>
          <a:lstStyle/>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This framework helps you think critically about your implementation of Gen AI, so that it doesn’t </a:t>
            </a:r>
            <a:r>
              <a:rPr lang="en-US" sz="1400" kern="100">
                <a:effectLst/>
                <a:latin typeface="Aptos" panose="020B0004020202020204" pitchFamily="34" charset="0"/>
                <a:ea typeface="Aptos" panose="020B0004020202020204" pitchFamily="34" charset="0"/>
                <a:cs typeface="Arial" panose="020B0604020202020204" pitchFamily="34" charset="0"/>
              </a:rPr>
              <a:t>backfire and hurt your relationship with clients.</a:t>
            </a:r>
          </a:p>
          <a:p>
            <a:pPr marL="0" marR="0">
              <a:lnSpc>
                <a:spcPct val="115000"/>
              </a:lnSpc>
              <a:spcAft>
                <a:spcPts val="800"/>
              </a:spcAft>
              <a:buNone/>
            </a:pP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We want to give you a few more examples of seeing this framework in action. </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One where you are evaluating a Gen AI enabled tool, trying to decide if it’s right for your practice.</a:t>
            </a: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And one where you are using a Gen AI powered assistant directly. </a:t>
            </a: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AU"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Starting with using Gen AI enabled tools.</a:t>
            </a: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AU" sz="1400" kern="100">
                <a:effectLst/>
                <a:latin typeface="Aptos" panose="020B0004020202020204" pitchFamily="34" charset="0"/>
                <a:ea typeface="Aptos" panose="020B0004020202020204" pitchFamily="34" charset="0"/>
                <a:cs typeface="Arial" panose="020B0604020202020204" pitchFamily="34" charset="0"/>
              </a:rPr>
              <a:t> </a:t>
            </a:r>
            <a:endParaRPr lang="en-US" sz="14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AU" sz="1400" b="1" kern="100">
                <a:effectLst/>
                <a:latin typeface="Aptos" panose="020B0004020202020204" pitchFamily="34" charset="0"/>
                <a:ea typeface="Aptos" panose="020B0004020202020204" pitchFamily="34" charset="0"/>
                <a:cs typeface="Arial" panose="020B0604020202020204" pitchFamily="34" charset="0"/>
              </a:rPr>
              <a:t>Pass off:</a:t>
            </a:r>
            <a:r>
              <a:rPr lang="en-AU" sz="1400" kern="100">
                <a:effectLst/>
                <a:latin typeface="Aptos" panose="020B0004020202020204" pitchFamily="34" charset="0"/>
                <a:ea typeface="Aptos" panose="020B0004020202020204" pitchFamily="34" charset="0"/>
                <a:cs typeface="Arial" panose="020B0604020202020204" pitchFamily="34" charset="0"/>
              </a:rPr>
              <a:t> Danielle can you walk us through an example here?</a:t>
            </a:r>
            <a:endParaRPr lang="en-US" sz="14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B093D01-8236-3BE3-25AC-157E1AC21953}"/>
              </a:ext>
            </a:extLst>
          </p:cNvPr>
          <p:cNvSpPr>
            <a:spLocks noGrp="1"/>
          </p:cNvSpPr>
          <p:nvPr>
            <p:ph type="sldNum" sz="quarter" idx="5"/>
          </p:nvPr>
        </p:nvSpPr>
        <p:spPr/>
        <p:txBody>
          <a:bodyPr/>
          <a:lstStyle/>
          <a:p>
            <a:fld id="{41E960CF-1F34-D344-8864-4D45A02C4804}" type="slidenum">
              <a:rPr lang="en-US" smtClean="0"/>
              <a:pPr/>
              <a:t>35</a:t>
            </a:fld>
            <a:endParaRPr lang="en-US"/>
          </a:p>
        </p:txBody>
      </p:sp>
    </p:spTree>
    <p:extLst>
      <p:ext uri="{BB962C8B-B14F-4D97-AF65-F5344CB8AC3E}">
        <p14:creationId xmlns:p14="http://schemas.microsoft.com/office/powerpoint/2010/main" val="1752172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C557-A51B-C0E3-9AA4-64688FE7A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5696C-D7B3-8242-EED6-B90F85955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7E747-A1C5-196A-2E66-05CA6FB5FE60}"/>
              </a:ext>
            </a:extLst>
          </p:cNvPr>
          <p:cNvSpPr>
            <a:spLocks noGrp="1"/>
          </p:cNvSpPr>
          <p:nvPr>
            <p:ph type="body" idx="1"/>
          </p:nvPr>
        </p:nvSpPr>
        <p:spPr/>
        <p:txBody>
          <a:bodyPr/>
          <a:lstStyle/>
          <a:p>
            <a:r>
              <a:rPr lang="en-US"/>
              <a:t>The number one question we get from advisors on this topic is “What software do you recommend?” We don’t ever answer this question because tools are changing so rapidly that what we think works well one week may not work well the next and vice versa. Furthermore, there may be parts of tools that we think work well and other parts don’t. </a:t>
            </a:r>
          </a:p>
          <a:p>
            <a:endParaRPr lang="en-US"/>
          </a:p>
          <a:p>
            <a:r>
              <a:rPr lang="en-US"/>
              <a:t>So again, it’s key for advisors to be able to critically evaluate these tools on your own, and this is where the framework comes in. </a:t>
            </a:r>
          </a:p>
          <a:p>
            <a:endParaRPr lang="en-US"/>
          </a:p>
          <a:p>
            <a:r>
              <a:rPr lang="en-US"/>
              <a:t>Now, remember, when it comes to AI, clients want to understand </a:t>
            </a:r>
            <a:r>
              <a:rPr lang="en-US" i="1"/>
              <a:t>why</a:t>
            </a:r>
            <a:r>
              <a:rPr lang="en-US" i="0"/>
              <a:t> you are doing so. So you’re first step in evaluating a tool is clarifying the reason you want to use the tool (beyond, hey, that’s pretty neat). Maybe efficiency, brainstorming, creativity, etc. – should be something the complements you not replaces you or your human value.</a:t>
            </a:r>
          </a:p>
          <a:p>
            <a:endParaRPr lang="en-US" i="0"/>
          </a:p>
          <a:p>
            <a:r>
              <a:rPr lang="en-US" i="0"/>
              <a:t>Next, we want to consider </a:t>
            </a:r>
            <a:r>
              <a:rPr lang="en-US" i="1"/>
              <a:t>what</a:t>
            </a:r>
            <a:r>
              <a:rPr lang="en-US" i="0"/>
              <a:t> AI is being asked to do here and </a:t>
            </a:r>
            <a:r>
              <a:rPr lang="en-US" i="1"/>
              <a:t>how</a:t>
            </a:r>
            <a:r>
              <a:rPr lang="en-US" i="0"/>
              <a:t> it is doing so. Based on our research, we’ve put together some yellow flags for advisors to look for when evaluating a new AI tool. These aren’t red flags, so we’re not saying it’s a no go if you encounter them. But they are yellow, so you want to make sure you slow down and figure out whether these concerns can be adequately addressed or worked around. </a:t>
            </a:r>
          </a:p>
          <a:p>
            <a:endParaRPr lang="en-US" i="0"/>
          </a:p>
          <a:p>
            <a:r>
              <a:rPr lang="en-US" i="0"/>
              <a:t>What: </a:t>
            </a:r>
          </a:p>
          <a:p>
            <a:pPr marL="0" marR="0" lvl="0" indent="0" algn="l" defTabSz="1218936" rtl="0" eaLnBrk="1" fontAlgn="auto" latinLnBrk="0" hangingPunct="1">
              <a:lnSpc>
                <a:spcPct val="100000"/>
              </a:lnSpc>
              <a:spcBef>
                <a:spcPts val="0"/>
              </a:spcBef>
              <a:spcAft>
                <a:spcPts val="0"/>
              </a:spcAft>
              <a:buClrTx/>
              <a:buSzTx/>
              <a:buFontTx/>
              <a:buNone/>
              <a:tabLst/>
              <a:defRPr/>
            </a:pPr>
            <a:r>
              <a:rPr lang="en-US"/>
              <a:t>Personalization – investors reported that personalizing with AI—such as through recommendations or communications—would have a negative impact on their relationship with their advisor. Be careful when it comes to personalization–the closer it gets to a client, the more likely they are to dislike it. </a:t>
            </a:r>
          </a:p>
          <a:p>
            <a:pPr marL="0" indent="0">
              <a:buNone/>
            </a:pPr>
            <a:r>
              <a:rPr lang="en-US"/>
              <a:t>Recommendations – investors were also worried about the quality of the output they received from AI and the biases it may have. If a tool provides recommendations, how do you ensure that they provide quality information to your clients? do you understand how the AI comes to its conclusion? If not..</a:t>
            </a:r>
          </a:p>
          <a:p>
            <a:endParaRPr lang="en-US" i="0"/>
          </a:p>
          <a:p>
            <a:r>
              <a:rPr lang="en-US" i="0"/>
              <a:t>How: </a:t>
            </a:r>
          </a:p>
          <a:p>
            <a:pPr marL="0" marR="0" lvl="0" indent="0" algn="l" defTabSz="1218936" rtl="0" eaLnBrk="1" fontAlgn="auto" latinLnBrk="0" hangingPunct="1">
              <a:lnSpc>
                <a:spcPct val="100000"/>
              </a:lnSpc>
              <a:spcBef>
                <a:spcPts val="0"/>
              </a:spcBef>
              <a:spcAft>
                <a:spcPts val="0"/>
              </a:spcAft>
              <a:buClrTx/>
              <a:buSzTx/>
              <a:buFontTx/>
              <a:buNone/>
              <a:tabLst/>
              <a:defRPr/>
            </a:pPr>
            <a:r>
              <a:rPr lang="en-US"/>
              <a:t>Use of client data – the most common concern people talked about was whether their data was protected when AI is used. This means when a tool uses client data, you want to ensure you not only understand the protections in place but also limit how much information is being shared (parsimony) </a:t>
            </a:r>
          </a:p>
          <a:p>
            <a:pPr marL="0" marR="0" lvl="0" indent="0" algn="l" defTabSz="1218936" rtl="0" eaLnBrk="1" fontAlgn="auto" latinLnBrk="0" hangingPunct="1">
              <a:lnSpc>
                <a:spcPct val="100000"/>
              </a:lnSpc>
              <a:spcBef>
                <a:spcPts val="0"/>
              </a:spcBef>
              <a:spcAft>
                <a:spcPts val="0"/>
              </a:spcAft>
              <a:buClrTx/>
              <a:buSzTx/>
              <a:buFontTx/>
              <a:buNone/>
              <a:tabLst/>
              <a:defRPr/>
            </a:pPr>
            <a:r>
              <a:rPr lang="en-US"/>
              <a:t>Lack of human review – investors also expressed concern about material being created by AI and not reviewed by human experts; with AI, ask whether the outputs being given to your clients have a checkpoint for human review, and what you can do if there isn’t.</a:t>
            </a:r>
          </a:p>
        </p:txBody>
      </p:sp>
      <p:sp>
        <p:nvSpPr>
          <p:cNvPr id="4" name="Slide Number Placeholder 3">
            <a:extLst>
              <a:ext uri="{FF2B5EF4-FFF2-40B4-BE49-F238E27FC236}">
                <a16:creationId xmlns:a16="http://schemas.microsoft.com/office/drawing/2014/main" id="{BF1057B2-9303-15C8-EFE3-D5DA6A38E266}"/>
              </a:ext>
            </a:extLst>
          </p:cNvPr>
          <p:cNvSpPr>
            <a:spLocks noGrp="1"/>
          </p:cNvSpPr>
          <p:nvPr>
            <p:ph type="sldNum" sz="quarter" idx="5"/>
          </p:nvPr>
        </p:nvSpPr>
        <p:spPr/>
        <p:txBody>
          <a:bodyPr/>
          <a:lstStyle/>
          <a:p>
            <a:fld id="{41E960CF-1F34-D344-8864-4D45A02C4804}" type="slidenum">
              <a:rPr lang="en-US" smtClean="0"/>
              <a:pPr/>
              <a:t>36</a:t>
            </a:fld>
            <a:endParaRPr lang="en-US"/>
          </a:p>
        </p:txBody>
      </p:sp>
    </p:spTree>
    <p:extLst>
      <p:ext uri="{BB962C8B-B14F-4D97-AF65-F5344CB8AC3E}">
        <p14:creationId xmlns:p14="http://schemas.microsoft.com/office/powerpoint/2010/main" val="3507674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what you can expect to receive this week! (report and the takeaway) </a:t>
            </a:r>
          </a:p>
        </p:txBody>
      </p:sp>
      <p:sp>
        <p:nvSpPr>
          <p:cNvPr id="4" name="Slide Number Placeholder 3"/>
          <p:cNvSpPr>
            <a:spLocks noGrp="1"/>
          </p:cNvSpPr>
          <p:nvPr>
            <p:ph type="sldNum" sz="quarter" idx="5"/>
          </p:nvPr>
        </p:nvSpPr>
        <p:spPr/>
        <p:txBody>
          <a:bodyPr/>
          <a:lstStyle/>
          <a:p>
            <a:fld id="{2D2A975B-C435-454C-8F38-ED7A83CB59A9}" type="slidenum">
              <a:rPr lang="en-US" smtClean="0"/>
              <a:t>38</a:t>
            </a:fld>
            <a:endParaRPr lang="en-US"/>
          </a:p>
        </p:txBody>
      </p:sp>
    </p:spTree>
    <p:extLst>
      <p:ext uri="{BB962C8B-B14F-4D97-AF65-F5344CB8AC3E}">
        <p14:creationId xmlns:p14="http://schemas.microsoft.com/office/powerpoint/2010/main" val="3588151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THAT'S THE IMPORTANT BUT FLUFFY STUFF</a:t>
            </a:r>
          </a:p>
          <a:p>
            <a:endParaRPr lang="en-US"/>
          </a:p>
          <a:p>
            <a:r>
              <a:rPr lang="en-US"/>
              <a:t>WHAT DOES M* UK GIVE YOU</a:t>
            </a:r>
          </a:p>
          <a:p>
            <a:endParaRPr lang="en-US"/>
          </a:p>
          <a:p>
            <a:r>
              <a:rPr lang="en-US"/>
              <a:t>2 PLATFORMS</a:t>
            </a:r>
          </a:p>
          <a:p>
            <a:endParaRPr lang="en-US"/>
          </a:p>
          <a:p>
            <a:r>
              <a:rPr lang="en-US"/>
              <a:t>MANAGED INVESTMENTS – MPS AND MULTI ASSET</a:t>
            </a:r>
          </a:p>
          <a:p>
            <a:endParaRPr lang="en-US"/>
          </a:p>
          <a:p>
            <a:r>
              <a:rPr lang="en-US"/>
              <a:t>TECHNOLOGIES TO HELP RUN YOUR ADVICE PROCESS AND BACK OFFICE – BACK OFFICE SYSTEM, RISK PROFILER</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Products</a:t>
            </a:r>
          </a:p>
          <a:p>
            <a:endParaRPr lang="en-US"/>
          </a:p>
          <a:p>
            <a:r>
              <a:rPr lang="en-US"/>
              <a:t>An adviser service proposition that gives you practical support in whatever area you need. </a:t>
            </a:r>
          </a:p>
          <a:p>
            <a:endParaRPr lang="en-US"/>
          </a:p>
          <a:p>
            <a:r>
              <a:rPr lang="en-US"/>
              <a:t>Access to firsthand data, research and analytics – independent resources from our global analysts provides additional insight for you and your clients. </a:t>
            </a:r>
          </a:p>
          <a:p>
            <a:r>
              <a:rPr lang="en-US"/>
              <a:t>Access to senior experts across many disciplines: advice, strategy, technology (AI, machine learning, practice </a:t>
            </a:r>
            <a:r>
              <a:rPr lang="en-US" err="1"/>
              <a:t>optimisation</a:t>
            </a:r>
            <a:r>
              <a:rPr lang="en-US"/>
              <a:t> etc.) – we are well placed to help you grow your business, incorporating across current themes, challenges and opportunities for advisers </a:t>
            </a:r>
          </a:p>
          <a:p>
            <a:r>
              <a:rPr lang="en-US"/>
              <a:t>Cutting edge research in </a:t>
            </a:r>
            <a:r>
              <a:rPr lang="en-US" err="1"/>
              <a:t>behavioural</a:t>
            </a:r>
            <a:r>
              <a:rPr lang="en-US"/>
              <a:t> finance – academics produce research to help advisers to understand more about their clients and the value they can add. </a:t>
            </a:r>
          </a:p>
          <a:p>
            <a:r>
              <a:rPr lang="en-US"/>
              <a:t>Our global reach provides you with a wide network of advice professionals – </a:t>
            </a:r>
            <a:r>
              <a:rPr lang="en-US" err="1"/>
              <a:t>utilise</a:t>
            </a:r>
            <a:r>
              <a:rPr lang="en-US"/>
              <a:t> expertise across the globe to help business growth and innovation</a:t>
            </a:r>
          </a:p>
          <a:p>
            <a:endParaRPr lang="en-US"/>
          </a:p>
          <a:p>
            <a:r>
              <a:rPr lang="en-US" err="1"/>
              <a:t>Wealthcraft</a:t>
            </a:r>
            <a:r>
              <a:rPr lang="en-US"/>
              <a:t> </a:t>
            </a:r>
          </a:p>
          <a:p>
            <a:r>
              <a:rPr lang="en-US"/>
              <a:t>Back office and CRM system</a:t>
            </a:r>
          </a:p>
          <a:p>
            <a:r>
              <a:rPr lang="en-US"/>
              <a:t>Adviser Workstation </a:t>
            </a:r>
          </a:p>
          <a:p>
            <a:r>
              <a:rPr lang="en-US"/>
              <a:t>Data, tooling, reporting</a:t>
            </a:r>
          </a:p>
          <a:p>
            <a:r>
              <a:rPr lang="en-US" err="1"/>
              <a:t>Finametrica</a:t>
            </a:r>
            <a:r>
              <a:rPr lang="en-US"/>
              <a:t> </a:t>
            </a:r>
          </a:p>
          <a:p>
            <a:r>
              <a:rPr lang="en-US"/>
              <a:t>Risk profiling </a:t>
            </a:r>
          </a:p>
          <a:p>
            <a:endParaRPr lang="en-US"/>
          </a:p>
          <a:p>
            <a:endParaRPr lang="en-US"/>
          </a:p>
          <a:p>
            <a:endParaRPr lang="en-US"/>
          </a:p>
          <a:p>
            <a:endParaRPr lang="en-US"/>
          </a:p>
          <a:p>
            <a:endParaRPr lang="en-AU"/>
          </a:p>
        </p:txBody>
      </p:sp>
      <p:sp>
        <p:nvSpPr>
          <p:cNvPr id="4" name="Slide Number Placeholder 3"/>
          <p:cNvSpPr>
            <a:spLocks noGrp="1"/>
          </p:cNvSpPr>
          <p:nvPr>
            <p:ph type="sldNum" sz="quarter" idx="5"/>
          </p:nvPr>
        </p:nvSpPr>
        <p:spPr/>
        <p:txBody>
          <a:bodyPr/>
          <a:lstStyle/>
          <a:p>
            <a:fld id="{F8DAC29B-F60E-FA48-BF97-80D0664AC1F8}" type="slidenum">
              <a:rPr lang="en-US" smtClean="0"/>
              <a:t>40</a:t>
            </a:fld>
            <a:endParaRPr lang="en-US"/>
          </a:p>
        </p:txBody>
      </p:sp>
    </p:spTree>
    <p:extLst>
      <p:ext uri="{BB962C8B-B14F-4D97-AF65-F5344CB8AC3E}">
        <p14:creationId xmlns:p14="http://schemas.microsoft.com/office/powerpoint/2010/main" val="3220554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DAC29B-F60E-FA48-BF97-80D0664AC1F8}" type="slidenum">
              <a:rPr lang="en-US" smtClean="0"/>
              <a:t>41</a:t>
            </a:fld>
            <a:endParaRPr lang="en-US"/>
          </a:p>
        </p:txBody>
      </p:sp>
    </p:spTree>
    <p:extLst>
      <p:ext uri="{BB962C8B-B14F-4D97-AF65-F5344CB8AC3E}">
        <p14:creationId xmlns:p14="http://schemas.microsoft.com/office/powerpoint/2010/main" val="1791069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ORN Intrinsic" panose="020B0504010101010104" pitchFamily="34" charset="77"/>
                <a:ea typeface="+mn-ea"/>
                <a:cs typeface="+mn-cs"/>
              </a:rPr>
              <a:t>These icons can be copied from this 'sticker sheet' then on an 'icon' slide, select the border of the icon placeholder and paste it. (clicking the center of the icon placeholder box will call up an 'import from file' window)</a:t>
            </a:r>
          </a:p>
        </p:txBody>
      </p:sp>
      <p:sp>
        <p:nvSpPr>
          <p:cNvPr id="4" name="Slide Number Placeholder 3"/>
          <p:cNvSpPr>
            <a:spLocks noGrp="1"/>
          </p:cNvSpPr>
          <p:nvPr>
            <p:ph type="sldNum" sz="quarter" idx="5"/>
          </p:nvPr>
        </p:nvSpPr>
        <p:spPr/>
        <p:txBody>
          <a:bodyPr/>
          <a:lstStyle/>
          <a:p>
            <a:fld id="{F8DAC29B-F60E-FA48-BF97-80D0664AC1F8}" type="slidenum">
              <a:rPr lang="en-US" smtClean="0"/>
              <a:pPr/>
              <a:t>45</a:t>
            </a:fld>
            <a:endParaRPr lang="en-US"/>
          </a:p>
        </p:txBody>
      </p:sp>
    </p:spTree>
    <p:extLst>
      <p:ext uri="{BB962C8B-B14F-4D97-AF65-F5344CB8AC3E}">
        <p14:creationId xmlns:p14="http://schemas.microsoft.com/office/powerpoint/2010/main" val="3035344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2976A-FACC-7CE9-CB00-5AA5359EF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6D510-FD45-09B8-C145-A98261953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C1BA13-7432-31C1-A40E-570E3FC0091F}"/>
              </a:ext>
            </a:extLst>
          </p:cNvPr>
          <p:cNvSpPr>
            <a:spLocks noGrp="1"/>
          </p:cNvSpPr>
          <p:nvPr>
            <p:ph type="body" idx="1"/>
          </p:nvPr>
        </p:nvSpPr>
        <p:spPr/>
        <p:txBody>
          <a:bodyPr/>
          <a:lstStyle/>
          <a:p>
            <a:pPr marL="171450" indent="-171450">
              <a:buFontTx/>
              <a:buChar char="-"/>
            </a:pPr>
            <a:r>
              <a:rPr lang="en-US" sz="1200" b="1" i="0" kern="1200">
                <a:solidFill>
                  <a:schemeClr val="tx1"/>
                </a:solidFill>
                <a:effectLst/>
                <a:latin typeface="MORN Intrinsic" panose="020B0504010101010104" pitchFamily="34" charset="77"/>
                <a:ea typeface="+mn-ea"/>
                <a:cs typeface="+mn-cs"/>
              </a:rPr>
              <a:t>Mentions of “AI” on S&amp;P 500 earnings calls continue to go in one direction.</a:t>
            </a:r>
          </a:p>
          <a:p>
            <a:pPr marL="171450" indent="-171450">
              <a:buFontTx/>
              <a:buChar char="-"/>
            </a:pPr>
            <a:endParaRPr lang="en-US"/>
          </a:p>
        </p:txBody>
      </p:sp>
      <p:sp>
        <p:nvSpPr>
          <p:cNvPr id="4" name="Slide Number Placeholder 3">
            <a:extLst>
              <a:ext uri="{FF2B5EF4-FFF2-40B4-BE49-F238E27FC236}">
                <a16:creationId xmlns:a16="http://schemas.microsoft.com/office/drawing/2014/main" id="{F48D62F3-4BB1-84E4-EAEA-BBA05E1A14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AC29B-F60E-FA48-BF97-80D0664AC1F8}" type="slidenum">
              <a:rPr kumimoji="0" lang="en-US" sz="1200" b="0" i="0" u="none" strike="noStrike" kern="1200" cap="none" spc="0" normalizeH="0" baseline="0" noProof="0" smtClean="0">
                <a:ln>
                  <a:noFill/>
                </a:ln>
                <a:solidFill>
                  <a:prstClr val="black"/>
                </a:solidFill>
                <a:effectLst/>
                <a:uLnTx/>
                <a:uFillTx/>
                <a:latin typeface="MORN Intrinsic" panose="020B05040101010101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MORN Intrinsic" panose="020B0504010101010104" pitchFamily="34" charset="77"/>
              <a:ea typeface="+mn-ea"/>
              <a:cs typeface="+mn-cs"/>
            </a:endParaRPr>
          </a:p>
        </p:txBody>
      </p:sp>
    </p:spTree>
    <p:extLst>
      <p:ext uri="{BB962C8B-B14F-4D97-AF65-F5344CB8AC3E}">
        <p14:creationId xmlns:p14="http://schemas.microsoft.com/office/powerpoint/2010/main" val="755384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ORN Intrinsic" panose="020B0504010101010104" pitchFamily="34" charset="77"/>
                <a:ea typeface="+mn-ea"/>
                <a:cs typeface="+mn-cs"/>
              </a:rPr>
              <a:t>‘Core colors’ and ‘Presentation theme and chart colors’ are already included in the default </a:t>
            </a:r>
            <a:r>
              <a:rPr lang="en-US" sz="1200" b="0" i="0" kern="1200" err="1">
                <a:solidFill>
                  <a:schemeClr val="tx1"/>
                </a:solidFill>
                <a:effectLst/>
                <a:latin typeface="MORN Intrinsic" panose="020B0504010101010104" pitchFamily="34" charset="77"/>
                <a:ea typeface="+mn-ea"/>
                <a:cs typeface="+mn-cs"/>
              </a:rPr>
              <a:t>MorningstarChartlab</a:t>
            </a:r>
            <a:r>
              <a:rPr lang="en-US" sz="1200" b="0" i="0" kern="1200">
                <a:solidFill>
                  <a:schemeClr val="tx1"/>
                </a:solidFill>
                <a:effectLst/>
                <a:latin typeface="MORN Intrinsic" panose="020B0504010101010104" pitchFamily="34" charset="77"/>
                <a:ea typeface="+mn-ea"/>
                <a:cs typeface="+mn-cs"/>
              </a:rPr>
              <a:t> color set. Neutrals and Supporting colors are added here and can be sampled with an eyedropper from the 'More Colors' fill or stroke panes.</a:t>
            </a:r>
          </a:p>
          <a:p>
            <a:endParaRPr lang="en-US" b="0"/>
          </a:p>
        </p:txBody>
      </p:sp>
      <p:sp>
        <p:nvSpPr>
          <p:cNvPr id="4" name="Slide Number Placeholder 3"/>
          <p:cNvSpPr>
            <a:spLocks noGrp="1"/>
          </p:cNvSpPr>
          <p:nvPr>
            <p:ph type="sldNum" sz="quarter" idx="5"/>
          </p:nvPr>
        </p:nvSpPr>
        <p:spPr/>
        <p:txBody>
          <a:bodyPr/>
          <a:lstStyle/>
          <a:p>
            <a:fld id="{F8DAC29B-F60E-FA48-BF97-80D0664AC1F8}" type="slidenum">
              <a:rPr lang="en-US" smtClean="0"/>
              <a:pPr/>
              <a:t>46</a:t>
            </a:fld>
            <a:endParaRPr lang="en-US"/>
          </a:p>
        </p:txBody>
      </p:sp>
    </p:spTree>
    <p:extLst>
      <p:ext uri="{BB962C8B-B14F-4D97-AF65-F5344CB8AC3E}">
        <p14:creationId xmlns:p14="http://schemas.microsoft.com/office/powerpoint/2010/main" val="2339667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 – AI Timeline</a:t>
            </a:r>
          </a:p>
          <a:p>
            <a:r>
              <a:rPr lang="en-US" b="1"/>
              <a:t>Intro:</a:t>
            </a:r>
            <a:br>
              <a:rPr lang="en-US"/>
            </a:br>
            <a:r>
              <a:rPr lang="en-US"/>
              <a:t>“Let’s walk through how AI evolved — decade by decade — from theory to today’s generative models.”</a:t>
            </a:r>
          </a:p>
          <a:p>
            <a:r>
              <a:rPr lang="en-US" b="1"/>
              <a:t>1940s–1950s – The Birth of Thinking Machines</a:t>
            </a:r>
            <a:endParaRPr lang="en-US"/>
          </a:p>
          <a:p>
            <a:r>
              <a:rPr lang="en-US"/>
              <a:t>1943: First artificial neuron by McCulloch &amp; Pitts.</a:t>
            </a:r>
          </a:p>
          <a:p>
            <a:r>
              <a:rPr lang="en-US"/>
              <a:t>1950: Alan Turing asks, </a:t>
            </a:r>
            <a:r>
              <a:rPr lang="en-US" i="1"/>
              <a:t>‘Can machines think?’</a:t>
            </a:r>
            <a:r>
              <a:rPr lang="en-US"/>
              <a:t> and proposes the Turing Test.</a:t>
            </a:r>
          </a:p>
          <a:p>
            <a:r>
              <a:rPr lang="en-US"/>
              <a:t>1956: Dartmouth Conference — the term </a:t>
            </a:r>
            <a:r>
              <a:rPr lang="en-US" i="1"/>
              <a:t>‘Artificial Intelligence’</a:t>
            </a:r>
            <a:r>
              <a:rPr lang="en-US"/>
              <a:t> is born.</a:t>
            </a:r>
          </a:p>
          <a:p>
            <a:r>
              <a:rPr lang="en-US" i="1"/>
              <a:t>AI begins as an academic idea — machines that might reason like humans.</a:t>
            </a:r>
            <a:endParaRPr lang="en-US"/>
          </a:p>
          <a:p>
            <a:r>
              <a:rPr lang="en-US" b="1"/>
              <a:t>1960s–1970s – Logic and Language</a:t>
            </a:r>
            <a:endParaRPr lang="en-US"/>
          </a:p>
          <a:p>
            <a:r>
              <a:rPr lang="en-US"/>
              <a:t>Symbolic AI tries to teach machines logic and language.</a:t>
            </a:r>
          </a:p>
          <a:p>
            <a:r>
              <a:rPr lang="en-US"/>
              <a:t>1966: </a:t>
            </a:r>
            <a:r>
              <a:rPr lang="en-US" i="1"/>
              <a:t>ELIZA</a:t>
            </a:r>
            <a:r>
              <a:rPr lang="en-US"/>
              <a:t> mimics conversation — impressive but shallow.</a:t>
            </a:r>
          </a:p>
          <a:p>
            <a:r>
              <a:rPr lang="en-US"/>
              <a:t>First </a:t>
            </a:r>
            <a:r>
              <a:rPr lang="en-US" i="1"/>
              <a:t>AI winter</a:t>
            </a:r>
            <a:r>
              <a:rPr lang="en-US"/>
              <a:t> hits as progress stalls.</a:t>
            </a:r>
          </a:p>
          <a:p>
            <a:r>
              <a:rPr lang="en-US" i="1"/>
              <a:t>AI can follow rules but can’t learn — enthusiasm cools.</a:t>
            </a:r>
            <a:endParaRPr lang="en-US"/>
          </a:p>
          <a:p>
            <a:r>
              <a:rPr lang="en-US" b="1"/>
              <a:t>1980s–1990s – Expert Systems to Data Learning</a:t>
            </a:r>
            <a:endParaRPr lang="en-US"/>
          </a:p>
          <a:p>
            <a:r>
              <a:rPr lang="en-US"/>
              <a:t>1980s: Businesses adopt expert systems like XCON.</a:t>
            </a:r>
          </a:p>
          <a:p>
            <a:r>
              <a:rPr lang="en-US"/>
              <a:t>1986: Backpropagation revives neural networks.</a:t>
            </a:r>
          </a:p>
          <a:p>
            <a:r>
              <a:rPr lang="en-US"/>
              <a:t>1997: IBM </a:t>
            </a:r>
            <a:r>
              <a:rPr lang="en-US" i="1"/>
              <a:t>Deep Blue</a:t>
            </a:r>
            <a:r>
              <a:rPr lang="en-US"/>
              <a:t> beats Garry Kasparov at chess — a global moment.</a:t>
            </a:r>
          </a:p>
          <a:p>
            <a:r>
              <a:rPr lang="en-US" i="1"/>
              <a:t>AI shifts from hand-coded rules to learning from data.</a:t>
            </a:r>
            <a:endParaRPr lang="en-US"/>
          </a:p>
          <a:p>
            <a:r>
              <a:rPr lang="en-US" b="1"/>
              <a:t>2000s–2010s – Deep Learning Revolution</a:t>
            </a:r>
            <a:endParaRPr lang="en-US"/>
          </a:p>
          <a:p>
            <a:r>
              <a:rPr lang="en-US"/>
              <a:t>Big data, GPUs, and neural networks change the game.</a:t>
            </a:r>
          </a:p>
          <a:p>
            <a:r>
              <a:rPr lang="en-US"/>
              <a:t>2012: </a:t>
            </a:r>
            <a:r>
              <a:rPr lang="en-US" i="1" err="1"/>
              <a:t>AlexNet</a:t>
            </a:r>
            <a:r>
              <a:rPr lang="en-US"/>
              <a:t> dominates image recognition — deep learning goes mainstream.</a:t>
            </a:r>
          </a:p>
          <a:p>
            <a:r>
              <a:rPr lang="en-US"/>
              <a:t>2016: </a:t>
            </a:r>
            <a:r>
              <a:rPr lang="en-US" i="1"/>
              <a:t>AlphaGo</a:t>
            </a:r>
            <a:r>
              <a:rPr lang="en-US"/>
              <a:t> beats world Go champion </a:t>
            </a:r>
            <a:r>
              <a:rPr lang="en-US" b="1"/>
              <a:t>Lee Sedol</a:t>
            </a:r>
            <a:r>
              <a:rPr lang="en-US"/>
              <a:t>, proving AI can master intuition and strategy.</a:t>
            </a:r>
          </a:p>
          <a:p>
            <a:r>
              <a:rPr lang="en-US" i="1"/>
              <a:t>Deep learning makes AI practical, powerful, and headline-worthy.</a:t>
            </a:r>
            <a:endParaRPr lang="en-US"/>
          </a:p>
          <a:p>
            <a:r>
              <a:rPr lang="en-US" b="1"/>
              <a:t>2020s – Generative Intelligence Era</a:t>
            </a:r>
            <a:endParaRPr lang="en-US"/>
          </a:p>
          <a:p>
            <a:r>
              <a:rPr lang="en-US"/>
              <a:t>2017: Transformers introduced — foundation of modern generative AI.</a:t>
            </a:r>
          </a:p>
          <a:p>
            <a:r>
              <a:rPr lang="en-US"/>
              <a:t>2020: GPT-3 explodes into public use.</a:t>
            </a:r>
          </a:p>
          <a:p>
            <a:r>
              <a:rPr lang="en-US"/>
              <a:t>2023: GPT-4 adds multimodal reasoning.</a:t>
            </a:r>
          </a:p>
          <a:p>
            <a:r>
              <a:rPr lang="en-US" i="1"/>
              <a:t>AI now creates, reasons, and interacts — shifting focus to safety and responsible use.</a:t>
            </a:r>
            <a:endParaRPr lang="en-US"/>
          </a:p>
          <a:p>
            <a:r>
              <a:rPr lang="en-US" b="1"/>
              <a:t>Wrap-up:</a:t>
            </a:r>
            <a:br>
              <a:rPr lang="en-US"/>
            </a:br>
            <a:r>
              <a:rPr lang="en-US"/>
              <a:t>“Across 80 years, AI has evolved from simple neurons to creative intelligence — from </a:t>
            </a:r>
            <a:r>
              <a:rPr lang="en-US" i="1"/>
              <a:t>thinking</a:t>
            </a:r>
            <a:r>
              <a:rPr lang="en-US"/>
              <a:t> to </a:t>
            </a:r>
            <a:r>
              <a:rPr lang="en-US" i="1"/>
              <a:t>learning</a:t>
            </a:r>
            <a:r>
              <a:rPr lang="en-US"/>
              <a:t> to </a:t>
            </a:r>
            <a:r>
              <a:rPr lang="en-US" i="1"/>
              <a:t>creating</a:t>
            </a:r>
            <a:r>
              <a:rPr lang="en-US"/>
              <a:t>.”</a:t>
            </a:r>
          </a:p>
          <a:p>
            <a:endParaRPr lang="en-US"/>
          </a:p>
        </p:txBody>
      </p:sp>
      <p:sp>
        <p:nvSpPr>
          <p:cNvPr id="4" name="Slide Number Placeholder 3"/>
          <p:cNvSpPr>
            <a:spLocks noGrp="1"/>
          </p:cNvSpPr>
          <p:nvPr>
            <p:ph type="sldNum" sz="quarter" idx="5"/>
          </p:nvPr>
        </p:nvSpPr>
        <p:spPr/>
        <p:txBody>
          <a:bodyPr/>
          <a:lstStyle/>
          <a:p>
            <a:fld id="{F8DAC29B-F60E-FA48-BF97-80D0664AC1F8}" type="slidenum">
              <a:rPr lang="en-US" smtClean="0"/>
              <a:pPr/>
              <a:t>13</a:t>
            </a:fld>
            <a:endParaRPr lang="en-US"/>
          </a:p>
        </p:txBody>
      </p:sp>
    </p:spTree>
    <p:extLst>
      <p:ext uri="{BB962C8B-B14F-4D97-AF65-F5344CB8AC3E}">
        <p14:creationId xmlns:p14="http://schemas.microsoft.com/office/powerpoint/2010/main" val="359443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we also have data that validates this focus on human services. </a:t>
            </a:r>
          </a:p>
          <a:p>
            <a:r>
              <a:rPr lang="en-US"/>
              <a:t>This is a mind map we constructed by synthesizing the findings of four different studies we in Morningstar Behavioral Insights conducted on what clients value in working with a financial advisor. Across the studies, we found evidence for the four major value adds represented that are represented here: advice I can rely on, helps me reach my financial goals, keeps me on track, and maximizes my returns. You’ll see that each value has a different amount of real estate on the mind map, and that real estate reflects how much evidence we found for each value. </a:t>
            </a:r>
            <a:endParaRPr lang="en-GB"/>
          </a:p>
          <a:p>
            <a:r>
              <a:rPr lang="en-US"/>
              <a:t>What is striking about this is that one value represents the more traditional role of financial planning, maximizes my returns, but it actually takes up the least amount of space compared to the other three values that dominate the map that reflect those human services advisors provide. </a:t>
            </a:r>
            <a:endParaRPr lang="en-GB"/>
          </a:p>
          <a:p>
            <a:r>
              <a:rPr lang="en-US"/>
              <a:t>Let’s talk a little bit more about what they entail and why clients value them so much. </a:t>
            </a:r>
            <a:endParaRPr lang="en-GB"/>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8DAC29B-F60E-FA48-BF97-80D0664AC1F8}" type="slidenum">
              <a:rPr lang="en-US" smtClean="0"/>
              <a:pPr/>
              <a:t>15</a:t>
            </a:fld>
            <a:endParaRPr lang="en-US"/>
          </a:p>
        </p:txBody>
      </p:sp>
    </p:spTree>
    <p:extLst>
      <p:ext uri="{BB962C8B-B14F-4D97-AF65-F5344CB8AC3E}">
        <p14:creationId xmlns:p14="http://schemas.microsoft.com/office/powerpoint/2010/main" val="1123055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by talking about the value “keeps me on track”. This is a client-friendly gloss for behavioral coaching, which is that support advisors provide clients to help them make better decisions. </a:t>
            </a:r>
          </a:p>
          <a:p>
            <a:r>
              <a:rPr lang="en-US">
                <a:latin typeface="MORN Intrinsic"/>
              </a:rPr>
              <a:t>Other researchers have done work that shows that behavioral coaching is one of the most valuable services advisors provide their clients, and here we see that clients appreciate the support advisors give them with their behavior, even if they don’t call it “behavioral coaching” directly. In our studies, clients said things like appreciating having an advisor who could serve as a sounding board, who served as financial educator, who understood that humans are complex and can make mistakes and worked to provide their clients support accordingly—in short, behavioral coaching</a:t>
            </a:r>
            <a:endParaRPr lang="en-GB">
              <a:latin typeface="MORN Intrinsic"/>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8DAC29B-F60E-FA48-BF97-80D0664AC1F8}" type="slidenum">
              <a:rPr lang="en-US" smtClean="0"/>
              <a:pPr/>
              <a:t>16</a:t>
            </a:fld>
            <a:endParaRPr lang="en-US"/>
          </a:p>
        </p:txBody>
      </p:sp>
    </p:spTree>
    <p:extLst>
      <p:ext uri="{BB962C8B-B14F-4D97-AF65-F5344CB8AC3E}">
        <p14:creationId xmlns:p14="http://schemas.microsoft.com/office/powerpoint/2010/main" val="3183652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19B59-76A7-EDC0-94EB-11F285D94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69F28-5373-EE99-0A16-FBB4275100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B2D54-5157-C3FC-EA83-7FC04FAE2FDB}"/>
              </a:ext>
            </a:extLst>
          </p:cNvPr>
          <p:cNvSpPr>
            <a:spLocks noGrp="1"/>
          </p:cNvSpPr>
          <p:nvPr>
            <p:ph type="body" idx="1"/>
          </p:nvPr>
        </p:nvSpPr>
        <p:spPr/>
        <p:txBody>
          <a:bodyPr/>
          <a:lstStyle/>
          <a:p>
            <a:r>
              <a:rPr lang="en-US"/>
              <a:t>The next big value we found was “helps me reach my financial goals.” That is, that clients appreciate goals-based planning. </a:t>
            </a:r>
          </a:p>
          <a:p>
            <a:r>
              <a:rPr lang="en-US"/>
              <a:t>This is probably not news to the many advisors who already focus on goals-based planning. When you look at the constituents of this value, though, you’ll see that it wasn’t just that investors valued hitting their financial goals. They also valued the support advisors were able to give them along the way—from helping them identify their goals, to having the skills and expertise to respond reflexively to changing circumstances and goals.  </a:t>
            </a:r>
            <a:endParaRPr lang="en-GB"/>
          </a:p>
          <a:p>
            <a:endParaRPr lang="en-US">
              <a:latin typeface="Calibri"/>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106141E9-AD3E-2D71-5267-372845494A30}"/>
              </a:ext>
            </a:extLst>
          </p:cNvPr>
          <p:cNvSpPr>
            <a:spLocks noGrp="1"/>
          </p:cNvSpPr>
          <p:nvPr>
            <p:ph type="sldNum" sz="quarter" idx="5"/>
          </p:nvPr>
        </p:nvSpPr>
        <p:spPr/>
        <p:txBody>
          <a:bodyPr/>
          <a:lstStyle/>
          <a:p>
            <a:fld id="{F8DAC29B-F60E-FA48-BF97-80D0664AC1F8}" type="slidenum">
              <a:rPr lang="en-US" smtClean="0"/>
              <a:pPr/>
              <a:t>17</a:t>
            </a:fld>
            <a:endParaRPr lang="en-US"/>
          </a:p>
        </p:txBody>
      </p:sp>
    </p:spTree>
    <p:extLst>
      <p:ext uri="{BB962C8B-B14F-4D97-AF65-F5344CB8AC3E}">
        <p14:creationId xmlns:p14="http://schemas.microsoft.com/office/powerpoint/2010/main" val="1606204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the value we found the most evidence for was “provides advice I can rely on.” This is rooted in having a well-constructed and expertly-made financial plan, but it goes deeper than that.</a:t>
            </a:r>
          </a:p>
          <a:p>
            <a:r>
              <a:rPr lang="en-US"/>
              <a:t>When we dove into the responses people gave us in these studies, we saw that they wanted not just expert advice, but expert advice that </a:t>
            </a:r>
            <a:r>
              <a:rPr lang="en-US" i="1"/>
              <a:t>saw </a:t>
            </a:r>
            <a:r>
              <a:rPr lang="en-US"/>
              <a:t>them. This means providing advice that is specific to the client, that understands them, that helps them sleep better at night. </a:t>
            </a:r>
            <a:endParaRPr lang="en-GB"/>
          </a:p>
          <a:p>
            <a:r>
              <a:rPr lang="en-US"/>
              <a:t>All these values may seem like things technology can do on the surface, but what we found by diving deeper is that clients value the human connection behind them—which technology can’t ever touch. </a:t>
            </a:r>
            <a:endParaRPr lang="en-GB"/>
          </a:p>
          <a:p>
            <a:r>
              <a:rPr lang="en-US"/>
              <a:t>Now this information is largely good news for advisors. It shows how their clients are truly seeking out those human services from them even amid a time of fast-growing technology. But it also creates a problem in that these human-forwards services are </a:t>
            </a:r>
            <a:r>
              <a:rPr lang="en-US" i="1"/>
              <a:t>time-consuming</a:t>
            </a:r>
            <a:r>
              <a:rPr lang="en-US"/>
              <a:t>. </a:t>
            </a:r>
            <a:endParaRPr lang="en-GB"/>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8DAC29B-F60E-FA48-BF97-80D0664AC1F8}" type="slidenum">
              <a:rPr lang="en-US" smtClean="0"/>
              <a:pPr/>
              <a:t>18</a:t>
            </a:fld>
            <a:endParaRPr lang="en-US"/>
          </a:p>
        </p:txBody>
      </p:sp>
    </p:spTree>
    <p:extLst>
      <p:ext uri="{BB962C8B-B14F-4D97-AF65-F5344CB8AC3E}">
        <p14:creationId xmlns:p14="http://schemas.microsoft.com/office/powerpoint/2010/main" val="3761559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When it comes to using new technology, there is a tendency to fall into two camps. Either I’m going to use it for everything I can possibly think of or I’m going to use it for nothing at all. But as with Goldilocks, the extremes are probably not right, so let’s start by creating a framework for evaluating what falls into the “just right” category. On the screen, is the framework I often see people using when considering how to use AI in financial planning. It has two criteria: 1) use AI for things it’s good at and 2) use AI for things advisors want to offload.</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Advisors will want to keep doing the most valuable services they provide clients themselves like giving them support for their goals, helping them make good decisions, helping them feel confident in their financial plan. So, you need to find activities that you may want to offload to AI. Maybe you don’t like writing emails or you struggle with creating marketing materials.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But then you must consider what AI is good at because we know it’s not good at everything. It’s very good at doing things like summarizing information, writing in different tones, and so on. But it doesn’t have critical thinking. It doesn’t have empathy. And on its own, it’s bad at math. So, if you don’t enjoy something like talking your clients off the edge when markets are bad, that doesn’t mean you can offload it to AI because it will struggle to convincingly provide what your clients need.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While this framework is a good start, it is missing something important…</a:t>
            </a:r>
          </a:p>
        </p:txBody>
      </p:sp>
      <p:sp>
        <p:nvSpPr>
          <p:cNvPr id="4" name="Slide Number Placeholder 3"/>
          <p:cNvSpPr>
            <a:spLocks noGrp="1"/>
          </p:cNvSpPr>
          <p:nvPr>
            <p:ph type="sldNum" sz="quarter" idx="5"/>
          </p:nvPr>
        </p:nvSpPr>
        <p:spPr/>
        <p:txBody>
          <a:bodyPr/>
          <a:lstStyle/>
          <a:p>
            <a:fld id="{41E960CF-1F34-D344-8864-4D45A02C4804}" type="slidenum">
              <a:rPr lang="en-US" smtClean="0"/>
              <a:pPr/>
              <a:t>20</a:t>
            </a:fld>
            <a:endParaRPr lang="en-US"/>
          </a:p>
        </p:txBody>
      </p:sp>
    </p:spTree>
    <p:extLst>
      <p:ext uri="{BB962C8B-B14F-4D97-AF65-F5344CB8AC3E}">
        <p14:creationId xmlns:p14="http://schemas.microsoft.com/office/powerpoint/2010/main" val="3623330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mailto:compliance@sustainalytics.com?subject=Morningstar%20Sustainalytics%20more%20information" TargetMode="External"/><Relationship Id="rId2" Type="http://schemas.openxmlformats.org/officeDocument/2006/relationships/hyperlink" Target="https://www.sustainalytics.com/governance-documents" TargetMode="External"/><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orningstar">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9FC8BA38-833F-4371-C1B4-B4479569AD3A}"/>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8" name="name">
            <a:extLst>
              <a:ext uri="{FF2B5EF4-FFF2-40B4-BE49-F238E27FC236}">
                <a16:creationId xmlns:a16="http://schemas.microsoft.com/office/drawing/2014/main" id="{7BA4E529-E487-EAAE-2F2B-A7E63E6AFE99}"/>
              </a:ext>
            </a:extLst>
          </p:cNvPr>
          <p:cNvSpPr>
            <a:spLocks noGrp="1"/>
          </p:cNvSpPr>
          <p:nvPr>
            <p:ph type="body" sz="quarter" idx="12" hasCustomPrompt="1"/>
          </p:nvPr>
        </p:nvSpPr>
        <p:spPr>
          <a:xfrm>
            <a:off x="9120512" y="3429000"/>
            <a:ext cx="2587301" cy="2544761"/>
          </a:xfrm>
          <a:prstGeom prst="rect">
            <a:avLst/>
          </a:prstGeom>
        </p:spPr>
        <p:txBody>
          <a:bodyPr lIns="0" tIns="146304" rIns="0" bIns="0"/>
          <a:lstStyle>
            <a:lvl1pPr marL="0" indent="0">
              <a:lnSpc>
                <a:spcPct val="110000"/>
              </a:lnSpc>
              <a:spcBef>
                <a:spcPts val="0"/>
              </a:spcBef>
              <a:spcAft>
                <a:spcPts val="1800"/>
              </a:spcAft>
              <a:buNone/>
              <a:tabLst/>
              <a:defRPr sz="1800"/>
            </a:lvl1pPr>
            <a:lvl2pPr marL="0" indent="0">
              <a:lnSpc>
                <a:spcPct val="100000"/>
              </a:lnSpc>
              <a:spcBef>
                <a:spcPts val="0"/>
              </a:spcBef>
              <a:spcAft>
                <a:spcPts val="20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 Title, Company</a:t>
            </a:r>
          </a:p>
        </p:txBody>
      </p:sp>
      <p:sp>
        <p:nvSpPr>
          <p:cNvPr id="9" name="title">
            <a:extLst>
              <a:ext uri="{FF2B5EF4-FFF2-40B4-BE49-F238E27FC236}">
                <a16:creationId xmlns:a16="http://schemas.microsoft.com/office/drawing/2014/main" id="{91BFC830-50C5-0BC3-6D2D-E1F67F0B5F3C}"/>
              </a:ext>
            </a:extLst>
          </p:cNvPr>
          <p:cNvSpPr>
            <a:spLocks noGrp="1"/>
          </p:cNvSpPr>
          <p:nvPr>
            <p:ph type="body" sz="quarter" idx="15" hasCustomPrompt="1"/>
          </p:nvPr>
        </p:nvSpPr>
        <p:spPr>
          <a:xfrm>
            <a:off x="481173" y="3429001"/>
            <a:ext cx="8351677" cy="2343326"/>
          </a:xfrm>
          <a:prstGeom prst="rect">
            <a:avLst/>
          </a:prstGeom>
        </p:spPr>
        <p:txBody>
          <a:bodyPr lIns="0" tIns="91440" rIns="914400" bIns="0"/>
          <a:lstStyle>
            <a:lvl1pPr marL="0" indent="0">
              <a:lnSpc>
                <a:spcPct val="110000"/>
              </a:lnSpc>
              <a:spcBef>
                <a:spcPts val="0"/>
              </a:spcBef>
              <a:buNone/>
              <a:tabLst/>
              <a:defRPr sz="36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a:t>Presentation Title Goes Here, Keep it Descriptive and in Title Case</a:t>
            </a:r>
          </a:p>
        </p:txBody>
      </p:sp>
      <p:sp>
        <p:nvSpPr>
          <p:cNvPr id="2" name="Text Placeholder 20">
            <a:extLst>
              <a:ext uri="{FF2B5EF4-FFF2-40B4-BE49-F238E27FC236}">
                <a16:creationId xmlns:a16="http://schemas.microsoft.com/office/drawing/2014/main" id="{3A463F7B-AD90-FD80-4177-4C25363BCB7F}"/>
              </a:ext>
            </a:extLst>
          </p:cNvPr>
          <p:cNvSpPr>
            <a:spLocks noGrp="1"/>
          </p:cNvSpPr>
          <p:nvPr>
            <p:ph type="body" sz="quarter" idx="16" hasCustomPrompt="1"/>
          </p:nvPr>
        </p:nvSpPr>
        <p:spPr>
          <a:xfrm>
            <a:off x="479369" y="5772326"/>
            <a:ext cx="8353481" cy="261699"/>
          </a:xfrm>
          <a:prstGeom prst="rect">
            <a:avLst/>
          </a:prstGeom>
        </p:spPr>
        <p:txBody>
          <a:bodyPr lIns="0" tIns="0" rIns="0" bIns="0" anchor="b"/>
          <a:lstStyle>
            <a:lvl1pPr marL="0" indent="0">
              <a:lnSpc>
                <a:spcPct val="100000"/>
              </a:lnSpc>
              <a:spcBef>
                <a:spcPts val="0"/>
              </a:spcBef>
              <a:spcAft>
                <a:spcPts val="1000"/>
              </a:spcAft>
              <a:buNone/>
              <a:tabLst/>
              <a:defRPr sz="18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00 Month, 0000</a:t>
            </a:r>
          </a:p>
        </p:txBody>
      </p:sp>
      <p:sp>
        <p:nvSpPr>
          <p:cNvPr id="4" name="Rectangle 3">
            <a:extLst>
              <a:ext uri="{FF2B5EF4-FFF2-40B4-BE49-F238E27FC236}">
                <a16:creationId xmlns:a16="http://schemas.microsoft.com/office/drawing/2014/main" id="{51A5E2C9-67C4-1360-83AB-B6F88D30A9F9}"/>
              </a:ext>
            </a:extLst>
          </p:cNvPr>
          <p:cNvSpPr/>
          <p:nvPr userDrawn="1"/>
        </p:nvSpPr>
        <p:spPr>
          <a:xfrm>
            <a:off x="2573701" y="744901"/>
            <a:ext cx="0" cy="46389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6A0CA0-845F-CFC5-B8A7-A2769151A943}"/>
              </a:ext>
            </a:extLst>
          </p:cNvPr>
          <p:cNvSpPr>
            <a:spLocks noGrp="1" noRot="1" noMove="1" noResize="1" noEditPoints="1" noAdjustHandles="1" noChangeArrowheads="1" noChangeShapeType="1"/>
          </p:cNvSpPr>
          <p:nvPr userDrawn="1"/>
        </p:nvSpPr>
        <p:spPr>
          <a:xfrm>
            <a:off x="477838" y="3237743"/>
            <a:ext cx="11229975" cy="1920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912084"/>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with Image">
    <p:spTree>
      <p:nvGrpSpPr>
        <p:cNvPr id="1" name=""/>
        <p:cNvGrpSpPr/>
        <p:nvPr/>
      </p:nvGrpSpPr>
      <p:grpSpPr>
        <a:xfrm>
          <a:off x="0" y="0"/>
          <a:ext cx="0" cy="0"/>
          <a:chOff x="0" y="0"/>
          <a:chExt cx="0" cy="0"/>
        </a:xfrm>
      </p:grpSpPr>
      <p:sp>
        <p:nvSpPr>
          <p:cNvPr id="6" name="image">
            <a:extLst>
              <a:ext uri="{FF2B5EF4-FFF2-40B4-BE49-F238E27FC236}">
                <a16:creationId xmlns:a16="http://schemas.microsoft.com/office/drawing/2014/main" id="{018C5620-C5B3-170F-AC9B-776BEE1331FB}"/>
              </a:ext>
            </a:extLst>
          </p:cNvPr>
          <p:cNvSpPr>
            <a:spLocks noGrp="1"/>
          </p:cNvSpPr>
          <p:nvPr>
            <p:ph type="pic" sz="quarter" idx="16" hasCustomPrompt="1"/>
          </p:nvPr>
        </p:nvSpPr>
        <p:spPr>
          <a:xfrm>
            <a:off x="6096000" y="-1"/>
            <a:ext cx="6096000" cy="6857999"/>
          </a:xfrm>
          <a:prstGeom prst="rect">
            <a:avLst/>
          </a:prstGeom>
          <a:solidFill>
            <a:schemeClr val="bg2"/>
          </a:solidFill>
        </p:spPr>
        <p:txBody>
          <a:bodyPr tIns="91440" rIns="0" bIns="0"/>
          <a:lstStyle>
            <a:lvl1pPr marL="0" indent="0">
              <a:buNone/>
              <a:defRPr sz="1200">
                <a:solidFill>
                  <a:schemeClr val="bg1">
                    <a:lumMod val="65000"/>
                  </a:schemeClr>
                </a:solidFill>
              </a:defRPr>
            </a:lvl1pPr>
          </a:lstStyle>
          <a:p>
            <a:r>
              <a:rPr lang="en-US"/>
              <a:t>Optional image</a:t>
            </a:r>
          </a:p>
        </p:txBody>
      </p:sp>
      <p:sp>
        <p:nvSpPr>
          <p:cNvPr id="7" name="header">
            <a:extLst>
              <a:ext uri="{FF2B5EF4-FFF2-40B4-BE49-F238E27FC236}">
                <a16:creationId xmlns:a16="http://schemas.microsoft.com/office/drawing/2014/main" id="{01DDBE02-B3B8-879E-EAA8-B1D3D73956BE}"/>
              </a:ext>
            </a:extLst>
          </p:cNvPr>
          <p:cNvSpPr>
            <a:spLocks noGrp="1" noRot="1" noMove="1" noResize="1" noEditPoints="1" noAdjustHandles="1" noChangeArrowheads="1" noChangeShapeType="1"/>
          </p:cNvSpPr>
          <p:nvPr>
            <p:ph type="body" sz="quarter" idx="15" hasCustomPrompt="1"/>
          </p:nvPr>
        </p:nvSpPr>
        <p:spPr>
          <a:xfrm>
            <a:off x="481475" y="623964"/>
            <a:ext cx="5347826"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one line</a:t>
            </a:r>
            <a:endParaRPr lang="en-US"/>
          </a:p>
        </p:txBody>
      </p:sp>
      <p:sp>
        <p:nvSpPr>
          <p:cNvPr id="8" name="eyebrow">
            <a:extLst>
              <a:ext uri="{FF2B5EF4-FFF2-40B4-BE49-F238E27FC236}">
                <a16:creationId xmlns:a16="http://schemas.microsoft.com/office/drawing/2014/main" id="{50FC87EE-FACD-289B-EA6F-DF78E48E452E}"/>
              </a:ext>
            </a:extLst>
          </p:cNvPr>
          <p:cNvSpPr>
            <a:spLocks noGrp="1" noRot="1" noMove="1" noResize="1" noEditPoints="1" noAdjustHandles="1" noChangeArrowheads="1" noChangeShapeType="1"/>
          </p:cNvSpPr>
          <p:nvPr>
            <p:ph type="body" sz="quarter" idx="14" hasCustomPrompt="1"/>
          </p:nvPr>
        </p:nvSpPr>
        <p:spPr>
          <a:xfrm>
            <a:off x="481290" y="362264"/>
            <a:ext cx="5348010"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3" name="content">
            <a:extLst>
              <a:ext uri="{FF2B5EF4-FFF2-40B4-BE49-F238E27FC236}">
                <a16:creationId xmlns:a16="http://schemas.microsoft.com/office/drawing/2014/main" id="{D4C9708D-CD33-7EF3-A549-7DDBB31162D3}"/>
              </a:ext>
            </a:extLst>
          </p:cNvPr>
          <p:cNvSpPr>
            <a:spLocks noGrp="1"/>
          </p:cNvSpPr>
          <p:nvPr>
            <p:ph type="body" sz="quarter" idx="12" hasCustomPrompt="1"/>
          </p:nvPr>
        </p:nvSpPr>
        <p:spPr>
          <a:xfrm>
            <a:off x="481511" y="1854200"/>
            <a:ext cx="5347789" cy="41195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1040642108"/>
      </p:ext>
    </p:extLst>
  </p:cSld>
  <p:clrMapOvr>
    <a:masterClrMapping/>
  </p:clrMapOvr>
  <p:extLst>
    <p:ext uri="{DCECCB84-F9BA-43D5-87BE-67443E8EF086}">
      <p15:sldGuideLst xmlns:p15="http://schemas.microsoft.com/office/powerpoint/2012/main">
        <p15:guide id="24" pos="3672" userDrawn="1">
          <p15:clr>
            <a:srgbClr val="FBAE40"/>
          </p15:clr>
        </p15:guide>
        <p15:guide id="25" pos="400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2"/>
        </a:solidFill>
        <a:effectLst/>
      </p:bgPr>
    </p:bg>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0C32FCF3-6FBF-86CC-C748-80A582AC0FE1}"/>
              </a:ext>
            </a:extLst>
          </p:cNvPr>
          <p:cNvSpPr>
            <a:spLocks noGrp="1" noRot="1" noMove="1" noResize="1" noEditPoints="1" noAdjustHandles="1" noChangeArrowheads="1" noChangeShapeType="1"/>
          </p:cNvSpPr>
          <p:nvPr>
            <p:ph type="body" sz="quarter" idx="15" hasCustomPrompt="1"/>
          </p:nvPr>
        </p:nvSpPr>
        <p:spPr>
          <a:xfrm>
            <a:off x="481173" y="3429000"/>
            <a:ext cx="8351677" cy="2544763"/>
          </a:xfrm>
          <a:prstGeom prst="rect">
            <a:avLst/>
          </a:prstGeom>
        </p:spPr>
        <p:txBody>
          <a:bodyPr lIns="0" tIns="91440" rIns="914400" bIns="0"/>
          <a:lstStyle>
            <a:lvl1pPr marL="0" indent="0">
              <a:lnSpc>
                <a:spcPct val="110000"/>
              </a:lnSpc>
              <a:spcBef>
                <a:spcPts val="0"/>
              </a:spcBef>
              <a:buNone/>
              <a:tabLst/>
              <a:defRPr sz="36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a:t>Divider Slide Chapter Title</a:t>
            </a:r>
          </a:p>
        </p:txBody>
      </p:sp>
      <p:sp>
        <p:nvSpPr>
          <p:cNvPr id="4" name="Rectangle 3">
            <a:extLst>
              <a:ext uri="{FF2B5EF4-FFF2-40B4-BE49-F238E27FC236}">
                <a16:creationId xmlns:a16="http://schemas.microsoft.com/office/drawing/2014/main" id="{42200113-B97C-96F6-54C9-AC4AADBBB31A}"/>
              </a:ext>
            </a:extLst>
          </p:cNvPr>
          <p:cNvSpPr>
            <a:spLocks noGrp="1" noRot="1" noMove="1" noResize="1" noEditPoints="1" noAdjustHandles="1" noChangeArrowheads="1" noChangeShapeType="1"/>
          </p:cNvSpPr>
          <p:nvPr userDrawn="1"/>
        </p:nvSpPr>
        <p:spPr>
          <a:xfrm>
            <a:off x="477838" y="3237743"/>
            <a:ext cx="11229975" cy="1920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5148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solidFill>
          <a:schemeClr val="bg2"/>
        </a:solidFill>
        <a:effectLst/>
      </p:bgPr>
    </p:bg>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73645BD7-13AC-C3EF-FF24-0E84C2B908C5}"/>
              </a:ext>
            </a:extLst>
          </p:cNvPr>
          <p:cNvSpPr>
            <a:spLocks noGrp="1" noRot="1" noMove="1" noResize="1" noEditPoints="1" noAdjustHandles="1" noChangeArrowheads="1" noChangeShapeType="1"/>
          </p:cNvSpPr>
          <p:nvPr>
            <p:ph type="body" sz="quarter" idx="14" hasCustomPrompt="1"/>
          </p:nvPr>
        </p:nvSpPr>
        <p:spPr>
          <a:xfrm>
            <a:off x="481290" y="362264"/>
            <a:ext cx="5614710" cy="261699"/>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a:t>
            </a:r>
          </a:p>
        </p:txBody>
      </p:sp>
      <p:sp>
        <p:nvSpPr>
          <p:cNvPr id="5" name="Text Placeholder 15">
            <a:extLst>
              <a:ext uri="{FF2B5EF4-FFF2-40B4-BE49-F238E27FC236}">
                <a16:creationId xmlns:a16="http://schemas.microsoft.com/office/drawing/2014/main" id="{938AEEE1-8483-462F-3BF4-AEC780AB54D6}"/>
              </a:ext>
            </a:extLst>
          </p:cNvPr>
          <p:cNvSpPr>
            <a:spLocks noGrp="1"/>
          </p:cNvSpPr>
          <p:nvPr>
            <p:ph type="body" sz="quarter" idx="15" hasCustomPrompt="1"/>
          </p:nvPr>
        </p:nvSpPr>
        <p:spPr>
          <a:xfrm>
            <a:off x="481173" y="3429000"/>
            <a:ext cx="8351677" cy="2544763"/>
          </a:xfrm>
          <a:prstGeom prst="rect">
            <a:avLst/>
          </a:prstGeom>
        </p:spPr>
        <p:txBody>
          <a:bodyPr lIns="0" tIns="91440" rIns="914400" bIns="0"/>
          <a:lstStyle>
            <a:lvl1pPr marL="0" indent="0">
              <a:lnSpc>
                <a:spcPct val="110000"/>
              </a:lnSpc>
              <a:spcBef>
                <a:spcPts val="0"/>
              </a:spcBef>
              <a:buNone/>
              <a:tabLst/>
              <a:defRPr sz="36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a:t>Big statement text goes here, sentence case.  </a:t>
            </a:r>
          </a:p>
        </p:txBody>
      </p:sp>
    </p:spTree>
    <p:extLst>
      <p:ext uri="{BB962C8B-B14F-4D97-AF65-F5344CB8AC3E}">
        <p14:creationId xmlns:p14="http://schemas.microsoft.com/office/powerpoint/2010/main" val="212975359"/>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guide id="7" orient="horz" pos="67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D4A31D4A-67D9-F183-8EE3-534DCC437F0D}"/>
              </a:ext>
            </a:extLst>
          </p:cNvPr>
          <p:cNvSpPr>
            <a:spLocks noGrp="1" noRot="1" noMove="1" noResize="1" noEditPoints="1" noAdjustHandles="1" noChangeArrowheads="1" noChangeShapeType="1"/>
          </p:cNvSpPr>
          <p:nvPr>
            <p:ph type="body" sz="quarter" idx="14" hasCustomPrompt="1"/>
          </p:nvPr>
        </p:nvSpPr>
        <p:spPr>
          <a:xfrm>
            <a:off x="481290" y="362264"/>
            <a:ext cx="5614710" cy="261699"/>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a:t>
            </a:r>
          </a:p>
        </p:txBody>
      </p:sp>
      <p:sp>
        <p:nvSpPr>
          <p:cNvPr id="2" name="Text Placeholder 20">
            <a:extLst>
              <a:ext uri="{FF2B5EF4-FFF2-40B4-BE49-F238E27FC236}">
                <a16:creationId xmlns:a16="http://schemas.microsoft.com/office/drawing/2014/main" id="{EF0B57C2-CF23-E635-902D-4585E359A285}"/>
              </a:ext>
            </a:extLst>
          </p:cNvPr>
          <p:cNvSpPr>
            <a:spLocks noGrp="1"/>
          </p:cNvSpPr>
          <p:nvPr>
            <p:ph type="body" sz="quarter" idx="12" hasCustomPrompt="1"/>
          </p:nvPr>
        </p:nvSpPr>
        <p:spPr>
          <a:xfrm>
            <a:off x="479369" y="5748576"/>
            <a:ext cx="8353481" cy="261699"/>
          </a:xfrm>
          <a:prstGeom prst="rect">
            <a:avLst/>
          </a:prstGeom>
        </p:spPr>
        <p:txBody>
          <a:bodyPr lIns="0" tIns="0" rIns="0" bIns="0" anchor="b"/>
          <a:lstStyle>
            <a:lvl1pPr marL="0" indent="0">
              <a:lnSpc>
                <a:spcPct val="100000"/>
              </a:lnSpc>
              <a:spcBef>
                <a:spcPts val="0"/>
              </a:spcBef>
              <a:spcAft>
                <a:spcPts val="1000"/>
              </a:spcAft>
              <a:buNone/>
              <a:tabLst/>
              <a:defRPr sz="14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Optional quote attribution</a:t>
            </a:r>
          </a:p>
        </p:txBody>
      </p:sp>
      <p:sp>
        <p:nvSpPr>
          <p:cNvPr id="6" name="Text Placeholder 15">
            <a:extLst>
              <a:ext uri="{FF2B5EF4-FFF2-40B4-BE49-F238E27FC236}">
                <a16:creationId xmlns:a16="http://schemas.microsoft.com/office/drawing/2014/main" id="{6E98217E-BFF4-92A8-5813-327D3CC08E80}"/>
              </a:ext>
            </a:extLst>
          </p:cNvPr>
          <p:cNvSpPr>
            <a:spLocks noGrp="1"/>
          </p:cNvSpPr>
          <p:nvPr>
            <p:ph type="body" sz="quarter" idx="16" hasCustomPrompt="1"/>
          </p:nvPr>
        </p:nvSpPr>
        <p:spPr>
          <a:xfrm>
            <a:off x="347823" y="3429000"/>
            <a:ext cx="8485027" cy="2228849"/>
          </a:xfrm>
          <a:prstGeom prst="rect">
            <a:avLst/>
          </a:prstGeom>
        </p:spPr>
        <p:txBody>
          <a:bodyPr lIns="0" tIns="91440" rIns="914400" bIns="0"/>
          <a:lstStyle>
            <a:lvl1pPr marL="131763" indent="-131763">
              <a:lnSpc>
                <a:spcPct val="110000"/>
              </a:lnSpc>
              <a:spcBef>
                <a:spcPts val="0"/>
              </a:spcBef>
              <a:buNone/>
              <a:tabLst/>
              <a:defRPr sz="36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a:t>“Big quote text goes here, sentence case.”</a:t>
            </a:r>
          </a:p>
        </p:txBody>
      </p:sp>
    </p:spTree>
    <p:extLst>
      <p:ext uri="{BB962C8B-B14F-4D97-AF65-F5344CB8AC3E}">
        <p14:creationId xmlns:p14="http://schemas.microsoft.com/office/powerpoint/2010/main" val="1110675009"/>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guide id="7" orient="horz" pos="674" userDrawn="1">
          <p15:clr>
            <a:srgbClr val="FBAE40"/>
          </p15:clr>
        </p15:guide>
        <p15:guide id="8" pos="21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6" name="header">
            <a:extLst>
              <a:ext uri="{FF2B5EF4-FFF2-40B4-BE49-F238E27FC236}">
                <a16:creationId xmlns:a16="http://schemas.microsoft.com/office/drawing/2014/main" id="{56C4F2A2-54BA-6CF7-E1F7-89BA6B5963AF}"/>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7" name="eyebrow">
            <a:extLst>
              <a:ext uri="{FF2B5EF4-FFF2-40B4-BE49-F238E27FC236}">
                <a16:creationId xmlns:a16="http://schemas.microsoft.com/office/drawing/2014/main" id="{5D35D3C8-D292-AEA6-4FEE-93D332398F48}"/>
              </a:ext>
            </a:extLst>
          </p:cNvPr>
          <p:cNvSpPr>
            <a:spLocks noGrp="1" noRot="1" noMove="1" noResize="1" noEditPoints="1" noAdjustHandles="1" noChangeArrowheads="1" noChangeShapeType="1"/>
          </p:cNvSpPr>
          <p:nvPr>
            <p:ph type="body" sz="quarter" idx="14" hasCustomPrompt="1"/>
          </p:nvPr>
        </p:nvSpPr>
        <p:spPr>
          <a:xfrm>
            <a:off x="481290" y="362264"/>
            <a:ext cx="5348010"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D678ABDA-2DF7-62EA-4AA6-0DA452249CA5}"/>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 name="content">
            <a:extLst>
              <a:ext uri="{FF2B5EF4-FFF2-40B4-BE49-F238E27FC236}">
                <a16:creationId xmlns:a16="http://schemas.microsoft.com/office/drawing/2014/main" id="{C5C461D3-41B1-FFF9-F899-39D479CAF223}"/>
              </a:ext>
            </a:extLst>
          </p:cNvPr>
          <p:cNvSpPr>
            <a:spLocks noGrp="1"/>
          </p:cNvSpPr>
          <p:nvPr>
            <p:ph type="body" sz="quarter" idx="12" hasCustomPrompt="1"/>
          </p:nvPr>
        </p:nvSpPr>
        <p:spPr>
          <a:xfrm>
            <a:off x="481511" y="1854200"/>
            <a:ext cx="8351339" cy="41195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1218907669"/>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Lower Hang Line">
    <p:spTree>
      <p:nvGrpSpPr>
        <p:cNvPr id="1" name=""/>
        <p:cNvGrpSpPr/>
        <p:nvPr/>
      </p:nvGrpSpPr>
      <p:grpSpPr>
        <a:xfrm>
          <a:off x="0" y="0"/>
          <a:ext cx="0" cy="0"/>
          <a:chOff x="0" y="0"/>
          <a:chExt cx="0" cy="0"/>
        </a:xfrm>
      </p:grpSpPr>
      <p:sp>
        <p:nvSpPr>
          <p:cNvPr id="7" name="header">
            <a:extLst>
              <a:ext uri="{FF2B5EF4-FFF2-40B4-BE49-F238E27FC236}">
                <a16:creationId xmlns:a16="http://schemas.microsoft.com/office/drawing/2014/main" id="{22E74FB4-D840-7AA6-CD56-2A43B2DF5DA5}"/>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8" name="eyebrow">
            <a:extLst>
              <a:ext uri="{FF2B5EF4-FFF2-40B4-BE49-F238E27FC236}">
                <a16:creationId xmlns:a16="http://schemas.microsoft.com/office/drawing/2014/main" id="{F4AF8999-4BDD-6177-60E5-E40047D6749C}"/>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AA8834FB-B0CD-8C63-7B6A-7F1AA00F5FF3}"/>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 name="content">
            <a:extLst>
              <a:ext uri="{FF2B5EF4-FFF2-40B4-BE49-F238E27FC236}">
                <a16:creationId xmlns:a16="http://schemas.microsoft.com/office/drawing/2014/main" id="{3D8A7799-91D8-AA84-BD54-9A428EBE2441}"/>
              </a:ext>
            </a:extLst>
          </p:cNvPr>
          <p:cNvSpPr>
            <a:spLocks noGrp="1"/>
          </p:cNvSpPr>
          <p:nvPr>
            <p:ph type="body" sz="quarter" idx="12" hasCustomPrompt="1"/>
          </p:nvPr>
        </p:nvSpPr>
        <p:spPr>
          <a:xfrm>
            <a:off x="481511" y="3429000"/>
            <a:ext cx="835133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49870481"/>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Main Idea + Supporting Points">
    <p:spTree>
      <p:nvGrpSpPr>
        <p:cNvPr id="1" name=""/>
        <p:cNvGrpSpPr/>
        <p:nvPr/>
      </p:nvGrpSpPr>
      <p:grpSpPr>
        <a:xfrm>
          <a:off x="0" y="0"/>
          <a:ext cx="0" cy="0"/>
          <a:chOff x="0" y="0"/>
          <a:chExt cx="0" cy="0"/>
        </a:xfrm>
      </p:grpSpPr>
      <p:sp>
        <p:nvSpPr>
          <p:cNvPr id="8" name="header">
            <a:extLst>
              <a:ext uri="{FF2B5EF4-FFF2-40B4-BE49-F238E27FC236}">
                <a16:creationId xmlns:a16="http://schemas.microsoft.com/office/drawing/2014/main" id="{993F4F60-4741-50A7-4C21-FFE92ADDD063}"/>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9" name="eyebrow">
            <a:extLst>
              <a:ext uri="{FF2B5EF4-FFF2-40B4-BE49-F238E27FC236}">
                <a16:creationId xmlns:a16="http://schemas.microsoft.com/office/drawing/2014/main" id="{41B65C51-5FF3-2D55-CA1A-5F238A551692}"/>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6E4FFFC7-FC48-FEDD-372C-42B91B01D57C}"/>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5" name="content">
            <a:extLst>
              <a:ext uri="{FF2B5EF4-FFF2-40B4-BE49-F238E27FC236}">
                <a16:creationId xmlns:a16="http://schemas.microsoft.com/office/drawing/2014/main" id="{91164DA9-76BF-5768-B3F2-940B1B6C06DF}"/>
              </a:ext>
            </a:extLst>
          </p:cNvPr>
          <p:cNvSpPr>
            <a:spLocks noGrp="1"/>
          </p:cNvSpPr>
          <p:nvPr>
            <p:ph type="body" sz="quarter" idx="12" hasCustomPrompt="1"/>
          </p:nvPr>
        </p:nvSpPr>
        <p:spPr>
          <a:xfrm>
            <a:off x="481511" y="3429000"/>
            <a:ext cx="546843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12" name="content">
            <a:extLst>
              <a:ext uri="{FF2B5EF4-FFF2-40B4-BE49-F238E27FC236}">
                <a16:creationId xmlns:a16="http://schemas.microsoft.com/office/drawing/2014/main" id="{F7C37012-3FF4-7EB0-B075-52EADCBC5397}"/>
              </a:ext>
            </a:extLst>
          </p:cNvPr>
          <p:cNvSpPr>
            <a:spLocks noGrp="1"/>
          </p:cNvSpPr>
          <p:nvPr>
            <p:ph type="body" sz="quarter" idx="29" hasCustomPrompt="1"/>
          </p:nvPr>
        </p:nvSpPr>
        <p:spPr>
          <a:xfrm>
            <a:off x="6245003" y="3429000"/>
            <a:ext cx="5462810" cy="2544763"/>
          </a:xfrm>
          <a:prstGeom prst="rect">
            <a:avLst/>
          </a:prstGeom>
        </p:spPr>
        <p:txBody>
          <a:bodyPr lIns="0" tIns="0" rIns="0" bIns="0"/>
          <a:lstStyle>
            <a:lvl1pPr marL="0" indent="0">
              <a:lnSpc>
                <a:spcPct val="110000"/>
              </a:lnSpc>
              <a:spcBef>
                <a:spcPts val="0"/>
              </a:spcBef>
              <a:spcAft>
                <a:spcPts val="900"/>
              </a:spcAft>
              <a:buNone/>
              <a:tabLst/>
              <a:defRPr sz="1800" b="0"/>
            </a:lvl1pPr>
            <a:lvl2pPr marL="146304" indent="-146304" defTabSz="173736">
              <a:lnSpc>
                <a:spcPct val="110000"/>
              </a:lnSpc>
              <a:spcBef>
                <a:spcPts val="0"/>
              </a:spcBef>
              <a:spcAft>
                <a:spcPts val="900"/>
              </a:spcAft>
              <a:buFont typeface="Wingdings" pitchFamily="2" charset="2"/>
              <a:buChar char="§"/>
              <a:tabLst/>
              <a:defRPr sz="1800"/>
            </a:lvl2pPr>
            <a:lvl3pPr marL="0" indent="0">
              <a:lnSpc>
                <a:spcPct val="110000"/>
              </a:lnSpc>
              <a:spcBef>
                <a:spcPts val="0"/>
              </a:spcBef>
              <a:spcAft>
                <a:spcPts val="700"/>
              </a:spcAft>
              <a:buNone/>
              <a:tabLst/>
              <a:defRPr sz="1400"/>
            </a:lvl3pPr>
            <a:lvl4pPr marL="118872" indent="-118872">
              <a:lnSpc>
                <a:spcPct val="110000"/>
              </a:lnSpc>
              <a:spcBef>
                <a:spcPts val="0"/>
              </a:spcBef>
              <a:spcAft>
                <a:spcPts val="700"/>
              </a:spcAft>
              <a:buFont typeface="Wingdings" pitchFamily="2" charset="2"/>
              <a:buChar char="§"/>
              <a:tabLst/>
              <a:defRPr sz="14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1325679447"/>
      </p:ext>
    </p:extLst>
  </p:cSld>
  <p:clrMapOvr>
    <a:masterClrMapping/>
  </p:clrMapOvr>
  <p:extLst>
    <p:ext uri="{DCECCB84-F9BA-43D5-87BE-67443E8EF086}">
      <p15:sldGuideLst xmlns:p15="http://schemas.microsoft.com/office/powerpoint/2012/main">
        <p15:guide id="24" pos="3748">
          <p15:clr>
            <a:srgbClr val="FBAE40"/>
          </p15:clr>
        </p15:guide>
        <p15:guide id="25" pos="392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Key Points with Icons">
    <p:spTree>
      <p:nvGrpSpPr>
        <p:cNvPr id="1" name=""/>
        <p:cNvGrpSpPr/>
        <p:nvPr/>
      </p:nvGrpSpPr>
      <p:grpSpPr>
        <a:xfrm>
          <a:off x="0" y="0"/>
          <a:ext cx="0" cy="0"/>
          <a:chOff x="0" y="0"/>
          <a:chExt cx="0" cy="0"/>
        </a:xfrm>
      </p:grpSpPr>
      <p:sp>
        <p:nvSpPr>
          <p:cNvPr id="6" name="icon2">
            <a:extLst>
              <a:ext uri="{FF2B5EF4-FFF2-40B4-BE49-F238E27FC236}">
                <a16:creationId xmlns:a16="http://schemas.microsoft.com/office/drawing/2014/main" id="{17E0B4A7-2CB3-88AF-D5C0-5D9D15CA55B5}"/>
              </a:ext>
            </a:extLst>
          </p:cNvPr>
          <p:cNvSpPr>
            <a:spLocks noGrp="1" noChangeAspect="1"/>
          </p:cNvSpPr>
          <p:nvPr>
            <p:ph type="pic" sz="quarter" idx="22" hasCustomPrompt="1"/>
          </p:nvPr>
        </p:nvSpPr>
        <p:spPr>
          <a:xfrm>
            <a:off x="6245003" y="2632806"/>
            <a:ext cx="640080" cy="640080"/>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5" name="icon1">
            <a:extLst>
              <a:ext uri="{FF2B5EF4-FFF2-40B4-BE49-F238E27FC236}">
                <a16:creationId xmlns:a16="http://schemas.microsoft.com/office/drawing/2014/main" id="{433A5E2A-A344-8759-1954-A4F1A9C914DF}"/>
              </a:ext>
            </a:extLst>
          </p:cNvPr>
          <p:cNvSpPr>
            <a:spLocks noGrp="1" noChangeAspect="1"/>
          </p:cNvSpPr>
          <p:nvPr>
            <p:ph type="pic" sz="quarter" idx="21" hasCustomPrompt="1"/>
          </p:nvPr>
        </p:nvSpPr>
        <p:spPr>
          <a:xfrm>
            <a:off x="492586" y="2632806"/>
            <a:ext cx="640080" cy="640080"/>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14" name="header">
            <a:extLst>
              <a:ext uri="{FF2B5EF4-FFF2-40B4-BE49-F238E27FC236}">
                <a16:creationId xmlns:a16="http://schemas.microsoft.com/office/drawing/2014/main" id="{83AB171B-2BE3-F360-F5E4-5B9E3B1AAD03}"/>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3" name="eyebrow">
            <a:extLst>
              <a:ext uri="{FF2B5EF4-FFF2-40B4-BE49-F238E27FC236}">
                <a16:creationId xmlns:a16="http://schemas.microsoft.com/office/drawing/2014/main" id="{CF70E1E0-CA04-B401-C48B-CEFA6BAD7CFE}"/>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18ECE095-9DD8-4721-24B2-97C537A86ED9}"/>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 name="content">
            <a:extLst>
              <a:ext uri="{FF2B5EF4-FFF2-40B4-BE49-F238E27FC236}">
                <a16:creationId xmlns:a16="http://schemas.microsoft.com/office/drawing/2014/main" id="{CAA36114-F6A7-3FAB-A171-1A6F0B90E4E8}"/>
              </a:ext>
            </a:extLst>
          </p:cNvPr>
          <p:cNvSpPr>
            <a:spLocks noGrp="1"/>
          </p:cNvSpPr>
          <p:nvPr>
            <p:ph type="body" sz="quarter" idx="12" hasCustomPrompt="1"/>
          </p:nvPr>
        </p:nvSpPr>
        <p:spPr>
          <a:xfrm>
            <a:off x="481511" y="3429000"/>
            <a:ext cx="546843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4" name="content">
            <a:extLst>
              <a:ext uri="{FF2B5EF4-FFF2-40B4-BE49-F238E27FC236}">
                <a16:creationId xmlns:a16="http://schemas.microsoft.com/office/drawing/2014/main" id="{FD0F98FD-DA17-243F-EB27-5BC6968C01A9}"/>
              </a:ext>
            </a:extLst>
          </p:cNvPr>
          <p:cNvSpPr>
            <a:spLocks noGrp="1"/>
          </p:cNvSpPr>
          <p:nvPr>
            <p:ph type="body" sz="quarter" idx="29" hasCustomPrompt="1"/>
          </p:nvPr>
        </p:nvSpPr>
        <p:spPr>
          <a:xfrm>
            <a:off x="6245003" y="3429000"/>
            <a:ext cx="5462810"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1262095744"/>
      </p:ext>
    </p:extLst>
  </p:cSld>
  <p:clrMapOvr>
    <a:masterClrMapping/>
  </p:clrMapOvr>
  <p:extLst>
    <p:ext uri="{DCECCB84-F9BA-43D5-87BE-67443E8EF086}">
      <p15:sldGuideLst xmlns:p15="http://schemas.microsoft.com/office/powerpoint/2012/main">
        <p15:guide id="24" pos="3748">
          <p15:clr>
            <a:srgbClr val="FBAE40"/>
          </p15:clr>
        </p15:guide>
        <p15:guide id="25" pos="39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Key Points with Icons">
    <p:spTree>
      <p:nvGrpSpPr>
        <p:cNvPr id="1" name=""/>
        <p:cNvGrpSpPr/>
        <p:nvPr/>
      </p:nvGrpSpPr>
      <p:grpSpPr>
        <a:xfrm>
          <a:off x="0" y="0"/>
          <a:ext cx="0" cy="0"/>
          <a:chOff x="0" y="0"/>
          <a:chExt cx="0" cy="0"/>
        </a:xfrm>
      </p:grpSpPr>
      <p:sp>
        <p:nvSpPr>
          <p:cNvPr id="18" name="icon3">
            <a:extLst>
              <a:ext uri="{FF2B5EF4-FFF2-40B4-BE49-F238E27FC236}">
                <a16:creationId xmlns:a16="http://schemas.microsoft.com/office/drawing/2014/main" id="{9EC57CD6-253A-180D-F852-CEB396793F89}"/>
              </a:ext>
            </a:extLst>
          </p:cNvPr>
          <p:cNvSpPr>
            <a:spLocks noGrp="1" noChangeAspect="1"/>
          </p:cNvSpPr>
          <p:nvPr>
            <p:ph type="pic" sz="quarter" idx="27" hasCustomPrompt="1"/>
          </p:nvPr>
        </p:nvSpPr>
        <p:spPr>
          <a:xfrm>
            <a:off x="8165596" y="2632806"/>
            <a:ext cx="640080" cy="640080"/>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14" name="icon2">
            <a:extLst>
              <a:ext uri="{FF2B5EF4-FFF2-40B4-BE49-F238E27FC236}">
                <a16:creationId xmlns:a16="http://schemas.microsoft.com/office/drawing/2014/main" id="{77D80FA7-4A86-CFD4-5267-95A364C50635}"/>
              </a:ext>
            </a:extLst>
          </p:cNvPr>
          <p:cNvSpPr>
            <a:spLocks noGrp="1" noChangeAspect="1"/>
          </p:cNvSpPr>
          <p:nvPr>
            <p:ph type="pic" sz="quarter" idx="25" hasCustomPrompt="1"/>
          </p:nvPr>
        </p:nvSpPr>
        <p:spPr>
          <a:xfrm>
            <a:off x="4335717" y="2632806"/>
            <a:ext cx="640080" cy="640080"/>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9" name="icon1">
            <a:extLst>
              <a:ext uri="{FF2B5EF4-FFF2-40B4-BE49-F238E27FC236}">
                <a16:creationId xmlns:a16="http://schemas.microsoft.com/office/drawing/2014/main" id="{9E765F12-2CFB-70EA-29A9-37A2FFA627F7}"/>
              </a:ext>
            </a:extLst>
          </p:cNvPr>
          <p:cNvSpPr>
            <a:spLocks noGrp="1" noChangeAspect="1"/>
          </p:cNvSpPr>
          <p:nvPr>
            <p:ph type="pic" sz="quarter" idx="21" hasCustomPrompt="1"/>
          </p:nvPr>
        </p:nvSpPr>
        <p:spPr>
          <a:xfrm>
            <a:off x="492586" y="2632806"/>
            <a:ext cx="640080" cy="640080"/>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19" name="header">
            <a:extLst>
              <a:ext uri="{FF2B5EF4-FFF2-40B4-BE49-F238E27FC236}">
                <a16:creationId xmlns:a16="http://schemas.microsoft.com/office/drawing/2014/main" id="{8FB5CC60-16B4-C0DB-2775-49B1A7AA9FEE}"/>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20" name="eyebrow">
            <a:extLst>
              <a:ext uri="{FF2B5EF4-FFF2-40B4-BE49-F238E27FC236}">
                <a16:creationId xmlns:a16="http://schemas.microsoft.com/office/drawing/2014/main" id="{DEF6125E-226C-6BDB-EF55-33BD160540C7}"/>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2A2A2675-4CFA-0C9F-BA32-7FA7FC070D0D}"/>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 name="content">
            <a:extLst>
              <a:ext uri="{FF2B5EF4-FFF2-40B4-BE49-F238E27FC236}">
                <a16:creationId xmlns:a16="http://schemas.microsoft.com/office/drawing/2014/main" id="{B16B2657-2E75-B474-06E8-CF27469F8080}"/>
              </a:ext>
            </a:extLst>
          </p:cNvPr>
          <p:cNvSpPr>
            <a:spLocks noGrp="1"/>
          </p:cNvSpPr>
          <p:nvPr>
            <p:ph type="body" sz="quarter" idx="12" hasCustomPrompt="1"/>
          </p:nvPr>
        </p:nvSpPr>
        <p:spPr>
          <a:xfrm>
            <a:off x="481511" y="3429000"/>
            <a:ext cx="3558931"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4" name="content">
            <a:extLst>
              <a:ext uri="{FF2B5EF4-FFF2-40B4-BE49-F238E27FC236}">
                <a16:creationId xmlns:a16="http://schemas.microsoft.com/office/drawing/2014/main" id="{35D0C079-9012-714F-AD27-92938A2DA37E}"/>
              </a:ext>
            </a:extLst>
          </p:cNvPr>
          <p:cNvSpPr>
            <a:spLocks noGrp="1"/>
          </p:cNvSpPr>
          <p:nvPr>
            <p:ph type="body" sz="quarter" idx="29" hasCustomPrompt="1"/>
          </p:nvPr>
        </p:nvSpPr>
        <p:spPr>
          <a:xfrm>
            <a:off x="4335717" y="3429000"/>
            <a:ext cx="3531933"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5" name="content">
            <a:extLst>
              <a:ext uri="{FF2B5EF4-FFF2-40B4-BE49-F238E27FC236}">
                <a16:creationId xmlns:a16="http://schemas.microsoft.com/office/drawing/2014/main" id="{55B6EE0D-91C0-81A8-128A-25D2D492735B}"/>
              </a:ext>
            </a:extLst>
          </p:cNvPr>
          <p:cNvSpPr>
            <a:spLocks noGrp="1"/>
          </p:cNvSpPr>
          <p:nvPr>
            <p:ph type="body" sz="quarter" idx="30" hasCustomPrompt="1"/>
          </p:nvPr>
        </p:nvSpPr>
        <p:spPr>
          <a:xfrm>
            <a:off x="8162925" y="3429000"/>
            <a:ext cx="3544703"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3231647418"/>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Key Points with Icons">
    <p:spTree>
      <p:nvGrpSpPr>
        <p:cNvPr id="1" name=""/>
        <p:cNvGrpSpPr/>
        <p:nvPr/>
      </p:nvGrpSpPr>
      <p:grpSpPr>
        <a:xfrm>
          <a:off x="0" y="0"/>
          <a:ext cx="0" cy="0"/>
          <a:chOff x="0" y="0"/>
          <a:chExt cx="0" cy="0"/>
        </a:xfrm>
      </p:grpSpPr>
      <p:sp>
        <p:nvSpPr>
          <p:cNvPr id="20" name="icon4">
            <a:extLst>
              <a:ext uri="{FF2B5EF4-FFF2-40B4-BE49-F238E27FC236}">
                <a16:creationId xmlns:a16="http://schemas.microsoft.com/office/drawing/2014/main" id="{8420DB94-8354-F51A-8FA7-36C71996112B}"/>
              </a:ext>
            </a:extLst>
          </p:cNvPr>
          <p:cNvSpPr>
            <a:spLocks noGrp="1" noChangeAspect="1"/>
          </p:cNvSpPr>
          <p:nvPr>
            <p:ph type="pic" sz="quarter" idx="28" hasCustomPrompt="1"/>
          </p:nvPr>
        </p:nvSpPr>
        <p:spPr>
          <a:xfrm>
            <a:off x="9120274" y="2632806"/>
            <a:ext cx="640080" cy="640080"/>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16" name="icon3">
            <a:extLst>
              <a:ext uri="{FF2B5EF4-FFF2-40B4-BE49-F238E27FC236}">
                <a16:creationId xmlns:a16="http://schemas.microsoft.com/office/drawing/2014/main" id="{1E5777B0-0177-0F54-D659-19553E186930}"/>
              </a:ext>
            </a:extLst>
          </p:cNvPr>
          <p:cNvSpPr>
            <a:spLocks noGrp="1" noChangeAspect="1"/>
          </p:cNvSpPr>
          <p:nvPr>
            <p:ph type="pic" sz="quarter" idx="27" hasCustomPrompt="1"/>
          </p:nvPr>
        </p:nvSpPr>
        <p:spPr>
          <a:xfrm>
            <a:off x="6271057" y="2632806"/>
            <a:ext cx="640080" cy="640080"/>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18" name="icon2">
            <a:extLst>
              <a:ext uri="{FF2B5EF4-FFF2-40B4-BE49-F238E27FC236}">
                <a16:creationId xmlns:a16="http://schemas.microsoft.com/office/drawing/2014/main" id="{6B8E268A-7E85-EAAC-5F36-BE593BD8A493}"/>
              </a:ext>
            </a:extLst>
          </p:cNvPr>
          <p:cNvSpPr>
            <a:spLocks noGrp="1" noChangeAspect="1"/>
          </p:cNvSpPr>
          <p:nvPr>
            <p:ph type="pic" sz="quarter" idx="25" hasCustomPrompt="1"/>
          </p:nvPr>
        </p:nvSpPr>
        <p:spPr>
          <a:xfrm>
            <a:off x="3386325" y="2632806"/>
            <a:ext cx="640080" cy="640080"/>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19" name="icon1">
            <a:extLst>
              <a:ext uri="{FF2B5EF4-FFF2-40B4-BE49-F238E27FC236}">
                <a16:creationId xmlns:a16="http://schemas.microsoft.com/office/drawing/2014/main" id="{C19B1776-F07E-ACCC-F2DC-34CC3DC17DAE}"/>
              </a:ext>
            </a:extLst>
          </p:cNvPr>
          <p:cNvSpPr>
            <a:spLocks noGrp="1" noChangeAspect="1"/>
          </p:cNvSpPr>
          <p:nvPr>
            <p:ph type="pic" sz="quarter" idx="21" hasCustomPrompt="1"/>
          </p:nvPr>
        </p:nvSpPr>
        <p:spPr>
          <a:xfrm>
            <a:off x="492586" y="2632806"/>
            <a:ext cx="640080" cy="640080"/>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27" name="header">
            <a:extLst>
              <a:ext uri="{FF2B5EF4-FFF2-40B4-BE49-F238E27FC236}">
                <a16:creationId xmlns:a16="http://schemas.microsoft.com/office/drawing/2014/main" id="{4492C355-737A-6B1C-D03A-542F3D7CA428}"/>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28" name="eyebrow">
            <a:extLst>
              <a:ext uri="{FF2B5EF4-FFF2-40B4-BE49-F238E27FC236}">
                <a16:creationId xmlns:a16="http://schemas.microsoft.com/office/drawing/2014/main" id="{33255539-07C0-A456-646C-0C09B4B01CE3}"/>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31" name="content">
            <a:extLst>
              <a:ext uri="{FF2B5EF4-FFF2-40B4-BE49-F238E27FC236}">
                <a16:creationId xmlns:a16="http://schemas.microsoft.com/office/drawing/2014/main" id="{9A2E7745-E087-ED1C-C449-70A0111086CF}"/>
              </a:ext>
            </a:extLst>
          </p:cNvPr>
          <p:cNvSpPr>
            <a:spLocks noGrp="1"/>
          </p:cNvSpPr>
          <p:nvPr>
            <p:ph type="body" sz="quarter" idx="12" hasCustomPrompt="1"/>
          </p:nvPr>
        </p:nvSpPr>
        <p:spPr>
          <a:xfrm>
            <a:off x="481511" y="3429000"/>
            <a:ext cx="259188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2" name="footer/source">
            <a:extLst>
              <a:ext uri="{FF2B5EF4-FFF2-40B4-BE49-F238E27FC236}">
                <a16:creationId xmlns:a16="http://schemas.microsoft.com/office/drawing/2014/main" id="{D0A09CB7-B81A-2BD0-87E1-2E7D91F4486C}"/>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9" name="content">
            <a:extLst>
              <a:ext uri="{FF2B5EF4-FFF2-40B4-BE49-F238E27FC236}">
                <a16:creationId xmlns:a16="http://schemas.microsoft.com/office/drawing/2014/main" id="{AD117267-BCE8-3FA4-48B9-BD727F67E673}"/>
              </a:ext>
            </a:extLst>
          </p:cNvPr>
          <p:cNvSpPr>
            <a:spLocks noGrp="1"/>
          </p:cNvSpPr>
          <p:nvPr>
            <p:ph type="body" sz="quarter" idx="29" hasCustomPrompt="1"/>
          </p:nvPr>
        </p:nvSpPr>
        <p:spPr>
          <a:xfrm>
            <a:off x="3358061" y="3429000"/>
            <a:ext cx="259188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10" name="content">
            <a:extLst>
              <a:ext uri="{FF2B5EF4-FFF2-40B4-BE49-F238E27FC236}">
                <a16:creationId xmlns:a16="http://schemas.microsoft.com/office/drawing/2014/main" id="{F6E8B4FB-D476-3A2F-2D91-5FE816CA7F64}"/>
              </a:ext>
            </a:extLst>
          </p:cNvPr>
          <p:cNvSpPr>
            <a:spLocks noGrp="1"/>
          </p:cNvSpPr>
          <p:nvPr>
            <p:ph type="body" sz="quarter" idx="30" hasCustomPrompt="1"/>
          </p:nvPr>
        </p:nvSpPr>
        <p:spPr>
          <a:xfrm>
            <a:off x="6234611" y="3429000"/>
            <a:ext cx="259188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11" name="content">
            <a:extLst>
              <a:ext uri="{FF2B5EF4-FFF2-40B4-BE49-F238E27FC236}">
                <a16:creationId xmlns:a16="http://schemas.microsoft.com/office/drawing/2014/main" id="{A1EF207E-499A-3408-813D-5577CE27886A}"/>
              </a:ext>
            </a:extLst>
          </p:cNvPr>
          <p:cNvSpPr>
            <a:spLocks noGrp="1"/>
          </p:cNvSpPr>
          <p:nvPr>
            <p:ph type="body" sz="quarter" idx="31" hasCustomPrompt="1"/>
          </p:nvPr>
        </p:nvSpPr>
        <p:spPr>
          <a:xfrm>
            <a:off x="9111161" y="3429000"/>
            <a:ext cx="259188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1109474909"/>
      </p:ext>
    </p:extLst>
  </p:cSld>
  <p:clrMapOvr>
    <a:masterClrMapping/>
  </p:clrMapOvr>
  <p:extLst>
    <p:ext uri="{DCECCB84-F9BA-43D5-87BE-67443E8EF086}">
      <p15:sldGuideLst xmlns:p15="http://schemas.microsoft.com/office/powerpoint/2012/main">
        <p15:guide id="1" pos="1936" userDrawn="1">
          <p15:clr>
            <a:srgbClr val="FBAE40"/>
          </p15:clr>
        </p15:guide>
        <p15:guide id="2" pos="2118" userDrawn="1">
          <p15:clr>
            <a:srgbClr val="FBAE40"/>
          </p15:clr>
        </p15:guide>
        <p15:guide id="3" pos="3750" userDrawn="1">
          <p15:clr>
            <a:srgbClr val="FBAE40"/>
          </p15:clr>
        </p15:guide>
        <p15:guide id="4" pos="3932" userDrawn="1">
          <p15:clr>
            <a:srgbClr val="FBAE40"/>
          </p15:clr>
        </p15:guide>
        <p15:guide id="5" pos="5564" userDrawn="1">
          <p15:clr>
            <a:srgbClr val="FBAE40"/>
          </p15:clr>
        </p15:guide>
        <p15:guide id="6" pos="57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ata+Analytics">
    <p:spTree>
      <p:nvGrpSpPr>
        <p:cNvPr id="1" name=""/>
        <p:cNvGrpSpPr/>
        <p:nvPr/>
      </p:nvGrpSpPr>
      <p:grpSpPr>
        <a:xfrm>
          <a:off x="0" y="0"/>
          <a:ext cx="0" cy="0"/>
          <a:chOff x="0" y="0"/>
          <a:chExt cx="0" cy="0"/>
        </a:xfrm>
      </p:grpSpPr>
      <p:pic>
        <p:nvPicPr>
          <p:cNvPr id="3" name="logo data analytics">
            <a:extLst>
              <a:ext uri="{FF2B5EF4-FFF2-40B4-BE49-F238E27FC236}">
                <a16:creationId xmlns:a16="http://schemas.microsoft.com/office/drawing/2014/main" id="{CA229685-78BA-83A9-5806-DAD36AB4D943}"/>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7" name="name">
            <a:extLst>
              <a:ext uri="{FF2B5EF4-FFF2-40B4-BE49-F238E27FC236}">
                <a16:creationId xmlns:a16="http://schemas.microsoft.com/office/drawing/2014/main" id="{267F96F6-2DC3-50B2-1CB4-DAE508772D24}"/>
              </a:ext>
            </a:extLst>
          </p:cNvPr>
          <p:cNvSpPr>
            <a:spLocks noGrp="1"/>
          </p:cNvSpPr>
          <p:nvPr>
            <p:ph type="body" sz="quarter" idx="12" hasCustomPrompt="1"/>
          </p:nvPr>
        </p:nvSpPr>
        <p:spPr>
          <a:xfrm>
            <a:off x="9120512" y="3429000"/>
            <a:ext cx="2587301" cy="2544761"/>
          </a:xfrm>
          <a:prstGeom prst="rect">
            <a:avLst/>
          </a:prstGeom>
        </p:spPr>
        <p:txBody>
          <a:bodyPr lIns="0" tIns="146304" rIns="0" bIns="0"/>
          <a:lstStyle>
            <a:lvl1pPr marL="0" indent="0">
              <a:lnSpc>
                <a:spcPct val="110000"/>
              </a:lnSpc>
              <a:spcBef>
                <a:spcPts val="0"/>
              </a:spcBef>
              <a:spcAft>
                <a:spcPts val="1800"/>
              </a:spcAft>
              <a:buNone/>
              <a:tabLst/>
              <a:defRPr sz="1800"/>
            </a:lvl1pPr>
            <a:lvl2pPr marL="0" indent="0">
              <a:lnSpc>
                <a:spcPct val="100000"/>
              </a:lnSpc>
              <a:spcBef>
                <a:spcPts val="0"/>
              </a:spcBef>
              <a:spcAft>
                <a:spcPts val="20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 Title, Company</a:t>
            </a:r>
          </a:p>
        </p:txBody>
      </p:sp>
      <p:sp>
        <p:nvSpPr>
          <p:cNvPr id="8" name="title">
            <a:extLst>
              <a:ext uri="{FF2B5EF4-FFF2-40B4-BE49-F238E27FC236}">
                <a16:creationId xmlns:a16="http://schemas.microsoft.com/office/drawing/2014/main" id="{60384CBE-C44D-D59D-6B3C-D1E091DA16F1}"/>
              </a:ext>
            </a:extLst>
          </p:cNvPr>
          <p:cNvSpPr>
            <a:spLocks noGrp="1"/>
          </p:cNvSpPr>
          <p:nvPr>
            <p:ph type="body" sz="quarter" idx="15" hasCustomPrompt="1"/>
          </p:nvPr>
        </p:nvSpPr>
        <p:spPr>
          <a:xfrm>
            <a:off x="481173" y="3429001"/>
            <a:ext cx="8351677" cy="2343326"/>
          </a:xfrm>
          <a:prstGeom prst="rect">
            <a:avLst/>
          </a:prstGeom>
        </p:spPr>
        <p:txBody>
          <a:bodyPr lIns="0" tIns="91440" rIns="914400" bIns="0"/>
          <a:lstStyle>
            <a:lvl1pPr marL="0" indent="0">
              <a:lnSpc>
                <a:spcPct val="110000"/>
              </a:lnSpc>
              <a:spcBef>
                <a:spcPts val="0"/>
              </a:spcBef>
              <a:buNone/>
              <a:tabLst/>
              <a:defRPr sz="36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a:t>Presentation Title Goes Here, Keep it Descriptive and in Title Case</a:t>
            </a:r>
          </a:p>
        </p:txBody>
      </p:sp>
      <p:sp>
        <p:nvSpPr>
          <p:cNvPr id="4" name="Text Placeholder 20">
            <a:extLst>
              <a:ext uri="{FF2B5EF4-FFF2-40B4-BE49-F238E27FC236}">
                <a16:creationId xmlns:a16="http://schemas.microsoft.com/office/drawing/2014/main" id="{ECBAF0F7-9874-5115-2AAE-524DCE63D346}"/>
              </a:ext>
            </a:extLst>
          </p:cNvPr>
          <p:cNvSpPr>
            <a:spLocks noGrp="1"/>
          </p:cNvSpPr>
          <p:nvPr>
            <p:ph type="body" sz="quarter" idx="16" hasCustomPrompt="1"/>
          </p:nvPr>
        </p:nvSpPr>
        <p:spPr>
          <a:xfrm>
            <a:off x="479369" y="5772326"/>
            <a:ext cx="8353481" cy="261699"/>
          </a:xfrm>
          <a:prstGeom prst="rect">
            <a:avLst/>
          </a:prstGeom>
        </p:spPr>
        <p:txBody>
          <a:bodyPr lIns="0" tIns="0" rIns="0" bIns="0" anchor="b"/>
          <a:lstStyle>
            <a:lvl1pPr marL="0" indent="0">
              <a:lnSpc>
                <a:spcPct val="100000"/>
              </a:lnSpc>
              <a:spcBef>
                <a:spcPts val="0"/>
              </a:spcBef>
              <a:spcAft>
                <a:spcPts val="1000"/>
              </a:spcAft>
              <a:buNone/>
              <a:tabLst/>
              <a:defRPr sz="18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00 Month, 0000</a:t>
            </a:r>
          </a:p>
        </p:txBody>
      </p:sp>
      <p:sp>
        <p:nvSpPr>
          <p:cNvPr id="5" name="Rectangle 4">
            <a:extLst>
              <a:ext uri="{FF2B5EF4-FFF2-40B4-BE49-F238E27FC236}">
                <a16:creationId xmlns:a16="http://schemas.microsoft.com/office/drawing/2014/main" id="{F69900BE-3B3D-35C0-388F-34F7DDDFC206}"/>
              </a:ext>
            </a:extLst>
          </p:cNvPr>
          <p:cNvSpPr>
            <a:spLocks noGrp="1" noRot="1" noMove="1" noResize="1" noEditPoints="1" noAdjustHandles="1" noChangeArrowheads="1" noChangeShapeType="1"/>
          </p:cNvSpPr>
          <p:nvPr userDrawn="1"/>
        </p:nvSpPr>
        <p:spPr>
          <a:xfrm>
            <a:off x="477838" y="3237743"/>
            <a:ext cx="11229975" cy="1920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115751"/>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Key Points with Stats">
    <p:spTree>
      <p:nvGrpSpPr>
        <p:cNvPr id="1" name=""/>
        <p:cNvGrpSpPr/>
        <p:nvPr/>
      </p:nvGrpSpPr>
      <p:grpSpPr>
        <a:xfrm>
          <a:off x="0" y="0"/>
          <a:ext cx="0" cy="0"/>
          <a:chOff x="0" y="0"/>
          <a:chExt cx="0" cy="0"/>
        </a:xfrm>
      </p:grpSpPr>
      <p:sp>
        <p:nvSpPr>
          <p:cNvPr id="17" name="footer/source">
            <a:extLst>
              <a:ext uri="{FF2B5EF4-FFF2-40B4-BE49-F238E27FC236}">
                <a16:creationId xmlns:a16="http://schemas.microsoft.com/office/drawing/2014/main" id="{4CF5F284-D1F0-C438-9547-699AF1B392BC}"/>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21" name="stat2">
            <a:extLst>
              <a:ext uri="{FF2B5EF4-FFF2-40B4-BE49-F238E27FC236}">
                <a16:creationId xmlns:a16="http://schemas.microsoft.com/office/drawing/2014/main" id="{E1151F84-6DF7-5F9A-528F-9FCB46BDB8FC}"/>
              </a:ext>
            </a:extLst>
          </p:cNvPr>
          <p:cNvSpPr>
            <a:spLocks noGrp="1"/>
          </p:cNvSpPr>
          <p:nvPr>
            <p:ph type="body" sz="quarter" idx="19" hasCustomPrompt="1"/>
          </p:nvPr>
        </p:nvSpPr>
        <p:spPr>
          <a:xfrm>
            <a:off x="6240867" y="2360010"/>
            <a:ext cx="3552327" cy="1026161"/>
          </a:xfrm>
          <a:prstGeom prst="rect">
            <a:avLst/>
          </a:prstGeom>
        </p:spPr>
        <p:txBody>
          <a:bodyPr lIns="0" tIns="0" rIns="0" bIns="0" anchor="b"/>
          <a:lstStyle>
            <a:lvl1pPr marL="0" indent="0">
              <a:lnSpc>
                <a:spcPct val="100000"/>
              </a:lnSpc>
              <a:spcBef>
                <a:spcPts val="0"/>
              </a:spcBef>
              <a:spcAft>
                <a:spcPts val="1800"/>
              </a:spcAft>
              <a:buNone/>
              <a:tabLst/>
              <a:defRPr sz="60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XX%</a:t>
            </a:r>
          </a:p>
        </p:txBody>
      </p:sp>
      <p:sp>
        <p:nvSpPr>
          <p:cNvPr id="22" name="stat1">
            <a:extLst>
              <a:ext uri="{FF2B5EF4-FFF2-40B4-BE49-F238E27FC236}">
                <a16:creationId xmlns:a16="http://schemas.microsoft.com/office/drawing/2014/main" id="{10B23F9A-1FD7-496B-1037-BDD92FD0418E}"/>
              </a:ext>
            </a:extLst>
          </p:cNvPr>
          <p:cNvSpPr>
            <a:spLocks noGrp="1"/>
          </p:cNvSpPr>
          <p:nvPr>
            <p:ph type="body" sz="quarter" idx="18" hasCustomPrompt="1"/>
          </p:nvPr>
        </p:nvSpPr>
        <p:spPr>
          <a:xfrm>
            <a:off x="481511" y="2360010"/>
            <a:ext cx="3552327" cy="1026161"/>
          </a:xfrm>
          <a:prstGeom prst="rect">
            <a:avLst/>
          </a:prstGeom>
        </p:spPr>
        <p:txBody>
          <a:bodyPr lIns="0" tIns="0" rIns="0" bIns="0" anchor="b"/>
          <a:lstStyle>
            <a:lvl1pPr marL="0" indent="0">
              <a:lnSpc>
                <a:spcPct val="100000"/>
              </a:lnSpc>
              <a:spcBef>
                <a:spcPts val="0"/>
              </a:spcBef>
              <a:spcAft>
                <a:spcPts val="0"/>
              </a:spcAft>
              <a:buNone/>
              <a:tabLst/>
              <a:defRPr sz="60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XX%</a:t>
            </a:r>
          </a:p>
        </p:txBody>
      </p:sp>
      <p:sp>
        <p:nvSpPr>
          <p:cNvPr id="15" name="header">
            <a:extLst>
              <a:ext uri="{FF2B5EF4-FFF2-40B4-BE49-F238E27FC236}">
                <a16:creationId xmlns:a16="http://schemas.microsoft.com/office/drawing/2014/main" id="{F820242A-7BCF-CDBD-38E1-3BECF25B5798}"/>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6" name="eyebrow">
            <a:extLst>
              <a:ext uri="{FF2B5EF4-FFF2-40B4-BE49-F238E27FC236}">
                <a16:creationId xmlns:a16="http://schemas.microsoft.com/office/drawing/2014/main" id="{02CB48A9-4C26-36FD-8CE5-39165EEB1696}"/>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content">
            <a:extLst>
              <a:ext uri="{FF2B5EF4-FFF2-40B4-BE49-F238E27FC236}">
                <a16:creationId xmlns:a16="http://schemas.microsoft.com/office/drawing/2014/main" id="{9CBF6446-D959-C3EB-E6CC-D4BB35D00691}"/>
              </a:ext>
            </a:extLst>
          </p:cNvPr>
          <p:cNvSpPr>
            <a:spLocks noGrp="1"/>
          </p:cNvSpPr>
          <p:nvPr>
            <p:ph type="body" sz="quarter" idx="12" hasCustomPrompt="1"/>
          </p:nvPr>
        </p:nvSpPr>
        <p:spPr>
          <a:xfrm>
            <a:off x="481511" y="3429000"/>
            <a:ext cx="546843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3" name="content">
            <a:extLst>
              <a:ext uri="{FF2B5EF4-FFF2-40B4-BE49-F238E27FC236}">
                <a16:creationId xmlns:a16="http://schemas.microsoft.com/office/drawing/2014/main" id="{8FA3CB13-CB26-8407-A50F-5731BA41D0E0}"/>
              </a:ext>
            </a:extLst>
          </p:cNvPr>
          <p:cNvSpPr>
            <a:spLocks noGrp="1"/>
          </p:cNvSpPr>
          <p:nvPr>
            <p:ph type="body" sz="quarter" idx="29" hasCustomPrompt="1"/>
          </p:nvPr>
        </p:nvSpPr>
        <p:spPr>
          <a:xfrm>
            <a:off x="6245003" y="3429000"/>
            <a:ext cx="5462810"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3207485720"/>
      </p:ext>
    </p:extLst>
  </p:cSld>
  <p:clrMapOvr>
    <a:masterClrMapping/>
  </p:clrMapOvr>
  <p:extLst>
    <p:ext uri="{DCECCB84-F9BA-43D5-87BE-67443E8EF086}">
      <p15:sldGuideLst xmlns:p15="http://schemas.microsoft.com/office/powerpoint/2012/main">
        <p15:guide id="24" pos="3748">
          <p15:clr>
            <a:srgbClr val="FBAE40"/>
          </p15:clr>
        </p15:guide>
        <p15:guide id="25" pos="392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Key Points with Stats">
    <p:spTree>
      <p:nvGrpSpPr>
        <p:cNvPr id="1" name=""/>
        <p:cNvGrpSpPr/>
        <p:nvPr/>
      </p:nvGrpSpPr>
      <p:grpSpPr>
        <a:xfrm>
          <a:off x="0" y="0"/>
          <a:ext cx="0" cy="0"/>
          <a:chOff x="0" y="0"/>
          <a:chExt cx="0" cy="0"/>
        </a:xfrm>
      </p:grpSpPr>
      <p:sp>
        <p:nvSpPr>
          <p:cNvPr id="14" name="stat2">
            <a:extLst>
              <a:ext uri="{FF2B5EF4-FFF2-40B4-BE49-F238E27FC236}">
                <a16:creationId xmlns:a16="http://schemas.microsoft.com/office/drawing/2014/main" id="{4BE7E64A-251E-0D6B-80E2-6F9415E4D23D}"/>
              </a:ext>
            </a:extLst>
          </p:cNvPr>
          <p:cNvSpPr>
            <a:spLocks noGrp="1"/>
          </p:cNvSpPr>
          <p:nvPr>
            <p:ph type="body" sz="quarter" idx="19" hasCustomPrompt="1"/>
          </p:nvPr>
        </p:nvSpPr>
        <p:spPr>
          <a:xfrm>
            <a:off x="4322763" y="2360010"/>
            <a:ext cx="3552327" cy="1026161"/>
          </a:xfrm>
          <a:prstGeom prst="rect">
            <a:avLst/>
          </a:prstGeom>
        </p:spPr>
        <p:txBody>
          <a:bodyPr lIns="0" tIns="0" rIns="0" bIns="0" anchor="b"/>
          <a:lstStyle>
            <a:lvl1pPr marL="0" indent="0">
              <a:lnSpc>
                <a:spcPct val="100000"/>
              </a:lnSpc>
              <a:spcBef>
                <a:spcPts val="0"/>
              </a:spcBef>
              <a:spcAft>
                <a:spcPts val="1800"/>
              </a:spcAft>
              <a:buNone/>
              <a:tabLst/>
              <a:defRPr sz="60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XX%</a:t>
            </a:r>
          </a:p>
        </p:txBody>
      </p:sp>
      <p:sp>
        <p:nvSpPr>
          <p:cNvPr id="18" name="stat1">
            <a:extLst>
              <a:ext uri="{FF2B5EF4-FFF2-40B4-BE49-F238E27FC236}">
                <a16:creationId xmlns:a16="http://schemas.microsoft.com/office/drawing/2014/main" id="{48A4AA6B-63FD-7916-3FC0-BC33E90E9179}"/>
              </a:ext>
            </a:extLst>
          </p:cNvPr>
          <p:cNvSpPr>
            <a:spLocks noGrp="1"/>
          </p:cNvSpPr>
          <p:nvPr>
            <p:ph type="body" sz="quarter" idx="18" hasCustomPrompt="1"/>
          </p:nvPr>
        </p:nvSpPr>
        <p:spPr>
          <a:xfrm>
            <a:off x="481511" y="2360010"/>
            <a:ext cx="3552327" cy="1026161"/>
          </a:xfrm>
          <a:prstGeom prst="rect">
            <a:avLst/>
          </a:prstGeom>
        </p:spPr>
        <p:txBody>
          <a:bodyPr lIns="0" tIns="0" rIns="0" bIns="0" anchor="b"/>
          <a:lstStyle>
            <a:lvl1pPr marL="0" indent="0">
              <a:lnSpc>
                <a:spcPct val="100000"/>
              </a:lnSpc>
              <a:spcBef>
                <a:spcPts val="0"/>
              </a:spcBef>
              <a:spcAft>
                <a:spcPts val="0"/>
              </a:spcAft>
              <a:buNone/>
              <a:tabLst/>
              <a:defRPr sz="60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XX%</a:t>
            </a:r>
          </a:p>
        </p:txBody>
      </p:sp>
      <p:sp>
        <p:nvSpPr>
          <p:cNvPr id="22" name="header">
            <a:extLst>
              <a:ext uri="{FF2B5EF4-FFF2-40B4-BE49-F238E27FC236}">
                <a16:creationId xmlns:a16="http://schemas.microsoft.com/office/drawing/2014/main" id="{D231894E-8C5E-30EA-0ED9-33150499054A}"/>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23" name="eyebrow">
            <a:extLst>
              <a:ext uri="{FF2B5EF4-FFF2-40B4-BE49-F238E27FC236}">
                <a16:creationId xmlns:a16="http://schemas.microsoft.com/office/drawing/2014/main" id="{C2F1F74F-272A-E16D-78B0-0AA3F8C60AC8}"/>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5" name="stat2">
            <a:extLst>
              <a:ext uri="{FF2B5EF4-FFF2-40B4-BE49-F238E27FC236}">
                <a16:creationId xmlns:a16="http://schemas.microsoft.com/office/drawing/2014/main" id="{5159D9E0-6327-1939-B24F-5B1D03142436}"/>
              </a:ext>
            </a:extLst>
          </p:cNvPr>
          <p:cNvSpPr>
            <a:spLocks noGrp="1"/>
          </p:cNvSpPr>
          <p:nvPr>
            <p:ph type="body" sz="quarter" idx="26" hasCustomPrompt="1"/>
          </p:nvPr>
        </p:nvSpPr>
        <p:spPr>
          <a:xfrm>
            <a:off x="8152641" y="2360010"/>
            <a:ext cx="3552327" cy="1026161"/>
          </a:xfrm>
          <a:prstGeom prst="rect">
            <a:avLst/>
          </a:prstGeom>
        </p:spPr>
        <p:txBody>
          <a:bodyPr lIns="0" tIns="0" rIns="0" bIns="0" anchor="b"/>
          <a:lstStyle>
            <a:lvl1pPr marL="0" indent="0">
              <a:lnSpc>
                <a:spcPct val="100000"/>
              </a:lnSpc>
              <a:spcBef>
                <a:spcPts val="0"/>
              </a:spcBef>
              <a:spcAft>
                <a:spcPts val="1800"/>
              </a:spcAft>
              <a:buNone/>
              <a:tabLst/>
              <a:defRPr sz="60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XX%</a:t>
            </a:r>
          </a:p>
        </p:txBody>
      </p:sp>
      <p:sp>
        <p:nvSpPr>
          <p:cNvPr id="2" name="footer/source">
            <a:extLst>
              <a:ext uri="{FF2B5EF4-FFF2-40B4-BE49-F238E27FC236}">
                <a16:creationId xmlns:a16="http://schemas.microsoft.com/office/drawing/2014/main" id="{7B131DE1-CCBE-B40D-11B3-371450F0EDE9}"/>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 name="content">
            <a:extLst>
              <a:ext uri="{FF2B5EF4-FFF2-40B4-BE49-F238E27FC236}">
                <a16:creationId xmlns:a16="http://schemas.microsoft.com/office/drawing/2014/main" id="{0CCD82C1-8C24-5215-42F4-7D4E43C14A05}"/>
              </a:ext>
            </a:extLst>
          </p:cNvPr>
          <p:cNvSpPr>
            <a:spLocks noGrp="1"/>
          </p:cNvSpPr>
          <p:nvPr>
            <p:ph type="body" sz="quarter" idx="12" hasCustomPrompt="1"/>
          </p:nvPr>
        </p:nvSpPr>
        <p:spPr>
          <a:xfrm>
            <a:off x="481511" y="3429000"/>
            <a:ext cx="3558931"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4" name="content">
            <a:extLst>
              <a:ext uri="{FF2B5EF4-FFF2-40B4-BE49-F238E27FC236}">
                <a16:creationId xmlns:a16="http://schemas.microsoft.com/office/drawing/2014/main" id="{E9937B95-E9DD-5B21-E3F5-94C4300530D9}"/>
              </a:ext>
            </a:extLst>
          </p:cNvPr>
          <p:cNvSpPr>
            <a:spLocks noGrp="1"/>
          </p:cNvSpPr>
          <p:nvPr>
            <p:ph type="body" sz="quarter" idx="29" hasCustomPrompt="1"/>
          </p:nvPr>
        </p:nvSpPr>
        <p:spPr>
          <a:xfrm>
            <a:off x="4335717" y="3429000"/>
            <a:ext cx="3531933"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5" name="content">
            <a:extLst>
              <a:ext uri="{FF2B5EF4-FFF2-40B4-BE49-F238E27FC236}">
                <a16:creationId xmlns:a16="http://schemas.microsoft.com/office/drawing/2014/main" id="{157BBF87-7ADC-1D8B-34AD-6075E6B1357F}"/>
              </a:ext>
            </a:extLst>
          </p:cNvPr>
          <p:cNvSpPr>
            <a:spLocks noGrp="1"/>
          </p:cNvSpPr>
          <p:nvPr>
            <p:ph type="body" sz="quarter" idx="30" hasCustomPrompt="1"/>
          </p:nvPr>
        </p:nvSpPr>
        <p:spPr>
          <a:xfrm>
            <a:off x="8162925" y="3429000"/>
            <a:ext cx="3544703"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2485700872"/>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Key Points with Stats">
    <p:spTree>
      <p:nvGrpSpPr>
        <p:cNvPr id="1" name=""/>
        <p:cNvGrpSpPr/>
        <p:nvPr/>
      </p:nvGrpSpPr>
      <p:grpSpPr>
        <a:xfrm>
          <a:off x="0" y="0"/>
          <a:ext cx="0" cy="0"/>
          <a:chOff x="0" y="0"/>
          <a:chExt cx="0" cy="0"/>
        </a:xfrm>
      </p:grpSpPr>
      <p:sp>
        <p:nvSpPr>
          <p:cNvPr id="21" name="stat2">
            <a:extLst>
              <a:ext uri="{FF2B5EF4-FFF2-40B4-BE49-F238E27FC236}">
                <a16:creationId xmlns:a16="http://schemas.microsoft.com/office/drawing/2014/main" id="{9305D30E-E693-0131-B956-6C47BF1782C8}"/>
              </a:ext>
            </a:extLst>
          </p:cNvPr>
          <p:cNvSpPr>
            <a:spLocks noGrp="1"/>
          </p:cNvSpPr>
          <p:nvPr>
            <p:ph type="body" sz="quarter" idx="19" hasCustomPrompt="1"/>
          </p:nvPr>
        </p:nvSpPr>
        <p:spPr>
          <a:xfrm>
            <a:off x="3362325" y="2360010"/>
            <a:ext cx="2591889" cy="1026161"/>
          </a:xfrm>
          <a:prstGeom prst="rect">
            <a:avLst/>
          </a:prstGeom>
        </p:spPr>
        <p:txBody>
          <a:bodyPr lIns="0" tIns="0" rIns="0" bIns="0" anchor="b"/>
          <a:lstStyle>
            <a:lvl1pPr marL="0" indent="0">
              <a:lnSpc>
                <a:spcPct val="100000"/>
              </a:lnSpc>
              <a:spcBef>
                <a:spcPts val="0"/>
              </a:spcBef>
              <a:spcAft>
                <a:spcPts val="1800"/>
              </a:spcAft>
              <a:buNone/>
              <a:tabLst/>
              <a:defRPr sz="60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XX%</a:t>
            </a:r>
          </a:p>
        </p:txBody>
      </p:sp>
      <p:sp>
        <p:nvSpPr>
          <p:cNvPr id="22" name="stat1">
            <a:extLst>
              <a:ext uri="{FF2B5EF4-FFF2-40B4-BE49-F238E27FC236}">
                <a16:creationId xmlns:a16="http://schemas.microsoft.com/office/drawing/2014/main" id="{CA1DDB6E-E446-58C1-E024-DE8EFECCF516}"/>
              </a:ext>
            </a:extLst>
          </p:cNvPr>
          <p:cNvSpPr>
            <a:spLocks noGrp="1"/>
          </p:cNvSpPr>
          <p:nvPr>
            <p:ph type="body" sz="quarter" idx="18" hasCustomPrompt="1"/>
          </p:nvPr>
        </p:nvSpPr>
        <p:spPr>
          <a:xfrm>
            <a:off x="481511" y="2360010"/>
            <a:ext cx="2591889" cy="1026161"/>
          </a:xfrm>
          <a:prstGeom prst="rect">
            <a:avLst/>
          </a:prstGeom>
        </p:spPr>
        <p:txBody>
          <a:bodyPr lIns="0" tIns="0" rIns="0" bIns="0" anchor="b"/>
          <a:lstStyle>
            <a:lvl1pPr marL="0" indent="0">
              <a:lnSpc>
                <a:spcPct val="100000"/>
              </a:lnSpc>
              <a:spcBef>
                <a:spcPts val="0"/>
              </a:spcBef>
              <a:spcAft>
                <a:spcPts val="0"/>
              </a:spcAft>
              <a:buNone/>
              <a:tabLst/>
              <a:defRPr sz="60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XX%</a:t>
            </a:r>
          </a:p>
        </p:txBody>
      </p:sp>
      <p:sp>
        <p:nvSpPr>
          <p:cNvPr id="25" name="header">
            <a:extLst>
              <a:ext uri="{FF2B5EF4-FFF2-40B4-BE49-F238E27FC236}">
                <a16:creationId xmlns:a16="http://schemas.microsoft.com/office/drawing/2014/main" id="{DFF981C9-A19A-22F0-91F4-CCD0A6E9E4A7}"/>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26" name="eyebrow">
            <a:extLst>
              <a:ext uri="{FF2B5EF4-FFF2-40B4-BE49-F238E27FC236}">
                <a16:creationId xmlns:a16="http://schemas.microsoft.com/office/drawing/2014/main" id="{9331DED4-1290-AA69-DA30-338D9B6864A1}"/>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8" name="stat2">
            <a:extLst>
              <a:ext uri="{FF2B5EF4-FFF2-40B4-BE49-F238E27FC236}">
                <a16:creationId xmlns:a16="http://schemas.microsoft.com/office/drawing/2014/main" id="{80CA1FB9-5499-7ACE-8718-8F5074A4F4C4}"/>
              </a:ext>
            </a:extLst>
          </p:cNvPr>
          <p:cNvSpPr>
            <a:spLocks noGrp="1"/>
          </p:cNvSpPr>
          <p:nvPr>
            <p:ph type="body" sz="quarter" idx="26" hasCustomPrompt="1"/>
          </p:nvPr>
        </p:nvSpPr>
        <p:spPr>
          <a:xfrm>
            <a:off x="6254546" y="2360010"/>
            <a:ext cx="2591889" cy="1026161"/>
          </a:xfrm>
          <a:prstGeom prst="rect">
            <a:avLst/>
          </a:prstGeom>
        </p:spPr>
        <p:txBody>
          <a:bodyPr lIns="0" tIns="0" rIns="0" bIns="0" anchor="b"/>
          <a:lstStyle>
            <a:lvl1pPr marL="0" indent="0">
              <a:lnSpc>
                <a:spcPct val="100000"/>
              </a:lnSpc>
              <a:spcBef>
                <a:spcPts val="0"/>
              </a:spcBef>
              <a:spcAft>
                <a:spcPts val="1800"/>
              </a:spcAft>
              <a:buNone/>
              <a:tabLst/>
              <a:defRPr sz="60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XX%</a:t>
            </a:r>
          </a:p>
        </p:txBody>
      </p:sp>
      <p:sp>
        <p:nvSpPr>
          <p:cNvPr id="30" name="stat2">
            <a:extLst>
              <a:ext uri="{FF2B5EF4-FFF2-40B4-BE49-F238E27FC236}">
                <a16:creationId xmlns:a16="http://schemas.microsoft.com/office/drawing/2014/main" id="{FA0C6F23-8CC9-61C8-FB54-6C7915C4C6AF}"/>
              </a:ext>
            </a:extLst>
          </p:cNvPr>
          <p:cNvSpPr>
            <a:spLocks noGrp="1"/>
          </p:cNvSpPr>
          <p:nvPr>
            <p:ph type="body" sz="quarter" idx="28" hasCustomPrompt="1"/>
          </p:nvPr>
        </p:nvSpPr>
        <p:spPr>
          <a:xfrm>
            <a:off x="9130267" y="2360010"/>
            <a:ext cx="2591889" cy="1026161"/>
          </a:xfrm>
          <a:prstGeom prst="rect">
            <a:avLst/>
          </a:prstGeom>
        </p:spPr>
        <p:txBody>
          <a:bodyPr lIns="0" tIns="0" rIns="0" bIns="0" anchor="b"/>
          <a:lstStyle>
            <a:lvl1pPr marL="0" indent="0">
              <a:lnSpc>
                <a:spcPct val="100000"/>
              </a:lnSpc>
              <a:spcBef>
                <a:spcPts val="0"/>
              </a:spcBef>
              <a:spcAft>
                <a:spcPts val="1800"/>
              </a:spcAft>
              <a:buNone/>
              <a:tabLst/>
              <a:defRPr sz="60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XX%</a:t>
            </a:r>
          </a:p>
        </p:txBody>
      </p:sp>
      <p:sp>
        <p:nvSpPr>
          <p:cNvPr id="2" name="footer/source">
            <a:extLst>
              <a:ext uri="{FF2B5EF4-FFF2-40B4-BE49-F238E27FC236}">
                <a16:creationId xmlns:a16="http://schemas.microsoft.com/office/drawing/2014/main" id="{C90797C1-D5F8-5514-8A26-5ABE1160F84A}"/>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 name="content">
            <a:extLst>
              <a:ext uri="{FF2B5EF4-FFF2-40B4-BE49-F238E27FC236}">
                <a16:creationId xmlns:a16="http://schemas.microsoft.com/office/drawing/2014/main" id="{E22A3499-F0BA-9191-8E9A-49E5BB0713CD}"/>
              </a:ext>
            </a:extLst>
          </p:cNvPr>
          <p:cNvSpPr>
            <a:spLocks noGrp="1"/>
          </p:cNvSpPr>
          <p:nvPr>
            <p:ph type="body" sz="quarter" idx="12" hasCustomPrompt="1"/>
          </p:nvPr>
        </p:nvSpPr>
        <p:spPr>
          <a:xfrm>
            <a:off x="481511" y="3429000"/>
            <a:ext cx="259188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4" name="content">
            <a:extLst>
              <a:ext uri="{FF2B5EF4-FFF2-40B4-BE49-F238E27FC236}">
                <a16:creationId xmlns:a16="http://schemas.microsoft.com/office/drawing/2014/main" id="{71ACD03C-0B12-DE5B-AE98-0ED135820928}"/>
              </a:ext>
            </a:extLst>
          </p:cNvPr>
          <p:cNvSpPr>
            <a:spLocks noGrp="1"/>
          </p:cNvSpPr>
          <p:nvPr>
            <p:ph type="body" sz="quarter" idx="29" hasCustomPrompt="1"/>
          </p:nvPr>
        </p:nvSpPr>
        <p:spPr>
          <a:xfrm>
            <a:off x="3358061" y="3429000"/>
            <a:ext cx="259188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5" name="content">
            <a:extLst>
              <a:ext uri="{FF2B5EF4-FFF2-40B4-BE49-F238E27FC236}">
                <a16:creationId xmlns:a16="http://schemas.microsoft.com/office/drawing/2014/main" id="{536D357E-4BEA-CA0B-AF04-4B63DCFC82E4}"/>
              </a:ext>
            </a:extLst>
          </p:cNvPr>
          <p:cNvSpPr>
            <a:spLocks noGrp="1"/>
          </p:cNvSpPr>
          <p:nvPr>
            <p:ph type="body" sz="quarter" idx="30" hasCustomPrompt="1"/>
          </p:nvPr>
        </p:nvSpPr>
        <p:spPr>
          <a:xfrm>
            <a:off x="6234611" y="3429000"/>
            <a:ext cx="259188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
        <p:nvSpPr>
          <p:cNvPr id="6" name="content">
            <a:extLst>
              <a:ext uri="{FF2B5EF4-FFF2-40B4-BE49-F238E27FC236}">
                <a16:creationId xmlns:a16="http://schemas.microsoft.com/office/drawing/2014/main" id="{4FA385B0-B42E-1D5F-FCAF-A225A6896745}"/>
              </a:ext>
            </a:extLst>
          </p:cNvPr>
          <p:cNvSpPr>
            <a:spLocks noGrp="1"/>
          </p:cNvSpPr>
          <p:nvPr>
            <p:ph type="body" sz="quarter" idx="31" hasCustomPrompt="1"/>
          </p:nvPr>
        </p:nvSpPr>
        <p:spPr>
          <a:xfrm>
            <a:off x="9111161" y="3429000"/>
            <a:ext cx="2591889" cy="25447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4257480429"/>
      </p:ext>
    </p:extLst>
  </p:cSld>
  <p:clrMapOvr>
    <a:masterClrMapping/>
  </p:clrMapOvr>
  <p:extLst>
    <p:ext uri="{DCECCB84-F9BA-43D5-87BE-67443E8EF086}">
      <p15:sldGuideLst xmlns:p15="http://schemas.microsoft.com/office/powerpoint/2012/main">
        <p15:guide id="1" pos="1936" userDrawn="1">
          <p15:clr>
            <a:srgbClr val="FBAE40"/>
          </p15:clr>
        </p15:guide>
        <p15:guide id="2" pos="2118" userDrawn="1">
          <p15:clr>
            <a:srgbClr val="FBAE40"/>
          </p15:clr>
        </p15:guide>
        <p15:guide id="3" pos="3750" userDrawn="1">
          <p15:clr>
            <a:srgbClr val="FBAE40"/>
          </p15:clr>
        </p15:guide>
        <p15:guide id="4" pos="3932" userDrawn="1">
          <p15:clr>
            <a:srgbClr val="FBAE40"/>
          </p15:clr>
        </p15:guide>
        <p15:guide id="5" pos="5564" userDrawn="1">
          <p15:clr>
            <a:srgbClr val="FBAE40"/>
          </p15:clr>
        </p15:guide>
        <p15:guide id="6" pos="574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tems in Boxes with Icons">
    <p:spTree>
      <p:nvGrpSpPr>
        <p:cNvPr id="1" name=""/>
        <p:cNvGrpSpPr/>
        <p:nvPr/>
      </p:nvGrpSpPr>
      <p:grpSpPr>
        <a:xfrm>
          <a:off x="0" y="0"/>
          <a:ext cx="0" cy="0"/>
          <a:chOff x="0" y="0"/>
          <a:chExt cx="0" cy="0"/>
        </a:xfrm>
      </p:grpSpPr>
      <p:sp>
        <p:nvSpPr>
          <p:cNvPr id="3" name="content">
            <a:extLst>
              <a:ext uri="{FF2B5EF4-FFF2-40B4-BE49-F238E27FC236}">
                <a16:creationId xmlns:a16="http://schemas.microsoft.com/office/drawing/2014/main" id="{ACC1513E-F487-6F0F-A6A0-A9A712FA5553}"/>
              </a:ext>
            </a:extLst>
          </p:cNvPr>
          <p:cNvSpPr>
            <a:spLocks noGrp="1" noChangeAspect="1"/>
          </p:cNvSpPr>
          <p:nvPr>
            <p:ph type="body" sz="quarter" idx="26" hasCustomPrompt="1"/>
          </p:nvPr>
        </p:nvSpPr>
        <p:spPr>
          <a:xfrm>
            <a:off x="4332288" y="3440151"/>
            <a:ext cx="3535362" cy="2533612"/>
          </a:xfrm>
          <a:prstGeom prst="rect">
            <a:avLst/>
          </a:prstGeom>
          <a:solidFill>
            <a:schemeClr val="bg2"/>
          </a:solidFill>
        </p:spPr>
        <p:txBody>
          <a:bodyPr lIns="128016" tIns="731520"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4" name="content">
            <a:extLst>
              <a:ext uri="{FF2B5EF4-FFF2-40B4-BE49-F238E27FC236}">
                <a16:creationId xmlns:a16="http://schemas.microsoft.com/office/drawing/2014/main" id="{271F168E-2837-1B8D-CED3-9F2121F9F4D4}"/>
              </a:ext>
            </a:extLst>
          </p:cNvPr>
          <p:cNvSpPr>
            <a:spLocks noGrp="1" noChangeAspect="1"/>
          </p:cNvSpPr>
          <p:nvPr>
            <p:ph type="body" sz="quarter" idx="27" hasCustomPrompt="1"/>
          </p:nvPr>
        </p:nvSpPr>
        <p:spPr>
          <a:xfrm>
            <a:off x="8162925" y="3440151"/>
            <a:ext cx="3544888" cy="2533612"/>
          </a:xfrm>
          <a:prstGeom prst="rect">
            <a:avLst/>
          </a:prstGeom>
          <a:solidFill>
            <a:schemeClr val="bg2"/>
          </a:solidFill>
        </p:spPr>
        <p:txBody>
          <a:bodyPr lIns="128016" tIns="731520"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5" name="content">
            <a:extLst>
              <a:ext uri="{FF2B5EF4-FFF2-40B4-BE49-F238E27FC236}">
                <a16:creationId xmlns:a16="http://schemas.microsoft.com/office/drawing/2014/main" id="{012EA4C6-B13A-95E9-BC9A-CE960F3039F4}"/>
              </a:ext>
            </a:extLst>
          </p:cNvPr>
          <p:cNvSpPr>
            <a:spLocks noGrp="1" noChangeAspect="1"/>
          </p:cNvSpPr>
          <p:nvPr>
            <p:ph type="body" sz="quarter" idx="10" hasCustomPrompt="1"/>
          </p:nvPr>
        </p:nvSpPr>
        <p:spPr>
          <a:xfrm>
            <a:off x="492441" y="3440151"/>
            <a:ext cx="3541397" cy="2533612"/>
          </a:xfrm>
          <a:prstGeom prst="rect">
            <a:avLst/>
          </a:prstGeom>
          <a:solidFill>
            <a:schemeClr val="bg2"/>
          </a:solidFill>
        </p:spPr>
        <p:txBody>
          <a:bodyPr lIns="128016" tIns="731520"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14" name="icon3">
            <a:extLst>
              <a:ext uri="{FF2B5EF4-FFF2-40B4-BE49-F238E27FC236}">
                <a16:creationId xmlns:a16="http://schemas.microsoft.com/office/drawing/2014/main" id="{48F66F66-97F5-71A0-5A85-A58EC8FA1F1D}"/>
              </a:ext>
            </a:extLst>
          </p:cNvPr>
          <p:cNvSpPr>
            <a:spLocks noGrp="1" noChangeAspect="1"/>
          </p:cNvSpPr>
          <p:nvPr>
            <p:ph type="pic" sz="quarter" idx="23" hasCustomPrompt="1"/>
          </p:nvPr>
        </p:nvSpPr>
        <p:spPr>
          <a:xfrm>
            <a:off x="8313393" y="3548838"/>
            <a:ext cx="457200" cy="457200"/>
          </a:xfrm>
          <a:prstGeom prst="rect">
            <a:avLst/>
          </a:prstGeom>
        </p:spPr>
        <p:txBody>
          <a:bodyPr lIns="0" tIns="0" rIns="0" bIns="0"/>
          <a:lstStyle>
            <a:lvl1pPr marL="0" indent="0">
              <a:buNone/>
              <a:defRPr sz="800">
                <a:solidFill>
                  <a:schemeClr val="bg1">
                    <a:lumMod val="85000"/>
                  </a:schemeClr>
                </a:solidFill>
              </a:defRPr>
            </a:lvl1pPr>
          </a:lstStyle>
          <a:p>
            <a:r>
              <a:rPr lang="en-US"/>
              <a:t>icon</a:t>
            </a:r>
          </a:p>
        </p:txBody>
      </p:sp>
      <p:sp>
        <p:nvSpPr>
          <p:cNvPr id="11" name="icon2">
            <a:extLst>
              <a:ext uri="{FF2B5EF4-FFF2-40B4-BE49-F238E27FC236}">
                <a16:creationId xmlns:a16="http://schemas.microsoft.com/office/drawing/2014/main" id="{609719D8-D351-CD66-8074-E4589D51874B}"/>
              </a:ext>
            </a:extLst>
          </p:cNvPr>
          <p:cNvSpPr>
            <a:spLocks noGrp="1" noChangeAspect="1"/>
          </p:cNvSpPr>
          <p:nvPr>
            <p:ph type="pic" sz="quarter" idx="21" hasCustomPrompt="1"/>
          </p:nvPr>
        </p:nvSpPr>
        <p:spPr>
          <a:xfrm>
            <a:off x="4470598" y="3548838"/>
            <a:ext cx="457200" cy="457200"/>
          </a:xfrm>
          <a:prstGeom prst="rect">
            <a:avLst/>
          </a:prstGeom>
        </p:spPr>
        <p:txBody>
          <a:bodyPr lIns="0" tIns="0" rIns="0" bIns="0"/>
          <a:lstStyle>
            <a:lvl1pPr marL="0" indent="0">
              <a:buNone/>
              <a:defRPr sz="800">
                <a:solidFill>
                  <a:schemeClr val="bg1">
                    <a:lumMod val="85000"/>
                  </a:schemeClr>
                </a:solidFill>
              </a:defRPr>
            </a:lvl1pPr>
          </a:lstStyle>
          <a:p>
            <a:r>
              <a:rPr lang="en-US"/>
              <a:t>icon</a:t>
            </a:r>
          </a:p>
        </p:txBody>
      </p:sp>
      <p:sp>
        <p:nvSpPr>
          <p:cNvPr id="7" name="icon1">
            <a:extLst>
              <a:ext uri="{FF2B5EF4-FFF2-40B4-BE49-F238E27FC236}">
                <a16:creationId xmlns:a16="http://schemas.microsoft.com/office/drawing/2014/main" id="{57B59F0A-42B0-B158-5638-FF3B50894BA2}"/>
              </a:ext>
            </a:extLst>
          </p:cNvPr>
          <p:cNvSpPr>
            <a:spLocks noGrp="1" noChangeAspect="1"/>
          </p:cNvSpPr>
          <p:nvPr>
            <p:ph type="pic" sz="quarter" idx="19" hasCustomPrompt="1"/>
          </p:nvPr>
        </p:nvSpPr>
        <p:spPr>
          <a:xfrm>
            <a:off x="639377" y="3548838"/>
            <a:ext cx="457200" cy="457200"/>
          </a:xfrm>
          <a:prstGeom prst="rect">
            <a:avLst/>
          </a:prstGeom>
        </p:spPr>
        <p:txBody>
          <a:bodyPr lIns="0" tIns="0" rIns="0" bIns="0"/>
          <a:lstStyle>
            <a:lvl1pPr marL="0" indent="0">
              <a:buNone/>
              <a:defRPr sz="800">
                <a:solidFill>
                  <a:schemeClr val="bg1">
                    <a:lumMod val="85000"/>
                  </a:schemeClr>
                </a:solidFill>
              </a:defRPr>
            </a:lvl1pPr>
          </a:lstStyle>
          <a:p>
            <a:r>
              <a:rPr lang="en-US"/>
              <a:t>icon</a:t>
            </a:r>
          </a:p>
        </p:txBody>
      </p:sp>
      <p:sp>
        <p:nvSpPr>
          <p:cNvPr id="9" name="header">
            <a:extLst>
              <a:ext uri="{FF2B5EF4-FFF2-40B4-BE49-F238E27FC236}">
                <a16:creationId xmlns:a16="http://schemas.microsoft.com/office/drawing/2014/main" id="{536CC95E-CE19-3182-45E3-B30C850F1AA1}"/>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2" name="eyebrow">
            <a:extLst>
              <a:ext uri="{FF2B5EF4-FFF2-40B4-BE49-F238E27FC236}">
                <a16:creationId xmlns:a16="http://schemas.microsoft.com/office/drawing/2014/main" id="{6CA09AA7-5EE0-1941-0461-54DC69DEB683}"/>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7191349D-6410-D47C-D45C-840CE60A1DCF}"/>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1834215063"/>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Items in Boxes with Icons">
    <p:spTree>
      <p:nvGrpSpPr>
        <p:cNvPr id="1" name=""/>
        <p:cNvGrpSpPr/>
        <p:nvPr/>
      </p:nvGrpSpPr>
      <p:grpSpPr>
        <a:xfrm>
          <a:off x="0" y="0"/>
          <a:ext cx="0" cy="0"/>
          <a:chOff x="0" y="0"/>
          <a:chExt cx="0" cy="0"/>
        </a:xfrm>
      </p:grpSpPr>
      <p:sp>
        <p:nvSpPr>
          <p:cNvPr id="4" name="content">
            <a:extLst>
              <a:ext uri="{FF2B5EF4-FFF2-40B4-BE49-F238E27FC236}">
                <a16:creationId xmlns:a16="http://schemas.microsoft.com/office/drawing/2014/main" id="{FEA438E4-F16E-D871-3EE2-A75DBD3189F6}"/>
              </a:ext>
            </a:extLst>
          </p:cNvPr>
          <p:cNvSpPr>
            <a:spLocks noGrp="1" noChangeAspect="1"/>
          </p:cNvSpPr>
          <p:nvPr>
            <p:ph type="body" sz="quarter" idx="26" hasCustomPrompt="1"/>
          </p:nvPr>
        </p:nvSpPr>
        <p:spPr>
          <a:xfrm>
            <a:off x="3368991" y="3440151"/>
            <a:ext cx="2580959" cy="2533612"/>
          </a:xfrm>
          <a:prstGeom prst="rect">
            <a:avLst/>
          </a:prstGeom>
          <a:solidFill>
            <a:schemeClr val="bg2"/>
          </a:solidFill>
        </p:spPr>
        <p:txBody>
          <a:bodyPr lIns="128016" tIns="731520"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6" name="content">
            <a:extLst>
              <a:ext uri="{FF2B5EF4-FFF2-40B4-BE49-F238E27FC236}">
                <a16:creationId xmlns:a16="http://schemas.microsoft.com/office/drawing/2014/main" id="{60FFAB43-2AB1-0E66-8FDF-8DFB31677370}"/>
              </a:ext>
            </a:extLst>
          </p:cNvPr>
          <p:cNvSpPr>
            <a:spLocks noGrp="1" noChangeAspect="1"/>
          </p:cNvSpPr>
          <p:nvPr>
            <p:ph type="body" sz="quarter" idx="27" hasCustomPrompt="1"/>
          </p:nvPr>
        </p:nvSpPr>
        <p:spPr>
          <a:xfrm>
            <a:off x="6245541" y="3440151"/>
            <a:ext cx="2580959" cy="2533612"/>
          </a:xfrm>
          <a:prstGeom prst="rect">
            <a:avLst/>
          </a:prstGeom>
          <a:solidFill>
            <a:schemeClr val="bg2"/>
          </a:solidFill>
        </p:spPr>
        <p:txBody>
          <a:bodyPr lIns="128016" tIns="731520"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16" name="content">
            <a:extLst>
              <a:ext uri="{FF2B5EF4-FFF2-40B4-BE49-F238E27FC236}">
                <a16:creationId xmlns:a16="http://schemas.microsoft.com/office/drawing/2014/main" id="{97BCF83B-8947-4FE1-F4E1-095D55B6560D}"/>
              </a:ext>
            </a:extLst>
          </p:cNvPr>
          <p:cNvSpPr>
            <a:spLocks noGrp="1" noChangeAspect="1"/>
          </p:cNvSpPr>
          <p:nvPr>
            <p:ph type="body" sz="quarter" idx="28" hasCustomPrompt="1"/>
          </p:nvPr>
        </p:nvSpPr>
        <p:spPr>
          <a:xfrm>
            <a:off x="9122091" y="3440151"/>
            <a:ext cx="2580959" cy="2533612"/>
          </a:xfrm>
          <a:prstGeom prst="rect">
            <a:avLst/>
          </a:prstGeom>
          <a:solidFill>
            <a:schemeClr val="bg2"/>
          </a:solidFill>
        </p:spPr>
        <p:txBody>
          <a:bodyPr lIns="128016" tIns="731520"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15" name="icon4">
            <a:extLst>
              <a:ext uri="{FF2B5EF4-FFF2-40B4-BE49-F238E27FC236}">
                <a16:creationId xmlns:a16="http://schemas.microsoft.com/office/drawing/2014/main" id="{BEA7FA29-C094-4014-4061-24B5F5E9F812}"/>
              </a:ext>
            </a:extLst>
          </p:cNvPr>
          <p:cNvSpPr>
            <a:spLocks noGrp="1" noChangeAspect="1"/>
          </p:cNvSpPr>
          <p:nvPr>
            <p:ph type="pic" sz="quarter" idx="25" hasCustomPrompt="1"/>
          </p:nvPr>
        </p:nvSpPr>
        <p:spPr>
          <a:xfrm>
            <a:off x="9281573" y="3548838"/>
            <a:ext cx="457200" cy="457200"/>
          </a:xfrm>
          <a:prstGeom prst="rect">
            <a:avLst/>
          </a:prstGeom>
        </p:spPr>
        <p:txBody>
          <a:bodyPr lIns="0" tIns="0" rIns="0" bIns="0"/>
          <a:lstStyle>
            <a:lvl1pPr marL="0" indent="0">
              <a:buNone/>
              <a:defRPr sz="800">
                <a:solidFill>
                  <a:schemeClr val="bg1">
                    <a:lumMod val="85000"/>
                  </a:schemeClr>
                </a:solidFill>
              </a:defRPr>
            </a:lvl1pPr>
          </a:lstStyle>
          <a:p>
            <a:r>
              <a:rPr lang="en-US"/>
              <a:t>icon</a:t>
            </a:r>
          </a:p>
        </p:txBody>
      </p:sp>
      <p:sp>
        <p:nvSpPr>
          <p:cNvPr id="13" name="icon3">
            <a:extLst>
              <a:ext uri="{FF2B5EF4-FFF2-40B4-BE49-F238E27FC236}">
                <a16:creationId xmlns:a16="http://schemas.microsoft.com/office/drawing/2014/main" id="{22ABB927-A973-61CD-7A38-3A06CA12710D}"/>
              </a:ext>
            </a:extLst>
          </p:cNvPr>
          <p:cNvSpPr>
            <a:spLocks noGrp="1" noChangeAspect="1"/>
          </p:cNvSpPr>
          <p:nvPr>
            <p:ph type="pic" sz="quarter" idx="23" hasCustomPrompt="1"/>
          </p:nvPr>
        </p:nvSpPr>
        <p:spPr>
          <a:xfrm>
            <a:off x="6404559" y="3548838"/>
            <a:ext cx="457200" cy="457200"/>
          </a:xfrm>
          <a:prstGeom prst="rect">
            <a:avLst/>
          </a:prstGeom>
        </p:spPr>
        <p:txBody>
          <a:bodyPr lIns="0" tIns="0" rIns="0" bIns="0"/>
          <a:lstStyle>
            <a:lvl1pPr marL="0" indent="0">
              <a:buNone/>
              <a:defRPr sz="800">
                <a:solidFill>
                  <a:schemeClr val="bg1">
                    <a:lumMod val="85000"/>
                  </a:schemeClr>
                </a:solidFill>
              </a:defRPr>
            </a:lvl1pPr>
          </a:lstStyle>
          <a:p>
            <a:r>
              <a:rPr lang="en-US"/>
              <a:t>icon</a:t>
            </a:r>
          </a:p>
        </p:txBody>
      </p:sp>
      <p:sp>
        <p:nvSpPr>
          <p:cNvPr id="10" name="icon2">
            <a:extLst>
              <a:ext uri="{FF2B5EF4-FFF2-40B4-BE49-F238E27FC236}">
                <a16:creationId xmlns:a16="http://schemas.microsoft.com/office/drawing/2014/main" id="{134BBB1C-576E-4DD0-05BF-887B22DFBA5A}"/>
              </a:ext>
            </a:extLst>
          </p:cNvPr>
          <p:cNvSpPr>
            <a:spLocks noGrp="1" noChangeAspect="1"/>
          </p:cNvSpPr>
          <p:nvPr>
            <p:ph type="pic" sz="quarter" idx="21" hasCustomPrompt="1"/>
          </p:nvPr>
        </p:nvSpPr>
        <p:spPr>
          <a:xfrm>
            <a:off x="3527542" y="3548838"/>
            <a:ext cx="457200" cy="457200"/>
          </a:xfrm>
          <a:prstGeom prst="rect">
            <a:avLst/>
          </a:prstGeom>
        </p:spPr>
        <p:txBody>
          <a:bodyPr lIns="0" tIns="0" rIns="0" bIns="0"/>
          <a:lstStyle>
            <a:lvl1pPr marL="0" indent="0">
              <a:buNone/>
              <a:defRPr sz="800">
                <a:solidFill>
                  <a:schemeClr val="bg1">
                    <a:lumMod val="85000"/>
                  </a:schemeClr>
                </a:solidFill>
              </a:defRPr>
            </a:lvl1pPr>
          </a:lstStyle>
          <a:p>
            <a:r>
              <a:rPr lang="en-US"/>
              <a:t>icon</a:t>
            </a:r>
          </a:p>
        </p:txBody>
      </p:sp>
      <p:sp>
        <p:nvSpPr>
          <p:cNvPr id="2" name="content">
            <a:extLst>
              <a:ext uri="{FF2B5EF4-FFF2-40B4-BE49-F238E27FC236}">
                <a16:creationId xmlns:a16="http://schemas.microsoft.com/office/drawing/2014/main" id="{A8D3B180-A194-837A-906D-F09E80416A19}"/>
              </a:ext>
            </a:extLst>
          </p:cNvPr>
          <p:cNvSpPr>
            <a:spLocks noGrp="1" noChangeAspect="1"/>
          </p:cNvSpPr>
          <p:nvPr>
            <p:ph type="body" sz="quarter" idx="10" hasCustomPrompt="1"/>
          </p:nvPr>
        </p:nvSpPr>
        <p:spPr>
          <a:xfrm>
            <a:off x="492441" y="3440151"/>
            <a:ext cx="2580959" cy="2533612"/>
          </a:xfrm>
          <a:prstGeom prst="rect">
            <a:avLst/>
          </a:prstGeom>
          <a:solidFill>
            <a:schemeClr val="bg2"/>
          </a:solidFill>
        </p:spPr>
        <p:txBody>
          <a:bodyPr lIns="128016" tIns="731520"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7" name="icon1">
            <a:extLst>
              <a:ext uri="{FF2B5EF4-FFF2-40B4-BE49-F238E27FC236}">
                <a16:creationId xmlns:a16="http://schemas.microsoft.com/office/drawing/2014/main" id="{CF40BA58-4841-8F8F-BD6A-7A3F02F6DF53}"/>
              </a:ext>
            </a:extLst>
          </p:cNvPr>
          <p:cNvSpPr>
            <a:spLocks noGrp="1" noChangeAspect="1"/>
          </p:cNvSpPr>
          <p:nvPr>
            <p:ph type="pic" sz="quarter" idx="19" hasCustomPrompt="1"/>
          </p:nvPr>
        </p:nvSpPr>
        <p:spPr>
          <a:xfrm>
            <a:off x="639377" y="3548838"/>
            <a:ext cx="457200" cy="457200"/>
          </a:xfrm>
          <a:prstGeom prst="rect">
            <a:avLst/>
          </a:prstGeom>
        </p:spPr>
        <p:txBody>
          <a:bodyPr lIns="0" tIns="0" rIns="0" bIns="0"/>
          <a:lstStyle>
            <a:lvl1pPr marL="0" indent="0">
              <a:buNone/>
              <a:defRPr sz="800">
                <a:solidFill>
                  <a:schemeClr val="bg1">
                    <a:lumMod val="85000"/>
                  </a:schemeClr>
                </a:solidFill>
              </a:defRPr>
            </a:lvl1pPr>
          </a:lstStyle>
          <a:p>
            <a:r>
              <a:rPr lang="en-US"/>
              <a:t>icon</a:t>
            </a:r>
          </a:p>
        </p:txBody>
      </p:sp>
      <p:sp>
        <p:nvSpPr>
          <p:cNvPr id="9" name="header">
            <a:extLst>
              <a:ext uri="{FF2B5EF4-FFF2-40B4-BE49-F238E27FC236}">
                <a16:creationId xmlns:a16="http://schemas.microsoft.com/office/drawing/2014/main" id="{3C23AA84-46C7-D500-54C4-6C8B1815CFFA}"/>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2" name="eyebrow">
            <a:extLst>
              <a:ext uri="{FF2B5EF4-FFF2-40B4-BE49-F238E27FC236}">
                <a16:creationId xmlns:a16="http://schemas.microsoft.com/office/drawing/2014/main" id="{0C3A4079-C514-A381-341E-BDC16DBD5BBA}"/>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3" name="footer/source">
            <a:extLst>
              <a:ext uri="{FF2B5EF4-FFF2-40B4-BE49-F238E27FC236}">
                <a16:creationId xmlns:a16="http://schemas.microsoft.com/office/drawing/2014/main" id="{336CA961-4BD4-421C-F000-12373A6EBD30}"/>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4280467429"/>
      </p:ext>
    </p:extLst>
  </p:cSld>
  <p:clrMapOvr>
    <a:masterClrMapping/>
  </p:clrMapOvr>
  <p:extLst>
    <p:ext uri="{DCECCB84-F9BA-43D5-87BE-67443E8EF086}">
      <p15:sldGuideLst xmlns:p15="http://schemas.microsoft.com/office/powerpoint/2012/main">
        <p15:guide id="1" pos="1936" userDrawn="1">
          <p15:clr>
            <a:srgbClr val="FBAE40"/>
          </p15:clr>
        </p15:guide>
        <p15:guide id="2" pos="2118" userDrawn="1">
          <p15:clr>
            <a:srgbClr val="FBAE40"/>
          </p15:clr>
        </p15:guide>
        <p15:guide id="3" pos="3744" userDrawn="1">
          <p15:clr>
            <a:srgbClr val="FBAE40"/>
          </p15:clr>
        </p15:guide>
        <p15:guide id="4" pos="3932" userDrawn="1">
          <p15:clr>
            <a:srgbClr val="FBAE40"/>
          </p15:clr>
        </p15:guide>
        <p15:guide id="5" pos="5564" userDrawn="1">
          <p15:clr>
            <a:srgbClr val="FBAE40"/>
          </p15:clr>
        </p15:guide>
        <p15:guide id="6" pos="574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 Items in Boxes with Icons">
    <p:spTree>
      <p:nvGrpSpPr>
        <p:cNvPr id="1" name=""/>
        <p:cNvGrpSpPr/>
        <p:nvPr/>
      </p:nvGrpSpPr>
      <p:grpSpPr>
        <a:xfrm>
          <a:off x="0" y="0"/>
          <a:ext cx="0" cy="0"/>
          <a:chOff x="0" y="0"/>
          <a:chExt cx="0" cy="0"/>
        </a:xfrm>
      </p:grpSpPr>
      <p:sp>
        <p:nvSpPr>
          <p:cNvPr id="9" name="header">
            <a:extLst>
              <a:ext uri="{FF2B5EF4-FFF2-40B4-BE49-F238E27FC236}">
                <a16:creationId xmlns:a16="http://schemas.microsoft.com/office/drawing/2014/main" id="{A121F16C-4AEE-52AD-8E8C-B36BB89930A9}"/>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2" name="eyebrow">
            <a:extLst>
              <a:ext uri="{FF2B5EF4-FFF2-40B4-BE49-F238E27FC236}">
                <a16:creationId xmlns:a16="http://schemas.microsoft.com/office/drawing/2014/main" id="{82EFBAA5-62F3-01E9-F377-B6A89681140B}"/>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3" name="footer/source">
            <a:extLst>
              <a:ext uri="{FF2B5EF4-FFF2-40B4-BE49-F238E27FC236}">
                <a16:creationId xmlns:a16="http://schemas.microsoft.com/office/drawing/2014/main" id="{99FE737A-23ED-F46A-4987-AAB3F93FFB0A}"/>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6" name="content">
            <a:extLst>
              <a:ext uri="{FF2B5EF4-FFF2-40B4-BE49-F238E27FC236}">
                <a16:creationId xmlns:a16="http://schemas.microsoft.com/office/drawing/2014/main" id="{17132C25-F3EA-9124-F9B8-5D40F391A12C}"/>
              </a:ext>
            </a:extLst>
          </p:cNvPr>
          <p:cNvSpPr>
            <a:spLocks noGrp="1" noChangeAspect="1"/>
          </p:cNvSpPr>
          <p:nvPr>
            <p:ph type="body" sz="quarter" idx="26" hasCustomPrompt="1"/>
          </p:nvPr>
        </p:nvSpPr>
        <p:spPr>
          <a:xfrm>
            <a:off x="3368991" y="1863725"/>
            <a:ext cx="2580959" cy="1565275"/>
          </a:xfrm>
          <a:prstGeom prst="rect">
            <a:avLst/>
          </a:prstGeom>
          <a:solidFill>
            <a:schemeClr val="bg2"/>
          </a:solidFill>
        </p:spPr>
        <p:txBody>
          <a:bodyPr lIns="128016" tIns="146304"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7" name="content">
            <a:extLst>
              <a:ext uri="{FF2B5EF4-FFF2-40B4-BE49-F238E27FC236}">
                <a16:creationId xmlns:a16="http://schemas.microsoft.com/office/drawing/2014/main" id="{0DF594EB-FEEF-7D4D-5CBF-6AB231D4B804}"/>
              </a:ext>
            </a:extLst>
          </p:cNvPr>
          <p:cNvSpPr>
            <a:spLocks noGrp="1" noChangeAspect="1"/>
          </p:cNvSpPr>
          <p:nvPr>
            <p:ph type="body" sz="quarter" idx="27" hasCustomPrompt="1"/>
          </p:nvPr>
        </p:nvSpPr>
        <p:spPr>
          <a:xfrm>
            <a:off x="6245541" y="1863725"/>
            <a:ext cx="2580959" cy="1565275"/>
          </a:xfrm>
          <a:prstGeom prst="rect">
            <a:avLst/>
          </a:prstGeom>
          <a:solidFill>
            <a:schemeClr val="bg2"/>
          </a:solidFill>
        </p:spPr>
        <p:txBody>
          <a:bodyPr lIns="128016" tIns="146304"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16" name="content">
            <a:extLst>
              <a:ext uri="{FF2B5EF4-FFF2-40B4-BE49-F238E27FC236}">
                <a16:creationId xmlns:a16="http://schemas.microsoft.com/office/drawing/2014/main" id="{FE5822B9-3E19-1635-1418-84EF1D780A53}"/>
              </a:ext>
            </a:extLst>
          </p:cNvPr>
          <p:cNvSpPr>
            <a:spLocks noGrp="1" noChangeAspect="1"/>
          </p:cNvSpPr>
          <p:nvPr>
            <p:ph type="body" sz="quarter" idx="28" hasCustomPrompt="1"/>
          </p:nvPr>
        </p:nvSpPr>
        <p:spPr>
          <a:xfrm>
            <a:off x="9122091" y="1863725"/>
            <a:ext cx="2580959" cy="1565275"/>
          </a:xfrm>
          <a:prstGeom prst="rect">
            <a:avLst/>
          </a:prstGeom>
          <a:solidFill>
            <a:schemeClr val="bg2"/>
          </a:solidFill>
        </p:spPr>
        <p:txBody>
          <a:bodyPr lIns="128016" tIns="146304"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17" name="content">
            <a:extLst>
              <a:ext uri="{FF2B5EF4-FFF2-40B4-BE49-F238E27FC236}">
                <a16:creationId xmlns:a16="http://schemas.microsoft.com/office/drawing/2014/main" id="{E9F3A4AA-7E17-46F3-C29A-2C044F1F36A6}"/>
              </a:ext>
            </a:extLst>
          </p:cNvPr>
          <p:cNvSpPr>
            <a:spLocks noGrp="1" noChangeAspect="1"/>
          </p:cNvSpPr>
          <p:nvPr>
            <p:ph type="body" sz="quarter" idx="10" hasCustomPrompt="1"/>
          </p:nvPr>
        </p:nvSpPr>
        <p:spPr>
          <a:xfrm>
            <a:off x="492441" y="1863725"/>
            <a:ext cx="2580959" cy="1565275"/>
          </a:xfrm>
          <a:prstGeom prst="rect">
            <a:avLst/>
          </a:prstGeom>
          <a:solidFill>
            <a:schemeClr val="bg2"/>
          </a:solidFill>
        </p:spPr>
        <p:txBody>
          <a:bodyPr lIns="128016" tIns="146304"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18" name="content">
            <a:extLst>
              <a:ext uri="{FF2B5EF4-FFF2-40B4-BE49-F238E27FC236}">
                <a16:creationId xmlns:a16="http://schemas.microsoft.com/office/drawing/2014/main" id="{490B0D3D-114F-16CA-C77C-CB4258339B50}"/>
              </a:ext>
            </a:extLst>
          </p:cNvPr>
          <p:cNvSpPr>
            <a:spLocks noGrp="1" noChangeAspect="1"/>
          </p:cNvSpPr>
          <p:nvPr>
            <p:ph type="body" sz="quarter" idx="30" hasCustomPrompt="1"/>
          </p:nvPr>
        </p:nvSpPr>
        <p:spPr>
          <a:xfrm>
            <a:off x="3368991" y="3762099"/>
            <a:ext cx="2580959" cy="1565275"/>
          </a:xfrm>
          <a:prstGeom prst="rect">
            <a:avLst/>
          </a:prstGeom>
          <a:solidFill>
            <a:schemeClr val="bg2"/>
          </a:solidFill>
        </p:spPr>
        <p:txBody>
          <a:bodyPr lIns="128016" tIns="146304"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19" name="content">
            <a:extLst>
              <a:ext uri="{FF2B5EF4-FFF2-40B4-BE49-F238E27FC236}">
                <a16:creationId xmlns:a16="http://schemas.microsoft.com/office/drawing/2014/main" id="{6F36DE0F-B8CC-6235-F2ED-F64E2C5B71B5}"/>
              </a:ext>
            </a:extLst>
          </p:cNvPr>
          <p:cNvSpPr>
            <a:spLocks noGrp="1" noChangeAspect="1"/>
          </p:cNvSpPr>
          <p:nvPr>
            <p:ph type="body" sz="quarter" idx="31" hasCustomPrompt="1"/>
          </p:nvPr>
        </p:nvSpPr>
        <p:spPr>
          <a:xfrm>
            <a:off x="6245541" y="3762099"/>
            <a:ext cx="2580959" cy="1565275"/>
          </a:xfrm>
          <a:prstGeom prst="rect">
            <a:avLst/>
          </a:prstGeom>
          <a:solidFill>
            <a:schemeClr val="bg2"/>
          </a:solidFill>
        </p:spPr>
        <p:txBody>
          <a:bodyPr lIns="128016" tIns="146304"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20" name="content">
            <a:extLst>
              <a:ext uri="{FF2B5EF4-FFF2-40B4-BE49-F238E27FC236}">
                <a16:creationId xmlns:a16="http://schemas.microsoft.com/office/drawing/2014/main" id="{3B3357FC-DE44-4058-B194-F12B8F1AF388}"/>
              </a:ext>
            </a:extLst>
          </p:cNvPr>
          <p:cNvSpPr>
            <a:spLocks noGrp="1" noChangeAspect="1"/>
          </p:cNvSpPr>
          <p:nvPr>
            <p:ph type="body" sz="quarter" idx="32" hasCustomPrompt="1"/>
          </p:nvPr>
        </p:nvSpPr>
        <p:spPr>
          <a:xfrm>
            <a:off x="9122091" y="3762099"/>
            <a:ext cx="2580959" cy="1565275"/>
          </a:xfrm>
          <a:prstGeom prst="rect">
            <a:avLst/>
          </a:prstGeom>
          <a:solidFill>
            <a:schemeClr val="bg2"/>
          </a:solidFill>
        </p:spPr>
        <p:txBody>
          <a:bodyPr lIns="128016" tIns="146304"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
        <p:nvSpPr>
          <p:cNvPr id="21" name="content">
            <a:extLst>
              <a:ext uri="{FF2B5EF4-FFF2-40B4-BE49-F238E27FC236}">
                <a16:creationId xmlns:a16="http://schemas.microsoft.com/office/drawing/2014/main" id="{950F5305-36ED-80FA-6A4C-4C3213BC240B}"/>
              </a:ext>
            </a:extLst>
          </p:cNvPr>
          <p:cNvSpPr>
            <a:spLocks noGrp="1" noChangeAspect="1"/>
          </p:cNvSpPr>
          <p:nvPr>
            <p:ph type="body" sz="quarter" idx="33" hasCustomPrompt="1"/>
          </p:nvPr>
        </p:nvSpPr>
        <p:spPr>
          <a:xfrm>
            <a:off x="492441" y="3762099"/>
            <a:ext cx="2580959" cy="1565275"/>
          </a:xfrm>
          <a:prstGeom prst="rect">
            <a:avLst/>
          </a:prstGeom>
          <a:solidFill>
            <a:schemeClr val="bg2"/>
          </a:solidFill>
        </p:spPr>
        <p:txBody>
          <a:bodyPr lIns="128016" tIns="146304" rIns="128016" bIns="146304"/>
          <a:lstStyle>
            <a:lvl1pPr marL="0" indent="0">
              <a:lnSpc>
                <a:spcPct val="110000"/>
              </a:lnSpc>
              <a:spcBef>
                <a:spcPts val="0"/>
              </a:spcBef>
              <a:spcAft>
                <a:spcPts val="900"/>
              </a:spcAft>
              <a:buNone/>
              <a:defRPr sz="1800"/>
            </a:lvl1pPr>
            <a:lvl2pPr marL="146304" indent="-146304">
              <a:lnSpc>
                <a:spcPct val="110000"/>
              </a:lnSpc>
              <a:spcBef>
                <a:spcPts val="0"/>
              </a:spcBef>
              <a:spcAft>
                <a:spcPts val="900"/>
              </a:spcAft>
              <a:buFont typeface="Wingdings" pitchFamily="2" charset="2"/>
              <a:buChar char="§"/>
              <a:defRPr sz="1800"/>
            </a:lvl2pPr>
            <a:lvl3pPr marL="0" indent="0">
              <a:lnSpc>
                <a:spcPct val="110000"/>
              </a:lnSpc>
              <a:spcBef>
                <a:spcPts val="0"/>
              </a:spcBef>
              <a:spcAft>
                <a:spcPts val="700"/>
              </a:spcAft>
              <a:buNone/>
              <a:defRPr sz="1400"/>
            </a:lvl3pPr>
            <a:lvl4pPr marL="118872" indent="-118872">
              <a:lnSpc>
                <a:spcPct val="110000"/>
              </a:lnSpc>
              <a:spcBef>
                <a:spcPts val="0"/>
              </a:spcBef>
              <a:spcAft>
                <a:spcPts val="700"/>
              </a:spcAft>
              <a:buFont typeface="Wingdings" pitchFamily="2" charset="2"/>
              <a:buChar char="§"/>
              <a:defRPr sz="1400"/>
            </a:lvl4pPr>
            <a:lvl5pPr marL="1828800" indent="0">
              <a:buNone/>
              <a:defRPr sz="1800"/>
            </a:lvl5pPr>
          </a:lstStyle>
          <a:p>
            <a:pPr lvl="0"/>
            <a:r>
              <a:rPr lang="en-US"/>
              <a:t>Use indent button for bullets and other sizes.</a:t>
            </a:r>
          </a:p>
          <a:p>
            <a:pPr lvl="1"/>
            <a:r>
              <a:rPr lang="en-US"/>
              <a:t>Bullet</a:t>
            </a:r>
          </a:p>
          <a:p>
            <a:pPr lvl="2"/>
            <a:r>
              <a:rPr lang="en-US"/>
              <a:t>Next Level</a:t>
            </a:r>
          </a:p>
          <a:p>
            <a:pPr lvl="3"/>
            <a:r>
              <a:rPr lang="en-US"/>
              <a:t>Next Next level</a:t>
            </a:r>
          </a:p>
        </p:txBody>
      </p:sp>
    </p:spTree>
    <p:extLst>
      <p:ext uri="{BB962C8B-B14F-4D97-AF65-F5344CB8AC3E}">
        <p14:creationId xmlns:p14="http://schemas.microsoft.com/office/powerpoint/2010/main" val="1371239875"/>
      </p:ext>
    </p:extLst>
  </p:cSld>
  <p:clrMapOvr>
    <a:masterClrMapping/>
  </p:clrMapOvr>
  <p:extLst>
    <p:ext uri="{DCECCB84-F9BA-43D5-87BE-67443E8EF086}">
      <p15:sldGuideLst xmlns:p15="http://schemas.microsoft.com/office/powerpoint/2012/main">
        <p15:guide id="1" pos="1936" userDrawn="1">
          <p15:clr>
            <a:srgbClr val="FBAE40"/>
          </p15:clr>
        </p15:guide>
        <p15:guide id="2" pos="2118" userDrawn="1">
          <p15:clr>
            <a:srgbClr val="FBAE40"/>
          </p15:clr>
        </p15:guide>
        <p15:guide id="3" pos="3750" userDrawn="1">
          <p15:clr>
            <a:srgbClr val="FBAE40"/>
          </p15:clr>
        </p15:guide>
        <p15:guide id="4" pos="3932" userDrawn="1">
          <p15:clr>
            <a:srgbClr val="FBAE40"/>
          </p15:clr>
        </p15:guide>
        <p15:guide id="5" pos="5564" userDrawn="1">
          <p15:clr>
            <a:srgbClr val="FBAE40"/>
          </p15:clr>
        </p15:guide>
        <p15:guide id="6" pos="574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Items with Icons">
    <p:spTree>
      <p:nvGrpSpPr>
        <p:cNvPr id="1" name=""/>
        <p:cNvGrpSpPr/>
        <p:nvPr/>
      </p:nvGrpSpPr>
      <p:grpSpPr>
        <a:xfrm>
          <a:off x="0" y="0"/>
          <a:ext cx="0" cy="0"/>
          <a:chOff x="0" y="0"/>
          <a:chExt cx="0" cy="0"/>
        </a:xfrm>
      </p:grpSpPr>
      <p:sp>
        <p:nvSpPr>
          <p:cNvPr id="14" name="icon6">
            <a:extLst>
              <a:ext uri="{FF2B5EF4-FFF2-40B4-BE49-F238E27FC236}">
                <a16:creationId xmlns:a16="http://schemas.microsoft.com/office/drawing/2014/main" id="{61767ABE-2935-AD84-991D-9098DCF106E2}"/>
              </a:ext>
            </a:extLst>
          </p:cNvPr>
          <p:cNvSpPr>
            <a:spLocks noGrp="1" noChangeAspect="1"/>
          </p:cNvSpPr>
          <p:nvPr>
            <p:ph type="pic" sz="quarter" idx="40" hasCustomPrompt="1"/>
          </p:nvPr>
        </p:nvSpPr>
        <p:spPr>
          <a:xfrm>
            <a:off x="10083626" y="2661920"/>
            <a:ext cx="640080" cy="610966"/>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11" name="icon5">
            <a:extLst>
              <a:ext uri="{FF2B5EF4-FFF2-40B4-BE49-F238E27FC236}">
                <a16:creationId xmlns:a16="http://schemas.microsoft.com/office/drawing/2014/main" id="{E12EF4CF-C651-9169-301C-45135569DA8E}"/>
              </a:ext>
            </a:extLst>
          </p:cNvPr>
          <p:cNvSpPr>
            <a:spLocks noGrp="1" noChangeAspect="1"/>
          </p:cNvSpPr>
          <p:nvPr>
            <p:ph type="pic" sz="quarter" idx="39" hasCustomPrompt="1"/>
          </p:nvPr>
        </p:nvSpPr>
        <p:spPr>
          <a:xfrm>
            <a:off x="8163386" y="2661920"/>
            <a:ext cx="640080" cy="610966"/>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10" name="icon4">
            <a:extLst>
              <a:ext uri="{FF2B5EF4-FFF2-40B4-BE49-F238E27FC236}">
                <a16:creationId xmlns:a16="http://schemas.microsoft.com/office/drawing/2014/main" id="{E33C6062-EE89-7663-9DBD-F14C44F5412E}"/>
              </a:ext>
            </a:extLst>
          </p:cNvPr>
          <p:cNvSpPr>
            <a:spLocks noGrp="1" noChangeAspect="1"/>
          </p:cNvSpPr>
          <p:nvPr>
            <p:ph type="pic" sz="quarter" idx="38" hasCustomPrompt="1"/>
          </p:nvPr>
        </p:nvSpPr>
        <p:spPr>
          <a:xfrm>
            <a:off x="6243146" y="2661920"/>
            <a:ext cx="640080" cy="610966"/>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9" name="icon3">
            <a:extLst>
              <a:ext uri="{FF2B5EF4-FFF2-40B4-BE49-F238E27FC236}">
                <a16:creationId xmlns:a16="http://schemas.microsoft.com/office/drawing/2014/main" id="{B355A257-0F3B-AA83-49E0-70AA4A850054}"/>
              </a:ext>
            </a:extLst>
          </p:cNvPr>
          <p:cNvSpPr>
            <a:spLocks noGrp="1" noChangeAspect="1"/>
          </p:cNvSpPr>
          <p:nvPr>
            <p:ph type="pic" sz="quarter" idx="37" hasCustomPrompt="1"/>
          </p:nvPr>
        </p:nvSpPr>
        <p:spPr>
          <a:xfrm>
            <a:off x="4322906" y="2661920"/>
            <a:ext cx="640080" cy="610966"/>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8" name="icon2">
            <a:extLst>
              <a:ext uri="{FF2B5EF4-FFF2-40B4-BE49-F238E27FC236}">
                <a16:creationId xmlns:a16="http://schemas.microsoft.com/office/drawing/2014/main" id="{450CA9FC-8160-DE4D-9F32-1F3EFEDB044D}"/>
              </a:ext>
            </a:extLst>
          </p:cNvPr>
          <p:cNvSpPr>
            <a:spLocks noGrp="1" noChangeAspect="1"/>
          </p:cNvSpPr>
          <p:nvPr>
            <p:ph type="pic" sz="quarter" idx="36" hasCustomPrompt="1"/>
          </p:nvPr>
        </p:nvSpPr>
        <p:spPr>
          <a:xfrm>
            <a:off x="2402666" y="2661920"/>
            <a:ext cx="640080" cy="610966"/>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7" name="icon1">
            <a:extLst>
              <a:ext uri="{FF2B5EF4-FFF2-40B4-BE49-F238E27FC236}">
                <a16:creationId xmlns:a16="http://schemas.microsoft.com/office/drawing/2014/main" id="{40831439-8AD4-6D12-A28D-208F30AED213}"/>
              </a:ext>
            </a:extLst>
          </p:cNvPr>
          <p:cNvSpPr>
            <a:spLocks noGrp="1" noChangeAspect="1"/>
          </p:cNvSpPr>
          <p:nvPr>
            <p:ph type="pic" sz="quarter" idx="21" hasCustomPrompt="1"/>
          </p:nvPr>
        </p:nvSpPr>
        <p:spPr>
          <a:xfrm>
            <a:off x="492586" y="2632806"/>
            <a:ext cx="640080" cy="640080"/>
          </a:xfrm>
          <a:prstGeom prst="rect">
            <a:avLst/>
          </a:prstGeom>
        </p:spPr>
        <p:txBody>
          <a:bodyPr lIns="0" tIns="0" rIns="0" bIns="0"/>
          <a:lstStyle>
            <a:lvl1pPr marL="0" indent="0">
              <a:buNone/>
              <a:defRPr sz="800" spc="0" baseline="0">
                <a:solidFill>
                  <a:schemeClr val="bg1">
                    <a:lumMod val="85000"/>
                  </a:schemeClr>
                </a:solidFill>
              </a:defRPr>
            </a:lvl1pPr>
          </a:lstStyle>
          <a:p>
            <a:r>
              <a:rPr lang="en-US"/>
              <a:t>Icon</a:t>
            </a:r>
          </a:p>
        </p:txBody>
      </p:sp>
      <p:sp>
        <p:nvSpPr>
          <p:cNvPr id="19" name="header">
            <a:extLst>
              <a:ext uri="{FF2B5EF4-FFF2-40B4-BE49-F238E27FC236}">
                <a16:creationId xmlns:a16="http://schemas.microsoft.com/office/drawing/2014/main" id="{F0C6C277-FC03-0435-92E3-162FCFF0CFB9}"/>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20" name="eyebrow">
            <a:extLst>
              <a:ext uri="{FF2B5EF4-FFF2-40B4-BE49-F238E27FC236}">
                <a16:creationId xmlns:a16="http://schemas.microsoft.com/office/drawing/2014/main" id="{18AB653A-259A-0AED-2CC5-3AA38539D1BC}"/>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1" name="footer/source">
            <a:extLst>
              <a:ext uri="{FF2B5EF4-FFF2-40B4-BE49-F238E27FC236}">
                <a16:creationId xmlns:a16="http://schemas.microsoft.com/office/drawing/2014/main" id="{EF2212E0-EA73-01FD-D5FC-2E31BAB20B9E}"/>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2" name="content">
            <a:extLst>
              <a:ext uri="{FF2B5EF4-FFF2-40B4-BE49-F238E27FC236}">
                <a16:creationId xmlns:a16="http://schemas.microsoft.com/office/drawing/2014/main" id="{D2537FF0-836A-6060-AC03-E968DE1D613E}"/>
              </a:ext>
            </a:extLst>
          </p:cNvPr>
          <p:cNvSpPr>
            <a:spLocks noGrp="1"/>
          </p:cNvSpPr>
          <p:nvPr>
            <p:ph type="body" sz="quarter" idx="12" hasCustomPrompt="1"/>
          </p:nvPr>
        </p:nvSpPr>
        <p:spPr>
          <a:xfrm>
            <a:off x="481512" y="3429000"/>
            <a:ext cx="1629864" cy="2544763"/>
          </a:xfrm>
          <a:prstGeom prst="rect">
            <a:avLst/>
          </a:prstGeom>
        </p:spPr>
        <p:txBody>
          <a:bodyPr lIns="0" tIns="0" rIns="0" bIns="0"/>
          <a:lstStyle>
            <a:lvl1pPr marL="0" indent="0">
              <a:lnSpc>
                <a:spcPct val="110000"/>
              </a:lnSpc>
              <a:spcBef>
                <a:spcPts val="0"/>
              </a:spcBef>
              <a:spcAft>
                <a:spcPts val="1200"/>
              </a:spcAft>
              <a:buNone/>
              <a:tabLst/>
              <a:defRPr sz="1800" b="0"/>
            </a:lvl1pPr>
            <a:lvl2pPr marL="173736" indent="-173736" defTabSz="173736">
              <a:lnSpc>
                <a:spcPct val="110000"/>
              </a:lnSpc>
              <a:spcBef>
                <a:spcPts val="0"/>
              </a:spcBef>
              <a:spcAft>
                <a:spcPts val="1200"/>
              </a:spcAft>
              <a:buFont typeface="Wingdings" pitchFamily="2" charset="2"/>
              <a:buChar char="§"/>
              <a:tabLst/>
              <a:defRPr sz="18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3"/>
            <a:r>
              <a:rPr lang="en-US"/>
              <a:t>Text </a:t>
            </a:r>
          </a:p>
          <a:p>
            <a:pPr lvl="4"/>
            <a:r>
              <a:rPr lang="en-US"/>
              <a:t>Level5</a:t>
            </a:r>
          </a:p>
          <a:p>
            <a:pPr lvl="5"/>
            <a:r>
              <a:rPr lang="en-US"/>
              <a:t>Level6</a:t>
            </a:r>
          </a:p>
        </p:txBody>
      </p:sp>
      <p:sp>
        <p:nvSpPr>
          <p:cNvPr id="33" name="content">
            <a:extLst>
              <a:ext uri="{FF2B5EF4-FFF2-40B4-BE49-F238E27FC236}">
                <a16:creationId xmlns:a16="http://schemas.microsoft.com/office/drawing/2014/main" id="{D18412E2-ADD5-E059-6365-1C8BC3B47D17}"/>
              </a:ext>
            </a:extLst>
          </p:cNvPr>
          <p:cNvSpPr>
            <a:spLocks noGrp="1"/>
          </p:cNvSpPr>
          <p:nvPr>
            <p:ph type="body" sz="quarter" idx="41" hasCustomPrompt="1"/>
          </p:nvPr>
        </p:nvSpPr>
        <p:spPr>
          <a:xfrm>
            <a:off x="2393439" y="3429000"/>
            <a:ext cx="1629864" cy="2544763"/>
          </a:xfrm>
          <a:prstGeom prst="rect">
            <a:avLst/>
          </a:prstGeom>
        </p:spPr>
        <p:txBody>
          <a:bodyPr lIns="0" tIns="0" rIns="0" bIns="0"/>
          <a:lstStyle>
            <a:lvl1pPr marL="0" indent="0">
              <a:lnSpc>
                <a:spcPct val="110000"/>
              </a:lnSpc>
              <a:spcBef>
                <a:spcPts val="0"/>
              </a:spcBef>
              <a:spcAft>
                <a:spcPts val="1200"/>
              </a:spcAft>
              <a:buNone/>
              <a:tabLst/>
              <a:defRPr sz="1800" b="0"/>
            </a:lvl1pPr>
            <a:lvl2pPr marL="173736" indent="-173736" defTabSz="173736">
              <a:lnSpc>
                <a:spcPct val="110000"/>
              </a:lnSpc>
              <a:spcBef>
                <a:spcPts val="0"/>
              </a:spcBef>
              <a:spcAft>
                <a:spcPts val="1200"/>
              </a:spcAft>
              <a:buFont typeface="Wingdings" pitchFamily="2" charset="2"/>
              <a:buChar char="§"/>
              <a:tabLst/>
              <a:defRPr sz="18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3"/>
            <a:r>
              <a:rPr lang="en-US"/>
              <a:t>Text </a:t>
            </a:r>
          </a:p>
          <a:p>
            <a:pPr lvl="4"/>
            <a:r>
              <a:rPr lang="en-US"/>
              <a:t>Level5</a:t>
            </a:r>
          </a:p>
          <a:p>
            <a:pPr lvl="5"/>
            <a:r>
              <a:rPr lang="en-US"/>
              <a:t>Level6</a:t>
            </a:r>
          </a:p>
        </p:txBody>
      </p:sp>
      <p:sp>
        <p:nvSpPr>
          <p:cNvPr id="34" name="content">
            <a:extLst>
              <a:ext uri="{FF2B5EF4-FFF2-40B4-BE49-F238E27FC236}">
                <a16:creationId xmlns:a16="http://schemas.microsoft.com/office/drawing/2014/main" id="{3779131E-C784-3AA2-7D05-67E1C41FDF31}"/>
              </a:ext>
            </a:extLst>
          </p:cNvPr>
          <p:cNvSpPr>
            <a:spLocks noGrp="1"/>
          </p:cNvSpPr>
          <p:nvPr>
            <p:ph type="body" sz="quarter" idx="42" hasCustomPrompt="1"/>
          </p:nvPr>
        </p:nvSpPr>
        <p:spPr>
          <a:xfrm>
            <a:off x="4317242" y="3429000"/>
            <a:ext cx="1629864" cy="2544763"/>
          </a:xfrm>
          <a:prstGeom prst="rect">
            <a:avLst/>
          </a:prstGeom>
        </p:spPr>
        <p:txBody>
          <a:bodyPr lIns="0" tIns="0" rIns="0" bIns="0"/>
          <a:lstStyle>
            <a:lvl1pPr marL="0" indent="0">
              <a:lnSpc>
                <a:spcPct val="110000"/>
              </a:lnSpc>
              <a:spcBef>
                <a:spcPts val="0"/>
              </a:spcBef>
              <a:spcAft>
                <a:spcPts val="1200"/>
              </a:spcAft>
              <a:buNone/>
              <a:tabLst/>
              <a:defRPr sz="1800" b="0"/>
            </a:lvl1pPr>
            <a:lvl2pPr marL="173736" indent="-173736" defTabSz="173736">
              <a:lnSpc>
                <a:spcPct val="110000"/>
              </a:lnSpc>
              <a:spcBef>
                <a:spcPts val="0"/>
              </a:spcBef>
              <a:spcAft>
                <a:spcPts val="1200"/>
              </a:spcAft>
              <a:buFont typeface="Wingdings" pitchFamily="2" charset="2"/>
              <a:buChar char="§"/>
              <a:tabLst/>
              <a:defRPr sz="18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3"/>
            <a:r>
              <a:rPr lang="en-US"/>
              <a:t>Text </a:t>
            </a:r>
          </a:p>
          <a:p>
            <a:pPr lvl="4"/>
            <a:r>
              <a:rPr lang="en-US"/>
              <a:t>Level5</a:t>
            </a:r>
          </a:p>
          <a:p>
            <a:pPr lvl="5"/>
            <a:r>
              <a:rPr lang="en-US"/>
              <a:t>Level6</a:t>
            </a:r>
          </a:p>
        </p:txBody>
      </p:sp>
      <p:sp>
        <p:nvSpPr>
          <p:cNvPr id="35" name="content">
            <a:extLst>
              <a:ext uri="{FF2B5EF4-FFF2-40B4-BE49-F238E27FC236}">
                <a16:creationId xmlns:a16="http://schemas.microsoft.com/office/drawing/2014/main" id="{BD754F9C-3DE3-D1FD-AC09-26D82E8E7D1D}"/>
              </a:ext>
            </a:extLst>
          </p:cNvPr>
          <p:cNvSpPr>
            <a:spLocks noGrp="1"/>
          </p:cNvSpPr>
          <p:nvPr>
            <p:ph type="body" sz="quarter" idx="43" hasCustomPrompt="1"/>
          </p:nvPr>
        </p:nvSpPr>
        <p:spPr>
          <a:xfrm>
            <a:off x="6229169" y="3429000"/>
            <a:ext cx="1629864" cy="2544763"/>
          </a:xfrm>
          <a:prstGeom prst="rect">
            <a:avLst/>
          </a:prstGeom>
        </p:spPr>
        <p:txBody>
          <a:bodyPr lIns="0" tIns="0" rIns="0" bIns="0"/>
          <a:lstStyle>
            <a:lvl1pPr marL="0" indent="0">
              <a:lnSpc>
                <a:spcPct val="110000"/>
              </a:lnSpc>
              <a:spcBef>
                <a:spcPts val="0"/>
              </a:spcBef>
              <a:spcAft>
                <a:spcPts val="1200"/>
              </a:spcAft>
              <a:buNone/>
              <a:tabLst/>
              <a:defRPr sz="1800" b="0"/>
            </a:lvl1pPr>
            <a:lvl2pPr marL="173736" indent="-173736" defTabSz="173736">
              <a:lnSpc>
                <a:spcPct val="110000"/>
              </a:lnSpc>
              <a:spcBef>
                <a:spcPts val="0"/>
              </a:spcBef>
              <a:spcAft>
                <a:spcPts val="1200"/>
              </a:spcAft>
              <a:buFont typeface="Wingdings" pitchFamily="2" charset="2"/>
              <a:buChar char="§"/>
              <a:tabLst/>
              <a:defRPr sz="18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3"/>
            <a:r>
              <a:rPr lang="en-US"/>
              <a:t>Text </a:t>
            </a:r>
          </a:p>
          <a:p>
            <a:pPr lvl="4"/>
            <a:r>
              <a:rPr lang="en-US"/>
              <a:t>Level5</a:t>
            </a:r>
          </a:p>
          <a:p>
            <a:pPr lvl="5"/>
            <a:r>
              <a:rPr lang="en-US"/>
              <a:t>Level6</a:t>
            </a:r>
          </a:p>
        </p:txBody>
      </p:sp>
      <p:sp>
        <p:nvSpPr>
          <p:cNvPr id="36" name="content">
            <a:extLst>
              <a:ext uri="{FF2B5EF4-FFF2-40B4-BE49-F238E27FC236}">
                <a16:creationId xmlns:a16="http://schemas.microsoft.com/office/drawing/2014/main" id="{9DAC9A32-E3A8-9AB3-0A7B-693B40666615}"/>
              </a:ext>
            </a:extLst>
          </p:cNvPr>
          <p:cNvSpPr>
            <a:spLocks noGrp="1"/>
          </p:cNvSpPr>
          <p:nvPr>
            <p:ph type="body" sz="quarter" idx="44" hasCustomPrompt="1"/>
          </p:nvPr>
        </p:nvSpPr>
        <p:spPr>
          <a:xfrm>
            <a:off x="8152972" y="3429000"/>
            <a:ext cx="1629864" cy="2544763"/>
          </a:xfrm>
          <a:prstGeom prst="rect">
            <a:avLst/>
          </a:prstGeom>
        </p:spPr>
        <p:txBody>
          <a:bodyPr lIns="0" tIns="0" rIns="0" bIns="0"/>
          <a:lstStyle>
            <a:lvl1pPr marL="0" indent="0">
              <a:lnSpc>
                <a:spcPct val="110000"/>
              </a:lnSpc>
              <a:spcBef>
                <a:spcPts val="0"/>
              </a:spcBef>
              <a:spcAft>
                <a:spcPts val="1200"/>
              </a:spcAft>
              <a:buNone/>
              <a:tabLst/>
              <a:defRPr sz="1800" b="0"/>
            </a:lvl1pPr>
            <a:lvl2pPr marL="173736" indent="-173736" defTabSz="173736">
              <a:lnSpc>
                <a:spcPct val="110000"/>
              </a:lnSpc>
              <a:spcBef>
                <a:spcPts val="0"/>
              </a:spcBef>
              <a:spcAft>
                <a:spcPts val="1200"/>
              </a:spcAft>
              <a:buFont typeface="Wingdings" pitchFamily="2" charset="2"/>
              <a:buChar char="§"/>
              <a:tabLst/>
              <a:defRPr sz="18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3"/>
            <a:r>
              <a:rPr lang="en-US"/>
              <a:t>Text </a:t>
            </a:r>
          </a:p>
          <a:p>
            <a:pPr lvl="4"/>
            <a:r>
              <a:rPr lang="en-US"/>
              <a:t>Level5</a:t>
            </a:r>
          </a:p>
          <a:p>
            <a:pPr lvl="5"/>
            <a:r>
              <a:rPr lang="en-US"/>
              <a:t>Level6</a:t>
            </a:r>
          </a:p>
        </p:txBody>
      </p:sp>
      <p:sp>
        <p:nvSpPr>
          <p:cNvPr id="37" name="content">
            <a:extLst>
              <a:ext uri="{FF2B5EF4-FFF2-40B4-BE49-F238E27FC236}">
                <a16:creationId xmlns:a16="http://schemas.microsoft.com/office/drawing/2014/main" id="{A9F7ED9D-3CD1-92E7-7D8E-1B632B640AA1}"/>
              </a:ext>
            </a:extLst>
          </p:cNvPr>
          <p:cNvSpPr>
            <a:spLocks noGrp="1"/>
          </p:cNvSpPr>
          <p:nvPr>
            <p:ph type="body" sz="quarter" idx="45" hasCustomPrompt="1"/>
          </p:nvPr>
        </p:nvSpPr>
        <p:spPr>
          <a:xfrm>
            <a:off x="10064900" y="3429000"/>
            <a:ext cx="1629864" cy="2544763"/>
          </a:xfrm>
          <a:prstGeom prst="rect">
            <a:avLst/>
          </a:prstGeom>
        </p:spPr>
        <p:txBody>
          <a:bodyPr lIns="0" tIns="0" rIns="0" bIns="0"/>
          <a:lstStyle>
            <a:lvl1pPr marL="0" indent="0">
              <a:lnSpc>
                <a:spcPct val="110000"/>
              </a:lnSpc>
              <a:spcBef>
                <a:spcPts val="0"/>
              </a:spcBef>
              <a:spcAft>
                <a:spcPts val="1200"/>
              </a:spcAft>
              <a:buNone/>
              <a:tabLst/>
              <a:defRPr sz="1800" b="0"/>
            </a:lvl1pPr>
            <a:lvl2pPr marL="173736" indent="-173736" defTabSz="173736">
              <a:lnSpc>
                <a:spcPct val="110000"/>
              </a:lnSpc>
              <a:spcBef>
                <a:spcPts val="0"/>
              </a:spcBef>
              <a:spcAft>
                <a:spcPts val="1200"/>
              </a:spcAft>
              <a:buFont typeface="Wingdings" pitchFamily="2" charset="2"/>
              <a:buChar char="§"/>
              <a:tabLst/>
              <a:defRPr sz="18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3181612008"/>
      </p:ext>
    </p:extLst>
  </p:cSld>
  <p:clrMapOvr>
    <a:masterClrMapping/>
  </p:clrMapOvr>
  <p:extLst>
    <p:ext uri="{DCECCB84-F9BA-43D5-87BE-67443E8EF086}">
      <p15:sldGuideLst xmlns:p15="http://schemas.microsoft.com/office/powerpoint/2012/main">
        <p15:guide id="17" pos="6167" userDrawn="1">
          <p15:clr>
            <a:srgbClr val="FBAE40"/>
          </p15:clr>
        </p15:guide>
        <p15:guide id="18" pos="6347">
          <p15:clr>
            <a:srgbClr val="FBAE40"/>
          </p15:clr>
        </p15:guide>
        <p15:guide id="20" pos="1330">
          <p15:clr>
            <a:srgbClr val="FBAE40"/>
          </p15:clr>
        </p15:guide>
        <p15:guide id="21" pos="1511">
          <p15:clr>
            <a:srgbClr val="FBAE40"/>
          </p15:clr>
        </p15:guide>
        <p15:guide id="22" pos="2541">
          <p15:clr>
            <a:srgbClr val="FBAE40"/>
          </p15:clr>
        </p15:guide>
        <p15:guide id="23" pos="2723">
          <p15:clr>
            <a:srgbClr val="FBAE40"/>
          </p15:clr>
        </p15:guide>
        <p15:guide id="24" pos="3748">
          <p15:clr>
            <a:srgbClr val="FBAE40"/>
          </p15:clr>
        </p15:guide>
        <p15:guide id="25" pos="3929">
          <p15:clr>
            <a:srgbClr val="FBAE40"/>
          </p15:clr>
        </p15:guide>
        <p15:guide id="26" pos="4956">
          <p15:clr>
            <a:srgbClr val="FBAE40"/>
          </p15:clr>
        </p15:guide>
        <p15:guide id="27" pos="51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content">
            <a:extLst>
              <a:ext uri="{FF2B5EF4-FFF2-40B4-BE49-F238E27FC236}">
                <a16:creationId xmlns:a16="http://schemas.microsoft.com/office/drawing/2014/main" id="{D4DCF887-87F6-A551-B051-144CF145096F}"/>
              </a:ext>
            </a:extLst>
          </p:cNvPr>
          <p:cNvSpPr>
            <a:spLocks noGrp="1" noChangeAspect="1"/>
          </p:cNvSpPr>
          <p:nvPr>
            <p:ph sz="quarter" idx="16" hasCustomPrompt="1"/>
          </p:nvPr>
        </p:nvSpPr>
        <p:spPr>
          <a:xfrm>
            <a:off x="481290" y="1854200"/>
            <a:ext cx="11226523" cy="4119563"/>
          </a:xfrm>
          <a:prstGeom prst="rect">
            <a:avLst/>
          </a:prstGeom>
        </p:spPr>
        <p:txBody>
          <a:bodyPr lIns="91440" tIns="91440" rIns="0" bIns="0"/>
          <a:lstStyle>
            <a:lvl1pPr marL="0" indent="0">
              <a:buNone/>
              <a:defRPr sz="1200">
                <a:solidFill>
                  <a:schemeClr val="bg1">
                    <a:lumMod val="75000"/>
                  </a:schemeClr>
                </a:solidFill>
              </a:defRPr>
            </a:lvl1pPr>
            <a:lvl2pPr marL="457200" indent="0">
              <a:buNone/>
              <a:defRPr sz="800">
                <a:solidFill>
                  <a:schemeClr val="bg1">
                    <a:lumMod val="75000"/>
                  </a:schemeClr>
                </a:solidFill>
              </a:defRPr>
            </a:lvl2pPr>
            <a:lvl3pPr marL="914400" indent="0">
              <a:buNone/>
              <a:defRPr sz="800">
                <a:solidFill>
                  <a:schemeClr val="bg1">
                    <a:lumMod val="75000"/>
                  </a:schemeClr>
                </a:solidFill>
              </a:defRPr>
            </a:lvl3pPr>
            <a:lvl4pPr marL="1371600" indent="0">
              <a:buNone/>
              <a:defRPr sz="800">
                <a:solidFill>
                  <a:schemeClr val="bg1">
                    <a:lumMod val="75000"/>
                  </a:schemeClr>
                </a:solidFill>
              </a:defRPr>
            </a:lvl4pPr>
            <a:lvl5pPr marL="1828800" indent="0">
              <a:buNone/>
              <a:defRPr sz="800">
                <a:solidFill>
                  <a:schemeClr val="bg1">
                    <a:lumMod val="75000"/>
                  </a:schemeClr>
                </a:solidFill>
              </a:defRPr>
            </a:lvl5pPr>
          </a:lstStyle>
          <a:p>
            <a:pPr lvl="0"/>
            <a:r>
              <a:rPr lang="en-US"/>
              <a:t>Content: image, chart, video</a:t>
            </a:r>
          </a:p>
        </p:txBody>
      </p:sp>
      <p:sp>
        <p:nvSpPr>
          <p:cNvPr id="6" name="header">
            <a:extLst>
              <a:ext uri="{FF2B5EF4-FFF2-40B4-BE49-F238E27FC236}">
                <a16:creationId xmlns:a16="http://schemas.microsoft.com/office/drawing/2014/main" id="{EBDE3D94-9352-912B-0098-860D284D97CE}"/>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7" name="eyebrow">
            <a:extLst>
              <a:ext uri="{FF2B5EF4-FFF2-40B4-BE49-F238E27FC236}">
                <a16:creationId xmlns:a16="http://schemas.microsoft.com/office/drawing/2014/main" id="{3B8DF4BB-5EAA-531A-2793-42C5EAE6A48D}"/>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5" name="footer/source">
            <a:extLst>
              <a:ext uri="{FF2B5EF4-FFF2-40B4-BE49-F238E27FC236}">
                <a16:creationId xmlns:a16="http://schemas.microsoft.com/office/drawing/2014/main" id="{CACA5E0F-7650-CC78-A6B6-80C0E83BA89F}"/>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3095427811"/>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ig Image on Grey, No Title">
    <p:spTree>
      <p:nvGrpSpPr>
        <p:cNvPr id="1" name=""/>
        <p:cNvGrpSpPr/>
        <p:nvPr/>
      </p:nvGrpSpPr>
      <p:grpSpPr>
        <a:xfrm>
          <a:off x="0" y="0"/>
          <a:ext cx="0" cy="0"/>
          <a:chOff x="0" y="0"/>
          <a:chExt cx="0" cy="0"/>
        </a:xfrm>
      </p:grpSpPr>
      <p:sp>
        <p:nvSpPr>
          <p:cNvPr id="3" name="warmgreybox">
            <a:extLst>
              <a:ext uri="{FF2B5EF4-FFF2-40B4-BE49-F238E27FC236}">
                <a16:creationId xmlns:a16="http://schemas.microsoft.com/office/drawing/2014/main" id="{84A9D3DA-6D72-DD66-F989-9114877D1B37}"/>
              </a:ext>
            </a:extLst>
          </p:cNvPr>
          <p:cNvSpPr/>
          <p:nvPr userDrawn="1"/>
        </p:nvSpPr>
        <p:spPr>
          <a:xfrm>
            <a:off x="0" y="0"/>
            <a:ext cx="12192000" cy="597376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a:extLst>
              <a:ext uri="{FF2B5EF4-FFF2-40B4-BE49-F238E27FC236}">
                <a16:creationId xmlns:a16="http://schemas.microsoft.com/office/drawing/2014/main" id="{EFEDF8A5-FB17-1EA6-7A0E-45CEDB31D64E}"/>
              </a:ext>
            </a:extLst>
          </p:cNvPr>
          <p:cNvSpPr>
            <a:spLocks noGrp="1" noChangeAspect="1"/>
          </p:cNvSpPr>
          <p:nvPr>
            <p:ph sz="quarter" idx="16" hasCustomPrompt="1"/>
          </p:nvPr>
        </p:nvSpPr>
        <p:spPr>
          <a:xfrm>
            <a:off x="481290" y="1854202"/>
            <a:ext cx="11226523" cy="3984624"/>
          </a:xfrm>
          <a:prstGeom prst="rect">
            <a:avLst/>
          </a:prstGeom>
        </p:spPr>
        <p:txBody>
          <a:bodyPr lIns="91440" tIns="91440" rIns="0" bIns="0"/>
          <a:lstStyle>
            <a:lvl1pPr marL="0" indent="0">
              <a:buNone/>
              <a:defRPr sz="1200">
                <a:solidFill>
                  <a:schemeClr val="bg1">
                    <a:lumMod val="75000"/>
                  </a:schemeClr>
                </a:solidFill>
              </a:defRPr>
            </a:lvl1pPr>
            <a:lvl2pPr marL="457200" indent="0">
              <a:buNone/>
              <a:defRPr sz="800">
                <a:solidFill>
                  <a:schemeClr val="bg1">
                    <a:lumMod val="75000"/>
                  </a:schemeClr>
                </a:solidFill>
              </a:defRPr>
            </a:lvl2pPr>
            <a:lvl3pPr marL="914400" indent="0">
              <a:buNone/>
              <a:defRPr sz="800">
                <a:solidFill>
                  <a:schemeClr val="bg1">
                    <a:lumMod val="75000"/>
                  </a:schemeClr>
                </a:solidFill>
              </a:defRPr>
            </a:lvl3pPr>
            <a:lvl4pPr marL="1371600" indent="0">
              <a:buNone/>
              <a:defRPr sz="800">
                <a:solidFill>
                  <a:schemeClr val="bg1">
                    <a:lumMod val="75000"/>
                  </a:schemeClr>
                </a:solidFill>
              </a:defRPr>
            </a:lvl4pPr>
            <a:lvl5pPr marL="1828800" indent="0">
              <a:buNone/>
              <a:defRPr sz="800">
                <a:solidFill>
                  <a:schemeClr val="bg1">
                    <a:lumMod val="75000"/>
                  </a:schemeClr>
                </a:solidFill>
              </a:defRPr>
            </a:lvl5pPr>
          </a:lstStyle>
          <a:p>
            <a:pPr lvl="0"/>
            <a:r>
              <a:rPr lang="en-US"/>
              <a:t>Content: image, chart, video</a:t>
            </a:r>
          </a:p>
        </p:txBody>
      </p:sp>
      <p:sp>
        <p:nvSpPr>
          <p:cNvPr id="4" name="header">
            <a:extLst>
              <a:ext uri="{FF2B5EF4-FFF2-40B4-BE49-F238E27FC236}">
                <a16:creationId xmlns:a16="http://schemas.microsoft.com/office/drawing/2014/main" id="{E52BEEDB-E8EC-D1CA-2475-3921D19F483F}"/>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6" name="eyebrow">
            <a:extLst>
              <a:ext uri="{FF2B5EF4-FFF2-40B4-BE49-F238E27FC236}">
                <a16:creationId xmlns:a16="http://schemas.microsoft.com/office/drawing/2014/main" id="{CEB7D006-D408-0100-5D85-9E868BE3C843}"/>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5" name="footer/source">
            <a:extLst>
              <a:ext uri="{FF2B5EF4-FFF2-40B4-BE49-F238E27FC236}">
                <a16:creationId xmlns:a16="http://schemas.microsoft.com/office/drawing/2014/main" id="{69B5C3A4-C21A-77E0-E7A8-03FF09BA493B}"/>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145464413"/>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Image, No Title">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2D2C2CBF-6E30-5F57-7588-98CECFD1CC74}"/>
              </a:ext>
            </a:extLst>
          </p:cNvPr>
          <p:cNvSpPr>
            <a:spLocks noGrp="1" noChangeAspect="1"/>
          </p:cNvSpPr>
          <p:nvPr>
            <p:ph sz="quarter" idx="16" hasCustomPrompt="1"/>
          </p:nvPr>
        </p:nvSpPr>
        <p:spPr>
          <a:xfrm>
            <a:off x="481290" y="619125"/>
            <a:ext cx="11226523" cy="5476875"/>
          </a:xfrm>
          <a:prstGeom prst="rect">
            <a:avLst/>
          </a:prstGeom>
        </p:spPr>
        <p:txBody>
          <a:bodyPr lIns="91440" tIns="91440" rIns="0" bIns="0"/>
          <a:lstStyle>
            <a:lvl1pPr marL="0" indent="0">
              <a:buNone/>
              <a:defRPr sz="1200">
                <a:solidFill>
                  <a:schemeClr val="bg1">
                    <a:lumMod val="75000"/>
                  </a:schemeClr>
                </a:solidFill>
              </a:defRPr>
            </a:lvl1pPr>
            <a:lvl2pPr marL="457200" indent="0">
              <a:buNone/>
              <a:defRPr sz="800">
                <a:solidFill>
                  <a:schemeClr val="bg1">
                    <a:lumMod val="75000"/>
                  </a:schemeClr>
                </a:solidFill>
              </a:defRPr>
            </a:lvl2pPr>
            <a:lvl3pPr marL="914400" indent="0">
              <a:buNone/>
              <a:defRPr sz="800">
                <a:solidFill>
                  <a:schemeClr val="bg1">
                    <a:lumMod val="75000"/>
                  </a:schemeClr>
                </a:solidFill>
              </a:defRPr>
            </a:lvl3pPr>
            <a:lvl4pPr marL="1371600" indent="0">
              <a:buNone/>
              <a:defRPr sz="800">
                <a:solidFill>
                  <a:schemeClr val="bg1">
                    <a:lumMod val="75000"/>
                  </a:schemeClr>
                </a:solidFill>
              </a:defRPr>
            </a:lvl4pPr>
            <a:lvl5pPr marL="1828800" indent="0">
              <a:buNone/>
              <a:defRPr sz="800">
                <a:solidFill>
                  <a:schemeClr val="bg1">
                    <a:lumMod val="75000"/>
                  </a:schemeClr>
                </a:solidFill>
              </a:defRPr>
            </a:lvl5pPr>
          </a:lstStyle>
          <a:p>
            <a:pPr lvl="0"/>
            <a:r>
              <a:rPr lang="en-US"/>
              <a:t>Content: image, chart, video</a:t>
            </a:r>
          </a:p>
        </p:txBody>
      </p:sp>
      <p:sp>
        <p:nvSpPr>
          <p:cNvPr id="2" name="footer/source">
            <a:extLst>
              <a:ext uri="{FF2B5EF4-FFF2-40B4-BE49-F238E27FC236}">
                <a16:creationId xmlns:a16="http://schemas.microsoft.com/office/drawing/2014/main" id="{3959B729-021E-64E2-12C1-B2B608F8EAAF}"/>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4059942500"/>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redit">
    <p:spTree>
      <p:nvGrpSpPr>
        <p:cNvPr id="1" name=""/>
        <p:cNvGrpSpPr/>
        <p:nvPr/>
      </p:nvGrpSpPr>
      <p:grpSpPr>
        <a:xfrm>
          <a:off x="0" y="0"/>
          <a:ext cx="0" cy="0"/>
          <a:chOff x="0" y="0"/>
          <a:chExt cx="0" cy="0"/>
        </a:xfrm>
      </p:grpSpPr>
      <p:pic>
        <p:nvPicPr>
          <p:cNvPr id="3" name="logo credit">
            <a:extLst>
              <a:ext uri="{FF2B5EF4-FFF2-40B4-BE49-F238E27FC236}">
                <a16:creationId xmlns:a16="http://schemas.microsoft.com/office/drawing/2014/main" id="{0D7A506B-DD3C-8D52-2A0C-B369F8E8512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7" name="name">
            <a:extLst>
              <a:ext uri="{FF2B5EF4-FFF2-40B4-BE49-F238E27FC236}">
                <a16:creationId xmlns:a16="http://schemas.microsoft.com/office/drawing/2014/main" id="{6D6E29BF-0423-62AC-0C75-1C66CE17E1EA}"/>
              </a:ext>
            </a:extLst>
          </p:cNvPr>
          <p:cNvSpPr>
            <a:spLocks noGrp="1"/>
          </p:cNvSpPr>
          <p:nvPr>
            <p:ph type="body" sz="quarter" idx="12" hasCustomPrompt="1"/>
          </p:nvPr>
        </p:nvSpPr>
        <p:spPr>
          <a:xfrm>
            <a:off x="9120512" y="3429000"/>
            <a:ext cx="2587301" cy="2544761"/>
          </a:xfrm>
          <a:prstGeom prst="rect">
            <a:avLst/>
          </a:prstGeom>
        </p:spPr>
        <p:txBody>
          <a:bodyPr lIns="0" tIns="146304" rIns="0" bIns="0"/>
          <a:lstStyle>
            <a:lvl1pPr marL="0" indent="0">
              <a:lnSpc>
                <a:spcPct val="110000"/>
              </a:lnSpc>
              <a:spcBef>
                <a:spcPts val="0"/>
              </a:spcBef>
              <a:spcAft>
                <a:spcPts val="1800"/>
              </a:spcAft>
              <a:buNone/>
              <a:tabLst/>
              <a:defRPr sz="1800"/>
            </a:lvl1pPr>
            <a:lvl2pPr marL="0" indent="0">
              <a:lnSpc>
                <a:spcPct val="100000"/>
              </a:lnSpc>
              <a:spcBef>
                <a:spcPts val="0"/>
              </a:spcBef>
              <a:spcAft>
                <a:spcPts val="20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 Title, Company</a:t>
            </a:r>
          </a:p>
        </p:txBody>
      </p:sp>
      <p:sp>
        <p:nvSpPr>
          <p:cNvPr id="8" name="title">
            <a:extLst>
              <a:ext uri="{FF2B5EF4-FFF2-40B4-BE49-F238E27FC236}">
                <a16:creationId xmlns:a16="http://schemas.microsoft.com/office/drawing/2014/main" id="{84B92A37-AE45-1DFA-0B44-51829B72E168}"/>
              </a:ext>
            </a:extLst>
          </p:cNvPr>
          <p:cNvSpPr>
            <a:spLocks noGrp="1"/>
          </p:cNvSpPr>
          <p:nvPr>
            <p:ph type="body" sz="quarter" idx="15" hasCustomPrompt="1"/>
          </p:nvPr>
        </p:nvSpPr>
        <p:spPr>
          <a:xfrm>
            <a:off x="481173" y="3429001"/>
            <a:ext cx="8351677" cy="2343326"/>
          </a:xfrm>
          <a:prstGeom prst="rect">
            <a:avLst/>
          </a:prstGeom>
        </p:spPr>
        <p:txBody>
          <a:bodyPr lIns="0" tIns="91440" rIns="914400" bIns="0"/>
          <a:lstStyle>
            <a:lvl1pPr marL="0" indent="0">
              <a:lnSpc>
                <a:spcPct val="110000"/>
              </a:lnSpc>
              <a:spcBef>
                <a:spcPts val="0"/>
              </a:spcBef>
              <a:buNone/>
              <a:tabLst/>
              <a:defRPr sz="36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a:t>Presentation Title Goes Here, Keep it Descriptive and in Title Case</a:t>
            </a:r>
          </a:p>
        </p:txBody>
      </p:sp>
      <p:sp>
        <p:nvSpPr>
          <p:cNvPr id="4" name="Text Placeholder 20">
            <a:extLst>
              <a:ext uri="{FF2B5EF4-FFF2-40B4-BE49-F238E27FC236}">
                <a16:creationId xmlns:a16="http://schemas.microsoft.com/office/drawing/2014/main" id="{8BCF3399-7CE9-A189-43BB-93D79447F328}"/>
              </a:ext>
            </a:extLst>
          </p:cNvPr>
          <p:cNvSpPr>
            <a:spLocks noGrp="1"/>
          </p:cNvSpPr>
          <p:nvPr>
            <p:ph type="body" sz="quarter" idx="16" hasCustomPrompt="1"/>
          </p:nvPr>
        </p:nvSpPr>
        <p:spPr>
          <a:xfrm>
            <a:off x="479369" y="5772326"/>
            <a:ext cx="8353481" cy="261699"/>
          </a:xfrm>
          <a:prstGeom prst="rect">
            <a:avLst/>
          </a:prstGeom>
        </p:spPr>
        <p:txBody>
          <a:bodyPr lIns="0" tIns="0" rIns="0" bIns="0" anchor="b"/>
          <a:lstStyle>
            <a:lvl1pPr marL="0" indent="0">
              <a:lnSpc>
                <a:spcPct val="100000"/>
              </a:lnSpc>
              <a:spcBef>
                <a:spcPts val="0"/>
              </a:spcBef>
              <a:spcAft>
                <a:spcPts val="1000"/>
              </a:spcAft>
              <a:buNone/>
              <a:tabLst/>
              <a:defRPr sz="18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00 Month, 0000</a:t>
            </a:r>
          </a:p>
        </p:txBody>
      </p:sp>
      <p:sp>
        <p:nvSpPr>
          <p:cNvPr id="5" name="Rectangle 4">
            <a:extLst>
              <a:ext uri="{FF2B5EF4-FFF2-40B4-BE49-F238E27FC236}">
                <a16:creationId xmlns:a16="http://schemas.microsoft.com/office/drawing/2014/main" id="{C79DD9E4-75B1-7F62-961F-0DF964394F31}"/>
              </a:ext>
            </a:extLst>
          </p:cNvPr>
          <p:cNvSpPr>
            <a:spLocks noGrp="1" noRot="1" noMove="1" noResize="1" noEditPoints="1" noAdjustHandles="1" noChangeArrowheads="1" noChangeShapeType="1"/>
          </p:cNvSpPr>
          <p:nvPr userDrawn="1"/>
        </p:nvSpPr>
        <p:spPr>
          <a:xfrm>
            <a:off x="477838" y="3237743"/>
            <a:ext cx="11229975" cy="1920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285186"/>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 Image on Grey, No Title">
    <p:spTree>
      <p:nvGrpSpPr>
        <p:cNvPr id="1" name=""/>
        <p:cNvGrpSpPr/>
        <p:nvPr/>
      </p:nvGrpSpPr>
      <p:grpSpPr>
        <a:xfrm>
          <a:off x="0" y="0"/>
          <a:ext cx="0" cy="0"/>
          <a:chOff x="0" y="0"/>
          <a:chExt cx="0" cy="0"/>
        </a:xfrm>
      </p:grpSpPr>
      <p:sp>
        <p:nvSpPr>
          <p:cNvPr id="3" name="warmgreybox">
            <a:extLst>
              <a:ext uri="{FF2B5EF4-FFF2-40B4-BE49-F238E27FC236}">
                <a16:creationId xmlns:a16="http://schemas.microsoft.com/office/drawing/2014/main" id="{84A9D3DA-6D72-DD66-F989-9114877D1B37}"/>
              </a:ext>
            </a:extLst>
          </p:cNvPr>
          <p:cNvSpPr/>
          <p:nvPr userDrawn="1"/>
        </p:nvSpPr>
        <p:spPr>
          <a:xfrm>
            <a:off x="0" y="0"/>
            <a:ext cx="12192000" cy="597376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a:extLst>
              <a:ext uri="{FF2B5EF4-FFF2-40B4-BE49-F238E27FC236}">
                <a16:creationId xmlns:a16="http://schemas.microsoft.com/office/drawing/2014/main" id="{F69D6EA8-49AB-7315-AC6B-21442D1C36A1}"/>
              </a:ext>
            </a:extLst>
          </p:cNvPr>
          <p:cNvSpPr>
            <a:spLocks noGrp="1" noChangeAspect="1"/>
          </p:cNvSpPr>
          <p:nvPr>
            <p:ph sz="quarter" idx="34" hasCustomPrompt="1"/>
          </p:nvPr>
        </p:nvSpPr>
        <p:spPr>
          <a:xfrm>
            <a:off x="481290" y="355601"/>
            <a:ext cx="11226523" cy="5262563"/>
          </a:xfrm>
          <a:prstGeom prst="rect">
            <a:avLst/>
          </a:prstGeom>
        </p:spPr>
        <p:txBody>
          <a:bodyPr lIns="91440" tIns="91440" rIns="0" bIns="0"/>
          <a:lstStyle>
            <a:lvl1pPr marL="0" indent="0">
              <a:buNone/>
              <a:defRPr sz="1200">
                <a:solidFill>
                  <a:schemeClr val="bg1">
                    <a:lumMod val="75000"/>
                  </a:schemeClr>
                </a:solidFill>
              </a:defRPr>
            </a:lvl1pPr>
            <a:lvl2pPr marL="457200" indent="0">
              <a:buNone/>
              <a:defRPr sz="800">
                <a:solidFill>
                  <a:schemeClr val="bg1">
                    <a:lumMod val="75000"/>
                  </a:schemeClr>
                </a:solidFill>
              </a:defRPr>
            </a:lvl2pPr>
            <a:lvl3pPr marL="914400" indent="0">
              <a:buNone/>
              <a:defRPr sz="800">
                <a:solidFill>
                  <a:schemeClr val="bg1">
                    <a:lumMod val="75000"/>
                  </a:schemeClr>
                </a:solidFill>
              </a:defRPr>
            </a:lvl3pPr>
            <a:lvl4pPr marL="1371600" indent="0">
              <a:buNone/>
              <a:defRPr sz="800">
                <a:solidFill>
                  <a:schemeClr val="bg1">
                    <a:lumMod val="75000"/>
                  </a:schemeClr>
                </a:solidFill>
              </a:defRPr>
            </a:lvl4pPr>
            <a:lvl5pPr marL="1828800" indent="0">
              <a:buNone/>
              <a:defRPr sz="800">
                <a:solidFill>
                  <a:schemeClr val="bg1">
                    <a:lumMod val="75000"/>
                  </a:schemeClr>
                </a:solidFill>
              </a:defRPr>
            </a:lvl5pPr>
          </a:lstStyle>
          <a:p>
            <a:pPr lvl="0"/>
            <a:r>
              <a:rPr lang="en-US"/>
              <a:t>Content: image, chart, video</a:t>
            </a:r>
          </a:p>
        </p:txBody>
      </p:sp>
      <p:sp>
        <p:nvSpPr>
          <p:cNvPr id="2" name="footer/source">
            <a:extLst>
              <a:ext uri="{FF2B5EF4-FFF2-40B4-BE49-F238E27FC236}">
                <a16:creationId xmlns:a16="http://schemas.microsoft.com/office/drawing/2014/main" id="{7D69D46A-194B-E486-4B54-38FE19BFC870}"/>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3920612113"/>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on Grey Bar">
    <p:spTree>
      <p:nvGrpSpPr>
        <p:cNvPr id="1" name=""/>
        <p:cNvGrpSpPr/>
        <p:nvPr/>
      </p:nvGrpSpPr>
      <p:grpSpPr>
        <a:xfrm>
          <a:off x="0" y="0"/>
          <a:ext cx="0" cy="0"/>
          <a:chOff x="0" y="0"/>
          <a:chExt cx="0" cy="0"/>
        </a:xfrm>
      </p:grpSpPr>
      <p:sp>
        <p:nvSpPr>
          <p:cNvPr id="8" name="warmgreybox">
            <a:extLst>
              <a:ext uri="{FF2B5EF4-FFF2-40B4-BE49-F238E27FC236}">
                <a16:creationId xmlns:a16="http://schemas.microsoft.com/office/drawing/2014/main" id="{4EFEC476-8E71-2410-1676-0AFF36EFEE23}"/>
              </a:ext>
            </a:extLst>
          </p:cNvPr>
          <p:cNvSpPr/>
          <p:nvPr userDrawn="1"/>
        </p:nvSpPr>
        <p:spPr>
          <a:xfrm>
            <a:off x="0" y="1854200"/>
            <a:ext cx="12192000" cy="411956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der">
            <a:extLst>
              <a:ext uri="{FF2B5EF4-FFF2-40B4-BE49-F238E27FC236}">
                <a16:creationId xmlns:a16="http://schemas.microsoft.com/office/drawing/2014/main" id="{8B223668-BE89-48A7-6250-4C68BF79E4DC}"/>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7" name="eyebrow">
            <a:extLst>
              <a:ext uri="{FF2B5EF4-FFF2-40B4-BE49-F238E27FC236}">
                <a16:creationId xmlns:a16="http://schemas.microsoft.com/office/drawing/2014/main" id="{1799234E-F216-DD02-1952-3A903E40FD8E}"/>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9" name="content">
            <a:extLst>
              <a:ext uri="{FF2B5EF4-FFF2-40B4-BE49-F238E27FC236}">
                <a16:creationId xmlns:a16="http://schemas.microsoft.com/office/drawing/2014/main" id="{9F91B34B-1376-E114-B282-174F597E7EAE}"/>
              </a:ext>
            </a:extLst>
          </p:cNvPr>
          <p:cNvSpPr>
            <a:spLocks noGrp="1" noChangeAspect="1"/>
          </p:cNvSpPr>
          <p:nvPr>
            <p:ph sz="quarter" idx="34" hasCustomPrompt="1"/>
          </p:nvPr>
        </p:nvSpPr>
        <p:spPr>
          <a:xfrm>
            <a:off x="481290" y="2222292"/>
            <a:ext cx="11226523" cy="3395871"/>
          </a:xfrm>
          <a:prstGeom prst="rect">
            <a:avLst/>
          </a:prstGeom>
        </p:spPr>
        <p:txBody>
          <a:bodyPr lIns="91440" tIns="91440" rIns="0" bIns="0"/>
          <a:lstStyle>
            <a:lvl1pPr marL="0" indent="0">
              <a:buNone/>
              <a:defRPr sz="1200">
                <a:solidFill>
                  <a:schemeClr val="bg1">
                    <a:lumMod val="75000"/>
                  </a:schemeClr>
                </a:solidFill>
              </a:defRPr>
            </a:lvl1pPr>
            <a:lvl2pPr marL="457200" indent="0">
              <a:buNone/>
              <a:defRPr sz="800">
                <a:solidFill>
                  <a:schemeClr val="bg1">
                    <a:lumMod val="75000"/>
                  </a:schemeClr>
                </a:solidFill>
              </a:defRPr>
            </a:lvl2pPr>
            <a:lvl3pPr marL="914400" indent="0">
              <a:buNone/>
              <a:defRPr sz="800">
                <a:solidFill>
                  <a:schemeClr val="bg1">
                    <a:lumMod val="75000"/>
                  </a:schemeClr>
                </a:solidFill>
              </a:defRPr>
            </a:lvl3pPr>
            <a:lvl4pPr marL="1371600" indent="0">
              <a:buNone/>
              <a:defRPr sz="800">
                <a:solidFill>
                  <a:schemeClr val="bg1">
                    <a:lumMod val="75000"/>
                  </a:schemeClr>
                </a:solidFill>
              </a:defRPr>
            </a:lvl4pPr>
            <a:lvl5pPr marL="1828800" indent="0">
              <a:buNone/>
              <a:defRPr sz="800">
                <a:solidFill>
                  <a:schemeClr val="bg1">
                    <a:lumMod val="75000"/>
                  </a:schemeClr>
                </a:solidFill>
              </a:defRPr>
            </a:lvl5pPr>
          </a:lstStyle>
          <a:p>
            <a:pPr lvl="0"/>
            <a:r>
              <a:rPr lang="en-US"/>
              <a:t>Content: image, chart, video</a:t>
            </a:r>
          </a:p>
        </p:txBody>
      </p:sp>
      <p:sp>
        <p:nvSpPr>
          <p:cNvPr id="2" name="footer/source">
            <a:extLst>
              <a:ext uri="{FF2B5EF4-FFF2-40B4-BE49-F238E27FC236}">
                <a16:creationId xmlns:a16="http://schemas.microsoft.com/office/drawing/2014/main" id="{037ED967-1F01-DA5C-3C05-F04D2078965B}"/>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2316682892"/>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Bleed Image - No Logo">
    <p:bg>
      <p:bgPr>
        <a:solidFill>
          <a:schemeClr val="bg1"/>
        </a:solidFill>
        <a:effectLst/>
      </p:bgPr>
    </p:bg>
    <p:spTree>
      <p:nvGrpSpPr>
        <p:cNvPr id="1" name=""/>
        <p:cNvGrpSpPr/>
        <p:nvPr/>
      </p:nvGrpSpPr>
      <p:grpSpPr>
        <a:xfrm>
          <a:off x="0" y="0"/>
          <a:ext cx="0" cy="0"/>
          <a:chOff x="0" y="0"/>
          <a:chExt cx="0" cy="0"/>
        </a:xfrm>
      </p:grpSpPr>
      <p:sp>
        <p:nvSpPr>
          <p:cNvPr id="4" name="content">
            <a:extLst>
              <a:ext uri="{FF2B5EF4-FFF2-40B4-BE49-F238E27FC236}">
                <a16:creationId xmlns:a16="http://schemas.microsoft.com/office/drawing/2014/main" id="{E69E1A8B-C065-250F-D378-A27D681015F5}"/>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sz="1200">
                <a:solidFill>
                  <a:schemeClr val="bg1">
                    <a:lumMod val="75000"/>
                  </a:schemeClr>
                </a:solidFill>
              </a:defRPr>
            </a:lvl1pPr>
          </a:lstStyle>
          <a:p>
            <a:r>
              <a:rPr lang="en-US"/>
              <a:t>Full bleed image</a:t>
            </a:r>
          </a:p>
        </p:txBody>
      </p:sp>
    </p:spTree>
    <p:extLst>
      <p:ext uri="{BB962C8B-B14F-4D97-AF65-F5344CB8AC3E}">
        <p14:creationId xmlns:p14="http://schemas.microsoft.com/office/powerpoint/2010/main" val="3559369037"/>
      </p:ext>
    </p:extLst>
  </p:cSld>
  <p:clrMapOvr>
    <a:masterClrMapping/>
  </p:clrMapOvr>
  <p:extLst>
    <p:ext uri="{DCECCB84-F9BA-43D5-87BE-67443E8EF086}">
      <p15:sldGuideLst xmlns:p15="http://schemas.microsoft.com/office/powerpoint/2012/main">
        <p15:guide id="5" pos="4944" userDrawn="1">
          <p15:clr>
            <a:srgbClr val="FBAE40"/>
          </p15:clr>
        </p15:guide>
        <p15:guide id="6" pos="5136" userDrawn="1">
          <p15:clr>
            <a:srgbClr val="FBAE40"/>
          </p15:clr>
        </p15:guide>
        <p15:guide id="7" orient="horz" pos="674" userDrawn="1">
          <p15:clr>
            <a:srgbClr val="FBAE40"/>
          </p15:clr>
        </p15:guide>
        <p15:guide id="8" pos="2520" userDrawn="1">
          <p15:clr>
            <a:srgbClr val="FBAE40"/>
          </p15:clr>
        </p15:guide>
        <p15:guide id="9" pos="271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879ADDD6-922D-3F6F-7C87-6C60008B1EDC}"/>
              </a:ext>
            </a:extLst>
          </p:cNvPr>
          <p:cNvSpPr>
            <a:spLocks noGrp="1" noChangeAspect="1"/>
          </p:cNvSpPr>
          <p:nvPr>
            <p:ph sz="quarter" idx="16" hasCustomPrompt="1"/>
          </p:nvPr>
        </p:nvSpPr>
        <p:spPr>
          <a:xfrm>
            <a:off x="6239376" y="1857730"/>
            <a:ext cx="5468438" cy="4116034"/>
          </a:xfrm>
          <a:prstGeom prst="rect">
            <a:avLst/>
          </a:prstGeom>
        </p:spPr>
        <p:txBody>
          <a:bodyPr lIns="91440" tIns="91440" rIns="0" bIns="0"/>
          <a:lstStyle>
            <a:lvl1pPr marL="0" indent="0">
              <a:buNone/>
              <a:defRPr sz="1200">
                <a:solidFill>
                  <a:schemeClr val="bg1">
                    <a:lumMod val="75000"/>
                  </a:schemeClr>
                </a:solidFill>
              </a:defRPr>
            </a:lvl1pPr>
            <a:lvl2pPr marL="457200" indent="0">
              <a:buNone/>
              <a:defRPr sz="800">
                <a:solidFill>
                  <a:schemeClr val="bg1">
                    <a:lumMod val="75000"/>
                  </a:schemeClr>
                </a:solidFill>
              </a:defRPr>
            </a:lvl2pPr>
            <a:lvl3pPr marL="914400" indent="0">
              <a:buNone/>
              <a:defRPr sz="800">
                <a:solidFill>
                  <a:schemeClr val="bg1">
                    <a:lumMod val="75000"/>
                  </a:schemeClr>
                </a:solidFill>
              </a:defRPr>
            </a:lvl3pPr>
            <a:lvl4pPr marL="1371600" indent="0">
              <a:buNone/>
              <a:defRPr sz="800">
                <a:solidFill>
                  <a:schemeClr val="bg1">
                    <a:lumMod val="75000"/>
                  </a:schemeClr>
                </a:solidFill>
              </a:defRPr>
            </a:lvl4pPr>
            <a:lvl5pPr marL="1828800" indent="0">
              <a:buNone/>
              <a:defRPr sz="800">
                <a:solidFill>
                  <a:schemeClr val="bg1">
                    <a:lumMod val="75000"/>
                  </a:schemeClr>
                </a:solidFill>
              </a:defRPr>
            </a:lvl5pPr>
          </a:lstStyle>
          <a:p>
            <a:pPr lvl="0"/>
            <a:r>
              <a:rPr lang="en-US"/>
              <a:t>Content: image, chart, video</a:t>
            </a:r>
          </a:p>
        </p:txBody>
      </p:sp>
      <p:sp>
        <p:nvSpPr>
          <p:cNvPr id="8" name="header">
            <a:extLst>
              <a:ext uri="{FF2B5EF4-FFF2-40B4-BE49-F238E27FC236}">
                <a16:creationId xmlns:a16="http://schemas.microsoft.com/office/drawing/2014/main" id="{E0FDFA8F-A095-7622-8EF8-26BA913EC469}"/>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9" name="eyebrow">
            <a:extLst>
              <a:ext uri="{FF2B5EF4-FFF2-40B4-BE49-F238E27FC236}">
                <a16:creationId xmlns:a16="http://schemas.microsoft.com/office/drawing/2014/main" id="{F68144B6-C691-3347-20C6-6F4DF0C71F21}"/>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C1A26C5A-6DDC-F06E-FC75-B911202ED2FE}"/>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5" name="content">
            <a:extLst>
              <a:ext uri="{FF2B5EF4-FFF2-40B4-BE49-F238E27FC236}">
                <a16:creationId xmlns:a16="http://schemas.microsoft.com/office/drawing/2014/main" id="{4432C3A0-ED16-6E81-0BCE-E8B9AFFDE155}"/>
              </a:ext>
            </a:extLst>
          </p:cNvPr>
          <p:cNvSpPr>
            <a:spLocks noGrp="1"/>
          </p:cNvSpPr>
          <p:nvPr>
            <p:ph type="body" sz="quarter" idx="12" hasCustomPrompt="1"/>
          </p:nvPr>
        </p:nvSpPr>
        <p:spPr>
          <a:xfrm>
            <a:off x="481511" y="1866636"/>
            <a:ext cx="5468438" cy="4107127"/>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2324557528"/>
      </p:ext>
    </p:extLst>
  </p:cSld>
  <p:clrMapOvr>
    <a:masterClrMapping/>
  </p:clrMapOvr>
  <p:extLst>
    <p:ext uri="{DCECCB84-F9BA-43D5-87BE-67443E8EF086}">
      <p15:sldGuideLst xmlns:p15="http://schemas.microsoft.com/office/powerpoint/2012/main">
        <p15:guide id="24" pos="3748">
          <p15:clr>
            <a:srgbClr val="FBAE40"/>
          </p15:clr>
        </p15:guide>
        <p15:guide id="25" pos="392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Text with Image on Grey">
    <p:spTree>
      <p:nvGrpSpPr>
        <p:cNvPr id="1" name=""/>
        <p:cNvGrpSpPr/>
        <p:nvPr/>
      </p:nvGrpSpPr>
      <p:grpSpPr>
        <a:xfrm>
          <a:off x="0" y="0"/>
          <a:ext cx="0" cy="0"/>
          <a:chOff x="0" y="0"/>
          <a:chExt cx="0" cy="0"/>
        </a:xfrm>
      </p:grpSpPr>
      <p:sp>
        <p:nvSpPr>
          <p:cNvPr id="5" name="warmgreybox">
            <a:extLst>
              <a:ext uri="{FF2B5EF4-FFF2-40B4-BE49-F238E27FC236}">
                <a16:creationId xmlns:a16="http://schemas.microsoft.com/office/drawing/2014/main" id="{E561F9BB-8D70-D5D0-3A87-F950476FAE19}"/>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C63E4919-0273-32AA-57D7-D9FA049B2AA8}"/>
              </a:ext>
            </a:extLst>
          </p:cNvPr>
          <p:cNvSpPr txBox="1">
            <a:spLocks/>
          </p:cNvSpPr>
          <p:nvPr userDrawn="1"/>
        </p:nvSpPr>
        <p:spPr>
          <a:xfrm>
            <a:off x="11348080" y="6479603"/>
            <a:ext cx="372526" cy="222582"/>
          </a:xfrm>
          <a:prstGeom prst="rect">
            <a:avLst/>
          </a:prstGeom>
        </p:spPr>
        <p:txBody>
          <a:bodyPr vert="horz" lIns="0" tIns="0" rIns="0" bIns="0" rtlCol="0" anchor="t"/>
          <a:lstStyle>
            <a:defPPr>
              <a:defRPr lang="en-US"/>
            </a:defPPr>
            <a:lvl1pPr marL="0" algn="r" defTabSz="914400" rtl="0" eaLnBrk="1" latinLnBrk="0" hangingPunct="1">
              <a:defRPr sz="1200" b="0" i="0" kern="1200">
                <a:solidFill>
                  <a:schemeClr val="tx1">
                    <a:tint val="82000"/>
                  </a:schemeClr>
                </a:solidFill>
                <a:latin typeface="MORN Intrinsic" panose="020B0504010101010104" pitchFamily="34" charset="77"/>
                <a:ea typeface="MORN Intrinsic" panose="020B0504010101010104" pitchFamily="34" charset="77"/>
                <a:cs typeface="MORN Intrinsic" panose="020B05040101010101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BFF56F-0F04-344E-8ADF-B5381ABD7E87}" type="slidenum">
              <a:rPr lang="en-US" sz="800" smtClean="0">
                <a:solidFill>
                  <a:schemeClr val="tx1"/>
                </a:solidFill>
              </a:rPr>
              <a:pPr/>
              <a:t>‹#›</a:t>
            </a:fld>
            <a:endParaRPr lang="en-US" sz="800">
              <a:solidFill>
                <a:schemeClr val="tx1"/>
              </a:solidFill>
            </a:endParaRPr>
          </a:p>
        </p:txBody>
      </p:sp>
      <p:sp>
        <p:nvSpPr>
          <p:cNvPr id="4" name="image">
            <a:extLst>
              <a:ext uri="{FF2B5EF4-FFF2-40B4-BE49-F238E27FC236}">
                <a16:creationId xmlns:a16="http://schemas.microsoft.com/office/drawing/2014/main" id="{29FEDB55-572E-3E17-4A32-4450B2DC2FA6}"/>
              </a:ext>
            </a:extLst>
          </p:cNvPr>
          <p:cNvSpPr>
            <a:spLocks noGrp="1" noChangeAspect="1"/>
          </p:cNvSpPr>
          <p:nvPr>
            <p:ph sz="quarter" idx="16" hasCustomPrompt="1"/>
          </p:nvPr>
        </p:nvSpPr>
        <p:spPr>
          <a:xfrm>
            <a:off x="6362700" y="623964"/>
            <a:ext cx="5345113" cy="5349800"/>
          </a:xfrm>
          <a:prstGeom prst="rect">
            <a:avLst/>
          </a:prstGeom>
        </p:spPr>
        <p:txBody>
          <a:bodyPr lIns="91440" tIns="91440" rIns="0" bIns="0"/>
          <a:lstStyle>
            <a:lvl1pPr marL="0" indent="0">
              <a:buNone/>
              <a:defRPr sz="1200">
                <a:solidFill>
                  <a:schemeClr val="bg1">
                    <a:lumMod val="75000"/>
                  </a:schemeClr>
                </a:solidFill>
              </a:defRPr>
            </a:lvl1pPr>
            <a:lvl2pPr marL="457200" indent="0">
              <a:buNone/>
              <a:defRPr sz="800">
                <a:solidFill>
                  <a:schemeClr val="bg1">
                    <a:lumMod val="75000"/>
                  </a:schemeClr>
                </a:solidFill>
              </a:defRPr>
            </a:lvl2pPr>
            <a:lvl3pPr marL="914400" indent="0">
              <a:buNone/>
              <a:defRPr sz="800">
                <a:solidFill>
                  <a:schemeClr val="bg1">
                    <a:lumMod val="75000"/>
                  </a:schemeClr>
                </a:solidFill>
              </a:defRPr>
            </a:lvl3pPr>
            <a:lvl4pPr marL="1371600" indent="0">
              <a:buNone/>
              <a:defRPr sz="800">
                <a:solidFill>
                  <a:schemeClr val="bg1">
                    <a:lumMod val="75000"/>
                  </a:schemeClr>
                </a:solidFill>
              </a:defRPr>
            </a:lvl4pPr>
            <a:lvl5pPr marL="1828800" indent="0">
              <a:buNone/>
              <a:defRPr sz="800">
                <a:solidFill>
                  <a:schemeClr val="bg1">
                    <a:lumMod val="75000"/>
                  </a:schemeClr>
                </a:solidFill>
              </a:defRPr>
            </a:lvl5pPr>
          </a:lstStyle>
          <a:p>
            <a:pPr lvl="0"/>
            <a:r>
              <a:rPr lang="en-US"/>
              <a:t>Content: image, chart, video</a:t>
            </a:r>
          </a:p>
        </p:txBody>
      </p:sp>
      <p:sp>
        <p:nvSpPr>
          <p:cNvPr id="10" name="header">
            <a:extLst>
              <a:ext uri="{FF2B5EF4-FFF2-40B4-BE49-F238E27FC236}">
                <a16:creationId xmlns:a16="http://schemas.microsoft.com/office/drawing/2014/main" id="{F99B1D3F-2C67-56E0-C872-610616A2EE6C}"/>
              </a:ext>
            </a:extLst>
          </p:cNvPr>
          <p:cNvSpPr>
            <a:spLocks noGrp="1" noRot="1" noMove="1" noResize="1" noEditPoints="1" noAdjustHandles="1" noChangeArrowheads="1" noChangeShapeType="1"/>
          </p:cNvSpPr>
          <p:nvPr>
            <p:ph type="body" sz="quarter" idx="15" hasCustomPrompt="1"/>
          </p:nvPr>
        </p:nvSpPr>
        <p:spPr>
          <a:xfrm>
            <a:off x="481475" y="623964"/>
            <a:ext cx="5347825"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one line</a:t>
            </a:r>
            <a:endParaRPr lang="en-US"/>
          </a:p>
        </p:txBody>
      </p:sp>
      <p:sp>
        <p:nvSpPr>
          <p:cNvPr id="11" name="eyebrow">
            <a:extLst>
              <a:ext uri="{FF2B5EF4-FFF2-40B4-BE49-F238E27FC236}">
                <a16:creationId xmlns:a16="http://schemas.microsoft.com/office/drawing/2014/main" id="{52651AB2-24EF-743A-EE5D-00D7278DD218}"/>
              </a:ext>
            </a:extLst>
          </p:cNvPr>
          <p:cNvSpPr>
            <a:spLocks noGrp="1" noRot="1" noMove="1" noResize="1" noEditPoints="1" noAdjustHandles="1" noChangeArrowheads="1" noChangeShapeType="1"/>
          </p:cNvSpPr>
          <p:nvPr>
            <p:ph type="body" sz="quarter" idx="14" hasCustomPrompt="1"/>
          </p:nvPr>
        </p:nvSpPr>
        <p:spPr>
          <a:xfrm>
            <a:off x="481290" y="362264"/>
            <a:ext cx="5347825"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DD3F7672-9227-9A8A-DAC5-55AD0422506E}"/>
              </a:ext>
            </a:extLst>
          </p:cNvPr>
          <p:cNvSpPr>
            <a:spLocks noGrp="1" noRot="1" noMove="1" noResize="1" noEditPoints="1" noAdjustHandles="1" noChangeArrowheads="1" noChangeShapeType="1"/>
          </p:cNvSpPr>
          <p:nvPr>
            <p:ph type="body" sz="quarter" idx="13" hasCustomPrompt="1"/>
          </p:nvPr>
        </p:nvSpPr>
        <p:spPr>
          <a:xfrm>
            <a:off x="1709928" y="6355080"/>
            <a:ext cx="4119372"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 name="content">
            <a:extLst>
              <a:ext uri="{FF2B5EF4-FFF2-40B4-BE49-F238E27FC236}">
                <a16:creationId xmlns:a16="http://schemas.microsoft.com/office/drawing/2014/main" id="{97C34827-85E6-902A-A3ED-6F7F357AB2FE}"/>
              </a:ext>
            </a:extLst>
          </p:cNvPr>
          <p:cNvSpPr>
            <a:spLocks noGrp="1"/>
          </p:cNvSpPr>
          <p:nvPr>
            <p:ph type="body" sz="quarter" idx="12" hasCustomPrompt="1"/>
          </p:nvPr>
        </p:nvSpPr>
        <p:spPr>
          <a:xfrm>
            <a:off x="481511" y="1866636"/>
            <a:ext cx="5468438" cy="4107127"/>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3330961952"/>
      </p:ext>
    </p:extLst>
  </p:cSld>
  <p:clrMapOvr>
    <a:masterClrMapping/>
  </p:clrMapOvr>
  <p:extLst>
    <p:ext uri="{DCECCB84-F9BA-43D5-87BE-67443E8EF086}">
      <p15:sldGuideLst xmlns:p15="http://schemas.microsoft.com/office/powerpoint/2012/main">
        <p15:guide id="24" pos="3672" userDrawn="1">
          <p15:clr>
            <a:srgbClr val="FBAE40"/>
          </p15:clr>
        </p15:guide>
        <p15:guide id="25" pos="3840" userDrawn="1">
          <p15:clr>
            <a:srgbClr val="FBAE40"/>
          </p15:clr>
        </p15:guide>
        <p15:guide id="26" pos="400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 Text, 2/3 Device Callout">
    <p:spTree>
      <p:nvGrpSpPr>
        <p:cNvPr id="1" name=""/>
        <p:cNvGrpSpPr/>
        <p:nvPr/>
      </p:nvGrpSpPr>
      <p:grpSpPr>
        <a:xfrm>
          <a:off x="0" y="0"/>
          <a:ext cx="0" cy="0"/>
          <a:chOff x="0" y="0"/>
          <a:chExt cx="0" cy="0"/>
        </a:xfrm>
      </p:grpSpPr>
      <p:sp>
        <p:nvSpPr>
          <p:cNvPr id="6" name="image">
            <a:extLst>
              <a:ext uri="{FF2B5EF4-FFF2-40B4-BE49-F238E27FC236}">
                <a16:creationId xmlns:a16="http://schemas.microsoft.com/office/drawing/2014/main" id="{0F106EE6-920C-FF0D-4882-42D38CAC3674}"/>
              </a:ext>
            </a:extLst>
          </p:cNvPr>
          <p:cNvSpPr>
            <a:spLocks noGrp="1" noChangeAspect="1"/>
          </p:cNvSpPr>
          <p:nvPr>
            <p:ph sz="quarter" idx="16" hasCustomPrompt="1"/>
          </p:nvPr>
        </p:nvSpPr>
        <p:spPr>
          <a:xfrm>
            <a:off x="481290" y="1857730"/>
            <a:ext cx="7386360" cy="4116034"/>
          </a:xfrm>
          <a:prstGeom prst="rect">
            <a:avLst/>
          </a:prstGeom>
        </p:spPr>
        <p:txBody>
          <a:bodyPr lIns="91440" tIns="91440" rIns="0" bIns="0"/>
          <a:lstStyle>
            <a:lvl1pPr marL="0" indent="0">
              <a:buNone/>
              <a:defRPr sz="1200">
                <a:solidFill>
                  <a:schemeClr val="bg1">
                    <a:lumMod val="75000"/>
                  </a:schemeClr>
                </a:solidFill>
              </a:defRPr>
            </a:lvl1pPr>
            <a:lvl2pPr marL="457200" indent="0">
              <a:buNone/>
              <a:defRPr sz="800">
                <a:solidFill>
                  <a:schemeClr val="bg1">
                    <a:lumMod val="75000"/>
                  </a:schemeClr>
                </a:solidFill>
              </a:defRPr>
            </a:lvl2pPr>
            <a:lvl3pPr marL="914400" indent="0">
              <a:buNone/>
              <a:defRPr sz="800">
                <a:solidFill>
                  <a:schemeClr val="bg1">
                    <a:lumMod val="75000"/>
                  </a:schemeClr>
                </a:solidFill>
              </a:defRPr>
            </a:lvl3pPr>
            <a:lvl4pPr marL="1371600" indent="0">
              <a:buNone/>
              <a:defRPr sz="800">
                <a:solidFill>
                  <a:schemeClr val="bg1">
                    <a:lumMod val="75000"/>
                  </a:schemeClr>
                </a:solidFill>
              </a:defRPr>
            </a:lvl4pPr>
            <a:lvl5pPr marL="1828800" indent="0">
              <a:buNone/>
              <a:defRPr sz="800">
                <a:solidFill>
                  <a:schemeClr val="bg1">
                    <a:lumMod val="75000"/>
                  </a:schemeClr>
                </a:solidFill>
              </a:defRPr>
            </a:lvl5pPr>
          </a:lstStyle>
          <a:p>
            <a:pPr lvl="0"/>
            <a:r>
              <a:rPr lang="en-US"/>
              <a:t>Content: image, chart, video</a:t>
            </a:r>
          </a:p>
        </p:txBody>
      </p:sp>
      <p:sp>
        <p:nvSpPr>
          <p:cNvPr id="8" name="header">
            <a:extLst>
              <a:ext uri="{FF2B5EF4-FFF2-40B4-BE49-F238E27FC236}">
                <a16:creationId xmlns:a16="http://schemas.microsoft.com/office/drawing/2014/main" id="{5BB9BB3C-D0E2-F388-B990-DE49CAB00D09}"/>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9" name="eyebrow">
            <a:extLst>
              <a:ext uri="{FF2B5EF4-FFF2-40B4-BE49-F238E27FC236}">
                <a16:creationId xmlns:a16="http://schemas.microsoft.com/office/drawing/2014/main" id="{6CFCFC19-7653-39FF-0628-1AB16CB7C0F1}"/>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0D1F4C53-6828-F405-4505-4EEF5B1FC06D}"/>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4" name="content">
            <a:extLst>
              <a:ext uri="{FF2B5EF4-FFF2-40B4-BE49-F238E27FC236}">
                <a16:creationId xmlns:a16="http://schemas.microsoft.com/office/drawing/2014/main" id="{765A9D24-3E5E-87F2-6B82-61437A14FF32}"/>
              </a:ext>
            </a:extLst>
          </p:cNvPr>
          <p:cNvSpPr>
            <a:spLocks noGrp="1"/>
          </p:cNvSpPr>
          <p:nvPr>
            <p:ph type="body" sz="quarter" idx="12" hasCustomPrompt="1"/>
          </p:nvPr>
        </p:nvSpPr>
        <p:spPr>
          <a:xfrm>
            <a:off x="8153400" y="1866636"/>
            <a:ext cx="3554227" cy="4107127"/>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354151899"/>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 Text, 2/3 Image, ">
    <p:spTree>
      <p:nvGrpSpPr>
        <p:cNvPr id="1" name=""/>
        <p:cNvGrpSpPr/>
        <p:nvPr/>
      </p:nvGrpSpPr>
      <p:grpSpPr>
        <a:xfrm>
          <a:off x="0" y="0"/>
          <a:ext cx="0" cy="0"/>
          <a:chOff x="0" y="0"/>
          <a:chExt cx="0" cy="0"/>
        </a:xfrm>
      </p:grpSpPr>
      <p:sp>
        <p:nvSpPr>
          <p:cNvPr id="6" name="image">
            <a:extLst>
              <a:ext uri="{FF2B5EF4-FFF2-40B4-BE49-F238E27FC236}">
                <a16:creationId xmlns:a16="http://schemas.microsoft.com/office/drawing/2014/main" id="{136462E5-5C4D-18AA-791A-8A3BE3C8839C}"/>
              </a:ext>
            </a:extLst>
          </p:cNvPr>
          <p:cNvSpPr>
            <a:spLocks noGrp="1" noChangeAspect="1"/>
          </p:cNvSpPr>
          <p:nvPr>
            <p:ph sz="quarter" idx="16" hasCustomPrompt="1"/>
          </p:nvPr>
        </p:nvSpPr>
        <p:spPr>
          <a:xfrm>
            <a:off x="4322763" y="1857730"/>
            <a:ext cx="7386360" cy="4116034"/>
          </a:xfrm>
          <a:prstGeom prst="rect">
            <a:avLst/>
          </a:prstGeom>
        </p:spPr>
        <p:txBody>
          <a:bodyPr lIns="91440" tIns="91440" rIns="0" bIns="0"/>
          <a:lstStyle>
            <a:lvl1pPr marL="0" indent="0">
              <a:buNone/>
              <a:defRPr sz="1200">
                <a:solidFill>
                  <a:schemeClr val="bg1">
                    <a:lumMod val="75000"/>
                  </a:schemeClr>
                </a:solidFill>
              </a:defRPr>
            </a:lvl1pPr>
            <a:lvl2pPr marL="457200" indent="0">
              <a:buNone/>
              <a:defRPr sz="800">
                <a:solidFill>
                  <a:schemeClr val="bg1">
                    <a:lumMod val="75000"/>
                  </a:schemeClr>
                </a:solidFill>
              </a:defRPr>
            </a:lvl2pPr>
            <a:lvl3pPr marL="914400" indent="0">
              <a:buNone/>
              <a:defRPr sz="800">
                <a:solidFill>
                  <a:schemeClr val="bg1">
                    <a:lumMod val="75000"/>
                  </a:schemeClr>
                </a:solidFill>
              </a:defRPr>
            </a:lvl3pPr>
            <a:lvl4pPr marL="1371600" indent="0">
              <a:buNone/>
              <a:defRPr sz="800">
                <a:solidFill>
                  <a:schemeClr val="bg1">
                    <a:lumMod val="75000"/>
                  </a:schemeClr>
                </a:solidFill>
              </a:defRPr>
            </a:lvl4pPr>
            <a:lvl5pPr marL="1828800" indent="0">
              <a:buNone/>
              <a:defRPr sz="800">
                <a:solidFill>
                  <a:schemeClr val="bg1">
                    <a:lumMod val="75000"/>
                  </a:schemeClr>
                </a:solidFill>
              </a:defRPr>
            </a:lvl5pPr>
          </a:lstStyle>
          <a:p>
            <a:pPr lvl="0"/>
            <a:r>
              <a:rPr lang="en-US"/>
              <a:t>Content: image, chart, video</a:t>
            </a:r>
          </a:p>
        </p:txBody>
      </p:sp>
      <p:sp>
        <p:nvSpPr>
          <p:cNvPr id="8" name="header">
            <a:extLst>
              <a:ext uri="{FF2B5EF4-FFF2-40B4-BE49-F238E27FC236}">
                <a16:creationId xmlns:a16="http://schemas.microsoft.com/office/drawing/2014/main" id="{7E5FE9FE-34D4-C31C-600A-E7BCDDC5CC73}"/>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9" name="eyebrow">
            <a:extLst>
              <a:ext uri="{FF2B5EF4-FFF2-40B4-BE49-F238E27FC236}">
                <a16:creationId xmlns:a16="http://schemas.microsoft.com/office/drawing/2014/main" id="{93E65354-2201-AEBB-DA56-B11A96A7D32B}"/>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4E51D50F-9A00-6823-9B92-114A09B31009}"/>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4" name="content">
            <a:extLst>
              <a:ext uri="{FF2B5EF4-FFF2-40B4-BE49-F238E27FC236}">
                <a16:creationId xmlns:a16="http://schemas.microsoft.com/office/drawing/2014/main" id="{59E1926F-9A53-1C20-9ADC-256C85E459C0}"/>
              </a:ext>
            </a:extLst>
          </p:cNvPr>
          <p:cNvSpPr>
            <a:spLocks noGrp="1"/>
          </p:cNvSpPr>
          <p:nvPr>
            <p:ph type="body" sz="quarter" idx="12" hasCustomPrompt="1"/>
          </p:nvPr>
        </p:nvSpPr>
        <p:spPr>
          <a:xfrm>
            <a:off x="481290" y="1866636"/>
            <a:ext cx="3554227" cy="4107127"/>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558396948"/>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 Text with Mobile Device">
    <p:spTree>
      <p:nvGrpSpPr>
        <p:cNvPr id="1" name=""/>
        <p:cNvGrpSpPr/>
        <p:nvPr/>
      </p:nvGrpSpPr>
      <p:grpSpPr>
        <a:xfrm>
          <a:off x="0" y="0"/>
          <a:ext cx="0" cy="0"/>
          <a:chOff x="0" y="0"/>
          <a:chExt cx="0" cy="0"/>
        </a:xfrm>
      </p:grpSpPr>
      <p:sp>
        <p:nvSpPr>
          <p:cNvPr id="23" name="phone">
            <a:extLst>
              <a:ext uri="{FF2B5EF4-FFF2-40B4-BE49-F238E27FC236}">
                <a16:creationId xmlns:a16="http://schemas.microsoft.com/office/drawing/2014/main" id="{70FC12B4-FF35-390A-F290-60AB9B0C0796}"/>
              </a:ext>
            </a:extLst>
          </p:cNvPr>
          <p:cNvSpPr/>
          <p:nvPr userDrawn="1"/>
        </p:nvSpPr>
        <p:spPr>
          <a:xfrm>
            <a:off x="8031095" y="1857729"/>
            <a:ext cx="1903679" cy="4116032"/>
          </a:xfrm>
          <a:custGeom>
            <a:avLst/>
            <a:gdLst>
              <a:gd name="connsiteX0" fmla="*/ 196361 w 1733038"/>
              <a:gd name="connsiteY0" fmla="*/ 122373 h 3747082"/>
              <a:gd name="connsiteX1" fmla="*/ 94702 w 1733038"/>
              <a:gd name="connsiteY1" fmla="*/ 224032 h 3747082"/>
              <a:gd name="connsiteX2" fmla="*/ 94702 w 1733038"/>
              <a:gd name="connsiteY2" fmla="*/ 3541299 h 3747082"/>
              <a:gd name="connsiteX3" fmla="*/ 196361 w 1733038"/>
              <a:gd name="connsiteY3" fmla="*/ 3642958 h 3747082"/>
              <a:gd name="connsiteX4" fmla="*/ 1532392 w 1733038"/>
              <a:gd name="connsiteY4" fmla="*/ 3642958 h 3747082"/>
              <a:gd name="connsiteX5" fmla="*/ 1634051 w 1733038"/>
              <a:gd name="connsiteY5" fmla="*/ 3541299 h 3747082"/>
              <a:gd name="connsiteX6" fmla="*/ 1634051 w 1733038"/>
              <a:gd name="connsiteY6" fmla="*/ 224032 h 3747082"/>
              <a:gd name="connsiteX7" fmla="*/ 1532392 w 1733038"/>
              <a:gd name="connsiteY7" fmla="*/ 122373 h 3747082"/>
              <a:gd name="connsiteX8" fmla="*/ 1213034 w 1733038"/>
              <a:gd name="connsiteY8" fmla="*/ 122373 h 3747082"/>
              <a:gd name="connsiteX9" fmla="*/ 1213034 w 1733038"/>
              <a:gd name="connsiteY9" fmla="*/ 199669 h 3747082"/>
              <a:gd name="connsiteX10" fmla="*/ 1149319 w 1733038"/>
              <a:gd name="connsiteY10" fmla="*/ 263384 h 3747082"/>
              <a:gd name="connsiteX11" fmla="*/ 579437 w 1733038"/>
              <a:gd name="connsiteY11" fmla="*/ 263384 h 3747082"/>
              <a:gd name="connsiteX12" fmla="*/ 515722 w 1733038"/>
              <a:gd name="connsiteY12" fmla="*/ 199669 h 3747082"/>
              <a:gd name="connsiteX13" fmla="*/ 515722 w 1733038"/>
              <a:gd name="connsiteY13" fmla="*/ 122373 h 3747082"/>
              <a:gd name="connsiteX14" fmla="*/ 203320 w 1733038"/>
              <a:gd name="connsiteY14" fmla="*/ 0 h 3747082"/>
              <a:gd name="connsiteX15" fmla="*/ 1529718 w 1733038"/>
              <a:gd name="connsiteY15" fmla="*/ 0 h 3747082"/>
              <a:gd name="connsiteX16" fmla="*/ 1733038 w 1733038"/>
              <a:gd name="connsiteY16" fmla="*/ 203320 h 3747082"/>
              <a:gd name="connsiteX17" fmla="*/ 1733038 w 1733038"/>
              <a:gd name="connsiteY17" fmla="*/ 3543762 h 3747082"/>
              <a:gd name="connsiteX18" fmla="*/ 1529718 w 1733038"/>
              <a:gd name="connsiteY18" fmla="*/ 3747082 h 3747082"/>
              <a:gd name="connsiteX19" fmla="*/ 203320 w 1733038"/>
              <a:gd name="connsiteY19" fmla="*/ 3747082 h 3747082"/>
              <a:gd name="connsiteX20" fmla="*/ 0 w 1733038"/>
              <a:gd name="connsiteY20" fmla="*/ 3543762 h 3747082"/>
              <a:gd name="connsiteX21" fmla="*/ 0 w 1733038"/>
              <a:gd name="connsiteY21" fmla="*/ 203320 h 3747082"/>
              <a:gd name="connsiteX22" fmla="*/ 203320 w 1733038"/>
              <a:gd name="connsiteY22" fmla="*/ 0 h 374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3038" h="3747082">
                <a:moveTo>
                  <a:pt x="196361" y="122373"/>
                </a:moveTo>
                <a:cubicBezTo>
                  <a:pt x="140216" y="122373"/>
                  <a:pt x="94702" y="167887"/>
                  <a:pt x="94702" y="224032"/>
                </a:cubicBezTo>
                <a:lnTo>
                  <a:pt x="94702" y="3541299"/>
                </a:lnTo>
                <a:cubicBezTo>
                  <a:pt x="94702" y="3597444"/>
                  <a:pt x="140216" y="3642958"/>
                  <a:pt x="196361" y="3642958"/>
                </a:cubicBezTo>
                <a:lnTo>
                  <a:pt x="1532392" y="3642958"/>
                </a:lnTo>
                <a:cubicBezTo>
                  <a:pt x="1588537" y="3642958"/>
                  <a:pt x="1634051" y="3597444"/>
                  <a:pt x="1634051" y="3541299"/>
                </a:cubicBezTo>
                <a:lnTo>
                  <a:pt x="1634051" y="224032"/>
                </a:lnTo>
                <a:cubicBezTo>
                  <a:pt x="1634051" y="167887"/>
                  <a:pt x="1588537" y="122373"/>
                  <a:pt x="1532392" y="122373"/>
                </a:cubicBezTo>
                <a:lnTo>
                  <a:pt x="1213034" y="122373"/>
                </a:lnTo>
                <a:lnTo>
                  <a:pt x="1213034" y="199669"/>
                </a:lnTo>
                <a:cubicBezTo>
                  <a:pt x="1213034" y="234858"/>
                  <a:pt x="1184508" y="263384"/>
                  <a:pt x="1149319" y="263384"/>
                </a:cubicBezTo>
                <a:lnTo>
                  <a:pt x="579437" y="263384"/>
                </a:lnTo>
                <a:cubicBezTo>
                  <a:pt x="544248" y="263384"/>
                  <a:pt x="515722" y="234858"/>
                  <a:pt x="515722" y="199669"/>
                </a:cubicBezTo>
                <a:lnTo>
                  <a:pt x="515722" y="122373"/>
                </a:lnTo>
                <a:close/>
                <a:moveTo>
                  <a:pt x="203320" y="0"/>
                </a:moveTo>
                <a:lnTo>
                  <a:pt x="1529718" y="0"/>
                </a:lnTo>
                <a:cubicBezTo>
                  <a:pt x="1642009" y="0"/>
                  <a:pt x="1733038" y="91029"/>
                  <a:pt x="1733038" y="203320"/>
                </a:cubicBezTo>
                <a:lnTo>
                  <a:pt x="1733038" y="3543762"/>
                </a:lnTo>
                <a:cubicBezTo>
                  <a:pt x="1733038" y="3656053"/>
                  <a:pt x="1642009" y="3747082"/>
                  <a:pt x="1529718" y="3747082"/>
                </a:cubicBezTo>
                <a:lnTo>
                  <a:pt x="203320" y="3747082"/>
                </a:lnTo>
                <a:cubicBezTo>
                  <a:pt x="91029" y="3747082"/>
                  <a:pt x="0" y="3656053"/>
                  <a:pt x="0" y="3543762"/>
                </a:cubicBezTo>
                <a:lnTo>
                  <a:pt x="0" y="203320"/>
                </a:lnTo>
                <a:cubicBezTo>
                  <a:pt x="0" y="91029"/>
                  <a:pt x="91029" y="0"/>
                  <a:pt x="203320" y="0"/>
                </a:cubicBezTo>
                <a:close/>
              </a:path>
            </a:pathLst>
          </a:custGeom>
          <a:solidFill>
            <a:schemeClr val="tx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screen image">
            <a:extLst>
              <a:ext uri="{FF2B5EF4-FFF2-40B4-BE49-F238E27FC236}">
                <a16:creationId xmlns:a16="http://schemas.microsoft.com/office/drawing/2014/main" id="{DFB3703F-04DF-0090-70B5-238DDF2B0E3B}"/>
              </a:ext>
            </a:extLst>
          </p:cNvPr>
          <p:cNvSpPr>
            <a:spLocks noGrp="1" noRot="1" noMove="1" noResize="1" noEditPoints="1" noAdjustHandles="1" noChangeArrowheads="1" noChangeShapeType="1"/>
          </p:cNvSpPr>
          <p:nvPr>
            <p:ph type="pic" sz="quarter" idx="17"/>
          </p:nvPr>
        </p:nvSpPr>
        <p:spPr>
          <a:xfrm>
            <a:off x="8122918" y="1978213"/>
            <a:ext cx="1693753" cy="3886440"/>
          </a:xfrm>
          <a:custGeom>
            <a:avLst/>
            <a:gdLst>
              <a:gd name="connsiteX0" fmla="*/ 95630 w 1541930"/>
              <a:gd name="connsiteY0" fmla="*/ 0 h 3538070"/>
              <a:gd name="connsiteX1" fmla="*/ 435764 w 1541930"/>
              <a:gd name="connsiteY1" fmla="*/ 0 h 3538070"/>
              <a:gd name="connsiteX2" fmla="*/ 429956 w 1541930"/>
              <a:gd name="connsiteY2" fmla="*/ 8614 h 3538070"/>
              <a:gd name="connsiteX3" fmla="*/ 424330 w 1541930"/>
              <a:gd name="connsiteY3" fmla="*/ 36481 h 3538070"/>
              <a:gd name="connsiteX4" fmla="*/ 424330 w 1541930"/>
              <a:gd name="connsiteY4" fmla="*/ 71840 h 3538070"/>
              <a:gd name="connsiteX5" fmla="*/ 495924 w 1541930"/>
              <a:gd name="connsiteY5" fmla="*/ 143434 h 3538070"/>
              <a:gd name="connsiteX6" fmla="*/ 1051983 w 1541930"/>
              <a:gd name="connsiteY6" fmla="*/ 143434 h 3538070"/>
              <a:gd name="connsiteX7" fmla="*/ 1123577 w 1541930"/>
              <a:gd name="connsiteY7" fmla="*/ 71840 h 3538070"/>
              <a:gd name="connsiteX8" fmla="*/ 1123577 w 1541930"/>
              <a:gd name="connsiteY8" fmla="*/ 36481 h 3538070"/>
              <a:gd name="connsiteX9" fmla="*/ 1117951 w 1541930"/>
              <a:gd name="connsiteY9" fmla="*/ 8614 h 3538070"/>
              <a:gd name="connsiteX10" fmla="*/ 1112143 w 1541930"/>
              <a:gd name="connsiteY10" fmla="*/ 0 h 3538070"/>
              <a:gd name="connsiteX11" fmla="*/ 1446300 w 1541930"/>
              <a:gd name="connsiteY11" fmla="*/ 0 h 3538070"/>
              <a:gd name="connsiteX12" fmla="*/ 1541930 w 1541930"/>
              <a:gd name="connsiteY12" fmla="*/ 95630 h 3538070"/>
              <a:gd name="connsiteX13" fmla="*/ 1541930 w 1541930"/>
              <a:gd name="connsiteY13" fmla="*/ 3442440 h 3538070"/>
              <a:gd name="connsiteX14" fmla="*/ 1446300 w 1541930"/>
              <a:gd name="connsiteY14" fmla="*/ 3538070 h 3538070"/>
              <a:gd name="connsiteX15" fmla="*/ 95630 w 1541930"/>
              <a:gd name="connsiteY15" fmla="*/ 3538070 h 3538070"/>
              <a:gd name="connsiteX16" fmla="*/ 0 w 1541930"/>
              <a:gd name="connsiteY16" fmla="*/ 3442440 h 3538070"/>
              <a:gd name="connsiteX17" fmla="*/ 0 w 1541930"/>
              <a:gd name="connsiteY17" fmla="*/ 95630 h 3538070"/>
              <a:gd name="connsiteX18" fmla="*/ 95630 w 1541930"/>
              <a:gd name="connsiteY18" fmla="*/ 0 h 353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1930" h="3538070">
                <a:moveTo>
                  <a:pt x="95630" y="0"/>
                </a:moveTo>
                <a:lnTo>
                  <a:pt x="435764" y="0"/>
                </a:lnTo>
                <a:lnTo>
                  <a:pt x="429956" y="8614"/>
                </a:lnTo>
                <a:cubicBezTo>
                  <a:pt x="426333" y="17179"/>
                  <a:pt x="424330" y="26596"/>
                  <a:pt x="424330" y="36481"/>
                </a:cubicBezTo>
                <a:lnTo>
                  <a:pt x="424330" y="71840"/>
                </a:lnTo>
                <a:cubicBezTo>
                  <a:pt x="424330" y="111380"/>
                  <a:pt x="456384" y="143434"/>
                  <a:pt x="495924" y="143434"/>
                </a:cubicBezTo>
                <a:lnTo>
                  <a:pt x="1051983" y="143434"/>
                </a:lnTo>
                <a:cubicBezTo>
                  <a:pt x="1091523" y="143434"/>
                  <a:pt x="1123577" y="111380"/>
                  <a:pt x="1123577" y="71840"/>
                </a:cubicBezTo>
                <a:lnTo>
                  <a:pt x="1123577" y="36481"/>
                </a:lnTo>
                <a:cubicBezTo>
                  <a:pt x="1123577" y="26596"/>
                  <a:pt x="1121574" y="17179"/>
                  <a:pt x="1117951" y="8614"/>
                </a:cubicBezTo>
                <a:lnTo>
                  <a:pt x="1112143" y="0"/>
                </a:lnTo>
                <a:lnTo>
                  <a:pt x="1446300" y="0"/>
                </a:lnTo>
                <a:cubicBezTo>
                  <a:pt x="1499115" y="0"/>
                  <a:pt x="1541930" y="42815"/>
                  <a:pt x="1541930" y="95630"/>
                </a:cubicBezTo>
                <a:lnTo>
                  <a:pt x="1541930" y="3442440"/>
                </a:lnTo>
                <a:cubicBezTo>
                  <a:pt x="1541930" y="3495255"/>
                  <a:pt x="1499115" y="3538070"/>
                  <a:pt x="1446300" y="3538070"/>
                </a:cubicBezTo>
                <a:lnTo>
                  <a:pt x="95630" y="3538070"/>
                </a:lnTo>
                <a:cubicBezTo>
                  <a:pt x="42815" y="3538070"/>
                  <a:pt x="0" y="3495255"/>
                  <a:pt x="0" y="3442440"/>
                </a:cubicBezTo>
                <a:lnTo>
                  <a:pt x="0" y="95630"/>
                </a:lnTo>
                <a:cubicBezTo>
                  <a:pt x="0" y="42815"/>
                  <a:pt x="42815" y="0"/>
                  <a:pt x="95630" y="0"/>
                </a:cubicBezTo>
                <a:close/>
              </a:path>
            </a:pathLst>
          </a:custGeom>
          <a:solidFill>
            <a:schemeClr val="bg1">
              <a:lumMod val="95000"/>
            </a:schemeClr>
          </a:solidFill>
        </p:spPr>
        <p:txBody>
          <a:bodyPr wrap="square">
            <a:noAutofit/>
          </a:bodyPr>
          <a:lstStyle>
            <a:lvl1pPr marL="0" indent="0">
              <a:buNone/>
              <a:defRPr sz="1200">
                <a:solidFill>
                  <a:schemeClr val="bg1">
                    <a:lumMod val="75000"/>
                  </a:schemeClr>
                </a:solidFill>
              </a:defRPr>
            </a:lvl1pPr>
          </a:lstStyle>
          <a:p>
            <a:r>
              <a:rPr lang="en-US"/>
              <a:t>Click icon to add picture</a:t>
            </a:r>
          </a:p>
        </p:txBody>
      </p:sp>
      <p:sp>
        <p:nvSpPr>
          <p:cNvPr id="4" name="inset image">
            <a:extLst>
              <a:ext uri="{FF2B5EF4-FFF2-40B4-BE49-F238E27FC236}">
                <a16:creationId xmlns:a16="http://schemas.microsoft.com/office/drawing/2014/main" id="{C3AAC0F7-D45B-30FE-58EE-1F7104A3447A}"/>
              </a:ext>
            </a:extLst>
          </p:cNvPr>
          <p:cNvSpPr>
            <a:spLocks noGrp="1"/>
          </p:cNvSpPr>
          <p:nvPr>
            <p:ph type="pic" sz="quarter" idx="26" hasCustomPrompt="1"/>
          </p:nvPr>
        </p:nvSpPr>
        <p:spPr>
          <a:xfrm>
            <a:off x="6512240" y="3445050"/>
            <a:ext cx="2057400" cy="2060934"/>
          </a:xfrm>
          <a:prstGeom prst="ellipse">
            <a:avLst/>
          </a:prstGeom>
          <a:solidFill>
            <a:schemeClr val="bg1">
              <a:lumMod val="95000"/>
            </a:schemeClr>
          </a:solidFill>
          <a:ln w="6350">
            <a:solidFill>
              <a:schemeClr val="tx1">
                <a:lumMod val="50000"/>
                <a:lumOff val="50000"/>
              </a:schemeClr>
            </a:solidFill>
          </a:ln>
          <a:effectLst>
            <a:outerShdw blurRad="190500" algn="tl" rotWithShape="0">
              <a:schemeClr val="tx1">
                <a:lumMod val="50000"/>
                <a:lumOff val="50000"/>
                <a:alpha val="15000"/>
              </a:schemeClr>
            </a:outerShdw>
          </a:effectLst>
        </p:spPr>
        <p:txBody>
          <a:bodyPr/>
          <a:lstStyle>
            <a:lvl1pPr marL="0" indent="0" algn="ctr">
              <a:buNone/>
              <a:defRPr sz="1200">
                <a:solidFill>
                  <a:schemeClr val="bg1">
                    <a:lumMod val="75000"/>
                  </a:schemeClr>
                </a:solidFill>
              </a:defRPr>
            </a:lvl1pPr>
          </a:lstStyle>
          <a:p>
            <a:r>
              <a:rPr lang="en-US"/>
              <a:t>enlarged inset screenshot</a:t>
            </a:r>
          </a:p>
        </p:txBody>
      </p:sp>
      <p:sp>
        <p:nvSpPr>
          <p:cNvPr id="8" name="header">
            <a:extLst>
              <a:ext uri="{FF2B5EF4-FFF2-40B4-BE49-F238E27FC236}">
                <a16:creationId xmlns:a16="http://schemas.microsoft.com/office/drawing/2014/main" id="{396811AE-AC3A-BFAA-0463-9E9DB8AEE45C}"/>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9" name="eyebrow">
            <a:extLst>
              <a:ext uri="{FF2B5EF4-FFF2-40B4-BE49-F238E27FC236}">
                <a16:creationId xmlns:a16="http://schemas.microsoft.com/office/drawing/2014/main" id="{A17E63F0-1106-73F7-7843-0A96D64AB00F}"/>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6F688317-344F-40B6-CE0C-F16DAA24C803}"/>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 name="content">
            <a:extLst>
              <a:ext uri="{FF2B5EF4-FFF2-40B4-BE49-F238E27FC236}">
                <a16:creationId xmlns:a16="http://schemas.microsoft.com/office/drawing/2014/main" id="{FEA7D21A-D81C-F50B-8FE7-9A85A74EED0C}"/>
              </a:ext>
            </a:extLst>
          </p:cNvPr>
          <p:cNvSpPr>
            <a:spLocks noGrp="1"/>
          </p:cNvSpPr>
          <p:nvPr>
            <p:ph type="body" sz="quarter" idx="12" hasCustomPrompt="1"/>
          </p:nvPr>
        </p:nvSpPr>
        <p:spPr>
          <a:xfrm>
            <a:off x="481290" y="1866636"/>
            <a:ext cx="5468660" cy="4107127"/>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4133861664"/>
      </p:ext>
    </p:extLst>
  </p:cSld>
  <p:clrMapOvr>
    <a:masterClrMapping/>
  </p:clrMapOvr>
  <p:extLst>
    <p:ext uri="{DCECCB84-F9BA-43D5-87BE-67443E8EF086}">
      <p15:sldGuideLst xmlns:p15="http://schemas.microsoft.com/office/powerpoint/2012/main">
        <p15:guide id="24" pos="3748">
          <p15:clr>
            <a:srgbClr val="FBAE40"/>
          </p15:clr>
        </p15:guide>
        <p15:guide id="25" pos="392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 Text, 2/3 Device Frame">
    <p:spTree>
      <p:nvGrpSpPr>
        <p:cNvPr id="1" name=""/>
        <p:cNvGrpSpPr/>
        <p:nvPr/>
      </p:nvGrpSpPr>
      <p:grpSpPr>
        <a:xfrm>
          <a:off x="0" y="0"/>
          <a:ext cx="0" cy="0"/>
          <a:chOff x="0" y="0"/>
          <a:chExt cx="0" cy="0"/>
        </a:xfrm>
      </p:grpSpPr>
      <p:sp>
        <p:nvSpPr>
          <p:cNvPr id="3" name="frame">
            <a:extLst>
              <a:ext uri="{FF2B5EF4-FFF2-40B4-BE49-F238E27FC236}">
                <a16:creationId xmlns:a16="http://schemas.microsoft.com/office/drawing/2014/main" id="{83F65CE7-AE8B-099A-C226-52193F82E738}"/>
              </a:ext>
            </a:extLst>
          </p:cNvPr>
          <p:cNvSpPr/>
          <p:nvPr userDrawn="1"/>
        </p:nvSpPr>
        <p:spPr>
          <a:xfrm>
            <a:off x="4740403" y="1854200"/>
            <a:ext cx="6607677" cy="4122996"/>
          </a:xfrm>
          <a:prstGeom prst="roundRect">
            <a:avLst>
              <a:gd name="adj" fmla="val 3987"/>
            </a:avLst>
          </a:prstGeom>
          <a:solidFill>
            <a:schemeClr val="tx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creen image">
            <a:extLst>
              <a:ext uri="{FF2B5EF4-FFF2-40B4-BE49-F238E27FC236}">
                <a16:creationId xmlns:a16="http://schemas.microsoft.com/office/drawing/2014/main" id="{6B3F8CCF-2E4E-636E-EA9E-BA69B339A7C7}"/>
              </a:ext>
            </a:extLst>
          </p:cNvPr>
          <p:cNvSpPr>
            <a:spLocks noGrp="1" noChangeAspect="1"/>
          </p:cNvSpPr>
          <p:nvPr>
            <p:ph type="pic" sz="quarter" idx="18" hasCustomPrompt="1"/>
          </p:nvPr>
        </p:nvSpPr>
        <p:spPr>
          <a:xfrm>
            <a:off x="4872855" y="1983770"/>
            <a:ext cx="6352351" cy="3862436"/>
          </a:xfrm>
          <a:prstGeom prst="rect">
            <a:avLst/>
          </a:prstGeom>
          <a:solidFill>
            <a:schemeClr val="bg1">
              <a:lumMod val="95000"/>
            </a:schemeClr>
          </a:solidFill>
          <a:effectLst/>
        </p:spPr>
        <p:txBody>
          <a:bodyPr tIns="91440" rIns="0" bIns="0"/>
          <a:lstStyle>
            <a:lvl1pPr marL="0" indent="0">
              <a:buNone/>
              <a:defRPr sz="1200">
                <a:solidFill>
                  <a:schemeClr val="bg1">
                    <a:lumMod val="75000"/>
                  </a:schemeClr>
                </a:solidFill>
              </a:defRPr>
            </a:lvl1pPr>
          </a:lstStyle>
          <a:p>
            <a:r>
              <a:rPr lang="en-US"/>
              <a:t>product screenshot only</a:t>
            </a:r>
          </a:p>
        </p:txBody>
      </p:sp>
      <p:sp>
        <p:nvSpPr>
          <p:cNvPr id="9" name="header">
            <a:extLst>
              <a:ext uri="{FF2B5EF4-FFF2-40B4-BE49-F238E27FC236}">
                <a16:creationId xmlns:a16="http://schemas.microsoft.com/office/drawing/2014/main" id="{38766535-7311-D7FE-B4D8-9344495DCA5A}"/>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0" name="eyebrow">
            <a:extLst>
              <a:ext uri="{FF2B5EF4-FFF2-40B4-BE49-F238E27FC236}">
                <a16:creationId xmlns:a16="http://schemas.microsoft.com/office/drawing/2014/main" id="{8FBDA39A-B504-22A7-927E-DD15E77102E2}"/>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09A698BB-B9FC-EC16-3123-58E4B4E99698}"/>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5" name="content">
            <a:extLst>
              <a:ext uri="{FF2B5EF4-FFF2-40B4-BE49-F238E27FC236}">
                <a16:creationId xmlns:a16="http://schemas.microsoft.com/office/drawing/2014/main" id="{0F0BF7E8-06A5-0642-F2FE-082253D0F0F2}"/>
              </a:ext>
            </a:extLst>
          </p:cNvPr>
          <p:cNvSpPr>
            <a:spLocks noGrp="1"/>
          </p:cNvSpPr>
          <p:nvPr>
            <p:ph type="body" sz="quarter" idx="12" hasCustomPrompt="1"/>
          </p:nvPr>
        </p:nvSpPr>
        <p:spPr>
          <a:xfrm>
            <a:off x="481290" y="1866636"/>
            <a:ext cx="3552548" cy="4107127"/>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448622019"/>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 Device Frame, 1/3 Text ">
    <p:spTree>
      <p:nvGrpSpPr>
        <p:cNvPr id="1" name=""/>
        <p:cNvGrpSpPr/>
        <p:nvPr/>
      </p:nvGrpSpPr>
      <p:grpSpPr>
        <a:xfrm>
          <a:off x="0" y="0"/>
          <a:ext cx="0" cy="0"/>
          <a:chOff x="0" y="0"/>
          <a:chExt cx="0" cy="0"/>
        </a:xfrm>
      </p:grpSpPr>
      <p:sp>
        <p:nvSpPr>
          <p:cNvPr id="8" name="frame">
            <a:extLst>
              <a:ext uri="{FF2B5EF4-FFF2-40B4-BE49-F238E27FC236}">
                <a16:creationId xmlns:a16="http://schemas.microsoft.com/office/drawing/2014/main" id="{1B7D3B60-2F3E-4B7B-09D9-1E504186A71F}"/>
              </a:ext>
            </a:extLst>
          </p:cNvPr>
          <p:cNvSpPr/>
          <p:nvPr userDrawn="1"/>
        </p:nvSpPr>
        <p:spPr>
          <a:xfrm>
            <a:off x="481290" y="1854200"/>
            <a:ext cx="6607677" cy="4122996"/>
          </a:xfrm>
          <a:prstGeom prst="roundRect">
            <a:avLst>
              <a:gd name="adj" fmla="val 3987"/>
            </a:avLst>
          </a:prstGeom>
          <a:solidFill>
            <a:schemeClr val="tx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creen image">
            <a:extLst>
              <a:ext uri="{FF2B5EF4-FFF2-40B4-BE49-F238E27FC236}">
                <a16:creationId xmlns:a16="http://schemas.microsoft.com/office/drawing/2014/main" id="{DB714F15-70E5-4330-5C5D-F5AE58B1E816}"/>
              </a:ext>
            </a:extLst>
          </p:cNvPr>
          <p:cNvSpPr>
            <a:spLocks noGrp="1" noChangeAspect="1"/>
          </p:cNvSpPr>
          <p:nvPr>
            <p:ph type="pic" sz="quarter" idx="18" hasCustomPrompt="1"/>
          </p:nvPr>
        </p:nvSpPr>
        <p:spPr>
          <a:xfrm>
            <a:off x="613742" y="1983770"/>
            <a:ext cx="6352351" cy="3862436"/>
          </a:xfrm>
          <a:prstGeom prst="rect">
            <a:avLst/>
          </a:prstGeom>
          <a:solidFill>
            <a:schemeClr val="bg1">
              <a:lumMod val="95000"/>
            </a:schemeClr>
          </a:solidFill>
          <a:effectLst/>
        </p:spPr>
        <p:txBody>
          <a:bodyPr tIns="91440" rIns="0" bIns="0"/>
          <a:lstStyle>
            <a:lvl1pPr marL="0" indent="0">
              <a:buNone/>
              <a:defRPr sz="1200">
                <a:solidFill>
                  <a:schemeClr val="bg1">
                    <a:lumMod val="75000"/>
                  </a:schemeClr>
                </a:solidFill>
              </a:defRPr>
            </a:lvl1pPr>
          </a:lstStyle>
          <a:p>
            <a:r>
              <a:rPr lang="en-US"/>
              <a:t>product screenshot only</a:t>
            </a:r>
          </a:p>
        </p:txBody>
      </p:sp>
      <p:sp>
        <p:nvSpPr>
          <p:cNvPr id="11" name="header">
            <a:extLst>
              <a:ext uri="{FF2B5EF4-FFF2-40B4-BE49-F238E27FC236}">
                <a16:creationId xmlns:a16="http://schemas.microsoft.com/office/drawing/2014/main" id="{2256EF90-EEF4-604E-6DD8-078205E2CA7D}"/>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2" name="eyebrow">
            <a:extLst>
              <a:ext uri="{FF2B5EF4-FFF2-40B4-BE49-F238E27FC236}">
                <a16:creationId xmlns:a16="http://schemas.microsoft.com/office/drawing/2014/main" id="{BF17C041-2863-B515-EC98-413B02CD1AB8}"/>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546AC0B2-9787-A4CD-9B08-562AB90C30AA}"/>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 name="content">
            <a:extLst>
              <a:ext uri="{FF2B5EF4-FFF2-40B4-BE49-F238E27FC236}">
                <a16:creationId xmlns:a16="http://schemas.microsoft.com/office/drawing/2014/main" id="{B6D99892-347D-5D3F-D14A-17B3DA8D444F}"/>
              </a:ext>
            </a:extLst>
          </p:cNvPr>
          <p:cNvSpPr>
            <a:spLocks noGrp="1"/>
          </p:cNvSpPr>
          <p:nvPr>
            <p:ph type="body" sz="quarter" idx="12" hasCustomPrompt="1"/>
          </p:nvPr>
        </p:nvSpPr>
        <p:spPr>
          <a:xfrm>
            <a:off x="8165275" y="1866636"/>
            <a:ext cx="3542538" cy="4107127"/>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2408699509"/>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dexes">
    <p:spTree>
      <p:nvGrpSpPr>
        <p:cNvPr id="1" name=""/>
        <p:cNvGrpSpPr/>
        <p:nvPr/>
      </p:nvGrpSpPr>
      <p:grpSpPr>
        <a:xfrm>
          <a:off x="0" y="0"/>
          <a:ext cx="0" cy="0"/>
          <a:chOff x="0" y="0"/>
          <a:chExt cx="0" cy="0"/>
        </a:xfrm>
      </p:grpSpPr>
      <p:pic>
        <p:nvPicPr>
          <p:cNvPr id="3" name="logo indexes">
            <a:extLst>
              <a:ext uri="{FF2B5EF4-FFF2-40B4-BE49-F238E27FC236}">
                <a16:creationId xmlns:a16="http://schemas.microsoft.com/office/drawing/2014/main" id="{4E7CF398-734E-439F-9705-F2356A0AB92E}"/>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7" name="name">
            <a:extLst>
              <a:ext uri="{FF2B5EF4-FFF2-40B4-BE49-F238E27FC236}">
                <a16:creationId xmlns:a16="http://schemas.microsoft.com/office/drawing/2014/main" id="{2283CC44-0E24-DF59-1402-DF5F32447B58}"/>
              </a:ext>
            </a:extLst>
          </p:cNvPr>
          <p:cNvSpPr>
            <a:spLocks noGrp="1"/>
          </p:cNvSpPr>
          <p:nvPr>
            <p:ph type="body" sz="quarter" idx="12" hasCustomPrompt="1"/>
          </p:nvPr>
        </p:nvSpPr>
        <p:spPr>
          <a:xfrm>
            <a:off x="9120512" y="3429000"/>
            <a:ext cx="2587301" cy="2544761"/>
          </a:xfrm>
          <a:prstGeom prst="rect">
            <a:avLst/>
          </a:prstGeom>
        </p:spPr>
        <p:txBody>
          <a:bodyPr lIns="0" tIns="146304" rIns="0" bIns="0"/>
          <a:lstStyle>
            <a:lvl1pPr marL="0" indent="0">
              <a:lnSpc>
                <a:spcPct val="110000"/>
              </a:lnSpc>
              <a:spcBef>
                <a:spcPts val="0"/>
              </a:spcBef>
              <a:spcAft>
                <a:spcPts val="1800"/>
              </a:spcAft>
              <a:buNone/>
              <a:tabLst/>
              <a:defRPr sz="1800"/>
            </a:lvl1pPr>
            <a:lvl2pPr marL="0" indent="0">
              <a:lnSpc>
                <a:spcPct val="100000"/>
              </a:lnSpc>
              <a:spcBef>
                <a:spcPts val="0"/>
              </a:spcBef>
              <a:spcAft>
                <a:spcPts val="20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 Title, Company</a:t>
            </a:r>
          </a:p>
        </p:txBody>
      </p:sp>
      <p:sp>
        <p:nvSpPr>
          <p:cNvPr id="8" name="title">
            <a:extLst>
              <a:ext uri="{FF2B5EF4-FFF2-40B4-BE49-F238E27FC236}">
                <a16:creationId xmlns:a16="http://schemas.microsoft.com/office/drawing/2014/main" id="{3C73D119-221F-4AF6-D27C-5C728B7CB697}"/>
              </a:ext>
            </a:extLst>
          </p:cNvPr>
          <p:cNvSpPr>
            <a:spLocks noGrp="1"/>
          </p:cNvSpPr>
          <p:nvPr>
            <p:ph type="body" sz="quarter" idx="15" hasCustomPrompt="1"/>
          </p:nvPr>
        </p:nvSpPr>
        <p:spPr>
          <a:xfrm>
            <a:off x="481173" y="3429001"/>
            <a:ext cx="8351677" cy="2343326"/>
          </a:xfrm>
          <a:prstGeom prst="rect">
            <a:avLst/>
          </a:prstGeom>
        </p:spPr>
        <p:txBody>
          <a:bodyPr lIns="0" tIns="91440" rIns="914400" bIns="0"/>
          <a:lstStyle>
            <a:lvl1pPr marL="0" indent="0">
              <a:lnSpc>
                <a:spcPct val="110000"/>
              </a:lnSpc>
              <a:spcBef>
                <a:spcPts val="0"/>
              </a:spcBef>
              <a:buNone/>
              <a:tabLst/>
              <a:defRPr sz="36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a:t>Presentation Title Goes Here, Keep it Descriptive and in Title Case</a:t>
            </a:r>
          </a:p>
        </p:txBody>
      </p:sp>
      <p:sp>
        <p:nvSpPr>
          <p:cNvPr id="4" name="Text Placeholder 20">
            <a:extLst>
              <a:ext uri="{FF2B5EF4-FFF2-40B4-BE49-F238E27FC236}">
                <a16:creationId xmlns:a16="http://schemas.microsoft.com/office/drawing/2014/main" id="{38AEE6B4-961F-7217-B684-4A5F3DB0D5E7}"/>
              </a:ext>
            </a:extLst>
          </p:cNvPr>
          <p:cNvSpPr>
            <a:spLocks noGrp="1"/>
          </p:cNvSpPr>
          <p:nvPr>
            <p:ph type="body" sz="quarter" idx="16" hasCustomPrompt="1"/>
          </p:nvPr>
        </p:nvSpPr>
        <p:spPr>
          <a:xfrm>
            <a:off x="479369" y="5772326"/>
            <a:ext cx="8353481" cy="261699"/>
          </a:xfrm>
          <a:prstGeom prst="rect">
            <a:avLst/>
          </a:prstGeom>
        </p:spPr>
        <p:txBody>
          <a:bodyPr lIns="0" tIns="0" rIns="0" bIns="0" anchor="b"/>
          <a:lstStyle>
            <a:lvl1pPr marL="0" indent="0">
              <a:lnSpc>
                <a:spcPct val="100000"/>
              </a:lnSpc>
              <a:spcBef>
                <a:spcPts val="0"/>
              </a:spcBef>
              <a:spcAft>
                <a:spcPts val="1000"/>
              </a:spcAft>
              <a:buNone/>
              <a:tabLst/>
              <a:defRPr sz="18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00 Month, 0000</a:t>
            </a:r>
          </a:p>
        </p:txBody>
      </p:sp>
      <p:sp>
        <p:nvSpPr>
          <p:cNvPr id="5" name="Rectangle 4">
            <a:extLst>
              <a:ext uri="{FF2B5EF4-FFF2-40B4-BE49-F238E27FC236}">
                <a16:creationId xmlns:a16="http://schemas.microsoft.com/office/drawing/2014/main" id="{DE252C61-EAF1-9DAC-4B9B-6AA963949414}"/>
              </a:ext>
            </a:extLst>
          </p:cNvPr>
          <p:cNvSpPr>
            <a:spLocks noGrp="1" noRot="1" noMove="1" noResize="1" noEditPoints="1" noAdjustHandles="1" noChangeArrowheads="1" noChangeShapeType="1"/>
          </p:cNvSpPr>
          <p:nvPr userDrawn="1"/>
        </p:nvSpPr>
        <p:spPr>
          <a:xfrm>
            <a:off x="477838" y="3237743"/>
            <a:ext cx="11229975" cy="1920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004614"/>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with Overlapping screenshots">
    <p:spTree>
      <p:nvGrpSpPr>
        <p:cNvPr id="1" name=""/>
        <p:cNvGrpSpPr/>
        <p:nvPr/>
      </p:nvGrpSpPr>
      <p:grpSpPr>
        <a:xfrm>
          <a:off x="0" y="0"/>
          <a:ext cx="0" cy="0"/>
          <a:chOff x="0" y="0"/>
          <a:chExt cx="0" cy="0"/>
        </a:xfrm>
      </p:grpSpPr>
      <p:sp>
        <p:nvSpPr>
          <p:cNvPr id="8" name="frame">
            <a:extLst>
              <a:ext uri="{FF2B5EF4-FFF2-40B4-BE49-F238E27FC236}">
                <a16:creationId xmlns:a16="http://schemas.microsoft.com/office/drawing/2014/main" id="{C998A760-F996-D2F0-1482-936CDD796B8F}"/>
              </a:ext>
            </a:extLst>
          </p:cNvPr>
          <p:cNvSpPr/>
          <p:nvPr userDrawn="1"/>
        </p:nvSpPr>
        <p:spPr>
          <a:xfrm>
            <a:off x="4322763" y="1856590"/>
            <a:ext cx="5465216" cy="3410134"/>
          </a:xfrm>
          <a:prstGeom prst="roundRect">
            <a:avLst>
              <a:gd name="adj" fmla="val 3987"/>
            </a:avLst>
          </a:prstGeom>
          <a:solidFill>
            <a:schemeClr val="tx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cren image">
            <a:extLst>
              <a:ext uri="{FF2B5EF4-FFF2-40B4-BE49-F238E27FC236}">
                <a16:creationId xmlns:a16="http://schemas.microsoft.com/office/drawing/2014/main" id="{95A0A213-DC02-BE7A-3C86-0B4AF06C70E9}"/>
              </a:ext>
            </a:extLst>
          </p:cNvPr>
          <p:cNvSpPr>
            <a:spLocks noGrp="1" noChangeAspect="1"/>
          </p:cNvSpPr>
          <p:nvPr>
            <p:ph type="pic" sz="quarter" idx="18" hasCustomPrompt="1"/>
          </p:nvPr>
        </p:nvSpPr>
        <p:spPr>
          <a:xfrm>
            <a:off x="4428321" y="1959266"/>
            <a:ext cx="5254036" cy="3194625"/>
          </a:xfrm>
          <a:prstGeom prst="rect">
            <a:avLst/>
          </a:prstGeom>
          <a:solidFill>
            <a:schemeClr val="bg1">
              <a:lumMod val="95000"/>
            </a:schemeClr>
          </a:solidFill>
          <a:effectLst/>
        </p:spPr>
        <p:txBody>
          <a:bodyPr/>
          <a:lstStyle>
            <a:lvl1pPr marL="0" indent="0">
              <a:buNone/>
              <a:defRPr sz="800">
                <a:solidFill>
                  <a:schemeClr val="bg1">
                    <a:lumMod val="75000"/>
                  </a:schemeClr>
                </a:solidFill>
              </a:defRPr>
            </a:lvl1pPr>
          </a:lstStyle>
          <a:p>
            <a:r>
              <a:rPr lang="en-US"/>
              <a:t>product screenshot only</a:t>
            </a:r>
          </a:p>
        </p:txBody>
      </p:sp>
      <p:sp>
        <p:nvSpPr>
          <p:cNvPr id="10" name="inset image">
            <a:extLst>
              <a:ext uri="{FF2B5EF4-FFF2-40B4-BE49-F238E27FC236}">
                <a16:creationId xmlns:a16="http://schemas.microsoft.com/office/drawing/2014/main" id="{44E2930E-F113-947F-2DBA-CDBD1993F1A7}"/>
              </a:ext>
            </a:extLst>
          </p:cNvPr>
          <p:cNvSpPr>
            <a:spLocks noGrp="1" noChangeAspect="1"/>
          </p:cNvSpPr>
          <p:nvPr>
            <p:ph type="pic" sz="quarter" idx="27" hasCustomPrompt="1"/>
          </p:nvPr>
        </p:nvSpPr>
        <p:spPr>
          <a:xfrm>
            <a:off x="6443413" y="2779138"/>
            <a:ext cx="5254036" cy="3194625"/>
          </a:xfrm>
          <a:prstGeom prst="rect">
            <a:avLst/>
          </a:prstGeom>
          <a:solidFill>
            <a:schemeClr val="bg1">
              <a:lumMod val="95000"/>
            </a:schemeClr>
          </a:solidFill>
          <a:ln w="6350">
            <a:solidFill>
              <a:schemeClr val="tx1">
                <a:lumMod val="50000"/>
                <a:lumOff val="50000"/>
              </a:schemeClr>
            </a:solidFill>
          </a:ln>
          <a:effectLst>
            <a:outerShdw blurRad="190500" algn="ctr" rotWithShape="0">
              <a:schemeClr val="tx1">
                <a:lumMod val="50000"/>
                <a:lumOff val="50000"/>
                <a:alpha val="15000"/>
              </a:schemeClr>
            </a:outerShdw>
          </a:effectLst>
        </p:spPr>
        <p:txBody>
          <a:bodyPr/>
          <a:lstStyle>
            <a:lvl1pPr marL="0" indent="0">
              <a:buNone/>
              <a:defRPr sz="800">
                <a:solidFill>
                  <a:schemeClr val="bg1">
                    <a:lumMod val="75000"/>
                  </a:schemeClr>
                </a:solidFill>
              </a:defRPr>
            </a:lvl1pPr>
          </a:lstStyle>
          <a:p>
            <a:r>
              <a:rPr lang="en-US"/>
              <a:t>product screenshot only</a:t>
            </a:r>
          </a:p>
        </p:txBody>
      </p:sp>
      <p:sp>
        <p:nvSpPr>
          <p:cNvPr id="7" name="header">
            <a:extLst>
              <a:ext uri="{FF2B5EF4-FFF2-40B4-BE49-F238E27FC236}">
                <a16:creationId xmlns:a16="http://schemas.microsoft.com/office/drawing/2014/main" id="{986DA127-F760-1790-FEC3-573326136C0C}"/>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1" name="eyebrow">
            <a:extLst>
              <a:ext uri="{FF2B5EF4-FFF2-40B4-BE49-F238E27FC236}">
                <a16:creationId xmlns:a16="http://schemas.microsoft.com/office/drawing/2014/main" id="{AC61501B-E6DB-91AB-E6CF-BE3C8CA69292}"/>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B92AD93E-185E-1708-AE34-A7A754528944}"/>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4" name="content">
            <a:extLst>
              <a:ext uri="{FF2B5EF4-FFF2-40B4-BE49-F238E27FC236}">
                <a16:creationId xmlns:a16="http://schemas.microsoft.com/office/drawing/2014/main" id="{3BAE5CA1-71A0-007D-378D-B3E6CBF43ED7}"/>
              </a:ext>
            </a:extLst>
          </p:cNvPr>
          <p:cNvSpPr>
            <a:spLocks noGrp="1"/>
          </p:cNvSpPr>
          <p:nvPr>
            <p:ph type="body" sz="quarter" idx="12" hasCustomPrompt="1"/>
          </p:nvPr>
        </p:nvSpPr>
        <p:spPr>
          <a:xfrm>
            <a:off x="491453" y="1866636"/>
            <a:ext cx="3542538" cy="4107127"/>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3680872666"/>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Device Frame and Mag Glass Callout">
    <p:spTree>
      <p:nvGrpSpPr>
        <p:cNvPr id="1" name=""/>
        <p:cNvGrpSpPr/>
        <p:nvPr/>
      </p:nvGrpSpPr>
      <p:grpSpPr>
        <a:xfrm>
          <a:off x="0" y="0"/>
          <a:ext cx="0" cy="0"/>
          <a:chOff x="0" y="0"/>
          <a:chExt cx="0" cy="0"/>
        </a:xfrm>
      </p:grpSpPr>
      <p:sp>
        <p:nvSpPr>
          <p:cNvPr id="7" name="frame">
            <a:extLst>
              <a:ext uri="{FF2B5EF4-FFF2-40B4-BE49-F238E27FC236}">
                <a16:creationId xmlns:a16="http://schemas.microsoft.com/office/drawing/2014/main" id="{86915A46-F63F-4C1D-B1B4-DE2C94A76BD8}"/>
              </a:ext>
            </a:extLst>
          </p:cNvPr>
          <p:cNvSpPr/>
          <p:nvPr userDrawn="1"/>
        </p:nvSpPr>
        <p:spPr>
          <a:xfrm>
            <a:off x="4283204" y="1854200"/>
            <a:ext cx="6607677" cy="4122996"/>
          </a:xfrm>
          <a:prstGeom prst="roundRect">
            <a:avLst>
              <a:gd name="adj" fmla="val 3987"/>
            </a:avLst>
          </a:prstGeom>
          <a:solidFill>
            <a:schemeClr val="tx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creen image">
            <a:extLst>
              <a:ext uri="{FF2B5EF4-FFF2-40B4-BE49-F238E27FC236}">
                <a16:creationId xmlns:a16="http://schemas.microsoft.com/office/drawing/2014/main" id="{E54CBEEF-CFC9-FDD3-938D-86A9EAE721C5}"/>
              </a:ext>
            </a:extLst>
          </p:cNvPr>
          <p:cNvSpPr>
            <a:spLocks noGrp="1" noChangeAspect="1"/>
          </p:cNvSpPr>
          <p:nvPr>
            <p:ph type="pic" sz="quarter" idx="18" hasCustomPrompt="1"/>
          </p:nvPr>
        </p:nvSpPr>
        <p:spPr>
          <a:xfrm>
            <a:off x="4415656" y="1983770"/>
            <a:ext cx="6352351" cy="3862436"/>
          </a:xfrm>
          <a:prstGeom prst="rect">
            <a:avLst/>
          </a:prstGeom>
          <a:solidFill>
            <a:schemeClr val="bg1">
              <a:lumMod val="95000"/>
            </a:schemeClr>
          </a:solidFill>
          <a:effectLst/>
        </p:spPr>
        <p:txBody>
          <a:bodyPr tIns="91440" rIns="0" bIns="0"/>
          <a:lstStyle>
            <a:lvl1pPr marL="0" indent="0">
              <a:buNone/>
              <a:defRPr sz="1000">
                <a:solidFill>
                  <a:schemeClr val="bg1">
                    <a:lumMod val="75000"/>
                  </a:schemeClr>
                </a:solidFill>
              </a:defRPr>
            </a:lvl1pPr>
          </a:lstStyle>
          <a:p>
            <a:r>
              <a:rPr lang="en-US"/>
              <a:t>product screenshot only</a:t>
            </a:r>
          </a:p>
        </p:txBody>
      </p:sp>
      <p:sp>
        <p:nvSpPr>
          <p:cNvPr id="6" name="inset2">
            <a:extLst>
              <a:ext uri="{FF2B5EF4-FFF2-40B4-BE49-F238E27FC236}">
                <a16:creationId xmlns:a16="http://schemas.microsoft.com/office/drawing/2014/main" id="{73A4E7D2-C9D2-035D-F7EB-47A19F74CEE3}"/>
              </a:ext>
            </a:extLst>
          </p:cNvPr>
          <p:cNvSpPr>
            <a:spLocks noGrp="1"/>
          </p:cNvSpPr>
          <p:nvPr>
            <p:ph type="pic" sz="quarter" idx="30" hasCustomPrompt="1"/>
          </p:nvPr>
        </p:nvSpPr>
        <p:spPr>
          <a:xfrm>
            <a:off x="9650413" y="2232942"/>
            <a:ext cx="2057400" cy="2060934"/>
          </a:xfrm>
          <a:prstGeom prst="ellipse">
            <a:avLst/>
          </a:prstGeom>
          <a:solidFill>
            <a:schemeClr val="bg1">
              <a:lumMod val="95000"/>
            </a:schemeClr>
          </a:solidFill>
          <a:ln w="6350">
            <a:solidFill>
              <a:schemeClr val="tx1">
                <a:lumMod val="50000"/>
                <a:lumOff val="50000"/>
              </a:schemeClr>
            </a:solidFill>
          </a:ln>
          <a:effectLst>
            <a:outerShdw blurRad="190500" algn="tl" rotWithShape="0">
              <a:schemeClr val="tx1">
                <a:lumMod val="50000"/>
                <a:lumOff val="50000"/>
                <a:alpha val="15000"/>
              </a:schemeClr>
            </a:outerShdw>
          </a:effectLst>
        </p:spPr>
        <p:txBody>
          <a:bodyPr/>
          <a:lstStyle>
            <a:lvl1pPr marL="0" indent="0" algn="ctr">
              <a:buNone/>
              <a:defRPr sz="1000">
                <a:solidFill>
                  <a:schemeClr val="bg1">
                    <a:lumMod val="75000"/>
                  </a:schemeClr>
                </a:solidFill>
              </a:defRPr>
            </a:lvl1pPr>
          </a:lstStyle>
          <a:p>
            <a:r>
              <a:rPr lang="en-US"/>
              <a:t>enlarged inset screenshot</a:t>
            </a:r>
          </a:p>
        </p:txBody>
      </p:sp>
      <p:sp>
        <p:nvSpPr>
          <p:cNvPr id="4" name="inset1">
            <a:extLst>
              <a:ext uri="{FF2B5EF4-FFF2-40B4-BE49-F238E27FC236}">
                <a16:creationId xmlns:a16="http://schemas.microsoft.com/office/drawing/2014/main" id="{95166631-0094-48D2-C185-6247BB745638}"/>
              </a:ext>
            </a:extLst>
          </p:cNvPr>
          <p:cNvSpPr>
            <a:spLocks noGrp="1"/>
          </p:cNvSpPr>
          <p:nvPr>
            <p:ph type="pic" sz="quarter" idx="29" hasCustomPrompt="1"/>
          </p:nvPr>
        </p:nvSpPr>
        <p:spPr>
          <a:xfrm>
            <a:off x="3386956" y="3445050"/>
            <a:ext cx="2057400" cy="2060934"/>
          </a:xfrm>
          <a:prstGeom prst="ellipse">
            <a:avLst/>
          </a:prstGeom>
          <a:solidFill>
            <a:schemeClr val="bg1">
              <a:lumMod val="95000"/>
            </a:schemeClr>
          </a:solidFill>
          <a:ln w="6350">
            <a:solidFill>
              <a:schemeClr val="tx1">
                <a:lumMod val="50000"/>
                <a:lumOff val="50000"/>
              </a:schemeClr>
            </a:solidFill>
          </a:ln>
          <a:effectLst>
            <a:outerShdw blurRad="190500" algn="tl" rotWithShape="0">
              <a:schemeClr val="tx1">
                <a:lumMod val="50000"/>
                <a:lumOff val="50000"/>
                <a:alpha val="15000"/>
              </a:schemeClr>
            </a:outerShdw>
          </a:effectLst>
        </p:spPr>
        <p:txBody>
          <a:bodyPr/>
          <a:lstStyle>
            <a:lvl1pPr marL="0" indent="0" algn="ctr">
              <a:buNone/>
              <a:defRPr sz="1000">
                <a:solidFill>
                  <a:schemeClr val="bg1">
                    <a:lumMod val="75000"/>
                  </a:schemeClr>
                </a:solidFill>
              </a:defRPr>
            </a:lvl1pPr>
          </a:lstStyle>
          <a:p>
            <a:r>
              <a:rPr lang="en-US"/>
              <a:t>enlarged inset screenshot</a:t>
            </a:r>
          </a:p>
        </p:txBody>
      </p:sp>
      <p:sp>
        <p:nvSpPr>
          <p:cNvPr id="12" name="header">
            <a:extLst>
              <a:ext uri="{FF2B5EF4-FFF2-40B4-BE49-F238E27FC236}">
                <a16:creationId xmlns:a16="http://schemas.microsoft.com/office/drawing/2014/main" id="{C33D2DE2-6F8E-8E90-63F0-C3EA25DBB072}"/>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3" name="eyebrow">
            <a:extLst>
              <a:ext uri="{FF2B5EF4-FFF2-40B4-BE49-F238E27FC236}">
                <a16:creationId xmlns:a16="http://schemas.microsoft.com/office/drawing/2014/main" id="{191E9FA8-CCF3-4DB9-8FE2-4374DE1EF52E}"/>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D91D5CEF-4746-33C1-E437-C25DBACA9F7F}"/>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 name="content">
            <a:extLst>
              <a:ext uri="{FF2B5EF4-FFF2-40B4-BE49-F238E27FC236}">
                <a16:creationId xmlns:a16="http://schemas.microsoft.com/office/drawing/2014/main" id="{05C676AF-759A-0443-3B9B-6EDBBE83E8B9}"/>
              </a:ext>
            </a:extLst>
          </p:cNvPr>
          <p:cNvSpPr>
            <a:spLocks noGrp="1"/>
          </p:cNvSpPr>
          <p:nvPr>
            <p:ph type="body" sz="quarter" idx="12" hasCustomPrompt="1"/>
          </p:nvPr>
        </p:nvSpPr>
        <p:spPr>
          <a:xfrm>
            <a:off x="489713" y="1866636"/>
            <a:ext cx="2583687" cy="4107127"/>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124607001"/>
      </p:ext>
    </p:extLst>
  </p:cSld>
  <p:clrMapOvr>
    <a:masterClrMapping/>
  </p:clrMapOvr>
  <p:extLst>
    <p:ext uri="{DCECCB84-F9BA-43D5-87BE-67443E8EF086}">
      <p15:sldGuideLst xmlns:p15="http://schemas.microsoft.com/office/powerpoint/2012/main">
        <p15:guide id="1" pos="1936" userDrawn="1">
          <p15:clr>
            <a:srgbClr val="FBAE40"/>
          </p15:clr>
        </p15:guide>
        <p15:guide id="2" pos="2118" userDrawn="1">
          <p15:clr>
            <a:srgbClr val="FBAE40"/>
          </p15:clr>
        </p15:guide>
        <p15:guide id="3" pos="3750" userDrawn="1">
          <p15:clr>
            <a:srgbClr val="FBAE40"/>
          </p15:clr>
        </p15:guide>
        <p15:guide id="4" pos="3932" userDrawn="1">
          <p15:clr>
            <a:srgbClr val="FBAE40"/>
          </p15:clr>
        </p15:guide>
        <p15:guide id="5" pos="5564" userDrawn="1">
          <p15:clr>
            <a:srgbClr val="FBAE40"/>
          </p15:clr>
        </p15:guide>
        <p15:guide id="6" pos="5744"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with Cropped Device Grey Bar">
    <p:spTree>
      <p:nvGrpSpPr>
        <p:cNvPr id="1" name=""/>
        <p:cNvGrpSpPr/>
        <p:nvPr/>
      </p:nvGrpSpPr>
      <p:grpSpPr>
        <a:xfrm>
          <a:off x="0" y="0"/>
          <a:ext cx="0" cy="0"/>
          <a:chOff x="0" y="0"/>
          <a:chExt cx="0" cy="0"/>
        </a:xfrm>
      </p:grpSpPr>
      <p:sp>
        <p:nvSpPr>
          <p:cNvPr id="3" name="warmgreybox">
            <a:extLst>
              <a:ext uri="{FF2B5EF4-FFF2-40B4-BE49-F238E27FC236}">
                <a16:creationId xmlns:a16="http://schemas.microsoft.com/office/drawing/2014/main" id="{B64595A7-D605-C504-9762-658E9BC663C3}"/>
              </a:ext>
            </a:extLst>
          </p:cNvPr>
          <p:cNvSpPr/>
          <p:nvPr userDrawn="1"/>
        </p:nvSpPr>
        <p:spPr>
          <a:xfrm>
            <a:off x="0" y="1854200"/>
            <a:ext cx="12192000" cy="411956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ame">
            <a:extLst>
              <a:ext uri="{FF2B5EF4-FFF2-40B4-BE49-F238E27FC236}">
                <a16:creationId xmlns:a16="http://schemas.microsoft.com/office/drawing/2014/main" id="{8228FAFE-54C1-19C1-9021-093D48059AAA}"/>
              </a:ext>
            </a:extLst>
          </p:cNvPr>
          <p:cNvSpPr>
            <a:spLocks noChangeAspect="1"/>
          </p:cNvSpPr>
          <p:nvPr userDrawn="1"/>
        </p:nvSpPr>
        <p:spPr>
          <a:xfrm>
            <a:off x="4956313" y="2207610"/>
            <a:ext cx="6751501" cy="3766153"/>
          </a:xfrm>
          <a:custGeom>
            <a:avLst/>
            <a:gdLst>
              <a:gd name="connsiteX0" fmla="*/ 135962 w 5465216"/>
              <a:gd name="connsiteY0" fmla="*/ 0 h 3112591"/>
              <a:gd name="connsiteX1" fmla="*/ 5329254 w 5465216"/>
              <a:gd name="connsiteY1" fmla="*/ 0 h 3112591"/>
              <a:gd name="connsiteX2" fmla="*/ 5465216 w 5465216"/>
              <a:gd name="connsiteY2" fmla="*/ 135962 h 3112591"/>
              <a:gd name="connsiteX3" fmla="*/ 5465216 w 5465216"/>
              <a:gd name="connsiteY3" fmla="*/ 3112591 h 3112591"/>
              <a:gd name="connsiteX4" fmla="*/ 0 w 5465216"/>
              <a:gd name="connsiteY4" fmla="*/ 3112591 h 3112591"/>
              <a:gd name="connsiteX5" fmla="*/ 0 w 5465216"/>
              <a:gd name="connsiteY5" fmla="*/ 135962 h 3112591"/>
              <a:gd name="connsiteX6" fmla="*/ 135962 w 5465216"/>
              <a:gd name="connsiteY6" fmla="*/ 0 h 31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5216" h="3112591">
                <a:moveTo>
                  <a:pt x="135962" y="0"/>
                </a:moveTo>
                <a:lnTo>
                  <a:pt x="5329254" y="0"/>
                </a:lnTo>
                <a:cubicBezTo>
                  <a:pt x="5404344" y="0"/>
                  <a:pt x="5465216" y="60872"/>
                  <a:pt x="5465216" y="135962"/>
                </a:cubicBezTo>
                <a:lnTo>
                  <a:pt x="5465216" y="3112591"/>
                </a:lnTo>
                <a:lnTo>
                  <a:pt x="0" y="3112591"/>
                </a:lnTo>
                <a:lnTo>
                  <a:pt x="0" y="135962"/>
                </a:lnTo>
                <a:cubicBezTo>
                  <a:pt x="0" y="60872"/>
                  <a:pt x="60872" y="0"/>
                  <a:pt x="135962" y="0"/>
                </a:cubicBezTo>
                <a:close/>
              </a:path>
            </a:pathLst>
          </a:custGeom>
          <a:solidFill>
            <a:schemeClr val="tx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creen image">
            <a:extLst>
              <a:ext uri="{FF2B5EF4-FFF2-40B4-BE49-F238E27FC236}">
                <a16:creationId xmlns:a16="http://schemas.microsoft.com/office/drawing/2014/main" id="{3792CA08-9F8E-DB9C-5BC3-CA8DED1C5314}"/>
              </a:ext>
            </a:extLst>
          </p:cNvPr>
          <p:cNvSpPr>
            <a:spLocks noGrp="1" noChangeAspect="1"/>
          </p:cNvSpPr>
          <p:nvPr>
            <p:ph type="pic" sz="quarter" idx="18" hasCustomPrompt="1"/>
          </p:nvPr>
        </p:nvSpPr>
        <p:spPr>
          <a:xfrm>
            <a:off x="5072370" y="2331909"/>
            <a:ext cx="6478654" cy="3641853"/>
          </a:xfrm>
          <a:prstGeom prst="rect">
            <a:avLst/>
          </a:prstGeom>
          <a:solidFill>
            <a:schemeClr val="bg1">
              <a:lumMod val="95000"/>
            </a:schemeClr>
          </a:solidFill>
          <a:effectLst/>
        </p:spPr>
        <p:txBody>
          <a:bodyPr tIns="91440" rIns="0" bIns="0"/>
          <a:lstStyle>
            <a:lvl1pPr marL="0" indent="0">
              <a:buNone/>
              <a:defRPr sz="1200">
                <a:solidFill>
                  <a:schemeClr val="bg1">
                    <a:lumMod val="75000"/>
                  </a:schemeClr>
                </a:solidFill>
              </a:defRPr>
            </a:lvl1pPr>
          </a:lstStyle>
          <a:p>
            <a:r>
              <a:rPr lang="en-US"/>
              <a:t>product screenshot only</a:t>
            </a:r>
          </a:p>
        </p:txBody>
      </p:sp>
      <p:sp>
        <p:nvSpPr>
          <p:cNvPr id="10" name="header">
            <a:extLst>
              <a:ext uri="{FF2B5EF4-FFF2-40B4-BE49-F238E27FC236}">
                <a16:creationId xmlns:a16="http://schemas.microsoft.com/office/drawing/2014/main" id="{C9B6854F-ACEF-E8EF-176B-EC41A2AB46F4}"/>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1" name="eyebrow">
            <a:extLst>
              <a:ext uri="{FF2B5EF4-FFF2-40B4-BE49-F238E27FC236}">
                <a16:creationId xmlns:a16="http://schemas.microsoft.com/office/drawing/2014/main" id="{A87848E3-91DB-EE6D-906F-6C6C328D6B15}"/>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17CD8A27-5DAC-6F53-347C-9C044424FB48}"/>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7" name="content">
            <a:extLst>
              <a:ext uri="{FF2B5EF4-FFF2-40B4-BE49-F238E27FC236}">
                <a16:creationId xmlns:a16="http://schemas.microsoft.com/office/drawing/2014/main" id="{206F9C4A-B010-127F-013B-49152F56D50F}"/>
              </a:ext>
            </a:extLst>
          </p:cNvPr>
          <p:cNvSpPr>
            <a:spLocks noGrp="1"/>
          </p:cNvSpPr>
          <p:nvPr>
            <p:ph type="body" sz="quarter" idx="12" hasCustomPrompt="1"/>
          </p:nvPr>
        </p:nvSpPr>
        <p:spPr>
          <a:xfrm>
            <a:off x="491300" y="2207610"/>
            <a:ext cx="3542538" cy="376615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4242918294"/>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guide id="28" orient="horz" pos="1394"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 Text 3/4 World Map">
    <p:spTree>
      <p:nvGrpSpPr>
        <p:cNvPr id="1" name=""/>
        <p:cNvGrpSpPr/>
        <p:nvPr/>
      </p:nvGrpSpPr>
      <p:grpSpPr>
        <a:xfrm>
          <a:off x="0" y="0"/>
          <a:ext cx="0" cy="0"/>
          <a:chOff x="0" y="0"/>
          <a:chExt cx="0" cy="0"/>
        </a:xfrm>
      </p:grpSpPr>
      <p:pic>
        <p:nvPicPr>
          <p:cNvPr id="7" name="map">
            <a:extLst>
              <a:ext uri="{FF2B5EF4-FFF2-40B4-BE49-F238E27FC236}">
                <a16:creationId xmlns:a16="http://schemas.microsoft.com/office/drawing/2014/main" id="{936C78FC-076C-81FA-564E-9D10FD3348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2325" y="1717737"/>
            <a:ext cx="8089969" cy="4256026"/>
          </a:xfrm>
          <a:prstGeom prst="rect">
            <a:avLst/>
          </a:prstGeom>
        </p:spPr>
      </p:pic>
      <p:sp>
        <p:nvSpPr>
          <p:cNvPr id="8" name="header">
            <a:extLst>
              <a:ext uri="{FF2B5EF4-FFF2-40B4-BE49-F238E27FC236}">
                <a16:creationId xmlns:a16="http://schemas.microsoft.com/office/drawing/2014/main" id="{F03B0A64-56B2-09C9-9797-6608BEBAD317}"/>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9" name="eyebrow">
            <a:extLst>
              <a:ext uri="{FF2B5EF4-FFF2-40B4-BE49-F238E27FC236}">
                <a16:creationId xmlns:a16="http://schemas.microsoft.com/office/drawing/2014/main" id="{FC62968D-8DE2-FD0A-A0D1-108F33A2C20D}"/>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2" name="footer/source">
            <a:extLst>
              <a:ext uri="{FF2B5EF4-FFF2-40B4-BE49-F238E27FC236}">
                <a16:creationId xmlns:a16="http://schemas.microsoft.com/office/drawing/2014/main" id="{80CEB054-1E88-6779-537C-F5ABF62FEDB1}"/>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3" name="content">
            <a:extLst>
              <a:ext uri="{FF2B5EF4-FFF2-40B4-BE49-F238E27FC236}">
                <a16:creationId xmlns:a16="http://schemas.microsoft.com/office/drawing/2014/main" id="{4C6AB2A9-394E-40F6-54F6-B0D543CE65FF}"/>
              </a:ext>
            </a:extLst>
          </p:cNvPr>
          <p:cNvSpPr>
            <a:spLocks noGrp="1"/>
          </p:cNvSpPr>
          <p:nvPr>
            <p:ph type="body" sz="quarter" idx="12" hasCustomPrompt="1"/>
          </p:nvPr>
        </p:nvSpPr>
        <p:spPr>
          <a:xfrm>
            <a:off x="481290" y="1866636"/>
            <a:ext cx="2592110" cy="4107127"/>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3004979173"/>
      </p:ext>
    </p:extLst>
  </p:cSld>
  <p:clrMapOvr>
    <a:masterClrMapping/>
  </p:clrMapOvr>
  <p:extLst>
    <p:ext uri="{DCECCB84-F9BA-43D5-87BE-67443E8EF086}">
      <p15:sldGuideLst xmlns:p15="http://schemas.microsoft.com/office/powerpoint/2012/main">
        <p15:guide id="1" pos="1936" userDrawn="1">
          <p15:clr>
            <a:srgbClr val="FBAE40"/>
          </p15:clr>
        </p15:guide>
        <p15:guide id="2" pos="2118" userDrawn="1">
          <p15:clr>
            <a:srgbClr val="FBAE40"/>
          </p15:clr>
        </p15:guide>
        <p15:guide id="3" pos="3750" userDrawn="1">
          <p15:clr>
            <a:srgbClr val="FBAE40"/>
          </p15:clr>
        </p15:guide>
        <p15:guide id="4" pos="3932" userDrawn="1">
          <p15:clr>
            <a:srgbClr val="FBAE40"/>
          </p15:clr>
        </p15:guide>
        <p15:guide id="5" pos="5564" userDrawn="1">
          <p15:clr>
            <a:srgbClr val="FBAE40"/>
          </p15:clr>
        </p15:guide>
        <p15:guide id="6" pos="5744"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Sheet (up to 4 names)">
    <p:spTree>
      <p:nvGrpSpPr>
        <p:cNvPr id="1" name=""/>
        <p:cNvGrpSpPr/>
        <p:nvPr/>
      </p:nvGrpSpPr>
      <p:grpSpPr>
        <a:xfrm>
          <a:off x="0" y="0"/>
          <a:ext cx="0" cy="0"/>
          <a:chOff x="0" y="0"/>
          <a:chExt cx="0" cy="0"/>
        </a:xfrm>
      </p:grpSpPr>
      <p:sp>
        <p:nvSpPr>
          <p:cNvPr id="28" name="icon4">
            <a:extLst>
              <a:ext uri="{FF2B5EF4-FFF2-40B4-BE49-F238E27FC236}">
                <a16:creationId xmlns:a16="http://schemas.microsoft.com/office/drawing/2014/main" id="{0BDAE714-96B3-D595-B559-BD4E937EFCF0}"/>
              </a:ext>
            </a:extLst>
          </p:cNvPr>
          <p:cNvSpPr>
            <a:spLocks noGrp="1"/>
          </p:cNvSpPr>
          <p:nvPr>
            <p:ph type="pic" sz="quarter" idx="24" hasCustomPrompt="1"/>
          </p:nvPr>
        </p:nvSpPr>
        <p:spPr>
          <a:xfrm>
            <a:off x="9131302" y="1868446"/>
            <a:ext cx="1413772" cy="1413233"/>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26" name="icon3">
            <a:extLst>
              <a:ext uri="{FF2B5EF4-FFF2-40B4-BE49-F238E27FC236}">
                <a16:creationId xmlns:a16="http://schemas.microsoft.com/office/drawing/2014/main" id="{1EA24F75-F5A6-1453-827B-265986253BE4}"/>
              </a:ext>
            </a:extLst>
          </p:cNvPr>
          <p:cNvSpPr>
            <a:spLocks noGrp="1"/>
          </p:cNvSpPr>
          <p:nvPr>
            <p:ph type="pic" sz="quarter" idx="22" hasCustomPrompt="1"/>
          </p:nvPr>
        </p:nvSpPr>
        <p:spPr>
          <a:xfrm>
            <a:off x="6245862" y="1868446"/>
            <a:ext cx="1413772" cy="1413233"/>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23" name="icon2">
            <a:extLst>
              <a:ext uri="{FF2B5EF4-FFF2-40B4-BE49-F238E27FC236}">
                <a16:creationId xmlns:a16="http://schemas.microsoft.com/office/drawing/2014/main" id="{1415527C-4BEA-3F65-B04E-AD0185F6E52F}"/>
              </a:ext>
            </a:extLst>
          </p:cNvPr>
          <p:cNvSpPr>
            <a:spLocks noGrp="1"/>
          </p:cNvSpPr>
          <p:nvPr>
            <p:ph type="pic" sz="quarter" idx="20" hasCustomPrompt="1"/>
          </p:nvPr>
        </p:nvSpPr>
        <p:spPr>
          <a:xfrm>
            <a:off x="3370582" y="1868446"/>
            <a:ext cx="1413772" cy="1413233"/>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14" name="content">
            <a:extLst>
              <a:ext uri="{FF2B5EF4-FFF2-40B4-BE49-F238E27FC236}">
                <a16:creationId xmlns:a16="http://schemas.microsoft.com/office/drawing/2014/main" id="{AD249DC0-CE37-CA84-BC38-22EAE5C0E301}"/>
              </a:ext>
            </a:extLst>
          </p:cNvPr>
          <p:cNvSpPr>
            <a:spLocks noGrp="1"/>
          </p:cNvSpPr>
          <p:nvPr>
            <p:ph type="body" sz="quarter" idx="16" hasCustomPrompt="1"/>
          </p:nvPr>
        </p:nvSpPr>
        <p:spPr>
          <a:xfrm>
            <a:off x="500009" y="3429000"/>
            <a:ext cx="2573391" cy="2544763"/>
          </a:xfrm>
          <a:prstGeom prst="rect">
            <a:avLst/>
          </a:prstGeom>
        </p:spPr>
        <p:txBody>
          <a:bodyPr lIns="0" tIns="0" rIns="0" bIns="0"/>
          <a:lstStyle>
            <a:lvl1pPr marL="0" indent="0">
              <a:lnSpc>
                <a:spcPct val="110000"/>
              </a:lnSpc>
              <a:spcBef>
                <a:spcPts val="0"/>
              </a:spcBef>
              <a:spcAft>
                <a:spcPts val="900"/>
              </a:spcAft>
              <a:buNone/>
              <a:tabLst/>
              <a:defRPr lang="en-US" sz="1800" kern="1200" dirty="0" smtClean="0">
                <a:solidFill>
                  <a:schemeClr val="tx1"/>
                </a:solidFill>
                <a:latin typeface="+mn-lt"/>
                <a:ea typeface="+mn-ea"/>
                <a:cs typeface="+mn-cs"/>
              </a:defRPr>
            </a:lvl1pPr>
            <a:lvl2pPr marL="146304" indent="-146304">
              <a:lnSpc>
                <a:spcPct val="110000"/>
              </a:lnSpc>
              <a:spcBef>
                <a:spcPts val="0"/>
              </a:spcBef>
              <a:spcAft>
                <a:spcPts val="900"/>
              </a:spcAft>
              <a:buFont typeface="Wingdings" pitchFamily="2" charset="2"/>
              <a:buChar char="§"/>
              <a:tabLst/>
              <a:defRPr sz="1800"/>
            </a:lvl2pPr>
            <a:lvl3pPr marL="0" indent="0">
              <a:lnSpc>
                <a:spcPct val="110000"/>
              </a:lnSpc>
              <a:spcBef>
                <a:spcPts val="0"/>
              </a:spcBef>
              <a:spcAft>
                <a:spcPts val="700"/>
              </a:spcAft>
              <a:buNone/>
              <a:tabLst/>
              <a:defRPr sz="1400"/>
            </a:lvl3pPr>
            <a:lvl4pPr marL="118872" indent="-117475">
              <a:lnSpc>
                <a:spcPct val="110000"/>
              </a:lnSpc>
              <a:spcBef>
                <a:spcPts val="0"/>
              </a:spcBef>
              <a:spcAft>
                <a:spcPts val="900"/>
              </a:spcAft>
              <a:buFont typeface="Wingdings" pitchFamily="2" charset="2"/>
              <a:buChar char="§"/>
              <a:tabLst/>
              <a:defRPr lang="en-US" sz="1400" kern="1200" dirty="0" smtClean="0">
                <a:solidFill>
                  <a:schemeClr val="tx1"/>
                </a:solidFill>
                <a:latin typeface="+mn-lt"/>
                <a:ea typeface="+mn-ea"/>
                <a:cs typeface="+mn-cs"/>
              </a:defRPr>
            </a:lvl4pPr>
            <a:lvl5pPr marL="9525" indent="0">
              <a:buNone/>
              <a:tabLst/>
              <a:defRPr sz="2400"/>
            </a:lvl5pPr>
          </a:lstStyle>
          <a:p>
            <a:pPr lvl="0"/>
            <a:r>
              <a:rPr lang="en-US"/>
              <a:t>Use indent button for bullets and other sizes.</a:t>
            </a:r>
          </a:p>
          <a:p>
            <a:pPr lvl="1"/>
            <a:r>
              <a:rPr lang="en-US"/>
              <a:t>Level2</a:t>
            </a:r>
          </a:p>
          <a:p>
            <a:pPr lvl="2"/>
            <a:r>
              <a:rPr lang="en-US"/>
              <a:t>Level3</a:t>
            </a:r>
          </a:p>
          <a:p>
            <a:pPr lvl="3"/>
            <a:r>
              <a:rPr lang="en-US"/>
              <a:t>Level4</a:t>
            </a:r>
          </a:p>
        </p:txBody>
      </p:sp>
      <p:sp>
        <p:nvSpPr>
          <p:cNvPr id="5" name="icon1">
            <a:extLst>
              <a:ext uri="{FF2B5EF4-FFF2-40B4-BE49-F238E27FC236}">
                <a16:creationId xmlns:a16="http://schemas.microsoft.com/office/drawing/2014/main" id="{6F75956A-BE0C-0FC8-53B7-15EC78EE5306}"/>
              </a:ext>
            </a:extLst>
          </p:cNvPr>
          <p:cNvSpPr>
            <a:spLocks noGrp="1"/>
          </p:cNvSpPr>
          <p:nvPr>
            <p:ph type="pic" sz="quarter" idx="19" hasCustomPrompt="1"/>
          </p:nvPr>
        </p:nvSpPr>
        <p:spPr>
          <a:xfrm>
            <a:off x="495302" y="1868446"/>
            <a:ext cx="1413772" cy="1413233"/>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15" name="header">
            <a:extLst>
              <a:ext uri="{FF2B5EF4-FFF2-40B4-BE49-F238E27FC236}">
                <a16:creationId xmlns:a16="http://schemas.microsoft.com/office/drawing/2014/main" id="{0FCE4B0E-E625-A7CC-36EA-1DB067FFBD58}"/>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6" name="eyebrow">
            <a:extLst>
              <a:ext uri="{FF2B5EF4-FFF2-40B4-BE49-F238E27FC236}">
                <a16:creationId xmlns:a16="http://schemas.microsoft.com/office/drawing/2014/main" id="{BD599CEC-556D-D53A-554C-0E461D0572B9}"/>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3" name="footer/source">
            <a:extLst>
              <a:ext uri="{FF2B5EF4-FFF2-40B4-BE49-F238E27FC236}">
                <a16:creationId xmlns:a16="http://schemas.microsoft.com/office/drawing/2014/main" id="{CBC3A00B-FF82-AE2D-5DC9-F3A47C2B106F}"/>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6" name="content">
            <a:extLst>
              <a:ext uri="{FF2B5EF4-FFF2-40B4-BE49-F238E27FC236}">
                <a16:creationId xmlns:a16="http://schemas.microsoft.com/office/drawing/2014/main" id="{0FAB2FC2-8002-6069-5A53-EFA29E523FCA}"/>
              </a:ext>
            </a:extLst>
          </p:cNvPr>
          <p:cNvSpPr>
            <a:spLocks noGrp="1"/>
          </p:cNvSpPr>
          <p:nvPr>
            <p:ph type="body" sz="quarter" idx="25" hasCustomPrompt="1"/>
          </p:nvPr>
        </p:nvSpPr>
        <p:spPr>
          <a:xfrm>
            <a:off x="3373838" y="3429000"/>
            <a:ext cx="2573391" cy="2544763"/>
          </a:xfrm>
          <a:prstGeom prst="rect">
            <a:avLst/>
          </a:prstGeom>
        </p:spPr>
        <p:txBody>
          <a:bodyPr lIns="0" tIns="0" rIns="0" bIns="0"/>
          <a:lstStyle>
            <a:lvl1pPr marL="0" indent="0">
              <a:lnSpc>
                <a:spcPct val="110000"/>
              </a:lnSpc>
              <a:spcBef>
                <a:spcPts val="0"/>
              </a:spcBef>
              <a:spcAft>
                <a:spcPts val="900"/>
              </a:spcAft>
              <a:buNone/>
              <a:tabLst/>
              <a:defRPr lang="en-US" sz="1800" kern="1200" dirty="0" smtClean="0">
                <a:solidFill>
                  <a:schemeClr val="tx1"/>
                </a:solidFill>
                <a:latin typeface="+mn-lt"/>
                <a:ea typeface="+mn-ea"/>
                <a:cs typeface="+mn-cs"/>
              </a:defRPr>
            </a:lvl1pPr>
            <a:lvl2pPr marL="146304" indent="-146304">
              <a:lnSpc>
                <a:spcPct val="110000"/>
              </a:lnSpc>
              <a:spcBef>
                <a:spcPts val="0"/>
              </a:spcBef>
              <a:spcAft>
                <a:spcPts val="900"/>
              </a:spcAft>
              <a:buFont typeface="Wingdings" pitchFamily="2" charset="2"/>
              <a:buChar char="§"/>
              <a:tabLst/>
              <a:defRPr sz="1800"/>
            </a:lvl2pPr>
            <a:lvl3pPr marL="0" indent="0">
              <a:lnSpc>
                <a:spcPct val="110000"/>
              </a:lnSpc>
              <a:spcBef>
                <a:spcPts val="0"/>
              </a:spcBef>
              <a:spcAft>
                <a:spcPts val="700"/>
              </a:spcAft>
              <a:buNone/>
              <a:tabLst/>
              <a:defRPr sz="1400"/>
            </a:lvl3pPr>
            <a:lvl4pPr marL="118872" indent="-117475">
              <a:lnSpc>
                <a:spcPct val="110000"/>
              </a:lnSpc>
              <a:spcBef>
                <a:spcPts val="0"/>
              </a:spcBef>
              <a:spcAft>
                <a:spcPts val="900"/>
              </a:spcAft>
              <a:buFont typeface="Wingdings" pitchFamily="2" charset="2"/>
              <a:buChar char="§"/>
              <a:tabLst/>
              <a:defRPr lang="en-US" sz="1400" kern="1200" dirty="0" smtClean="0">
                <a:solidFill>
                  <a:schemeClr val="tx1"/>
                </a:solidFill>
                <a:latin typeface="+mn-lt"/>
                <a:ea typeface="+mn-ea"/>
                <a:cs typeface="+mn-cs"/>
              </a:defRPr>
            </a:lvl4pPr>
            <a:lvl5pPr marL="9525" indent="0">
              <a:buNone/>
              <a:tabLst/>
              <a:defRPr sz="2400"/>
            </a:lvl5pPr>
          </a:lstStyle>
          <a:p>
            <a:pPr lvl="0"/>
            <a:r>
              <a:rPr lang="en-US"/>
              <a:t>Use indent button for bullets and other sizes.</a:t>
            </a:r>
          </a:p>
          <a:p>
            <a:pPr lvl="1"/>
            <a:r>
              <a:rPr lang="en-US"/>
              <a:t>Level2</a:t>
            </a:r>
          </a:p>
          <a:p>
            <a:pPr lvl="2"/>
            <a:r>
              <a:rPr lang="en-US"/>
              <a:t>Level3</a:t>
            </a:r>
          </a:p>
          <a:p>
            <a:pPr lvl="3"/>
            <a:r>
              <a:rPr lang="en-US"/>
              <a:t>Level4</a:t>
            </a:r>
          </a:p>
        </p:txBody>
      </p:sp>
      <p:sp>
        <p:nvSpPr>
          <p:cNvPr id="7" name="content">
            <a:extLst>
              <a:ext uri="{FF2B5EF4-FFF2-40B4-BE49-F238E27FC236}">
                <a16:creationId xmlns:a16="http://schemas.microsoft.com/office/drawing/2014/main" id="{D48F307D-BCBD-5771-AD8A-771E61A09F85}"/>
              </a:ext>
            </a:extLst>
          </p:cNvPr>
          <p:cNvSpPr>
            <a:spLocks noGrp="1"/>
          </p:cNvSpPr>
          <p:nvPr>
            <p:ph type="body" sz="quarter" idx="26" hasCustomPrompt="1"/>
          </p:nvPr>
        </p:nvSpPr>
        <p:spPr>
          <a:xfrm>
            <a:off x="6259543" y="3429000"/>
            <a:ext cx="2573391" cy="2544763"/>
          </a:xfrm>
          <a:prstGeom prst="rect">
            <a:avLst/>
          </a:prstGeom>
        </p:spPr>
        <p:txBody>
          <a:bodyPr lIns="0" tIns="0" rIns="0" bIns="0"/>
          <a:lstStyle>
            <a:lvl1pPr marL="0" indent="0">
              <a:lnSpc>
                <a:spcPct val="110000"/>
              </a:lnSpc>
              <a:spcBef>
                <a:spcPts val="0"/>
              </a:spcBef>
              <a:spcAft>
                <a:spcPts val="900"/>
              </a:spcAft>
              <a:buNone/>
              <a:tabLst/>
              <a:defRPr lang="en-US" sz="1800" kern="1200" dirty="0" smtClean="0">
                <a:solidFill>
                  <a:schemeClr val="tx1"/>
                </a:solidFill>
                <a:latin typeface="+mn-lt"/>
                <a:ea typeface="+mn-ea"/>
                <a:cs typeface="+mn-cs"/>
              </a:defRPr>
            </a:lvl1pPr>
            <a:lvl2pPr marL="146304" indent="-146304">
              <a:lnSpc>
                <a:spcPct val="110000"/>
              </a:lnSpc>
              <a:spcBef>
                <a:spcPts val="0"/>
              </a:spcBef>
              <a:spcAft>
                <a:spcPts val="900"/>
              </a:spcAft>
              <a:buFont typeface="Wingdings" pitchFamily="2" charset="2"/>
              <a:buChar char="§"/>
              <a:tabLst/>
              <a:defRPr sz="1800"/>
            </a:lvl2pPr>
            <a:lvl3pPr marL="0" indent="0">
              <a:lnSpc>
                <a:spcPct val="110000"/>
              </a:lnSpc>
              <a:spcBef>
                <a:spcPts val="0"/>
              </a:spcBef>
              <a:spcAft>
                <a:spcPts val="700"/>
              </a:spcAft>
              <a:buNone/>
              <a:tabLst/>
              <a:defRPr sz="1400"/>
            </a:lvl3pPr>
            <a:lvl4pPr marL="118872" indent="-117475">
              <a:lnSpc>
                <a:spcPct val="110000"/>
              </a:lnSpc>
              <a:spcBef>
                <a:spcPts val="0"/>
              </a:spcBef>
              <a:spcAft>
                <a:spcPts val="900"/>
              </a:spcAft>
              <a:buFont typeface="Wingdings" pitchFamily="2" charset="2"/>
              <a:buChar char="§"/>
              <a:tabLst/>
              <a:defRPr lang="en-US" sz="1400" kern="1200" dirty="0" smtClean="0">
                <a:solidFill>
                  <a:schemeClr val="tx1"/>
                </a:solidFill>
                <a:latin typeface="+mn-lt"/>
                <a:ea typeface="+mn-ea"/>
                <a:cs typeface="+mn-cs"/>
              </a:defRPr>
            </a:lvl4pPr>
            <a:lvl5pPr marL="9525" indent="0">
              <a:buNone/>
              <a:tabLst/>
              <a:defRPr sz="2400"/>
            </a:lvl5pPr>
          </a:lstStyle>
          <a:p>
            <a:pPr lvl="0"/>
            <a:r>
              <a:rPr lang="en-US"/>
              <a:t>Use indent button for bullets and other sizes.</a:t>
            </a:r>
          </a:p>
          <a:p>
            <a:pPr lvl="1"/>
            <a:r>
              <a:rPr lang="en-US"/>
              <a:t>Level2</a:t>
            </a:r>
          </a:p>
          <a:p>
            <a:pPr lvl="2"/>
            <a:r>
              <a:rPr lang="en-US"/>
              <a:t>Level3</a:t>
            </a:r>
          </a:p>
          <a:p>
            <a:pPr lvl="3"/>
            <a:r>
              <a:rPr lang="en-US"/>
              <a:t>Level4</a:t>
            </a:r>
          </a:p>
        </p:txBody>
      </p:sp>
      <p:sp>
        <p:nvSpPr>
          <p:cNvPr id="8" name="content">
            <a:extLst>
              <a:ext uri="{FF2B5EF4-FFF2-40B4-BE49-F238E27FC236}">
                <a16:creationId xmlns:a16="http://schemas.microsoft.com/office/drawing/2014/main" id="{EB8D720B-4676-B039-83E2-45EBDF95EEE7}"/>
              </a:ext>
            </a:extLst>
          </p:cNvPr>
          <p:cNvSpPr>
            <a:spLocks noGrp="1"/>
          </p:cNvSpPr>
          <p:nvPr>
            <p:ph type="body" sz="quarter" idx="27" hasCustomPrompt="1"/>
          </p:nvPr>
        </p:nvSpPr>
        <p:spPr>
          <a:xfrm>
            <a:off x="9133373" y="3429000"/>
            <a:ext cx="2573391" cy="2544763"/>
          </a:xfrm>
          <a:prstGeom prst="rect">
            <a:avLst/>
          </a:prstGeom>
        </p:spPr>
        <p:txBody>
          <a:bodyPr lIns="0" tIns="0" rIns="0" bIns="0"/>
          <a:lstStyle>
            <a:lvl1pPr marL="0" indent="0">
              <a:lnSpc>
                <a:spcPct val="110000"/>
              </a:lnSpc>
              <a:spcBef>
                <a:spcPts val="0"/>
              </a:spcBef>
              <a:spcAft>
                <a:spcPts val="900"/>
              </a:spcAft>
              <a:buNone/>
              <a:tabLst/>
              <a:defRPr lang="en-US" sz="1800" kern="1200" dirty="0" smtClean="0">
                <a:solidFill>
                  <a:schemeClr val="tx1"/>
                </a:solidFill>
                <a:latin typeface="+mn-lt"/>
                <a:ea typeface="+mn-ea"/>
                <a:cs typeface="+mn-cs"/>
              </a:defRPr>
            </a:lvl1pPr>
            <a:lvl2pPr marL="146304" indent="-146304">
              <a:lnSpc>
                <a:spcPct val="110000"/>
              </a:lnSpc>
              <a:spcBef>
                <a:spcPts val="0"/>
              </a:spcBef>
              <a:spcAft>
                <a:spcPts val="900"/>
              </a:spcAft>
              <a:buFont typeface="Wingdings" pitchFamily="2" charset="2"/>
              <a:buChar char="§"/>
              <a:tabLst/>
              <a:defRPr sz="1800"/>
            </a:lvl2pPr>
            <a:lvl3pPr marL="0" indent="0">
              <a:lnSpc>
                <a:spcPct val="110000"/>
              </a:lnSpc>
              <a:spcBef>
                <a:spcPts val="0"/>
              </a:spcBef>
              <a:spcAft>
                <a:spcPts val="700"/>
              </a:spcAft>
              <a:buNone/>
              <a:tabLst/>
              <a:defRPr sz="1400"/>
            </a:lvl3pPr>
            <a:lvl4pPr marL="118872" indent="-117475">
              <a:lnSpc>
                <a:spcPct val="110000"/>
              </a:lnSpc>
              <a:spcBef>
                <a:spcPts val="0"/>
              </a:spcBef>
              <a:spcAft>
                <a:spcPts val="900"/>
              </a:spcAft>
              <a:buFont typeface="Wingdings" pitchFamily="2" charset="2"/>
              <a:buChar char="§"/>
              <a:tabLst/>
              <a:defRPr lang="en-US" sz="1400" kern="1200" dirty="0" smtClean="0">
                <a:solidFill>
                  <a:schemeClr val="tx1"/>
                </a:solidFill>
                <a:latin typeface="+mn-lt"/>
                <a:ea typeface="+mn-ea"/>
                <a:cs typeface="+mn-cs"/>
              </a:defRPr>
            </a:lvl4pPr>
            <a:lvl5pPr marL="9525" indent="0">
              <a:buNone/>
              <a:tabLst/>
              <a:defRPr sz="2400"/>
            </a:lvl5pPr>
          </a:lstStyle>
          <a:p>
            <a:pPr lvl="0"/>
            <a:r>
              <a:rPr lang="en-US"/>
              <a:t>Use indent button for bullets and other sizes.</a:t>
            </a:r>
          </a:p>
          <a:p>
            <a:pPr lvl="1"/>
            <a:r>
              <a:rPr lang="en-US"/>
              <a:t>Level2</a:t>
            </a:r>
          </a:p>
          <a:p>
            <a:pPr lvl="2"/>
            <a:r>
              <a:rPr lang="en-US"/>
              <a:t>Level3</a:t>
            </a:r>
          </a:p>
          <a:p>
            <a:pPr lvl="3"/>
            <a:r>
              <a:rPr lang="en-US"/>
              <a:t>Level4</a:t>
            </a:r>
          </a:p>
        </p:txBody>
      </p:sp>
    </p:spTree>
    <p:extLst>
      <p:ext uri="{BB962C8B-B14F-4D97-AF65-F5344CB8AC3E}">
        <p14:creationId xmlns:p14="http://schemas.microsoft.com/office/powerpoint/2010/main" val="2134163170"/>
      </p:ext>
    </p:extLst>
  </p:cSld>
  <p:clrMapOvr>
    <a:masterClrMapping/>
  </p:clrMapOvr>
  <p:extLst>
    <p:ext uri="{DCECCB84-F9BA-43D5-87BE-67443E8EF086}">
      <p15:sldGuideLst xmlns:p15="http://schemas.microsoft.com/office/powerpoint/2012/main">
        <p15:guide id="1" pos="1944" userDrawn="1">
          <p15:clr>
            <a:srgbClr val="FBAE40"/>
          </p15:clr>
        </p15:guide>
        <p15:guide id="2" pos="2118" userDrawn="1">
          <p15:clr>
            <a:srgbClr val="FBAE40"/>
          </p15:clr>
        </p15:guide>
        <p15:guide id="3" pos="3750" userDrawn="1">
          <p15:clr>
            <a:srgbClr val="FBAE40"/>
          </p15:clr>
        </p15:guide>
        <p15:guide id="4" pos="3932" userDrawn="1">
          <p15:clr>
            <a:srgbClr val="FBAE40"/>
          </p15:clr>
        </p15:guide>
        <p15:guide id="5" pos="5564" userDrawn="1">
          <p15:clr>
            <a:srgbClr val="FBAE40"/>
          </p15:clr>
        </p15:guide>
        <p15:guide id="6" pos="5744"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Sheet (up to 8 names)">
    <p:spTree>
      <p:nvGrpSpPr>
        <p:cNvPr id="1" name=""/>
        <p:cNvGrpSpPr/>
        <p:nvPr/>
      </p:nvGrpSpPr>
      <p:grpSpPr>
        <a:xfrm>
          <a:off x="0" y="0"/>
          <a:ext cx="0" cy="0"/>
          <a:chOff x="0" y="0"/>
          <a:chExt cx="0" cy="0"/>
        </a:xfrm>
      </p:grpSpPr>
      <p:sp>
        <p:nvSpPr>
          <p:cNvPr id="11" name="content8">
            <a:extLst>
              <a:ext uri="{FF2B5EF4-FFF2-40B4-BE49-F238E27FC236}">
                <a16:creationId xmlns:a16="http://schemas.microsoft.com/office/drawing/2014/main" id="{D5645E54-AB91-03F0-7301-9A6E7194D02D}"/>
              </a:ext>
            </a:extLst>
          </p:cNvPr>
          <p:cNvSpPr>
            <a:spLocks noGrp="1"/>
          </p:cNvSpPr>
          <p:nvPr>
            <p:ph type="body" sz="quarter" idx="40" hasCustomPrompt="1"/>
          </p:nvPr>
        </p:nvSpPr>
        <p:spPr>
          <a:xfrm>
            <a:off x="10342220" y="3440376"/>
            <a:ext cx="1356757" cy="1059658"/>
          </a:xfrm>
          <a:prstGeom prst="rect">
            <a:avLst/>
          </a:prstGeom>
        </p:spPr>
        <p:txBody>
          <a:bodyPr lIns="0" tIns="0" rIns="0" bIns="0"/>
          <a:lstStyle>
            <a:lvl1pPr marL="0" indent="0">
              <a:lnSpc>
                <a:spcPct val="110000"/>
              </a:lnSpc>
              <a:spcBef>
                <a:spcPts val="0"/>
              </a:spcBef>
              <a:spcAft>
                <a:spcPts val="600"/>
              </a:spcAft>
              <a:buNone/>
              <a:tabLst/>
              <a:defRPr sz="1200"/>
            </a:lvl1pPr>
            <a:lvl2pPr marL="0" indent="0">
              <a:lnSpc>
                <a:spcPct val="100000"/>
              </a:lnSpc>
              <a:spcBef>
                <a:spcPts val="0"/>
              </a:spcBef>
              <a:spcAft>
                <a:spcPts val="600"/>
              </a:spcAft>
              <a:buNone/>
              <a:tabLst/>
              <a:defRPr sz="1200" b="1"/>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a:t>
            </a:r>
          </a:p>
          <a:p>
            <a:pPr lvl="0"/>
            <a:r>
              <a:rPr lang="en-US"/>
              <a:t>Title</a:t>
            </a:r>
          </a:p>
          <a:p>
            <a:pPr lvl="0"/>
            <a:r>
              <a:rPr lang="en-US"/>
              <a:t>Company</a:t>
            </a:r>
          </a:p>
        </p:txBody>
      </p:sp>
      <p:sp>
        <p:nvSpPr>
          <p:cNvPr id="36" name="icon8">
            <a:extLst>
              <a:ext uri="{FF2B5EF4-FFF2-40B4-BE49-F238E27FC236}">
                <a16:creationId xmlns:a16="http://schemas.microsoft.com/office/drawing/2014/main" id="{1C97574B-4378-0763-7C62-F455E3FD13CE}"/>
              </a:ext>
            </a:extLst>
          </p:cNvPr>
          <p:cNvSpPr>
            <a:spLocks noGrp="1"/>
          </p:cNvSpPr>
          <p:nvPr>
            <p:ph type="pic" sz="quarter" idx="32" hasCustomPrompt="1"/>
          </p:nvPr>
        </p:nvSpPr>
        <p:spPr>
          <a:xfrm>
            <a:off x="9131302" y="3443247"/>
            <a:ext cx="1060062" cy="1059658"/>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10" name="content7">
            <a:extLst>
              <a:ext uri="{FF2B5EF4-FFF2-40B4-BE49-F238E27FC236}">
                <a16:creationId xmlns:a16="http://schemas.microsoft.com/office/drawing/2014/main" id="{EA8A6F4E-65FE-633C-5B4F-9F3231A4ECE3}"/>
              </a:ext>
            </a:extLst>
          </p:cNvPr>
          <p:cNvSpPr>
            <a:spLocks noGrp="1"/>
          </p:cNvSpPr>
          <p:nvPr>
            <p:ph type="body" sz="quarter" idx="39" hasCustomPrompt="1"/>
          </p:nvPr>
        </p:nvSpPr>
        <p:spPr>
          <a:xfrm>
            <a:off x="7479751" y="3440376"/>
            <a:ext cx="1356757" cy="1059658"/>
          </a:xfrm>
          <a:prstGeom prst="rect">
            <a:avLst/>
          </a:prstGeom>
        </p:spPr>
        <p:txBody>
          <a:bodyPr lIns="0" tIns="0" rIns="0" bIns="0"/>
          <a:lstStyle>
            <a:lvl1pPr marL="0" indent="0">
              <a:lnSpc>
                <a:spcPct val="110000"/>
              </a:lnSpc>
              <a:spcBef>
                <a:spcPts val="0"/>
              </a:spcBef>
              <a:spcAft>
                <a:spcPts val="600"/>
              </a:spcAft>
              <a:buNone/>
              <a:tabLst/>
              <a:defRPr sz="1200"/>
            </a:lvl1pPr>
            <a:lvl2pPr marL="0" indent="0">
              <a:lnSpc>
                <a:spcPct val="100000"/>
              </a:lnSpc>
              <a:spcBef>
                <a:spcPts val="0"/>
              </a:spcBef>
              <a:spcAft>
                <a:spcPts val="600"/>
              </a:spcAft>
              <a:buNone/>
              <a:tabLst/>
              <a:defRPr sz="1200" b="1"/>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a:t>
            </a:r>
          </a:p>
          <a:p>
            <a:pPr lvl="0"/>
            <a:r>
              <a:rPr lang="en-US"/>
              <a:t>Title</a:t>
            </a:r>
          </a:p>
          <a:p>
            <a:pPr lvl="0"/>
            <a:r>
              <a:rPr lang="en-US"/>
              <a:t>Company</a:t>
            </a:r>
          </a:p>
        </p:txBody>
      </p:sp>
      <p:sp>
        <p:nvSpPr>
          <p:cNvPr id="34" name="icon7">
            <a:extLst>
              <a:ext uri="{FF2B5EF4-FFF2-40B4-BE49-F238E27FC236}">
                <a16:creationId xmlns:a16="http://schemas.microsoft.com/office/drawing/2014/main" id="{F97CE30A-8032-21A6-3690-429160FEBE78}"/>
              </a:ext>
            </a:extLst>
          </p:cNvPr>
          <p:cNvSpPr>
            <a:spLocks noGrp="1"/>
          </p:cNvSpPr>
          <p:nvPr>
            <p:ph type="pic" sz="quarter" idx="30" hasCustomPrompt="1"/>
          </p:nvPr>
        </p:nvSpPr>
        <p:spPr>
          <a:xfrm>
            <a:off x="6245862" y="3443247"/>
            <a:ext cx="1060062" cy="1059658"/>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9" name="content6">
            <a:extLst>
              <a:ext uri="{FF2B5EF4-FFF2-40B4-BE49-F238E27FC236}">
                <a16:creationId xmlns:a16="http://schemas.microsoft.com/office/drawing/2014/main" id="{48B0B026-0156-B103-CE71-FE257A356257}"/>
              </a:ext>
            </a:extLst>
          </p:cNvPr>
          <p:cNvSpPr>
            <a:spLocks noGrp="1"/>
          </p:cNvSpPr>
          <p:nvPr>
            <p:ph type="body" sz="quarter" idx="38" hasCustomPrompt="1"/>
          </p:nvPr>
        </p:nvSpPr>
        <p:spPr>
          <a:xfrm>
            <a:off x="4590777" y="3440376"/>
            <a:ext cx="1356757" cy="1059658"/>
          </a:xfrm>
          <a:prstGeom prst="rect">
            <a:avLst/>
          </a:prstGeom>
        </p:spPr>
        <p:txBody>
          <a:bodyPr lIns="0" tIns="0" rIns="0" bIns="0"/>
          <a:lstStyle>
            <a:lvl1pPr marL="0" indent="0">
              <a:lnSpc>
                <a:spcPct val="110000"/>
              </a:lnSpc>
              <a:spcBef>
                <a:spcPts val="0"/>
              </a:spcBef>
              <a:spcAft>
                <a:spcPts val="600"/>
              </a:spcAft>
              <a:buNone/>
              <a:tabLst/>
              <a:defRPr sz="1200"/>
            </a:lvl1pPr>
            <a:lvl2pPr marL="0" indent="0">
              <a:lnSpc>
                <a:spcPct val="100000"/>
              </a:lnSpc>
              <a:spcBef>
                <a:spcPts val="0"/>
              </a:spcBef>
              <a:spcAft>
                <a:spcPts val="600"/>
              </a:spcAft>
              <a:buNone/>
              <a:tabLst/>
              <a:defRPr sz="1200" b="1"/>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a:t>
            </a:r>
          </a:p>
          <a:p>
            <a:pPr lvl="0"/>
            <a:r>
              <a:rPr lang="en-US"/>
              <a:t>Title</a:t>
            </a:r>
          </a:p>
          <a:p>
            <a:pPr lvl="0"/>
            <a:r>
              <a:rPr lang="en-US"/>
              <a:t>Company</a:t>
            </a:r>
          </a:p>
        </p:txBody>
      </p:sp>
      <p:sp>
        <p:nvSpPr>
          <p:cNvPr id="31" name="icon6">
            <a:extLst>
              <a:ext uri="{FF2B5EF4-FFF2-40B4-BE49-F238E27FC236}">
                <a16:creationId xmlns:a16="http://schemas.microsoft.com/office/drawing/2014/main" id="{CD6688D6-CE92-1C55-40F4-C968FCE3B003}"/>
              </a:ext>
            </a:extLst>
          </p:cNvPr>
          <p:cNvSpPr>
            <a:spLocks noGrp="1"/>
          </p:cNvSpPr>
          <p:nvPr>
            <p:ph type="pic" sz="quarter" idx="27" hasCustomPrompt="1"/>
          </p:nvPr>
        </p:nvSpPr>
        <p:spPr>
          <a:xfrm>
            <a:off x="3370582" y="3443247"/>
            <a:ext cx="1060062" cy="1059658"/>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8" name="content5">
            <a:extLst>
              <a:ext uri="{FF2B5EF4-FFF2-40B4-BE49-F238E27FC236}">
                <a16:creationId xmlns:a16="http://schemas.microsoft.com/office/drawing/2014/main" id="{BEEFDB2F-FD33-1FB6-0881-21C39BEAB40E}"/>
              </a:ext>
            </a:extLst>
          </p:cNvPr>
          <p:cNvSpPr>
            <a:spLocks noGrp="1"/>
          </p:cNvSpPr>
          <p:nvPr>
            <p:ph type="body" sz="quarter" idx="37" hasCustomPrompt="1"/>
          </p:nvPr>
        </p:nvSpPr>
        <p:spPr>
          <a:xfrm>
            <a:off x="1715056" y="3440376"/>
            <a:ext cx="1356757" cy="1059658"/>
          </a:xfrm>
          <a:prstGeom prst="rect">
            <a:avLst/>
          </a:prstGeom>
        </p:spPr>
        <p:txBody>
          <a:bodyPr lIns="0" tIns="0" rIns="0" bIns="0"/>
          <a:lstStyle>
            <a:lvl1pPr marL="0" indent="0">
              <a:lnSpc>
                <a:spcPct val="110000"/>
              </a:lnSpc>
              <a:spcBef>
                <a:spcPts val="0"/>
              </a:spcBef>
              <a:spcAft>
                <a:spcPts val="600"/>
              </a:spcAft>
              <a:buNone/>
              <a:tabLst/>
              <a:defRPr sz="1200"/>
            </a:lvl1pPr>
            <a:lvl2pPr marL="0" indent="0">
              <a:lnSpc>
                <a:spcPct val="100000"/>
              </a:lnSpc>
              <a:spcBef>
                <a:spcPts val="0"/>
              </a:spcBef>
              <a:spcAft>
                <a:spcPts val="600"/>
              </a:spcAft>
              <a:buNone/>
              <a:tabLst/>
              <a:defRPr sz="1200" b="1"/>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a:t>
            </a:r>
          </a:p>
          <a:p>
            <a:pPr lvl="0"/>
            <a:r>
              <a:rPr lang="en-US"/>
              <a:t>Title</a:t>
            </a:r>
          </a:p>
          <a:p>
            <a:pPr lvl="0"/>
            <a:r>
              <a:rPr lang="en-US"/>
              <a:t>Company</a:t>
            </a:r>
          </a:p>
        </p:txBody>
      </p:sp>
      <p:sp>
        <p:nvSpPr>
          <p:cNvPr id="30" name="icon5">
            <a:extLst>
              <a:ext uri="{FF2B5EF4-FFF2-40B4-BE49-F238E27FC236}">
                <a16:creationId xmlns:a16="http://schemas.microsoft.com/office/drawing/2014/main" id="{A2F688EE-D232-2F75-F318-A2495F4DFB95}"/>
              </a:ext>
            </a:extLst>
          </p:cNvPr>
          <p:cNvSpPr>
            <a:spLocks noGrp="1"/>
          </p:cNvSpPr>
          <p:nvPr>
            <p:ph type="pic" sz="quarter" idx="26" hasCustomPrompt="1"/>
          </p:nvPr>
        </p:nvSpPr>
        <p:spPr>
          <a:xfrm>
            <a:off x="495302" y="3443247"/>
            <a:ext cx="1060062" cy="1059658"/>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4" name="content4">
            <a:extLst>
              <a:ext uri="{FF2B5EF4-FFF2-40B4-BE49-F238E27FC236}">
                <a16:creationId xmlns:a16="http://schemas.microsoft.com/office/drawing/2014/main" id="{701BE657-6F66-8A33-32DE-3D9779379007}"/>
              </a:ext>
            </a:extLst>
          </p:cNvPr>
          <p:cNvSpPr>
            <a:spLocks noGrp="1"/>
          </p:cNvSpPr>
          <p:nvPr>
            <p:ph type="body" sz="quarter" idx="36" hasCustomPrompt="1"/>
          </p:nvPr>
        </p:nvSpPr>
        <p:spPr>
          <a:xfrm>
            <a:off x="10342220" y="1863368"/>
            <a:ext cx="1356757" cy="1059658"/>
          </a:xfrm>
          <a:prstGeom prst="rect">
            <a:avLst/>
          </a:prstGeom>
        </p:spPr>
        <p:txBody>
          <a:bodyPr lIns="0" tIns="0" rIns="0" bIns="0"/>
          <a:lstStyle>
            <a:lvl1pPr marL="0" indent="0">
              <a:lnSpc>
                <a:spcPct val="110000"/>
              </a:lnSpc>
              <a:spcBef>
                <a:spcPts val="0"/>
              </a:spcBef>
              <a:spcAft>
                <a:spcPts val="600"/>
              </a:spcAft>
              <a:buNone/>
              <a:tabLst/>
              <a:defRPr sz="1200"/>
            </a:lvl1pPr>
            <a:lvl2pPr marL="0" indent="0">
              <a:lnSpc>
                <a:spcPct val="100000"/>
              </a:lnSpc>
              <a:spcBef>
                <a:spcPts val="0"/>
              </a:spcBef>
              <a:spcAft>
                <a:spcPts val="600"/>
              </a:spcAft>
              <a:buNone/>
              <a:tabLst/>
              <a:defRPr sz="1200" b="1"/>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a:t>
            </a:r>
          </a:p>
          <a:p>
            <a:pPr lvl="0"/>
            <a:r>
              <a:rPr lang="en-US"/>
              <a:t>Title</a:t>
            </a:r>
          </a:p>
          <a:p>
            <a:pPr lvl="0"/>
            <a:r>
              <a:rPr lang="en-US"/>
              <a:t>Company</a:t>
            </a:r>
          </a:p>
        </p:txBody>
      </p:sp>
      <p:sp>
        <p:nvSpPr>
          <p:cNvPr id="28" name="icon4">
            <a:extLst>
              <a:ext uri="{FF2B5EF4-FFF2-40B4-BE49-F238E27FC236}">
                <a16:creationId xmlns:a16="http://schemas.microsoft.com/office/drawing/2014/main" id="{0BDAE714-96B3-D595-B559-BD4E937EFCF0}"/>
              </a:ext>
            </a:extLst>
          </p:cNvPr>
          <p:cNvSpPr>
            <a:spLocks noGrp="1"/>
          </p:cNvSpPr>
          <p:nvPr>
            <p:ph type="pic" sz="quarter" idx="24" hasCustomPrompt="1"/>
          </p:nvPr>
        </p:nvSpPr>
        <p:spPr>
          <a:xfrm>
            <a:off x="9131302" y="1868447"/>
            <a:ext cx="1060062" cy="1059658"/>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3" name="content3">
            <a:extLst>
              <a:ext uri="{FF2B5EF4-FFF2-40B4-BE49-F238E27FC236}">
                <a16:creationId xmlns:a16="http://schemas.microsoft.com/office/drawing/2014/main" id="{E4A4F1F0-BE9F-D37C-6F3D-DF9827D4C29E}"/>
              </a:ext>
            </a:extLst>
          </p:cNvPr>
          <p:cNvSpPr>
            <a:spLocks noGrp="1"/>
          </p:cNvSpPr>
          <p:nvPr>
            <p:ph type="body" sz="quarter" idx="35" hasCustomPrompt="1"/>
          </p:nvPr>
        </p:nvSpPr>
        <p:spPr>
          <a:xfrm>
            <a:off x="7479751" y="1863368"/>
            <a:ext cx="1356757" cy="1059658"/>
          </a:xfrm>
          <a:prstGeom prst="rect">
            <a:avLst/>
          </a:prstGeom>
        </p:spPr>
        <p:txBody>
          <a:bodyPr lIns="0" tIns="0" rIns="0" bIns="0"/>
          <a:lstStyle>
            <a:lvl1pPr marL="0" indent="0">
              <a:lnSpc>
                <a:spcPct val="110000"/>
              </a:lnSpc>
              <a:spcBef>
                <a:spcPts val="0"/>
              </a:spcBef>
              <a:spcAft>
                <a:spcPts val="600"/>
              </a:spcAft>
              <a:buNone/>
              <a:tabLst/>
              <a:defRPr sz="1200"/>
            </a:lvl1pPr>
            <a:lvl2pPr marL="0" indent="0">
              <a:lnSpc>
                <a:spcPct val="100000"/>
              </a:lnSpc>
              <a:spcBef>
                <a:spcPts val="0"/>
              </a:spcBef>
              <a:spcAft>
                <a:spcPts val="600"/>
              </a:spcAft>
              <a:buNone/>
              <a:tabLst/>
              <a:defRPr sz="1200" b="1"/>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a:t>
            </a:r>
          </a:p>
          <a:p>
            <a:pPr lvl="0"/>
            <a:r>
              <a:rPr lang="en-US"/>
              <a:t>Title</a:t>
            </a:r>
          </a:p>
          <a:p>
            <a:pPr lvl="0"/>
            <a:r>
              <a:rPr lang="en-US"/>
              <a:t>Company</a:t>
            </a:r>
          </a:p>
        </p:txBody>
      </p:sp>
      <p:sp>
        <p:nvSpPr>
          <p:cNvPr id="26" name="icon3">
            <a:extLst>
              <a:ext uri="{FF2B5EF4-FFF2-40B4-BE49-F238E27FC236}">
                <a16:creationId xmlns:a16="http://schemas.microsoft.com/office/drawing/2014/main" id="{1EA24F75-F5A6-1453-827B-265986253BE4}"/>
              </a:ext>
            </a:extLst>
          </p:cNvPr>
          <p:cNvSpPr>
            <a:spLocks noGrp="1"/>
          </p:cNvSpPr>
          <p:nvPr>
            <p:ph type="pic" sz="quarter" idx="22" hasCustomPrompt="1"/>
          </p:nvPr>
        </p:nvSpPr>
        <p:spPr>
          <a:xfrm>
            <a:off x="6245862" y="1868447"/>
            <a:ext cx="1060062" cy="1059658"/>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2" name="content2">
            <a:extLst>
              <a:ext uri="{FF2B5EF4-FFF2-40B4-BE49-F238E27FC236}">
                <a16:creationId xmlns:a16="http://schemas.microsoft.com/office/drawing/2014/main" id="{F07730AE-5FED-BEF3-9843-4EB42BCAA97D}"/>
              </a:ext>
            </a:extLst>
          </p:cNvPr>
          <p:cNvSpPr>
            <a:spLocks noGrp="1"/>
          </p:cNvSpPr>
          <p:nvPr>
            <p:ph type="body" sz="quarter" idx="34" hasCustomPrompt="1"/>
          </p:nvPr>
        </p:nvSpPr>
        <p:spPr>
          <a:xfrm>
            <a:off x="4590777" y="1863368"/>
            <a:ext cx="1356757" cy="1059658"/>
          </a:xfrm>
          <a:prstGeom prst="rect">
            <a:avLst/>
          </a:prstGeom>
        </p:spPr>
        <p:txBody>
          <a:bodyPr lIns="0" tIns="0" rIns="0" bIns="0"/>
          <a:lstStyle>
            <a:lvl1pPr marL="0" indent="0">
              <a:lnSpc>
                <a:spcPct val="110000"/>
              </a:lnSpc>
              <a:spcBef>
                <a:spcPts val="0"/>
              </a:spcBef>
              <a:spcAft>
                <a:spcPts val="600"/>
              </a:spcAft>
              <a:buNone/>
              <a:tabLst/>
              <a:defRPr sz="1200"/>
            </a:lvl1pPr>
            <a:lvl2pPr marL="0" indent="0">
              <a:lnSpc>
                <a:spcPct val="100000"/>
              </a:lnSpc>
              <a:spcBef>
                <a:spcPts val="0"/>
              </a:spcBef>
              <a:spcAft>
                <a:spcPts val="600"/>
              </a:spcAft>
              <a:buNone/>
              <a:tabLst/>
              <a:defRPr sz="1200" b="1"/>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a:t>
            </a:r>
          </a:p>
          <a:p>
            <a:pPr lvl="0"/>
            <a:r>
              <a:rPr lang="en-US"/>
              <a:t>Title</a:t>
            </a:r>
          </a:p>
          <a:p>
            <a:pPr lvl="0"/>
            <a:r>
              <a:rPr lang="en-US"/>
              <a:t>Company</a:t>
            </a:r>
          </a:p>
        </p:txBody>
      </p:sp>
      <p:sp>
        <p:nvSpPr>
          <p:cNvPr id="23" name="icon2">
            <a:extLst>
              <a:ext uri="{FF2B5EF4-FFF2-40B4-BE49-F238E27FC236}">
                <a16:creationId xmlns:a16="http://schemas.microsoft.com/office/drawing/2014/main" id="{1415527C-4BEA-3F65-B04E-AD0185F6E52F}"/>
              </a:ext>
            </a:extLst>
          </p:cNvPr>
          <p:cNvSpPr>
            <a:spLocks noGrp="1"/>
          </p:cNvSpPr>
          <p:nvPr>
            <p:ph type="pic" sz="quarter" idx="20" hasCustomPrompt="1"/>
          </p:nvPr>
        </p:nvSpPr>
        <p:spPr>
          <a:xfrm>
            <a:off x="3370582" y="1868447"/>
            <a:ext cx="1060062" cy="1059658"/>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24" name="content">
            <a:extLst>
              <a:ext uri="{FF2B5EF4-FFF2-40B4-BE49-F238E27FC236}">
                <a16:creationId xmlns:a16="http://schemas.microsoft.com/office/drawing/2014/main" id="{842C05BD-F67E-9FDC-BD64-A2A7D8B9A182}"/>
              </a:ext>
            </a:extLst>
          </p:cNvPr>
          <p:cNvSpPr>
            <a:spLocks noGrp="1"/>
          </p:cNvSpPr>
          <p:nvPr>
            <p:ph type="body" sz="quarter" idx="12" hasCustomPrompt="1"/>
          </p:nvPr>
        </p:nvSpPr>
        <p:spPr>
          <a:xfrm>
            <a:off x="1715056" y="1863368"/>
            <a:ext cx="1356757" cy="1059658"/>
          </a:xfrm>
          <a:prstGeom prst="rect">
            <a:avLst/>
          </a:prstGeom>
        </p:spPr>
        <p:txBody>
          <a:bodyPr lIns="0" tIns="0" rIns="0" bIns="0"/>
          <a:lstStyle>
            <a:lvl1pPr marL="0" indent="0">
              <a:lnSpc>
                <a:spcPct val="110000"/>
              </a:lnSpc>
              <a:spcBef>
                <a:spcPts val="0"/>
              </a:spcBef>
              <a:spcAft>
                <a:spcPts val="600"/>
              </a:spcAft>
              <a:buNone/>
              <a:tabLst/>
              <a:defRPr sz="1200"/>
            </a:lvl1pPr>
            <a:lvl2pPr marL="0" indent="0">
              <a:lnSpc>
                <a:spcPct val="100000"/>
              </a:lnSpc>
              <a:spcBef>
                <a:spcPts val="0"/>
              </a:spcBef>
              <a:spcAft>
                <a:spcPts val="600"/>
              </a:spcAft>
              <a:buNone/>
              <a:tabLst/>
              <a:defRPr sz="1200" b="1"/>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a:t>
            </a:r>
          </a:p>
          <a:p>
            <a:pPr lvl="0"/>
            <a:r>
              <a:rPr lang="en-US"/>
              <a:t>Title</a:t>
            </a:r>
          </a:p>
          <a:p>
            <a:pPr lvl="0"/>
            <a:r>
              <a:rPr lang="en-US"/>
              <a:t>Company</a:t>
            </a:r>
          </a:p>
        </p:txBody>
      </p:sp>
      <p:sp>
        <p:nvSpPr>
          <p:cNvPr id="5" name="icon1">
            <a:extLst>
              <a:ext uri="{FF2B5EF4-FFF2-40B4-BE49-F238E27FC236}">
                <a16:creationId xmlns:a16="http://schemas.microsoft.com/office/drawing/2014/main" id="{6F75956A-BE0C-0FC8-53B7-15EC78EE5306}"/>
              </a:ext>
            </a:extLst>
          </p:cNvPr>
          <p:cNvSpPr>
            <a:spLocks noGrp="1"/>
          </p:cNvSpPr>
          <p:nvPr>
            <p:ph type="pic" sz="quarter" idx="19" hasCustomPrompt="1"/>
          </p:nvPr>
        </p:nvSpPr>
        <p:spPr>
          <a:xfrm>
            <a:off x="495302" y="1868447"/>
            <a:ext cx="1060062" cy="1059658"/>
          </a:xfrm>
          <a:prstGeom prst="rect">
            <a:avLst/>
          </a:prstGeom>
        </p:spPr>
        <p:txBody>
          <a:bodyPr bIns="914400" anchor="ctr" anchorCtr="0"/>
          <a:lstStyle>
            <a:lvl1pPr marL="0" indent="0" algn="ctr">
              <a:buNone/>
              <a:defRPr sz="1200">
                <a:solidFill>
                  <a:schemeClr val="bg1">
                    <a:lumMod val="85000"/>
                  </a:schemeClr>
                </a:solidFill>
              </a:defRPr>
            </a:lvl1pPr>
          </a:lstStyle>
          <a:p>
            <a:r>
              <a:rPr lang="en-US"/>
              <a:t>Insert headshot</a:t>
            </a:r>
          </a:p>
        </p:txBody>
      </p:sp>
      <p:sp>
        <p:nvSpPr>
          <p:cNvPr id="14" name="header">
            <a:extLst>
              <a:ext uri="{FF2B5EF4-FFF2-40B4-BE49-F238E27FC236}">
                <a16:creationId xmlns:a16="http://schemas.microsoft.com/office/drawing/2014/main" id="{11C07A7B-3BB6-9150-DC60-A3ABA7DD42AE}"/>
              </a:ext>
            </a:extLst>
          </p:cNvPr>
          <p:cNvSpPr>
            <a:spLocks noGrp="1" noRot="1" noMove="1" noResize="1" noEditPoints="1" noAdjustHandles="1" noChangeArrowheads="1" noChangeShapeType="1"/>
          </p:cNvSpPr>
          <p:nvPr>
            <p:ph type="body" sz="quarter" idx="15" hasCustomPrompt="1"/>
          </p:nvPr>
        </p:nvSpPr>
        <p:spPr>
          <a:xfrm>
            <a:off x="481475" y="623964"/>
            <a:ext cx="11226338"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5" name="eyebrow">
            <a:extLst>
              <a:ext uri="{FF2B5EF4-FFF2-40B4-BE49-F238E27FC236}">
                <a16:creationId xmlns:a16="http://schemas.microsoft.com/office/drawing/2014/main" id="{3FFFB42F-2AE6-5D16-E27E-531933E23AE9}"/>
              </a:ext>
            </a:extLst>
          </p:cNvPr>
          <p:cNvSpPr>
            <a:spLocks noGrp="1" noRot="1" noMove="1" noResize="1" noEditPoints="1" noAdjustHandles="1" noChangeArrowheads="1" noChangeShapeType="1"/>
          </p:cNvSpPr>
          <p:nvPr>
            <p:ph type="body" sz="quarter" idx="14" hasCustomPrompt="1"/>
          </p:nvPr>
        </p:nvSpPr>
        <p:spPr>
          <a:xfrm>
            <a:off x="481290" y="362264"/>
            <a:ext cx="11226338" cy="261700"/>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6" name="footer/source">
            <a:extLst>
              <a:ext uri="{FF2B5EF4-FFF2-40B4-BE49-F238E27FC236}">
                <a16:creationId xmlns:a16="http://schemas.microsoft.com/office/drawing/2014/main" id="{53F1186D-BE1D-B95C-5DC1-19168A2AC9E1}"/>
              </a:ext>
            </a:extLst>
          </p:cNvPr>
          <p:cNvSpPr>
            <a:spLocks noGrp="1" noRot="1" noMove="1" noResize="1" noEditPoints="1" noAdjustHandles="1" noChangeArrowheads="1" noChangeShapeType="1"/>
          </p:cNvSpPr>
          <p:nvPr>
            <p:ph type="body" sz="quarter" idx="13" hasCustomPrompt="1"/>
          </p:nvPr>
        </p:nvSpPr>
        <p:spPr>
          <a:xfrm>
            <a:off x="1709928" y="6355080"/>
            <a:ext cx="9279720" cy="255566"/>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3041374720"/>
      </p:ext>
    </p:extLst>
  </p:cSld>
  <p:clrMapOvr>
    <a:masterClrMapping/>
  </p:clrMapOvr>
  <p:extLst>
    <p:ext uri="{DCECCB84-F9BA-43D5-87BE-67443E8EF086}">
      <p15:sldGuideLst xmlns:p15="http://schemas.microsoft.com/office/powerpoint/2012/main">
        <p15:guide id="1" pos="1944" userDrawn="1">
          <p15:clr>
            <a:srgbClr val="FBAE40"/>
          </p15:clr>
        </p15:guide>
        <p15:guide id="2" pos="2118" userDrawn="1">
          <p15:clr>
            <a:srgbClr val="FBAE40"/>
          </p15:clr>
        </p15:guide>
        <p15:guide id="3" pos="3750" userDrawn="1">
          <p15:clr>
            <a:srgbClr val="FBAE40"/>
          </p15:clr>
        </p15:guide>
        <p15:guide id="4" pos="3932" userDrawn="1">
          <p15:clr>
            <a:srgbClr val="FBAE40"/>
          </p15:clr>
        </p15:guide>
        <p15:guide id="5" pos="5564" userDrawn="1">
          <p15:clr>
            <a:srgbClr val="FBAE40"/>
          </p15:clr>
        </p15:guide>
        <p15:guide id="6" pos="5744"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sclaimer - Morningstar">
    <p:bg>
      <p:bgPr>
        <a:solidFill>
          <a:schemeClr val="bg1"/>
        </a:solidFill>
        <a:effectLst/>
      </p:bgPr>
    </p:bg>
    <p:spTree>
      <p:nvGrpSpPr>
        <p:cNvPr id="1" name=""/>
        <p:cNvGrpSpPr/>
        <p:nvPr/>
      </p:nvGrpSpPr>
      <p:grpSpPr>
        <a:xfrm>
          <a:off x="0" y="0"/>
          <a:ext cx="0" cy="0"/>
          <a:chOff x="0" y="0"/>
          <a:chExt cx="0" cy="0"/>
        </a:xfrm>
      </p:grpSpPr>
      <p:sp>
        <p:nvSpPr>
          <p:cNvPr id="5" name="Text Placeholder 34">
            <a:extLst>
              <a:ext uri="{FF2B5EF4-FFF2-40B4-BE49-F238E27FC236}">
                <a16:creationId xmlns:a16="http://schemas.microsoft.com/office/drawing/2014/main" id="{FBB1A6AA-50C5-F260-EA3C-69AB5F9048C7}"/>
              </a:ext>
            </a:extLst>
          </p:cNvPr>
          <p:cNvSpPr>
            <a:spLocks noGrp="1" noRot="1" noMove="1" noResize="1" noEditPoints="1" noAdjustHandles="1" noChangeArrowheads="1" noChangeShapeType="1"/>
          </p:cNvSpPr>
          <p:nvPr>
            <p:ph type="body" sz="quarter" idx="14" hasCustomPrompt="1"/>
          </p:nvPr>
        </p:nvSpPr>
        <p:spPr>
          <a:xfrm>
            <a:off x="477837" y="1854200"/>
            <a:ext cx="11229975" cy="4119563"/>
          </a:xfrm>
          <a:prstGeom prst="rect">
            <a:avLst/>
          </a:prstGeom>
        </p:spPr>
        <p:txBody>
          <a:bodyPr lIns="0" tIns="0" rIns="0" bIns="0" numCol="3" spcCol="228600" anchor="t"/>
          <a:lstStyle>
            <a:lvl1pPr marL="0" indent="0">
              <a:lnSpc>
                <a:spcPct val="110000"/>
              </a:lnSpc>
              <a:spcBef>
                <a:spcPts val="0"/>
              </a:spcBef>
              <a:spcAft>
                <a:spcPts val="400"/>
              </a:spcAft>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Ensure you paste the appropriate legal disclaimer here.</a:t>
            </a:r>
          </a:p>
        </p:txBody>
      </p:sp>
      <p:pic>
        <p:nvPicPr>
          <p:cNvPr id="3" name="Graphic 2">
            <a:extLst>
              <a:ext uri="{FF2B5EF4-FFF2-40B4-BE49-F238E27FC236}">
                <a16:creationId xmlns:a16="http://schemas.microsoft.com/office/drawing/2014/main" id="{0E1AFB34-471C-8F0C-DF7A-2EE4C2D701E5}"/>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Tree>
    <p:extLst>
      <p:ext uri="{BB962C8B-B14F-4D97-AF65-F5344CB8AC3E}">
        <p14:creationId xmlns:p14="http://schemas.microsoft.com/office/powerpoint/2010/main" val="305148819"/>
      </p:ext>
    </p:extLst>
  </p:cSld>
  <p:clrMapOvr>
    <a:masterClrMapping/>
  </p:clrMapOvr>
  <p:extLst>
    <p:ext uri="{DCECCB84-F9BA-43D5-87BE-67443E8EF086}">
      <p15:sldGuideLst xmlns:p15="http://schemas.microsoft.com/office/powerpoint/2012/main">
        <p15:guide id="5" pos="4944" userDrawn="1">
          <p15:clr>
            <a:srgbClr val="FBAE40"/>
          </p15:clr>
        </p15:guide>
        <p15:guide id="6" pos="5136" userDrawn="1">
          <p15:clr>
            <a:srgbClr val="FBAE40"/>
          </p15:clr>
        </p15:guide>
        <p15:guide id="7" orient="horz" pos="674" userDrawn="1">
          <p15:clr>
            <a:srgbClr val="FBAE40"/>
          </p15:clr>
        </p15:guide>
        <p15:guide id="8" pos="2520" userDrawn="1">
          <p15:clr>
            <a:srgbClr val="FBAE40"/>
          </p15:clr>
        </p15:guide>
        <p15:guide id="9" pos="271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sclaimer - Data+Analytics">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2FD3458-751C-22D7-3667-62FD8D8D5FF2}"/>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3" name="Text Placeholder 34">
            <a:extLst>
              <a:ext uri="{FF2B5EF4-FFF2-40B4-BE49-F238E27FC236}">
                <a16:creationId xmlns:a16="http://schemas.microsoft.com/office/drawing/2014/main" id="{0EA23731-0E7E-4AC6-79F7-AA25D511E70A}"/>
              </a:ext>
            </a:extLst>
          </p:cNvPr>
          <p:cNvSpPr>
            <a:spLocks noGrp="1" noRot="1" noMove="1" noResize="1" noEditPoints="1" noAdjustHandles="1" noChangeArrowheads="1" noChangeShapeType="1"/>
          </p:cNvSpPr>
          <p:nvPr>
            <p:ph type="body" sz="quarter" idx="14" hasCustomPrompt="1"/>
          </p:nvPr>
        </p:nvSpPr>
        <p:spPr>
          <a:xfrm>
            <a:off x="477837" y="1854200"/>
            <a:ext cx="11229975" cy="4119563"/>
          </a:xfrm>
          <a:prstGeom prst="rect">
            <a:avLst/>
          </a:prstGeom>
        </p:spPr>
        <p:txBody>
          <a:bodyPr lIns="0" tIns="0" rIns="0" bIns="0" numCol="3" spcCol="228600" anchor="t"/>
          <a:lstStyle>
            <a:lvl1pPr marL="0" indent="0">
              <a:lnSpc>
                <a:spcPct val="110000"/>
              </a:lnSpc>
              <a:spcBef>
                <a:spcPts val="0"/>
              </a:spcBef>
              <a:spcAft>
                <a:spcPts val="400"/>
              </a:spcAft>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Ensure you paste the appropriate legal disclaimer here.</a:t>
            </a:r>
          </a:p>
        </p:txBody>
      </p:sp>
    </p:spTree>
    <p:extLst>
      <p:ext uri="{BB962C8B-B14F-4D97-AF65-F5344CB8AC3E}">
        <p14:creationId xmlns:p14="http://schemas.microsoft.com/office/powerpoint/2010/main" val="48070932"/>
      </p:ext>
    </p:extLst>
  </p:cSld>
  <p:clrMapOvr>
    <a:masterClrMapping/>
  </p:clrMapOvr>
  <p:extLst>
    <p:ext uri="{DCECCB84-F9BA-43D5-87BE-67443E8EF086}">
      <p15:sldGuideLst xmlns:p15="http://schemas.microsoft.com/office/powerpoint/2012/main">
        <p15:guide id="5" pos="4944" userDrawn="1">
          <p15:clr>
            <a:srgbClr val="FBAE40"/>
          </p15:clr>
        </p15:guide>
        <p15:guide id="6" pos="5136" userDrawn="1">
          <p15:clr>
            <a:srgbClr val="FBAE40"/>
          </p15:clr>
        </p15:guide>
        <p15:guide id="7" orient="horz" pos="674" userDrawn="1">
          <p15:clr>
            <a:srgbClr val="FBAE40"/>
          </p15:clr>
        </p15:guide>
        <p15:guide id="8" pos="2520" userDrawn="1">
          <p15:clr>
            <a:srgbClr val="FBAE40"/>
          </p15:clr>
        </p15:guide>
        <p15:guide id="9" pos="271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sclaimer - Credit">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101CF5D-3AA5-0EE3-076B-5DD27B0C6DED}"/>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2" name="TextBox 1">
            <a:extLst>
              <a:ext uri="{FF2B5EF4-FFF2-40B4-BE49-F238E27FC236}">
                <a16:creationId xmlns:a16="http://schemas.microsoft.com/office/drawing/2014/main" id="{CB1E9BD6-34AE-6F2C-AC7C-45E276844571}"/>
              </a:ext>
            </a:extLst>
          </p:cNvPr>
          <p:cNvSpPr txBox="1">
            <a:spLocks noGrp="1" noRot="1" noMove="1" noResize="1" noEditPoints="1" noAdjustHandles="1" noChangeArrowheads="1" noChangeShapeType="1"/>
          </p:cNvSpPr>
          <p:nvPr userDrawn="1"/>
        </p:nvSpPr>
        <p:spPr>
          <a:xfrm>
            <a:off x="477838" y="1854200"/>
            <a:ext cx="11229975" cy="4165600"/>
          </a:xfrm>
          <a:prstGeom prst="rect">
            <a:avLst/>
          </a:prstGeom>
        </p:spPr>
        <p:txBody>
          <a:bodyPr wrap="square" lIns="0" tIns="0" rIns="0" bIns="0" numCol="3" spcCol="301752" rtlCol="0">
            <a:noAutofit/>
          </a:bodyPr>
          <a:lstStyle/>
          <a:p>
            <a:r>
              <a:rPr lang="en-US" sz="800">
                <a:effectLst/>
              </a:rPr>
              <a:t>Copyright ©</a:t>
            </a:r>
            <a:fld id="{2559CEF0-4FFE-BF45-84C2-417EACAFD003}" type="datetimeyyyy">
              <a:rPr lang="en-US" sz="800" smtClean="0">
                <a:solidFill>
                  <a:schemeClr val="tx1"/>
                </a:solidFill>
              </a:rPr>
              <a:pPr/>
              <a:t>2025</a:t>
            </a:fld>
            <a:r>
              <a:rPr lang="en-US" sz="800">
                <a:effectLst/>
              </a:rPr>
              <a:t> Morningstar. All rights reserved. Morningstar Credit Analytics LLC (“Morningstar”), its affiliates and/or their third-party licensors, including, without limitation, </a:t>
            </a:r>
            <a:r>
              <a:rPr lang="en-US" sz="800" err="1">
                <a:effectLst/>
              </a:rPr>
              <a:t>Dealview</a:t>
            </a:r>
            <a:r>
              <a:rPr lang="en-US" sz="800">
                <a:effectLst/>
              </a:rPr>
              <a:t> Technologies Limited (collectively, the “Morningstar Parties”) have exclusive proprietary rights in the data and other information contained herein (collectively, the “Content”).</a:t>
            </a:r>
          </a:p>
          <a:p>
            <a:endParaRPr lang="en-US" sz="800">
              <a:effectLst/>
            </a:endParaRPr>
          </a:p>
          <a:p>
            <a:r>
              <a:rPr lang="en-US" sz="800">
                <a:effectLst/>
              </a:rPr>
              <a:t>The Content is obtained from sources believed to be accurate and reliable. However, because of the possibility of human or mechanical error, the Morningstar Parties do not guarantee the accuracy, adequacy, completeness or availability of the Content and are not responsible for any errors or omissions in it or for the results obtained from its use. THE MORNINGSTAR PARTIES DISCLAIM ALL EXPRESS AND IMPLIED WARRANTIES WITH RESPECT TO THE CONTENT, INCLUDING, BUT NOT LIMITED TO, ANY WARRANTIES OF ACCURACY, TIMELINESS, COMPLETENESS, MERCHANTABILITY OR FITNESS FOR A PARTICULAR PURPOSE OR USE.</a:t>
            </a:r>
          </a:p>
          <a:p>
            <a:endParaRPr lang="en-US" sz="800">
              <a:effectLst/>
            </a:endParaRPr>
          </a:p>
          <a:p>
            <a:r>
              <a:rPr lang="en-US" sz="800">
                <a:effectLst/>
              </a:rPr>
              <a:t>In no event shall the Morningstar Parties have any liability to any person in connection with the Content or its use for any direct, indirect, punitive, special or other forms of consequential damages (including, without limitation, loss of profits or goodwill) even if advised of the possibility of such damages.</a:t>
            </a:r>
          </a:p>
          <a:p>
            <a:endParaRPr lang="en-US" sz="800">
              <a:effectLst/>
            </a:endParaRPr>
          </a:p>
          <a:p>
            <a:r>
              <a:rPr lang="en-US" sz="800">
                <a:effectLst/>
              </a:rPr>
              <a:t>The Content shall be used for internal purposes only and shall not be used for any unlawful or unauthorized purposes. Dissemination, distribution, or reproduction of the Content in any form is strictly prohibited except with the prior written permission of Morningstar. Any person who accesses or uses the Content is deemed to acknowledge and agree that: (</a:t>
            </a:r>
            <a:r>
              <a:rPr lang="en-US" sz="800" err="1">
                <a:effectLst/>
              </a:rPr>
              <a:t>i</a:t>
            </a:r>
            <a:r>
              <a:rPr lang="en-US" sz="800">
                <a:effectLst/>
              </a:rPr>
              <a:t>) misuse or misappropriation of the Content may cause serious damage to Morningstar for which money damages may not constitute a sufficient remedy; (ii) Morningstar shall have the right to obtain an injunction or other equitable relief for any such misuse/misappropriation, without notice or the need to post bond; and (iii) these remedies are in addition to any other available remedies.</a:t>
            </a:r>
          </a:p>
          <a:p>
            <a:endParaRPr lang="en-US" sz="800">
              <a:effectLst/>
            </a:endParaRPr>
          </a:p>
          <a:p>
            <a:r>
              <a:rPr lang="en-US" sz="800">
                <a:effectLst/>
              </a:rPr>
              <a:t>The Content shall not be deemed to constitute investment advice under applicable state or federal law, including, but not limited to, the Investment Advisers Act of 1940. The Morningstar Parties shall not be responsible for any investment decisions, damages or other losses resulting </a:t>
            </a:r>
          </a:p>
          <a:p>
            <a:r>
              <a:rPr lang="en-US" sz="800">
                <a:effectLst/>
              </a:rPr>
              <a:t>from use of the Content. The Content shall be not used or disseminated in connection with a </a:t>
            </a:r>
          </a:p>
          <a:p>
            <a:endParaRPr lang="en-US" sz="800">
              <a:effectLst/>
            </a:endParaRPr>
          </a:p>
          <a:p>
            <a:endParaRPr lang="en-US" sz="800">
              <a:effectLst/>
            </a:endParaRPr>
          </a:p>
          <a:p>
            <a:r>
              <a:rPr lang="en-US" sz="800">
                <a:effectLst/>
              </a:rPr>
              <a:t>prospectus or other offering document with respect to securities or assets of any type. Any financial analysis, observations, ratings (if any) and/or other commentary included as part of the Content are, and must be construed, solely as statements of opinion and not statements of fact or recommendations to purchase, hold or sell any securities or make investment decisions.</a:t>
            </a:r>
          </a:p>
          <a:p>
            <a:endParaRPr lang="en-US" sz="800">
              <a:effectLst/>
            </a:endParaRPr>
          </a:p>
          <a:p>
            <a:r>
              <a:rPr lang="en-US" sz="800">
                <a:effectLst/>
              </a:rPr>
              <a:t>The Content and the monitoring of transaction(s) by Morningstar referred to in the Content is based on the following information: (</a:t>
            </a:r>
            <a:r>
              <a:rPr lang="en-US" sz="800" err="1">
                <a:effectLst/>
              </a:rPr>
              <a:t>i</a:t>
            </a:r>
            <a:r>
              <a:rPr lang="en-US" sz="800">
                <a:effectLst/>
              </a:rPr>
              <a:t>) the Commercial Real Estate Finance Council standardized investor reporting package (CREFC IRP) and/or (ii) information from third-party data sources, including third-party suppliers of property data, loan data, market data, rents, cap rates, and other similar items.</a:t>
            </a:r>
          </a:p>
          <a:p>
            <a:endParaRPr lang="en-US" sz="800">
              <a:effectLst/>
            </a:endParaRPr>
          </a:p>
          <a:p>
            <a:r>
              <a:rPr lang="en-US" sz="800">
                <a:effectLst/>
              </a:rPr>
              <a:t>Unless the analysis, data, information, reports, and analogous items in the Content are identified as generated by Morningstar, such analysis, data, information, reports and analogous items are from third-party sources of information, which may include servicer reports or trustee reports, as applicable.</a:t>
            </a:r>
          </a:p>
          <a:p>
            <a:endParaRPr lang="en-US" sz="800">
              <a:effectLst/>
            </a:endParaRPr>
          </a:p>
          <a:p>
            <a:r>
              <a:rPr lang="en-US" sz="800">
                <a:effectLst/>
              </a:rPr>
              <a:t>The Morningstar Parties did not: (</a:t>
            </a:r>
            <a:r>
              <a:rPr lang="en-US" sz="800" err="1">
                <a:effectLst/>
              </a:rPr>
              <a:t>i</a:t>
            </a:r>
            <a:r>
              <a:rPr lang="en-US" sz="800">
                <a:effectLst/>
              </a:rPr>
              <a:t>) conduct site visits of any properties, (ii) conduct any legal review, (iii) review any underlying loan documentation or transaction documentation, (iv) engage in discussions with an arranger and/or any person or entity obligated to make payments under any loan, or (v) review any third-party reports prepared as part of any transaction.</a:t>
            </a:r>
          </a:p>
          <a:p>
            <a:endParaRPr lang="en-US" sz="800">
              <a:effectLst/>
            </a:endParaRPr>
          </a:p>
          <a:p>
            <a:r>
              <a:rPr lang="en-US" sz="800">
                <a:effectLst/>
              </a:rPr>
              <a:t>Morningstar’s ability to continually monitor transaction(s) referred to in the Content is contingent on Morningstar’s continued timely receipt of certain information and data regarding such transaction(s). If any key information is missing, deficient or inadequate, the analysis in the Content may be limited and may be adversely affected.</a:t>
            </a:r>
          </a:p>
          <a:p>
            <a:endParaRPr lang="en-US" sz="800">
              <a:effectLst/>
            </a:endParaRPr>
          </a:p>
          <a:p>
            <a:r>
              <a:rPr lang="en-US" sz="800">
                <a:effectLst/>
              </a:rPr>
              <a:t>Morningstar is not a credit rating agency. Morningstar’s assessments, risk scores and/or forecasts, including any change or withdrawal thereof, contained in the Content should not be considered or construed as a credit rating or credit rating action. Morningstar’s assessments, risk scores and forecasts contained in the Content are not credit ratings subject to the Securities Exchange Act of 1934 requirements and regulations promulgated thereunder with respect to credit ratings issued by nationally recognized statistical rating organizations.</a:t>
            </a:r>
          </a:p>
          <a:p>
            <a:endParaRPr lang="en-US" sz="800">
              <a:effectLst/>
            </a:endParaRPr>
          </a:p>
          <a:p>
            <a:endParaRPr lang="en-US" sz="800">
              <a:effectLst/>
            </a:endParaRPr>
          </a:p>
          <a:p>
            <a:r>
              <a:rPr lang="en-US" sz="800">
                <a:effectLst/>
              </a:rPr>
              <a:t>References to Morningstar DBRS credit ratings contained in the Content refer to credit ratings assigned by one of the Morningstar DBRS group of companies. References to Morningstar DBRS rankings contained in the Content refer to Commercial Mortgage Servicer rankings issued by DBRS, Inc. Morningstar DBRS Commercial Mortgage Servicer rankings contained in the Content are not credit ratings and should not be considered or construed as such. Morningstar DBRS Commercial Mortgage Servicer rankings are not credit ratings subject to the Securities Exchange Act of 1934 requirements and regulations promulgated thereunder with respect to credit ratings issued by nationally recognized statistical rating organizations. All Morningstar DBRS credit ratings and other types of credit opinions are subject to disclaimers and certain limitations. Please read these disclaimers and limitations at https://dbrs.morningstar.com/about/disclaimer. Additional information regarding Morningstar DBRS credit ratings and other types of credit opinions, including definitions, policies and methodologies, are available on https://dbrs.morningstar.com. The Morningstar DBRS group of companies consists of DBRS, Inc., DBRS Limited, DBRS Ratings GmbH and DBRS Ratings Limited. For more information on regulatory registrations, recognitions and approvals of the Morningstar DBRS group of companies, please visit https://dbrs.morningstar.com/research/225752/highlights.pdf.</a:t>
            </a:r>
          </a:p>
          <a:p>
            <a:r>
              <a:rPr lang="en-US" sz="800">
                <a:effectLst/>
              </a:rPr>
              <a:t>The Morningstar DBRS group of companies are wholly-owned subsidiaries of Morningstar, Inc.</a:t>
            </a:r>
          </a:p>
          <a:p>
            <a:endParaRPr lang="en-US" sz="800">
              <a:effectLst/>
            </a:endParaRPr>
          </a:p>
          <a:p>
            <a:r>
              <a:rPr lang="en-US" sz="800">
                <a:effectLst/>
              </a:rPr>
              <a:t>Morningstar Credit Analytics LLC is a wholly-owned subsidiary of Morningstar, Inc.</a:t>
            </a:r>
          </a:p>
          <a:p>
            <a:endParaRPr lang="en-US" sz="800">
              <a:effectLst/>
            </a:endParaRPr>
          </a:p>
          <a:p>
            <a:r>
              <a:rPr lang="en-US" sz="800">
                <a:effectLst/>
              </a:rPr>
              <a:t>If you wish to inquire about reprinting, translating, or using any of the Content other than as provided herein, please contact us by email at dealview@morningstar.com.</a:t>
            </a:r>
          </a:p>
          <a:p>
            <a:endParaRPr lang="en-US" sz="800">
              <a:effectLst/>
            </a:endParaRPr>
          </a:p>
          <a:p>
            <a:r>
              <a:rPr lang="en-US" sz="800">
                <a:effectLst/>
              </a:rPr>
              <a:t>Effective Date: January 02, 2024</a:t>
            </a:r>
          </a:p>
          <a:p>
            <a:endParaRPr lang="en-US" sz="800">
              <a:effectLst/>
            </a:endParaRPr>
          </a:p>
          <a:p>
            <a:r>
              <a:rPr lang="en-US" sz="800">
                <a:effectLst/>
              </a:rPr>
              <a:t>Document Version Number: 20240102-003</a:t>
            </a:r>
            <a:endParaRPr lang="en-US" sz="800" b="1"/>
          </a:p>
        </p:txBody>
      </p:sp>
    </p:spTree>
    <p:extLst>
      <p:ext uri="{BB962C8B-B14F-4D97-AF65-F5344CB8AC3E}">
        <p14:creationId xmlns:p14="http://schemas.microsoft.com/office/powerpoint/2010/main" val="2143779335"/>
      </p:ext>
    </p:extLst>
  </p:cSld>
  <p:clrMapOvr>
    <a:masterClrMapping/>
  </p:clrMapOvr>
  <p:extLst>
    <p:ext uri="{DCECCB84-F9BA-43D5-87BE-67443E8EF086}">
      <p15:sldGuideLst xmlns:p15="http://schemas.microsoft.com/office/powerpoint/2012/main">
        <p15:guide id="5" pos="4944" userDrawn="1">
          <p15:clr>
            <a:srgbClr val="FBAE40"/>
          </p15:clr>
        </p15:guide>
        <p15:guide id="6" pos="5136" userDrawn="1">
          <p15:clr>
            <a:srgbClr val="FBAE40"/>
          </p15:clr>
        </p15:guide>
        <p15:guide id="7" orient="horz" pos="674" userDrawn="1">
          <p15:clr>
            <a:srgbClr val="FBAE40"/>
          </p15:clr>
        </p15:guide>
        <p15:guide id="8" pos="2520" userDrawn="1">
          <p15:clr>
            <a:srgbClr val="FBAE40"/>
          </p15:clr>
        </p15:guide>
        <p15:guide id="9" pos="271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sclaimer - Indexes">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3607064-910F-D186-E711-395B35011EE9}"/>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2" name="TextBox 1">
            <a:extLst>
              <a:ext uri="{FF2B5EF4-FFF2-40B4-BE49-F238E27FC236}">
                <a16:creationId xmlns:a16="http://schemas.microsoft.com/office/drawing/2014/main" id="{A7F8F304-367A-D803-DE11-65FC9E234BCA}"/>
              </a:ext>
            </a:extLst>
          </p:cNvPr>
          <p:cNvSpPr txBox="1">
            <a:spLocks noGrp="1" noRot="1" noMove="1" noResize="1" noEditPoints="1" noAdjustHandles="1" noChangeArrowheads="1" noChangeShapeType="1"/>
          </p:cNvSpPr>
          <p:nvPr userDrawn="1"/>
        </p:nvSpPr>
        <p:spPr>
          <a:xfrm>
            <a:off x="477838" y="1854200"/>
            <a:ext cx="11229975" cy="4165600"/>
          </a:xfrm>
          <a:prstGeom prst="rect">
            <a:avLst/>
          </a:prstGeom>
        </p:spPr>
        <p:txBody>
          <a:bodyPr wrap="square" lIns="0" tIns="0" rIns="0" bIns="0" numCol="3" spcCol="301752" rtlCol="0">
            <a:noAutofit/>
          </a:bodyPr>
          <a:lstStyle/>
          <a:p>
            <a:r>
              <a:rPr lang="en-US" sz="800">
                <a:effectLst/>
              </a:rPr>
              <a:t>Copyright ©</a:t>
            </a:r>
            <a:fld id="{2559CEF0-4FFE-BF45-84C2-417EACAFD003}" type="datetimeyyyy">
              <a:rPr lang="en-US" sz="800" smtClean="0">
                <a:solidFill>
                  <a:schemeClr val="tx1"/>
                </a:solidFill>
              </a:rPr>
              <a:pPr/>
              <a:t>2025</a:t>
            </a:fld>
            <a:r>
              <a:rPr lang="en-US" sz="800">
                <a:effectLst/>
              </a:rPr>
              <a:t> Morningstar. All rights reserved. Morningstar is a registered trademark of Morningstar. Redistribution, reproduction and/or photocopying in whole or in part are prohibited without written permission. This document does not constitute an offer of services in jurisdictions where Morningstar, Inc., Morningstar Indexes GmbH, or Morningstar Indexes Limited (collectively "Morningstar") do not have the necessary licenses. All information provided by Morningstar is impersonal and not tailored to the needs of any person, entity or group of persons. Past performance of an index is not a guarantee of future results.  </a:t>
            </a:r>
            <a:br>
              <a:rPr lang="en-US" sz="800"/>
            </a:br>
            <a:br>
              <a:rPr lang="en-US" sz="800"/>
            </a:br>
            <a:r>
              <a:rPr lang="en-US" sz="800">
                <a:effectLst/>
              </a:rPr>
              <a:t>It is not possible to invest directly in an index. Exposure to an asset class represented by an index is available through investable instruments based on that index. Morningstar does not sponsor, endorse, sell, promote or manage any investment fund or other investment vehicle that is offered by third parties and that seeks to provide an investment return based on the performance of any index. Morningstar makes no assurance that investment products based on an index will accurately track index performance or provide positive investment returns. Morningstar is not an investment advisor, and Morningstar makes no representation regarding the advisability of investing in any such investment fund or other investment vehicle. A decision to invest in any such investment fund or other investment vehicle should not be made in reliance on any of the statements set forth in this document. Prospective investors are advised to make an investment in any such fund or other vehicle only after carefully considering the risks associated with investing in such funds, as detailed in an offering memorandum or similar document that is prepared by or on behalf of the issuer of the investment fund or other vehicle. Morningstar is not a tax advisor. A tax advisor should be consulted to evaluate the impact </a:t>
            </a:r>
            <a:br>
              <a:rPr lang="en-US" sz="800">
                <a:effectLst/>
              </a:rPr>
            </a:br>
            <a:r>
              <a:rPr lang="en-US" sz="800">
                <a:effectLst/>
              </a:rPr>
              <a:t>of any tax-exempt securities on portfolios and the tax consequences of making any particular investment decision. Inclusion of a security within an index is not a recommendation by Morningstar to buy, sell, or hold such security, nor is it considered to be investment advice.  </a:t>
            </a:r>
          </a:p>
          <a:p>
            <a:r>
              <a:rPr lang="en-US" sz="800">
                <a:effectLst/>
              </a:rPr>
              <a:t>Morningstar, Inc. and its affiliates keep certain activities of its business units separate from each other in order to preserve the independence and objectivity of their respective activities. </a:t>
            </a:r>
            <a:br>
              <a:rPr lang="en-US" sz="800">
                <a:effectLst/>
              </a:rPr>
            </a:br>
            <a:r>
              <a:rPr lang="en-US" sz="800">
                <a:effectLst/>
              </a:rPr>
              <a:t>As a result, certain business units of Morningstar, Inc. or its affiliates may have information </a:t>
            </a:r>
            <a:br>
              <a:rPr lang="en-US" sz="800">
                <a:effectLst/>
              </a:rPr>
            </a:br>
            <a:r>
              <a:rPr lang="en-US" sz="800">
                <a:effectLst/>
              </a:rPr>
              <a:t>that is not available to other business units. Morningstar, Inc. and its affiliates have established policies and procedures to maintain the confidentiality of certain non-public information received in connection with each analytical process.  </a:t>
            </a:r>
            <a:endParaRPr lang="en-US" sz="800"/>
          </a:p>
          <a:p>
            <a:r>
              <a:rPr lang="en-US" sz="800"/>
              <a:t> </a:t>
            </a:r>
          </a:p>
          <a:p>
            <a:endParaRPr lang="en-US" sz="800">
              <a:effectLst/>
            </a:endParaRPr>
          </a:p>
          <a:p>
            <a:endParaRPr lang="en-US" sz="800">
              <a:effectLst/>
            </a:endParaRPr>
          </a:p>
          <a:p>
            <a:r>
              <a:rPr lang="en-US" sz="800">
                <a:effectLst/>
              </a:rPr>
              <a:t>In addition, Morningstar, Inc. and its affiliates provide a wide range of services to, or relating to, many organizations, including issuers of securities, investment advisers, broker-dealers, investment banks, other financial institutions and financial intermediaries, and accordingly may receive fees or other economic benefits from those organizations, including organizations whose securities or services they may recommend, rate, include in model portfolios, evaluate or otherwise address. </a:t>
            </a:r>
            <a:endParaRPr lang="en-US" sz="800"/>
          </a:p>
          <a:p>
            <a:r>
              <a:rPr lang="en-US" sz="800"/>
              <a:t> </a:t>
            </a:r>
          </a:p>
          <a:p>
            <a:r>
              <a:rPr lang="en-US" sz="800">
                <a:effectLst/>
              </a:rPr>
              <a:t>These materials have been prepared solely for informational purposes based upon information from sources believed to be reliable. No content contained in these materials (including index data, index history, ratings, credit-related analyses and data, research, valuations, model, software or other application or output therefrom) or any part thereof (collectively “Content”) may be modified, reverse engineered, reproduced or distributed in any form or by any means, or stored in a database or retrieval system, without the prior written permission of Morningstar. The Content shall not be used for any unlawful or unauthorized purposes. Morningstar, Inc., its affiliates, and their third-party data providers (collectively “the Index Parties”) do not guarantee the accuracy, completeness, timeliness or availability of the Content. The Index Parties are </a:t>
            </a:r>
            <a:br>
              <a:rPr lang="en-US" sz="800">
                <a:effectLst/>
              </a:rPr>
            </a:br>
            <a:r>
              <a:rPr lang="en-US" sz="800">
                <a:effectLst/>
              </a:rPr>
              <a:t>not responsible for any errors or omissions, regardless of the cause, for the results obtained from the use of the Content. In no event shall the Index Parties be liable to any party for any direct, indirect, incidental, exemplary, compensatory, punitive, special or consequential damages, costs, expenses, legal fees, or losses (including, without limitation, lost income or lost profits and opportunity costs) in connection with any use of the Content even if advised of the possibility of such damages.  </a:t>
            </a:r>
            <a:endParaRPr lang="en-US" sz="800"/>
          </a:p>
          <a:p>
            <a:r>
              <a:rPr lang="en-US" sz="800"/>
              <a:t> </a:t>
            </a:r>
          </a:p>
          <a:p>
            <a:r>
              <a:rPr lang="en-US" sz="800" b="1">
                <a:effectLst/>
              </a:rPr>
              <a:t>The content is provided on an “as is” basis. Each of the index parties disclaim any and all express or implied warranties, including, but not limited to, any warranties of merchantability or fitness for a particular purpose or use, freedom from bugs, software errors or defects, that the content's functioning will be uninterrupted or that the content will operate with any software or hardware configuration.</a:t>
            </a:r>
            <a:endParaRPr lang="en-US" sz="800" b="1"/>
          </a:p>
        </p:txBody>
      </p:sp>
    </p:spTree>
    <p:extLst>
      <p:ext uri="{BB962C8B-B14F-4D97-AF65-F5344CB8AC3E}">
        <p14:creationId xmlns:p14="http://schemas.microsoft.com/office/powerpoint/2010/main" val="132532603"/>
      </p:ext>
    </p:extLst>
  </p:cSld>
  <p:clrMapOvr>
    <a:masterClrMapping/>
  </p:clrMapOvr>
  <p:extLst>
    <p:ext uri="{DCECCB84-F9BA-43D5-87BE-67443E8EF086}">
      <p15:sldGuideLst xmlns:p15="http://schemas.microsoft.com/office/powerpoint/2012/main">
        <p15:guide id="5" pos="4944" userDrawn="1">
          <p15:clr>
            <a:srgbClr val="FBAE40"/>
          </p15:clr>
        </p15:guide>
        <p15:guide id="6" pos="5136" userDrawn="1">
          <p15:clr>
            <a:srgbClr val="FBAE40"/>
          </p15:clr>
        </p15:guide>
        <p15:guide id="7" orient="horz" pos="674" userDrawn="1">
          <p15:clr>
            <a:srgbClr val="FBAE40"/>
          </p15:clr>
        </p15:guide>
        <p15:guide id="8" pos="2520" userDrawn="1">
          <p15:clr>
            <a:srgbClr val="FBAE40"/>
          </p15:clr>
        </p15:guide>
        <p15:guide id="9" pos="271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etirement">
    <p:spTree>
      <p:nvGrpSpPr>
        <p:cNvPr id="1" name=""/>
        <p:cNvGrpSpPr/>
        <p:nvPr/>
      </p:nvGrpSpPr>
      <p:grpSpPr>
        <a:xfrm>
          <a:off x="0" y="0"/>
          <a:ext cx="0" cy="0"/>
          <a:chOff x="0" y="0"/>
          <a:chExt cx="0" cy="0"/>
        </a:xfrm>
      </p:grpSpPr>
      <p:pic>
        <p:nvPicPr>
          <p:cNvPr id="6" name="logo retirement">
            <a:extLst>
              <a:ext uri="{FF2B5EF4-FFF2-40B4-BE49-F238E27FC236}">
                <a16:creationId xmlns:a16="http://schemas.microsoft.com/office/drawing/2014/main" id="{A6BA91B0-2F43-A05D-5023-1E3441BFA1CB}"/>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7" name="name">
            <a:extLst>
              <a:ext uri="{FF2B5EF4-FFF2-40B4-BE49-F238E27FC236}">
                <a16:creationId xmlns:a16="http://schemas.microsoft.com/office/drawing/2014/main" id="{59D1502D-5FD6-648A-6608-B884736255ED}"/>
              </a:ext>
            </a:extLst>
          </p:cNvPr>
          <p:cNvSpPr>
            <a:spLocks noGrp="1"/>
          </p:cNvSpPr>
          <p:nvPr>
            <p:ph type="body" sz="quarter" idx="12" hasCustomPrompt="1"/>
          </p:nvPr>
        </p:nvSpPr>
        <p:spPr>
          <a:xfrm>
            <a:off x="9120512" y="3429000"/>
            <a:ext cx="2587301" cy="2544761"/>
          </a:xfrm>
          <a:prstGeom prst="rect">
            <a:avLst/>
          </a:prstGeom>
        </p:spPr>
        <p:txBody>
          <a:bodyPr lIns="0" tIns="146304" rIns="0" bIns="0"/>
          <a:lstStyle>
            <a:lvl1pPr marL="0" indent="0">
              <a:lnSpc>
                <a:spcPct val="110000"/>
              </a:lnSpc>
              <a:spcBef>
                <a:spcPts val="0"/>
              </a:spcBef>
              <a:spcAft>
                <a:spcPts val="1800"/>
              </a:spcAft>
              <a:buNone/>
              <a:tabLst/>
              <a:defRPr sz="1800"/>
            </a:lvl1pPr>
            <a:lvl2pPr marL="0" indent="0">
              <a:lnSpc>
                <a:spcPct val="100000"/>
              </a:lnSpc>
              <a:spcBef>
                <a:spcPts val="0"/>
              </a:spcBef>
              <a:spcAft>
                <a:spcPts val="20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 Title, Company</a:t>
            </a:r>
          </a:p>
        </p:txBody>
      </p:sp>
      <p:sp>
        <p:nvSpPr>
          <p:cNvPr id="8" name="title">
            <a:extLst>
              <a:ext uri="{FF2B5EF4-FFF2-40B4-BE49-F238E27FC236}">
                <a16:creationId xmlns:a16="http://schemas.microsoft.com/office/drawing/2014/main" id="{7065D49E-56BB-162B-1693-C6C75D09E9C2}"/>
              </a:ext>
            </a:extLst>
          </p:cNvPr>
          <p:cNvSpPr>
            <a:spLocks noGrp="1"/>
          </p:cNvSpPr>
          <p:nvPr>
            <p:ph type="body" sz="quarter" idx="15" hasCustomPrompt="1"/>
          </p:nvPr>
        </p:nvSpPr>
        <p:spPr>
          <a:xfrm>
            <a:off x="481173" y="3429001"/>
            <a:ext cx="8351677" cy="2343326"/>
          </a:xfrm>
          <a:prstGeom prst="rect">
            <a:avLst/>
          </a:prstGeom>
        </p:spPr>
        <p:txBody>
          <a:bodyPr lIns="0" tIns="91440" rIns="914400" bIns="0"/>
          <a:lstStyle>
            <a:lvl1pPr marL="0" indent="0">
              <a:lnSpc>
                <a:spcPct val="110000"/>
              </a:lnSpc>
              <a:spcBef>
                <a:spcPts val="0"/>
              </a:spcBef>
              <a:buNone/>
              <a:tabLst/>
              <a:defRPr sz="36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a:t>Presentation Title Goes Here, Keep it Descriptive and in Title Case</a:t>
            </a:r>
          </a:p>
        </p:txBody>
      </p:sp>
      <p:sp>
        <p:nvSpPr>
          <p:cNvPr id="4" name="Text Placeholder 20">
            <a:extLst>
              <a:ext uri="{FF2B5EF4-FFF2-40B4-BE49-F238E27FC236}">
                <a16:creationId xmlns:a16="http://schemas.microsoft.com/office/drawing/2014/main" id="{BC9D4824-9FE7-88FD-F2E6-305CA4943A29}"/>
              </a:ext>
            </a:extLst>
          </p:cNvPr>
          <p:cNvSpPr>
            <a:spLocks noGrp="1"/>
          </p:cNvSpPr>
          <p:nvPr>
            <p:ph type="body" sz="quarter" idx="16" hasCustomPrompt="1"/>
          </p:nvPr>
        </p:nvSpPr>
        <p:spPr>
          <a:xfrm>
            <a:off x="479369" y="5772326"/>
            <a:ext cx="8353481" cy="261699"/>
          </a:xfrm>
          <a:prstGeom prst="rect">
            <a:avLst/>
          </a:prstGeom>
        </p:spPr>
        <p:txBody>
          <a:bodyPr lIns="0" tIns="0" rIns="0" bIns="0" anchor="b"/>
          <a:lstStyle>
            <a:lvl1pPr marL="0" indent="0">
              <a:lnSpc>
                <a:spcPct val="100000"/>
              </a:lnSpc>
              <a:spcBef>
                <a:spcPts val="0"/>
              </a:spcBef>
              <a:spcAft>
                <a:spcPts val="1000"/>
              </a:spcAft>
              <a:buNone/>
              <a:tabLst/>
              <a:defRPr sz="18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00 Month, 0000</a:t>
            </a:r>
          </a:p>
        </p:txBody>
      </p:sp>
      <p:sp>
        <p:nvSpPr>
          <p:cNvPr id="3" name="Rectangle 2">
            <a:extLst>
              <a:ext uri="{FF2B5EF4-FFF2-40B4-BE49-F238E27FC236}">
                <a16:creationId xmlns:a16="http://schemas.microsoft.com/office/drawing/2014/main" id="{F94AA33A-CA7A-0324-0EDC-723C00075F4D}"/>
              </a:ext>
            </a:extLst>
          </p:cNvPr>
          <p:cNvSpPr>
            <a:spLocks noGrp="1" noRot="1" noMove="1" noResize="1" noEditPoints="1" noAdjustHandles="1" noChangeArrowheads="1" noChangeShapeType="1"/>
          </p:cNvSpPr>
          <p:nvPr userDrawn="1"/>
        </p:nvSpPr>
        <p:spPr>
          <a:xfrm>
            <a:off x="477838" y="3237743"/>
            <a:ext cx="11229975" cy="1920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314071"/>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sclaimer - Retirement">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2C34464-7484-4D2C-4E09-92E5D8028C72}"/>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4" name="TextBox 3">
            <a:extLst>
              <a:ext uri="{FF2B5EF4-FFF2-40B4-BE49-F238E27FC236}">
                <a16:creationId xmlns:a16="http://schemas.microsoft.com/office/drawing/2014/main" id="{5401C4D8-3D4A-865D-53B0-F69383734191}"/>
              </a:ext>
            </a:extLst>
          </p:cNvPr>
          <p:cNvSpPr txBox="1">
            <a:spLocks noGrp="1" noRot="1" noMove="1" noResize="1" noEditPoints="1" noAdjustHandles="1" noChangeArrowheads="1" noChangeShapeType="1"/>
          </p:cNvSpPr>
          <p:nvPr userDrawn="1"/>
        </p:nvSpPr>
        <p:spPr>
          <a:xfrm>
            <a:off x="477838" y="1854200"/>
            <a:ext cx="11229975" cy="4508500"/>
          </a:xfrm>
          <a:prstGeom prst="rect">
            <a:avLst/>
          </a:prstGeom>
        </p:spPr>
        <p:txBody>
          <a:bodyPr wrap="square" lIns="0" tIns="0" rIns="0" bIns="0" numCol="3" spcCol="228600" rtlCol="0">
            <a:noAutofit/>
          </a:bodyPr>
          <a:lstStyle/>
          <a:p>
            <a:pPr algn="l">
              <a:lnSpc>
                <a:spcPct val="110000"/>
              </a:lnSpc>
              <a:spcAft>
                <a:spcPts val="1000"/>
              </a:spcAft>
            </a:pPr>
            <a:r>
              <a:rPr lang="en-US" sz="800">
                <a:solidFill>
                  <a:schemeClr val="tx1"/>
                </a:solidFill>
              </a:rPr>
              <a:t>Copyright ©</a:t>
            </a:r>
            <a:fld id="{84B54668-D21E-CF49-90B5-3B8662063D3B}" type="datetimeyyyy">
              <a:rPr lang="en-US" sz="800" smtClean="0">
                <a:solidFill>
                  <a:schemeClr val="tx1"/>
                </a:solidFill>
              </a:rPr>
              <a:pPr algn="l">
                <a:lnSpc>
                  <a:spcPct val="110000"/>
                </a:lnSpc>
                <a:spcAft>
                  <a:spcPts val="1000"/>
                </a:spcAft>
              </a:pPr>
              <a:t>2025</a:t>
            </a:fld>
            <a:r>
              <a:rPr lang="en-US" sz="800">
                <a:solidFill>
                  <a:schemeClr val="tx1"/>
                </a:solidFill>
              </a:rPr>
              <a:t> Morningstar</a:t>
            </a:r>
            <a:r>
              <a:rPr lang="en-US" sz="800"/>
              <a:t> Investment Management LLC. All rights reserved. </a:t>
            </a:r>
            <a:br>
              <a:rPr lang="en-US" sz="800"/>
            </a:br>
            <a:r>
              <a:rPr lang="en-US" sz="800"/>
              <a:t>The Morningstar name and logo are registered marks of Morningstar, Inc. These materials </a:t>
            </a:r>
            <a:br>
              <a:rPr lang="en-US" sz="800"/>
            </a:br>
            <a:r>
              <a:rPr lang="en-US" sz="800"/>
              <a:t>are for information and/or illustration purposes only. Morningstar Retirement offers </a:t>
            </a:r>
            <a:br>
              <a:rPr lang="en-US" sz="800"/>
            </a:br>
            <a:r>
              <a:rPr lang="en-US" sz="800"/>
              <a:t>research- and technology-driven products and services to individuals, workplace retirement plans, and other industry players. Associated advisory services are provided by Morningstar Investment Management LLC, a registered investment adviser and subsidiary of Morningstar, Inc.  This presentation includes proprietary materials of Morningstar Retirement. </a:t>
            </a:r>
            <a:br>
              <a:rPr lang="en-US" sz="800"/>
            </a:br>
            <a:r>
              <a:rPr lang="en-US" sz="800"/>
              <a:t>Reproduction, transcription or other use, by any means, in whole or in part, without prior, </a:t>
            </a:r>
            <a:br>
              <a:rPr lang="en-US" sz="800"/>
            </a:br>
            <a:r>
              <a:rPr lang="en-US" sz="800"/>
              <a:t>written consent of Morningstar Investment Management is prohibited.</a:t>
            </a:r>
          </a:p>
          <a:p>
            <a:pPr algn="l">
              <a:lnSpc>
                <a:spcPct val="110000"/>
              </a:lnSpc>
              <a:spcAft>
                <a:spcPts val="1000"/>
              </a:spcAft>
            </a:pPr>
            <a:endParaRPr lang="en-US" sz="800">
              <a:solidFill>
                <a:schemeClr val="tx1"/>
              </a:solidFill>
            </a:endParaRPr>
          </a:p>
        </p:txBody>
      </p:sp>
    </p:spTree>
    <p:extLst>
      <p:ext uri="{BB962C8B-B14F-4D97-AF65-F5344CB8AC3E}">
        <p14:creationId xmlns:p14="http://schemas.microsoft.com/office/powerpoint/2010/main" val="625004813"/>
      </p:ext>
    </p:extLst>
  </p:cSld>
  <p:clrMapOvr>
    <a:masterClrMapping/>
  </p:clrMapOvr>
  <p:extLst>
    <p:ext uri="{DCECCB84-F9BA-43D5-87BE-67443E8EF086}">
      <p15:sldGuideLst xmlns:p15="http://schemas.microsoft.com/office/powerpoint/2012/main">
        <p15:guide id="5" pos="4944" userDrawn="1">
          <p15:clr>
            <a:srgbClr val="FBAE40"/>
          </p15:clr>
        </p15:guide>
        <p15:guide id="6" pos="5136" userDrawn="1">
          <p15:clr>
            <a:srgbClr val="FBAE40"/>
          </p15:clr>
        </p15:guide>
        <p15:guide id="7" orient="horz" pos="674" userDrawn="1">
          <p15:clr>
            <a:srgbClr val="FBAE40"/>
          </p15:clr>
        </p15:guide>
        <p15:guide id="8" pos="2520" userDrawn="1">
          <p15:clr>
            <a:srgbClr val="FBAE40"/>
          </p15:clr>
        </p15:guide>
        <p15:guide id="9" pos="271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sclaimer - Wealth">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925A47F-5552-0239-3D33-0977F7C14B99}"/>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3" name="TextBox 2">
            <a:extLst>
              <a:ext uri="{FF2B5EF4-FFF2-40B4-BE49-F238E27FC236}">
                <a16:creationId xmlns:a16="http://schemas.microsoft.com/office/drawing/2014/main" id="{CD907431-0934-DA35-D778-1981EE2F27A4}"/>
              </a:ext>
            </a:extLst>
          </p:cNvPr>
          <p:cNvSpPr txBox="1">
            <a:spLocks noGrp="1" noRot="1" noMove="1" noResize="1" noEditPoints="1" noAdjustHandles="1" noChangeArrowheads="1" noChangeShapeType="1"/>
          </p:cNvSpPr>
          <p:nvPr userDrawn="1"/>
        </p:nvSpPr>
        <p:spPr>
          <a:xfrm>
            <a:off x="477838" y="1854200"/>
            <a:ext cx="11229975" cy="4165600"/>
          </a:xfrm>
          <a:prstGeom prst="rect">
            <a:avLst/>
          </a:prstGeom>
        </p:spPr>
        <p:txBody>
          <a:bodyPr wrap="square" lIns="0" tIns="0" rIns="0" bIns="0" numCol="3" spcCol="301752" rtlCol="0">
            <a:noAutofit/>
          </a:bodyPr>
          <a:lstStyle/>
          <a:p>
            <a:r>
              <a:rPr lang="en-US" sz="800">
                <a:effectLst/>
              </a:rPr>
              <a:t>Copyright ©</a:t>
            </a:r>
            <a:fld id="{2559CEF0-4FFE-BF45-84C2-417EACAFD003}" type="datetimeyyyy">
              <a:rPr lang="en-US" sz="800" smtClean="0">
                <a:solidFill>
                  <a:schemeClr val="tx1"/>
                </a:solidFill>
              </a:rPr>
              <a:pPr/>
              <a:t>2025</a:t>
            </a:fld>
            <a:r>
              <a:rPr lang="en-US" sz="800">
                <a:effectLst/>
              </a:rPr>
              <a:t> Morningstar. Morningstar Wealth includes: (</a:t>
            </a:r>
            <a:r>
              <a:rPr lang="en-US" sz="800" err="1">
                <a:effectLst/>
              </a:rPr>
              <a:t>i</a:t>
            </a:r>
            <a:r>
              <a:rPr lang="en-US" sz="800">
                <a:effectLst/>
              </a:rPr>
              <a:t>) investment product delivery (ii) Morningstar Funds Trust, (iii) Morningstar Office℠, Morningstar’s RIA portfolio software service; (iv) Morningstar® </a:t>
            </a:r>
            <a:r>
              <a:rPr lang="en-US" sz="800" err="1">
                <a:effectLst/>
              </a:rPr>
              <a:t>ByAllAccounts</a:t>
            </a:r>
            <a:r>
              <a:rPr lang="en-US" sz="800">
                <a:effectLst/>
              </a:rPr>
              <a:t>®, Morningstar’s investment data aggregation service; and (v) </a:t>
            </a:r>
            <a:r>
              <a:rPr lang="en-US" sz="800" err="1">
                <a:effectLst/>
              </a:rPr>
              <a:t>Morningstar.com</a:t>
            </a:r>
            <a:r>
              <a:rPr lang="en-US" sz="800">
                <a:effectLst/>
              </a:rPr>
              <a:t>®, Morningstar’s individual investor site offering.  </a:t>
            </a:r>
          </a:p>
          <a:p>
            <a:r>
              <a:rPr lang="en-US" sz="800">
                <a:effectLst/>
              </a:rPr>
              <a:t> </a:t>
            </a:r>
          </a:p>
          <a:p>
            <a:r>
              <a:rPr lang="en-US" sz="800">
                <a:effectLst/>
              </a:rPr>
              <a:t>Advisory services under Morningstar Wealth are offered by Morningstar Investment Management LLC, a registered investment adviser and subsidiary of Morningstar, Inc.  </a:t>
            </a:r>
            <a:endParaRPr lang="en-US" sz="800" b="1"/>
          </a:p>
        </p:txBody>
      </p:sp>
    </p:spTree>
    <p:extLst>
      <p:ext uri="{BB962C8B-B14F-4D97-AF65-F5344CB8AC3E}">
        <p14:creationId xmlns:p14="http://schemas.microsoft.com/office/powerpoint/2010/main" val="596461164"/>
      </p:ext>
    </p:extLst>
  </p:cSld>
  <p:clrMapOvr>
    <a:masterClrMapping/>
  </p:clrMapOvr>
  <p:extLst>
    <p:ext uri="{DCECCB84-F9BA-43D5-87BE-67443E8EF086}">
      <p15:sldGuideLst xmlns:p15="http://schemas.microsoft.com/office/powerpoint/2012/main">
        <p15:guide id="5" pos="4944" userDrawn="1">
          <p15:clr>
            <a:srgbClr val="FBAE40"/>
          </p15:clr>
        </p15:guide>
        <p15:guide id="6" pos="5136" userDrawn="1">
          <p15:clr>
            <a:srgbClr val="FBAE40"/>
          </p15:clr>
        </p15:guide>
        <p15:guide id="7" orient="horz" pos="674" userDrawn="1">
          <p15:clr>
            <a:srgbClr val="FBAE40"/>
          </p15:clr>
        </p15:guide>
        <p15:guide id="8" pos="2520" userDrawn="1">
          <p15:clr>
            <a:srgbClr val="FBAE40"/>
          </p15:clr>
        </p15:guide>
        <p15:guide id="9" pos="2712"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sclaimer - DBRS">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B8981E-3BF9-8954-3835-9E0057F04080}"/>
              </a:ext>
            </a:extLst>
          </p:cNvPr>
          <p:cNvSpPr txBox="1">
            <a:spLocks noGrp="1" noRot="1" noMove="1" noResize="1" noEditPoints="1" noAdjustHandles="1" noChangeArrowheads="1" noChangeShapeType="1"/>
          </p:cNvSpPr>
          <p:nvPr userDrawn="1"/>
        </p:nvSpPr>
        <p:spPr>
          <a:xfrm>
            <a:off x="477838" y="1854200"/>
            <a:ext cx="11229975" cy="4508499"/>
          </a:xfrm>
          <a:prstGeom prst="rect">
            <a:avLst/>
          </a:prstGeom>
        </p:spPr>
        <p:txBody>
          <a:bodyPr wrap="square" lIns="0" tIns="0" rIns="0" bIns="0" numCol="3" spcCol="301752" rtlCol="0">
            <a:noAutofit/>
          </a:bodyPr>
          <a:lstStyle/>
          <a:p>
            <a:pPr algn="l">
              <a:lnSpc>
                <a:spcPct val="110000"/>
              </a:lnSpc>
              <a:spcAft>
                <a:spcPts val="1000"/>
              </a:spcAft>
            </a:pPr>
            <a:r>
              <a:rPr lang="en-US" sz="800">
                <a:solidFill>
                  <a:schemeClr val="tx1"/>
                </a:solidFill>
              </a:rPr>
              <a:t>The Morningstar DBRS group of companies consists of DBRS, Inc. (Delaware, U.S.)(NRSRO, DRO affiliate); DBRS Limited (Ontario, Canada)(DRO, NRSRO affiliate); DBRS Ratings GMBH (Frankfurt, Germany) (EU CRA, NRSRO affiliate, DRO affiliate); and DBRS Ratings Limited (England and Wales)(UK CRA, NRSRO affiliate, DRO affiliate). Morningstar DBRS does not hold an Australian financial services license. Morningstar DBRS credit ratings, and other types of credit opinions and reports, are not intended for Australian residents or entities. Morningstar DBRS does not authorize their distribution to Australian resident individuals or entities, and accepts no responsibility or liability whatsoever for the actions of third parties in this respect. For more information on regulatory registrations, recognitions and approvals of the Morningstar DBRS group of companies please see: https://</a:t>
            </a:r>
            <a:r>
              <a:rPr lang="en-US" sz="800" err="1">
                <a:solidFill>
                  <a:schemeClr val="tx1"/>
                </a:solidFill>
              </a:rPr>
              <a:t>dbrs.morningstar.com</a:t>
            </a:r>
            <a:r>
              <a:rPr lang="en-US" sz="800">
                <a:solidFill>
                  <a:schemeClr val="tx1"/>
                </a:solidFill>
              </a:rPr>
              <a:t>/research/</a:t>
            </a:r>
            <a:r>
              <a:rPr lang="en-US" sz="800" err="1">
                <a:solidFill>
                  <a:schemeClr val="tx1"/>
                </a:solidFill>
              </a:rPr>
              <a:t>highlights.pdf</a:t>
            </a:r>
            <a:r>
              <a:rPr lang="en-US" sz="800">
                <a:solidFill>
                  <a:schemeClr val="tx1"/>
                </a:solidFill>
              </a:rPr>
              <a:t>. </a:t>
            </a:r>
          </a:p>
          <a:p>
            <a:pPr algn="l">
              <a:lnSpc>
                <a:spcPct val="110000"/>
              </a:lnSpc>
              <a:spcAft>
                <a:spcPts val="1000"/>
              </a:spcAft>
            </a:pPr>
            <a:r>
              <a:rPr lang="en-US" sz="800">
                <a:solidFill>
                  <a:schemeClr val="tx1"/>
                </a:solidFill>
              </a:rPr>
              <a:t>The Morningstar DBRS Group of companies are wholly-owned subsidiaries of Morningstar, Inc.</a:t>
            </a:r>
          </a:p>
          <a:p>
            <a:pPr algn="l">
              <a:lnSpc>
                <a:spcPct val="110000"/>
              </a:lnSpc>
              <a:spcAft>
                <a:spcPts val="1000"/>
              </a:spcAft>
            </a:pPr>
            <a:r>
              <a:rPr lang="en-US" sz="800">
                <a:solidFill>
                  <a:schemeClr val="tx1"/>
                </a:solidFill>
              </a:rPr>
              <a:t>©</a:t>
            </a:r>
            <a:fld id="{84B54668-D21E-CF49-90B5-3B8662063D3B}" type="datetimeyyyy">
              <a:rPr lang="en-US" sz="800" smtClean="0">
                <a:solidFill>
                  <a:schemeClr val="tx1"/>
                </a:solidFill>
              </a:rPr>
              <a:t>2025</a:t>
            </a:fld>
            <a:r>
              <a:rPr lang="en-US" sz="800">
                <a:solidFill>
                  <a:schemeClr val="tx1"/>
                </a:solidFill>
              </a:rPr>
              <a:t> Morningstar DBRS. All Rights Reserved. The information upon which Morningstar DBRS credit ratings and other types of credit opinions and reports are based is obtained by Morningstar DBRS from sources Morningstar DBRS believes to be reliable. Morningstar DBRS does not audit the information it receives in connection with the analytical process, and it does not and cannot independently verify that information in every instance. The extent of any factual investigation or independent verification depends on facts and circumstances. Morningstar DBRS credit ratings, other types of credit opinions, reports and any other information provided by Morningstar DBRS are provided “as is” and without representation or warranty of any kind and Morningstar DBRS assumes no obligation to update any such credit ratings, opinions, reports or other information. Morningstar DBRS hereby disclaims any representation or warranty, express or implied, as to the  accuracy, timeliness, completeness, merchantability, fitness for any particular purpose or non-infringement of any of such information. </a:t>
            </a:r>
          </a:p>
          <a:p>
            <a:pPr algn="l">
              <a:lnSpc>
                <a:spcPct val="110000"/>
              </a:lnSpc>
              <a:spcAft>
                <a:spcPts val="1000"/>
              </a:spcAft>
            </a:pPr>
            <a:endParaRPr lang="en-US" sz="800">
              <a:solidFill>
                <a:schemeClr val="tx1"/>
              </a:solidFill>
            </a:endParaRPr>
          </a:p>
          <a:p>
            <a:pPr algn="l">
              <a:lnSpc>
                <a:spcPct val="110000"/>
              </a:lnSpc>
              <a:spcAft>
                <a:spcPts val="1000"/>
              </a:spcAft>
            </a:pPr>
            <a:endParaRPr lang="en-US" sz="800">
              <a:solidFill>
                <a:schemeClr val="tx1"/>
              </a:solidFill>
            </a:endParaRPr>
          </a:p>
          <a:p>
            <a:pPr algn="l">
              <a:lnSpc>
                <a:spcPct val="110000"/>
              </a:lnSpc>
              <a:spcAft>
                <a:spcPts val="1000"/>
              </a:spcAft>
            </a:pPr>
            <a:endParaRPr lang="en-US" sz="800">
              <a:solidFill>
                <a:schemeClr val="tx1"/>
              </a:solidFill>
            </a:endParaRPr>
          </a:p>
          <a:p>
            <a:pPr algn="l">
              <a:lnSpc>
                <a:spcPct val="110000"/>
              </a:lnSpc>
              <a:spcAft>
                <a:spcPts val="1000"/>
              </a:spcAft>
            </a:pPr>
            <a:endParaRPr lang="en-US" sz="800">
              <a:solidFill>
                <a:schemeClr val="tx1"/>
              </a:solidFill>
            </a:endParaRPr>
          </a:p>
          <a:p>
            <a:pPr algn="l">
              <a:lnSpc>
                <a:spcPct val="110000"/>
              </a:lnSpc>
              <a:spcAft>
                <a:spcPts val="1000"/>
              </a:spcAft>
            </a:pPr>
            <a:r>
              <a:rPr lang="en-US" sz="800">
                <a:solidFill>
                  <a:schemeClr val="tx1"/>
                </a:solidFill>
              </a:rPr>
              <a:t>In no event shall Morningstar DBRS or its directors, officers, employees, independent contractors, agents, affiliates and representatives (collectively, Morningstar DBRS Representatives) be liable (1) for any inaccuracy, delay, loss of data, interruption in service, error or omission or for any damages resulting therefrom, or (2) for any direct, indirect, incidental, special, compensatory or consequential damages arising from any use of credit ratings, other types of credit opinions and reports or arising from any error (negligent or otherwise) or other circumstance or contingency within or outside the control of Morningstar DBRS or any Morningstar DBRS Representative, in connection with or related to obtaining, collecting, compiling, analyzing, interpreting, communicating, publishing or delivering any such information. IN ANY EVENT, TO THE EXTENT PERMITTED BY LAW, THE AGGREGATE LIABILITY OF MORNINGSTAR DBRS AND THE MORNINGSTAR DBRS REPRESENTATIVES FOR ANY REASON WHATSOEVER SHALL NOT EXCEED THE GREATER OF (A) THE TOTAL AMOUNT PAID BY THE USER FOR SERVICES PROVIDED BY MORNINGSTAR DBRS DURING THE TWELVE (12) MONTHS IMMEDIATELY PRECEDING THE EVENT GIVING RISE TO LIABILITY, AND (B) U.S. $100. Morningstar DBRS does not act as a fiduciary or an investment advisor. Morningstar DBRS does not provide investment, financial or other advice. Credit ratings, other types of credit opinions and other analysis and research issued by Morningstar DBRS (a) are, and must be construed solely as, statements of opinion and not statements of fact as to credit worthiness, investment, financial or other advice or recommendations to purchase, sell or hold any securities; (b) do not take into account your personal objectives, financial situations or needs; (c) should be weighed, if at all, solely as one factor in any investment or credit decision; (d) are not intended for use by retail investors; and (e) address only credit risk and do not address other investment risks, such as liquidity risk or market volatility risk. Accordingly, credit ratings, other types of credit opinions and other analysis and research issued by Morningstar DBRS are not a substitute for due care and the study and evaluation of each investment decision, security or credit that one may consider making, purchasing, holding, selling, or providing, as applicable. A report with respect to a Morningstar DBRS credit rating or other credit opinion is neither a prospectus nor a substitute for the information assembled, verified and presented to investors by the issuer and its agents in connection with the sale of the securities. Morningstar DBRS may receive compensation for its credit ratings and other credit opinions from, among others, issuers, insurers, guarantors and/or underwriters of debt securities. </a:t>
            </a:r>
          </a:p>
          <a:p>
            <a:pPr algn="l">
              <a:lnSpc>
                <a:spcPct val="110000"/>
              </a:lnSpc>
              <a:spcAft>
                <a:spcPts val="1000"/>
              </a:spcAft>
            </a:pPr>
            <a:endParaRPr lang="en-US" sz="800">
              <a:solidFill>
                <a:schemeClr val="tx1"/>
              </a:solidFill>
            </a:endParaRPr>
          </a:p>
          <a:p>
            <a:pPr algn="l">
              <a:lnSpc>
                <a:spcPct val="110000"/>
              </a:lnSpc>
              <a:spcAft>
                <a:spcPts val="1000"/>
              </a:spcAft>
            </a:pPr>
            <a:r>
              <a:rPr lang="en-US" sz="800">
                <a:solidFill>
                  <a:schemeClr val="tx1"/>
                </a:solidFill>
              </a:rPr>
              <a:t>This publication may not be reproduced, retransmitted or distributed in any form without the prior written consent of Morningstar DBRS. ALL MORNINGSTAR DBRS CREDIT RATINGS AND OTHER TYPES OF CREDIT OPINIONS ARE SUBJECT TO DEFINITIONS, LIMITATIONS, POLICIES AND METHODOLOGIES THAT ARE AVAILABLE ON HTTPS://DBRS.MORNINGSTAR.COM. Users may, through hypertext or other computer links, gain access to or from websites operated by persons other than Morningstar DBRS. Such hyperlinks or other computer links are provided for convenience only. Morningstar DBRS does not endorse the content, the operator or operations of third party websites. Morningstar DBRS is not responsible for the content or operation of such third party websites and Morningstar DBRS shall have no liability to you or any other person or entity for the use of third party websites.</a:t>
            </a:r>
          </a:p>
          <a:p>
            <a:pPr algn="l">
              <a:lnSpc>
                <a:spcPct val="110000"/>
              </a:lnSpc>
              <a:spcAft>
                <a:spcPts val="1000"/>
              </a:spcAft>
            </a:pPr>
            <a:endParaRPr lang="en-US" sz="800">
              <a:solidFill>
                <a:schemeClr val="tx1"/>
              </a:solidFill>
            </a:endParaRPr>
          </a:p>
          <a:p>
            <a:pPr algn="l">
              <a:lnSpc>
                <a:spcPct val="110000"/>
              </a:lnSpc>
              <a:spcAft>
                <a:spcPts val="1000"/>
              </a:spcAft>
            </a:pPr>
            <a:endParaRPr lang="en-US" sz="800">
              <a:solidFill>
                <a:schemeClr val="tx1"/>
              </a:solidFill>
            </a:endParaRPr>
          </a:p>
          <a:p>
            <a:pPr algn="l">
              <a:lnSpc>
                <a:spcPct val="110000"/>
              </a:lnSpc>
              <a:spcAft>
                <a:spcPts val="1000"/>
              </a:spcAft>
            </a:pPr>
            <a:endParaRPr lang="en-US" sz="800">
              <a:solidFill>
                <a:schemeClr val="tx1"/>
              </a:solidFill>
            </a:endParaRPr>
          </a:p>
        </p:txBody>
      </p:sp>
      <p:pic>
        <p:nvPicPr>
          <p:cNvPr id="5" name="Graphic 4">
            <a:extLst>
              <a:ext uri="{FF2B5EF4-FFF2-40B4-BE49-F238E27FC236}">
                <a16:creationId xmlns:a16="http://schemas.microsoft.com/office/drawing/2014/main" id="{1E73A096-9B11-22ED-0B7F-DBD9FAE09BF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Tree>
    <p:extLst>
      <p:ext uri="{BB962C8B-B14F-4D97-AF65-F5344CB8AC3E}">
        <p14:creationId xmlns:p14="http://schemas.microsoft.com/office/powerpoint/2010/main" val="3708725181"/>
      </p:ext>
    </p:extLst>
  </p:cSld>
  <p:clrMapOvr>
    <a:masterClrMapping/>
  </p:clrMapOvr>
  <p:extLst>
    <p:ext uri="{DCECCB84-F9BA-43D5-87BE-67443E8EF086}">
      <p15:sldGuideLst xmlns:p15="http://schemas.microsoft.com/office/powerpoint/2012/main">
        <p15:guide id="5" pos="4944" userDrawn="1">
          <p15:clr>
            <a:srgbClr val="FBAE40"/>
          </p15:clr>
        </p15:guide>
        <p15:guide id="6" pos="5112" userDrawn="1">
          <p15:clr>
            <a:srgbClr val="FBAE40"/>
          </p15:clr>
        </p15:guide>
        <p15:guide id="7" orient="horz" pos="674" userDrawn="1">
          <p15:clr>
            <a:srgbClr val="FBAE40"/>
          </p15:clr>
        </p15:guide>
        <p15:guide id="8" pos="2520" userDrawn="1">
          <p15:clr>
            <a:srgbClr val="FBAE40"/>
          </p15:clr>
        </p15:guide>
        <p15:guide id="9" pos="2712"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sclaimer - Sustainalytics">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1B6FC7-32D4-6AA8-9741-9F502429974E}"/>
              </a:ext>
            </a:extLst>
          </p:cNvPr>
          <p:cNvSpPr txBox="1">
            <a:spLocks noGrp="1" noRot="1" noMove="1" noResize="1" noEditPoints="1" noAdjustHandles="1" noChangeArrowheads="1" noChangeShapeType="1"/>
          </p:cNvSpPr>
          <p:nvPr userDrawn="1"/>
        </p:nvSpPr>
        <p:spPr>
          <a:xfrm>
            <a:off x="477838" y="1854200"/>
            <a:ext cx="11229975" cy="4508500"/>
          </a:xfrm>
          <a:prstGeom prst="rect">
            <a:avLst/>
          </a:prstGeom>
        </p:spPr>
        <p:txBody>
          <a:bodyPr wrap="square" lIns="0" tIns="0" rIns="0" bIns="0" numCol="3" spcCol="228600" rtlCol="0">
            <a:noAutofit/>
          </a:bodyPr>
          <a:lstStyle/>
          <a:p>
            <a:pPr algn="l">
              <a:lnSpc>
                <a:spcPct val="110000"/>
              </a:lnSpc>
              <a:spcAft>
                <a:spcPts val="1000"/>
              </a:spcAft>
            </a:pPr>
            <a:r>
              <a:rPr lang="en-US" sz="800">
                <a:solidFill>
                  <a:schemeClr val="tx1"/>
                </a:solidFill>
              </a:rPr>
              <a:t>Copyright ©</a:t>
            </a:r>
            <a:fld id="{2559CEF0-4FFE-BF45-84C2-417EACAFD003}" type="datetimeyyyy">
              <a:rPr lang="en-US" sz="800" smtClean="0">
                <a:solidFill>
                  <a:schemeClr val="tx1"/>
                </a:solidFill>
              </a:rPr>
              <a:t>2025</a:t>
            </a:fld>
            <a:r>
              <a:rPr lang="en-US" sz="800">
                <a:solidFill>
                  <a:schemeClr val="tx1"/>
                </a:solidFill>
              </a:rPr>
              <a:t> Sustainalytics, a Morningstar company. All rights reserved.</a:t>
            </a:r>
          </a:p>
          <a:p>
            <a:pPr algn="l">
              <a:lnSpc>
                <a:spcPct val="110000"/>
              </a:lnSpc>
              <a:spcAft>
                <a:spcPts val="1000"/>
              </a:spcAft>
            </a:pPr>
            <a:r>
              <a:rPr lang="en-US" sz="800">
                <a:solidFill>
                  <a:schemeClr val="tx1"/>
                </a:solidFill>
              </a:rPr>
              <a:t>The information, methodologies, data and opinions contained or reflected herein (the “Information”) are proprietary to Sustainalytics and/or its third-party content providers, intended for internal, non-commercial use only and may not be copied, distributed or used in any other way, including via citation, unless otherwise explicitly agreed with us in writing. The Information is not directed to, nor intended for distribution to or use by India-based clients and/or users, and the distribution of Information to India resident individuals and entities is not permitted.</a:t>
            </a:r>
          </a:p>
          <a:p>
            <a:pPr algn="l">
              <a:lnSpc>
                <a:spcPct val="110000"/>
              </a:lnSpc>
              <a:spcAft>
                <a:spcPts val="1000"/>
              </a:spcAft>
            </a:pPr>
            <a:r>
              <a:rPr lang="en-US" sz="800">
                <a:solidFill>
                  <a:schemeClr val="tx1"/>
                </a:solidFill>
              </a:rPr>
              <a:t>The Information is provided for informational purposes only and (1) does not constitute an endorsement of any product, project, investment strategy or consideration of any particular environmental, social or governance related issues as part of any investment strategy; (2) does not constitute investment advice nor recommends any particular investment, nor represents an expert opinion or negative assurance letter; (3) is not part of any offering and does not constitute an offer or indication to buy or sell securities, to select a project nor enter into any kind of business transaction; (4) is not an assessment of the  economic performance, financial obligations nor creditworthiness of any entity; (5) is not a substitute for professional advice; (6) has not been submitted to, nor received approval from, any relevant regulatory or governmental authority. Past performance is no guarantee of future results.</a:t>
            </a:r>
          </a:p>
          <a:p>
            <a:pPr algn="l">
              <a:lnSpc>
                <a:spcPct val="110000"/>
              </a:lnSpc>
              <a:spcAft>
                <a:spcPts val="1000"/>
              </a:spcAft>
            </a:pPr>
            <a:endParaRPr lang="en-US" sz="800">
              <a:solidFill>
                <a:schemeClr val="tx1"/>
              </a:solidFill>
            </a:endParaRPr>
          </a:p>
          <a:p>
            <a:pPr algn="l">
              <a:lnSpc>
                <a:spcPct val="110000"/>
              </a:lnSpc>
              <a:spcAft>
                <a:spcPts val="1000"/>
              </a:spcAft>
            </a:pPr>
            <a:endParaRPr lang="en-US" sz="800">
              <a:solidFill>
                <a:schemeClr val="tx1"/>
              </a:solidFill>
            </a:endParaRPr>
          </a:p>
          <a:p>
            <a:pPr algn="l">
              <a:lnSpc>
                <a:spcPct val="110000"/>
              </a:lnSpc>
              <a:spcAft>
                <a:spcPts val="1000"/>
              </a:spcAft>
            </a:pPr>
            <a:endParaRPr lang="en-US" sz="800">
              <a:solidFill>
                <a:schemeClr val="tx1"/>
              </a:solidFill>
            </a:endParaRPr>
          </a:p>
          <a:p>
            <a:pPr algn="l">
              <a:lnSpc>
                <a:spcPct val="110000"/>
              </a:lnSpc>
              <a:spcAft>
                <a:spcPts val="1000"/>
              </a:spcAft>
            </a:pPr>
            <a:endParaRPr lang="en-US" sz="800">
              <a:solidFill>
                <a:schemeClr val="tx1"/>
              </a:solidFill>
            </a:endParaRPr>
          </a:p>
          <a:p>
            <a:pPr algn="l">
              <a:lnSpc>
                <a:spcPct val="110000"/>
              </a:lnSpc>
              <a:spcAft>
                <a:spcPts val="1000"/>
              </a:spcAft>
            </a:pPr>
            <a:endParaRPr lang="en-US" sz="800">
              <a:solidFill>
                <a:schemeClr val="tx1"/>
              </a:solidFill>
            </a:endParaRPr>
          </a:p>
          <a:p>
            <a:pPr algn="l">
              <a:lnSpc>
                <a:spcPct val="110000"/>
              </a:lnSpc>
              <a:spcAft>
                <a:spcPts val="1000"/>
              </a:spcAft>
            </a:pPr>
            <a:endParaRPr lang="en-US" sz="800">
              <a:solidFill>
                <a:schemeClr val="tx1"/>
              </a:solidFill>
            </a:endParaRPr>
          </a:p>
          <a:p>
            <a:pPr algn="l">
              <a:lnSpc>
                <a:spcPct val="110000"/>
              </a:lnSpc>
              <a:spcAft>
                <a:spcPts val="1000"/>
              </a:spcAft>
            </a:pPr>
            <a:endParaRPr lang="en-US" sz="800">
              <a:solidFill>
                <a:schemeClr val="tx1"/>
              </a:solidFill>
            </a:endParaRPr>
          </a:p>
          <a:p>
            <a:pPr algn="l">
              <a:lnSpc>
                <a:spcPct val="110000"/>
              </a:lnSpc>
              <a:spcAft>
                <a:spcPts val="1000"/>
              </a:spcAft>
            </a:pPr>
            <a:r>
              <a:rPr lang="en-US" sz="800">
                <a:solidFill>
                  <a:schemeClr val="tx1"/>
                </a:solidFill>
              </a:rPr>
              <a:t>The Information is based on information made available by third parties, is subject to continuous change and no warranty is made as to its completeness, accuracy, currency, nor the fitness of the Information for a particular purpose. The Information is provided “as is” and reflects Sustainalytics’ opinion solely at the date of its publication.</a:t>
            </a:r>
          </a:p>
          <a:p>
            <a:pPr algn="l">
              <a:lnSpc>
                <a:spcPct val="110000"/>
              </a:lnSpc>
              <a:spcAft>
                <a:spcPts val="1000"/>
              </a:spcAft>
            </a:pPr>
            <a:r>
              <a:rPr lang="en-US" sz="800">
                <a:solidFill>
                  <a:schemeClr val="tx1"/>
                </a:solidFill>
              </a:rPr>
              <a:t>Neither Sustainalytics nor its third-party content providers accept any liability in connection with the use of the Information or for actions of third parties with respect to the Information, in any manner whatsoever, to the extent permitted by applicable law.</a:t>
            </a:r>
          </a:p>
          <a:p>
            <a:pPr algn="l">
              <a:lnSpc>
                <a:spcPct val="110000"/>
              </a:lnSpc>
              <a:spcAft>
                <a:spcPts val="1000"/>
              </a:spcAft>
            </a:pPr>
            <a:r>
              <a:rPr lang="en-US" sz="800">
                <a:solidFill>
                  <a:schemeClr val="tx1"/>
                </a:solidFill>
              </a:rPr>
              <a:t>Any reference to third party content providers’ names is solely to acknowledge their ownership of information, methodologies, data and opinions contained or reflected within the Information and does not constitute a sponsorship or endorsement of the Information by such third-party content provider. More information regarding third-party content providers is available below.</a:t>
            </a:r>
          </a:p>
          <a:p>
            <a:pPr algn="l">
              <a:lnSpc>
                <a:spcPct val="110000"/>
              </a:lnSpc>
              <a:spcAft>
                <a:spcPts val="1000"/>
              </a:spcAft>
            </a:pPr>
            <a:r>
              <a:rPr lang="en-US" sz="800">
                <a:solidFill>
                  <a:schemeClr val="tx1"/>
                </a:solidFill>
              </a:rPr>
              <a:t>Sustainalytics may receive compensation for its ratings, opinions and other services, from, among others, issuers, insurers, guarantors and/or underwriters of debt securities, or investors, via different business units. Sustainalytics maintains measures designed to safeguard the objectivity and independence of its opinions. For more information visit </a:t>
            </a:r>
            <a:r>
              <a:rPr lang="en-US" sz="800">
                <a:solidFill>
                  <a:schemeClr val="tx1"/>
                </a:solidFill>
                <a:hlinkClick r:id="rId2">
                  <a:extLst>
                    <a:ext uri="{A12FA001-AC4F-418D-AE19-62706E023703}">
                      <ahyp:hlinkClr xmlns:ahyp="http://schemas.microsoft.com/office/drawing/2018/hyperlinkcolor" val="tx"/>
                    </a:ext>
                  </a:extLst>
                </a:hlinkClick>
              </a:rPr>
              <a:t>Governance Documents </a:t>
            </a:r>
            <a:r>
              <a:rPr lang="en-US" sz="800">
                <a:solidFill>
                  <a:schemeClr val="tx1"/>
                </a:solidFill>
              </a:rPr>
              <a:t>or contact </a:t>
            </a:r>
            <a:r>
              <a:rPr lang="en-US" sz="800">
                <a:solidFill>
                  <a:schemeClr val="tx1"/>
                </a:solidFill>
                <a:hlinkClick r:id="rId3">
                  <a:extLst>
                    <a:ext uri="{A12FA001-AC4F-418D-AE19-62706E023703}">
                      <ahyp:hlinkClr xmlns:ahyp="http://schemas.microsoft.com/office/drawing/2018/hyperlinkcolor" val="tx"/>
                    </a:ext>
                  </a:extLst>
                </a:hlinkClick>
              </a:rPr>
              <a:t>compliance@sustainalytics.com</a:t>
            </a:r>
            <a:r>
              <a:rPr lang="en-US" sz="800">
                <a:solidFill>
                  <a:schemeClr val="tx1"/>
                </a:solidFill>
              </a:rPr>
              <a:t>.</a:t>
            </a:r>
          </a:p>
        </p:txBody>
      </p:sp>
      <p:pic>
        <p:nvPicPr>
          <p:cNvPr id="3" name="logo sustainalytics">
            <a:extLst>
              <a:ext uri="{FF2B5EF4-FFF2-40B4-BE49-F238E27FC236}">
                <a16:creationId xmlns:a16="http://schemas.microsoft.com/office/drawing/2014/main" id="{1D797767-20D4-BE64-4A44-FC150B9BEF8F}"/>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475489" y="591390"/>
            <a:ext cx="4543551" cy="532127"/>
          </a:xfrm>
          <a:prstGeom prst="rect">
            <a:avLst/>
          </a:prstGeom>
        </p:spPr>
      </p:pic>
    </p:spTree>
    <p:extLst>
      <p:ext uri="{BB962C8B-B14F-4D97-AF65-F5344CB8AC3E}">
        <p14:creationId xmlns:p14="http://schemas.microsoft.com/office/powerpoint/2010/main" val="1993780897"/>
      </p:ext>
    </p:extLst>
  </p:cSld>
  <p:clrMapOvr>
    <a:masterClrMapping/>
  </p:clrMapOvr>
  <p:extLst>
    <p:ext uri="{DCECCB84-F9BA-43D5-87BE-67443E8EF086}">
      <p15:sldGuideLst xmlns:p15="http://schemas.microsoft.com/office/powerpoint/2012/main">
        <p15:guide id="5" pos="4944" userDrawn="1">
          <p15:clr>
            <a:srgbClr val="FBAE40"/>
          </p15:clr>
        </p15:guide>
        <p15:guide id="6" pos="5136" userDrawn="1">
          <p15:clr>
            <a:srgbClr val="FBAE40"/>
          </p15:clr>
        </p15:guide>
        <p15:guide id="8" pos="2520" userDrawn="1">
          <p15:clr>
            <a:srgbClr val="FBAE40"/>
          </p15:clr>
        </p15:guide>
        <p15:guide id="9" pos="2712"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Morningstar - En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B648620-49E7-D842-A539-D8614847B1FF}"/>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3291840"/>
            <a:ext cx="5933753" cy="694944"/>
          </a:xfrm>
          <a:prstGeom prst="rect">
            <a:avLst/>
          </a:prstGeom>
        </p:spPr>
      </p:pic>
      <p:sp>
        <p:nvSpPr>
          <p:cNvPr id="2" name="footer/source">
            <a:extLst>
              <a:ext uri="{FF2B5EF4-FFF2-40B4-BE49-F238E27FC236}">
                <a16:creationId xmlns:a16="http://schemas.microsoft.com/office/drawing/2014/main" id="{0EB7B3CE-FE87-0258-93A8-A3B55BAAAAAE}"/>
              </a:ext>
            </a:extLst>
          </p:cNvPr>
          <p:cNvSpPr>
            <a:spLocks noGrp="1" noRot="1" noMove="1" noResize="1" noEditPoints="1" noAdjustHandles="1" noChangeArrowheads="1" noChangeShapeType="1"/>
          </p:cNvSpPr>
          <p:nvPr>
            <p:ph type="body" sz="quarter" idx="13" hasCustomPrompt="1"/>
          </p:nvPr>
        </p:nvSpPr>
        <p:spPr>
          <a:xfrm>
            <a:off x="477838" y="6355080"/>
            <a:ext cx="8355012" cy="246603"/>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4042709686"/>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guide id="7" orient="horz" pos="674"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ata+Analytics - En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F9B4FB5-96B1-3666-FCB2-16B0D8DBD5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5488" y="3291840"/>
            <a:ext cx="5933753" cy="694944"/>
          </a:xfrm>
          <a:prstGeom prst="rect">
            <a:avLst/>
          </a:prstGeom>
        </p:spPr>
      </p:pic>
      <p:sp>
        <p:nvSpPr>
          <p:cNvPr id="3" name="footer/source">
            <a:extLst>
              <a:ext uri="{FF2B5EF4-FFF2-40B4-BE49-F238E27FC236}">
                <a16:creationId xmlns:a16="http://schemas.microsoft.com/office/drawing/2014/main" id="{A5F752A3-C53C-A4BA-DFB5-26727596D4F3}"/>
              </a:ext>
            </a:extLst>
          </p:cNvPr>
          <p:cNvSpPr>
            <a:spLocks noGrp="1" noRot="1" noMove="1" noResize="1" noEditPoints="1" noAdjustHandles="1" noChangeArrowheads="1" noChangeShapeType="1"/>
          </p:cNvSpPr>
          <p:nvPr>
            <p:ph type="body" sz="quarter" idx="13" hasCustomPrompt="1"/>
          </p:nvPr>
        </p:nvSpPr>
        <p:spPr>
          <a:xfrm>
            <a:off x="477838" y="6355080"/>
            <a:ext cx="8355012" cy="246603"/>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2682633154"/>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guide id="7" orient="horz" pos="674"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redit - End">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B43DA0A-B8BA-05BE-BC16-30D0AFE307D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3291840"/>
            <a:ext cx="5933753" cy="694944"/>
          </a:xfrm>
          <a:prstGeom prst="rect">
            <a:avLst/>
          </a:prstGeom>
        </p:spPr>
      </p:pic>
      <p:sp>
        <p:nvSpPr>
          <p:cNvPr id="2" name="footer/source">
            <a:extLst>
              <a:ext uri="{FF2B5EF4-FFF2-40B4-BE49-F238E27FC236}">
                <a16:creationId xmlns:a16="http://schemas.microsoft.com/office/drawing/2014/main" id="{E55C2E80-9389-648D-564C-EA2795AB8FB7}"/>
              </a:ext>
            </a:extLst>
          </p:cNvPr>
          <p:cNvSpPr>
            <a:spLocks noGrp="1" noRot="1" noMove="1" noResize="1" noEditPoints="1" noAdjustHandles="1" noChangeArrowheads="1" noChangeShapeType="1"/>
          </p:cNvSpPr>
          <p:nvPr>
            <p:ph type="body" sz="quarter" idx="13" hasCustomPrompt="1"/>
          </p:nvPr>
        </p:nvSpPr>
        <p:spPr>
          <a:xfrm>
            <a:off x="477838" y="6355080"/>
            <a:ext cx="8355012" cy="246603"/>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419290751"/>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guide id="7" orient="horz" pos="674"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ndexes - En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247AF9B-9FB0-9DBB-1B66-8689FBCB2D6E}"/>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3291840"/>
            <a:ext cx="5933753" cy="694944"/>
          </a:xfrm>
          <a:prstGeom prst="rect">
            <a:avLst/>
          </a:prstGeom>
        </p:spPr>
      </p:pic>
      <p:sp>
        <p:nvSpPr>
          <p:cNvPr id="2" name="footer/source">
            <a:extLst>
              <a:ext uri="{FF2B5EF4-FFF2-40B4-BE49-F238E27FC236}">
                <a16:creationId xmlns:a16="http://schemas.microsoft.com/office/drawing/2014/main" id="{43255402-A72B-3FB9-EB0A-F39B7D1496CE}"/>
              </a:ext>
            </a:extLst>
          </p:cNvPr>
          <p:cNvSpPr>
            <a:spLocks noGrp="1" noRot="1" noMove="1" noResize="1" noEditPoints="1" noAdjustHandles="1" noChangeArrowheads="1" noChangeShapeType="1"/>
          </p:cNvSpPr>
          <p:nvPr>
            <p:ph type="body" sz="quarter" idx="13" hasCustomPrompt="1"/>
          </p:nvPr>
        </p:nvSpPr>
        <p:spPr>
          <a:xfrm>
            <a:off x="477838" y="6355080"/>
            <a:ext cx="8355012" cy="246603"/>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3821921237"/>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guide id="7" orient="horz" pos="674"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Retirement - En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68B4753-DB1B-5A2E-62D4-7E6FCF958AB5}"/>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3291840"/>
            <a:ext cx="5933753" cy="694944"/>
          </a:xfrm>
          <a:prstGeom prst="rect">
            <a:avLst/>
          </a:prstGeom>
        </p:spPr>
      </p:pic>
      <p:sp>
        <p:nvSpPr>
          <p:cNvPr id="2" name="footer/source">
            <a:extLst>
              <a:ext uri="{FF2B5EF4-FFF2-40B4-BE49-F238E27FC236}">
                <a16:creationId xmlns:a16="http://schemas.microsoft.com/office/drawing/2014/main" id="{B8323897-C189-C85D-DC66-EF3171185E59}"/>
              </a:ext>
            </a:extLst>
          </p:cNvPr>
          <p:cNvSpPr>
            <a:spLocks noGrp="1" noRot="1" noMove="1" noResize="1" noEditPoints="1" noAdjustHandles="1" noChangeArrowheads="1" noChangeShapeType="1"/>
          </p:cNvSpPr>
          <p:nvPr>
            <p:ph type="body" sz="quarter" idx="13" hasCustomPrompt="1"/>
          </p:nvPr>
        </p:nvSpPr>
        <p:spPr>
          <a:xfrm>
            <a:off x="477838" y="6355080"/>
            <a:ext cx="8355012" cy="246603"/>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3694480805"/>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guide id="7" orient="horz" pos="674"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Wealth - En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F7BC675-464F-A2A5-58EA-67CF0E2AFE5E}"/>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3291840"/>
            <a:ext cx="5933753" cy="694944"/>
          </a:xfrm>
          <a:prstGeom prst="rect">
            <a:avLst/>
          </a:prstGeom>
        </p:spPr>
      </p:pic>
      <p:sp>
        <p:nvSpPr>
          <p:cNvPr id="4" name="footer/source">
            <a:extLst>
              <a:ext uri="{FF2B5EF4-FFF2-40B4-BE49-F238E27FC236}">
                <a16:creationId xmlns:a16="http://schemas.microsoft.com/office/drawing/2014/main" id="{6D60450F-0E46-DEB4-C7BB-F55736F75AB9}"/>
              </a:ext>
            </a:extLst>
          </p:cNvPr>
          <p:cNvSpPr>
            <a:spLocks noGrp="1" noRot="1" noMove="1" noResize="1" noEditPoints="1" noAdjustHandles="1" noChangeArrowheads="1" noChangeShapeType="1"/>
          </p:cNvSpPr>
          <p:nvPr>
            <p:ph type="body" sz="quarter" idx="13" hasCustomPrompt="1"/>
          </p:nvPr>
        </p:nvSpPr>
        <p:spPr>
          <a:xfrm>
            <a:off x="477838" y="6355080"/>
            <a:ext cx="8355012" cy="246603"/>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2112086039"/>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guide id="7" orient="horz" pos="67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Wealth">
    <p:spTree>
      <p:nvGrpSpPr>
        <p:cNvPr id="1" name=""/>
        <p:cNvGrpSpPr/>
        <p:nvPr/>
      </p:nvGrpSpPr>
      <p:grpSpPr>
        <a:xfrm>
          <a:off x="0" y="0"/>
          <a:ext cx="0" cy="0"/>
          <a:chOff x="0" y="0"/>
          <a:chExt cx="0" cy="0"/>
        </a:xfrm>
      </p:grpSpPr>
      <p:pic>
        <p:nvPicPr>
          <p:cNvPr id="3" name="logo wealth">
            <a:extLst>
              <a:ext uri="{FF2B5EF4-FFF2-40B4-BE49-F238E27FC236}">
                <a16:creationId xmlns:a16="http://schemas.microsoft.com/office/drawing/2014/main" id="{6BE8D277-6295-D1C5-FAA8-F3411377B7CB}"/>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7" name="name">
            <a:extLst>
              <a:ext uri="{FF2B5EF4-FFF2-40B4-BE49-F238E27FC236}">
                <a16:creationId xmlns:a16="http://schemas.microsoft.com/office/drawing/2014/main" id="{B886A357-8154-C7DC-6BA7-FB61C60EF55F}"/>
              </a:ext>
            </a:extLst>
          </p:cNvPr>
          <p:cNvSpPr>
            <a:spLocks noGrp="1"/>
          </p:cNvSpPr>
          <p:nvPr>
            <p:ph type="body" sz="quarter" idx="12" hasCustomPrompt="1"/>
          </p:nvPr>
        </p:nvSpPr>
        <p:spPr>
          <a:xfrm>
            <a:off x="9120512" y="3429000"/>
            <a:ext cx="2587301" cy="2544761"/>
          </a:xfrm>
          <a:prstGeom prst="rect">
            <a:avLst/>
          </a:prstGeom>
        </p:spPr>
        <p:txBody>
          <a:bodyPr lIns="0" tIns="146304" rIns="0" bIns="0"/>
          <a:lstStyle>
            <a:lvl1pPr marL="0" indent="0">
              <a:lnSpc>
                <a:spcPct val="110000"/>
              </a:lnSpc>
              <a:spcBef>
                <a:spcPts val="0"/>
              </a:spcBef>
              <a:spcAft>
                <a:spcPts val="1800"/>
              </a:spcAft>
              <a:buNone/>
              <a:tabLst/>
              <a:defRPr sz="1800"/>
            </a:lvl1pPr>
            <a:lvl2pPr marL="0" indent="0">
              <a:lnSpc>
                <a:spcPct val="100000"/>
              </a:lnSpc>
              <a:spcBef>
                <a:spcPts val="0"/>
              </a:spcBef>
              <a:spcAft>
                <a:spcPts val="20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 Title, Company</a:t>
            </a:r>
          </a:p>
        </p:txBody>
      </p:sp>
      <p:sp>
        <p:nvSpPr>
          <p:cNvPr id="8" name="title">
            <a:extLst>
              <a:ext uri="{FF2B5EF4-FFF2-40B4-BE49-F238E27FC236}">
                <a16:creationId xmlns:a16="http://schemas.microsoft.com/office/drawing/2014/main" id="{054C6E93-9EE5-C2C6-D3FE-ADF0F58ED3C6}"/>
              </a:ext>
            </a:extLst>
          </p:cNvPr>
          <p:cNvSpPr>
            <a:spLocks noGrp="1"/>
          </p:cNvSpPr>
          <p:nvPr>
            <p:ph type="body" sz="quarter" idx="15" hasCustomPrompt="1"/>
          </p:nvPr>
        </p:nvSpPr>
        <p:spPr>
          <a:xfrm>
            <a:off x="481173" y="3429001"/>
            <a:ext cx="8351677" cy="2343326"/>
          </a:xfrm>
          <a:prstGeom prst="rect">
            <a:avLst/>
          </a:prstGeom>
        </p:spPr>
        <p:txBody>
          <a:bodyPr lIns="0" tIns="91440" rIns="914400" bIns="0"/>
          <a:lstStyle>
            <a:lvl1pPr marL="0" indent="0">
              <a:lnSpc>
                <a:spcPct val="110000"/>
              </a:lnSpc>
              <a:spcBef>
                <a:spcPts val="0"/>
              </a:spcBef>
              <a:buNone/>
              <a:tabLst/>
              <a:defRPr sz="36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a:t>Presentation Title Goes Here, Keep it Descriptive and in Title Case</a:t>
            </a:r>
          </a:p>
        </p:txBody>
      </p:sp>
      <p:sp>
        <p:nvSpPr>
          <p:cNvPr id="4" name="Text Placeholder 20">
            <a:extLst>
              <a:ext uri="{FF2B5EF4-FFF2-40B4-BE49-F238E27FC236}">
                <a16:creationId xmlns:a16="http://schemas.microsoft.com/office/drawing/2014/main" id="{5B6CFF7D-B709-BF18-6CFC-5ED7995EC617}"/>
              </a:ext>
            </a:extLst>
          </p:cNvPr>
          <p:cNvSpPr>
            <a:spLocks noGrp="1"/>
          </p:cNvSpPr>
          <p:nvPr>
            <p:ph type="body" sz="quarter" idx="16" hasCustomPrompt="1"/>
          </p:nvPr>
        </p:nvSpPr>
        <p:spPr>
          <a:xfrm>
            <a:off x="479369" y="5772326"/>
            <a:ext cx="8353481" cy="261699"/>
          </a:xfrm>
          <a:prstGeom prst="rect">
            <a:avLst/>
          </a:prstGeom>
        </p:spPr>
        <p:txBody>
          <a:bodyPr lIns="0" tIns="0" rIns="0" bIns="0" anchor="b"/>
          <a:lstStyle>
            <a:lvl1pPr marL="0" indent="0">
              <a:lnSpc>
                <a:spcPct val="100000"/>
              </a:lnSpc>
              <a:spcBef>
                <a:spcPts val="0"/>
              </a:spcBef>
              <a:spcAft>
                <a:spcPts val="1000"/>
              </a:spcAft>
              <a:buNone/>
              <a:tabLst/>
              <a:defRPr sz="18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00 Month, 0000</a:t>
            </a:r>
          </a:p>
        </p:txBody>
      </p:sp>
      <p:sp>
        <p:nvSpPr>
          <p:cNvPr id="5" name="Rectangle 4">
            <a:extLst>
              <a:ext uri="{FF2B5EF4-FFF2-40B4-BE49-F238E27FC236}">
                <a16:creationId xmlns:a16="http://schemas.microsoft.com/office/drawing/2014/main" id="{1EC2FD4A-1DF1-6BB4-C85C-14C2B03B3A2C}"/>
              </a:ext>
            </a:extLst>
          </p:cNvPr>
          <p:cNvSpPr>
            <a:spLocks noGrp="1" noRot="1" noMove="1" noResize="1" noEditPoints="1" noAdjustHandles="1" noChangeArrowheads="1" noChangeShapeType="1"/>
          </p:cNvSpPr>
          <p:nvPr userDrawn="1"/>
        </p:nvSpPr>
        <p:spPr>
          <a:xfrm>
            <a:off x="477838" y="3237743"/>
            <a:ext cx="11229975" cy="1920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643427"/>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BRS - En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5525C25-E394-57CD-81A8-A1ED06C762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3291840"/>
            <a:ext cx="5933753" cy="694944"/>
          </a:xfrm>
          <a:prstGeom prst="rect">
            <a:avLst/>
          </a:prstGeom>
        </p:spPr>
      </p:pic>
      <p:sp>
        <p:nvSpPr>
          <p:cNvPr id="2" name="footer/source">
            <a:extLst>
              <a:ext uri="{FF2B5EF4-FFF2-40B4-BE49-F238E27FC236}">
                <a16:creationId xmlns:a16="http://schemas.microsoft.com/office/drawing/2014/main" id="{2FB8EC05-8655-3999-81B2-33E8BE6199CF}"/>
              </a:ext>
            </a:extLst>
          </p:cNvPr>
          <p:cNvSpPr>
            <a:spLocks noGrp="1" noRot="1" noMove="1" noResize="1" noEditPoints="1" noAdjustHandles="1" noChangeArrowheads="1" noChangeShapeType="1"/>
          </p:cNvSpPr>
          <p:nvPr>
            <p:ph type="body" sz="quarter" idx="13" hasCustomPrompt="1"/>
          </p:nvPr>
        </p:nvSpPr>
        <p:spPr>
          <a:xfrm>
            <a:off x="477838" y="6355080"/>
            <a:ext cx="8355012" cy="246603"/>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3416139782"/>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guide id="7" orient="horz" pos="674"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ustainalytics - End">
    <p:bg>
      <p:bgPr>
        <a:solidFill>
          <a:schemeClr val="bg1"/>
        </a:solidFill>
        <a:effectLst/>
      </p:bgPr>
    </p:bg>
    <p:spTree>
      <p:nvGrpSpPr>
        <p:cNvPr id="1" name=""/>
        <p:cNvGrpSpPr/>
        <p:nvPr/>
      </p:nvGrpSpPr>
      <p:grpSpPr>
        <a:xfrm>
          <a:off x="0" y="0"/>
          <a:ext cx="0" cy="0"/>
          <a:chOff x="0" y="0"/>
          <a:chExt cx="0" cy="0"/>
        </a:xfrm>
      </p:grpSpPr>
      <p:sp>
        <p:nvSpPr>
          <p:cNvPr id="2" name="footer/source">
            <a:extLst>
              <a:ext uri="{FF2B5EF4-FFF2-40B4-BE49-F238E27FC236}">
                <a16:creationId xmlns:a16="http://schemas.microsoft.com/office/drawing/2014/main" id="{4EAB8685-56E6-6CEC-EC0F-4708BC14FAA7}"/>
              </a:ext>
            </a:extLst>
          </p:cNvPr>
          <p:cNvSpPr>
            <a:spLocks noGrp="1" noRot="1" noMove="1" noResize="1" noEditPoints="1" noAdjustHandles="1" noChangeArrowheads="1" noChangeShapeType="1"/>
          </p:cNvSpPr>
          <p:nvPr>
            <p:ph type="body" sz="quarter" idx="13" hasCustomPrompt="1"/>
          </p:nvPr>
        </p:nvSpPr>
        <p:spPr>
          <a:xfrm>
            <a:off x="477838" y="6355080"/>
            <a:ext cx="8355012" cy="246603"/>
          </a:xfrm>
          <a:prstGeom prst="rect">
            <a:avLst/>
          </a:prstGeom>
        </p:spPr>
        <p:txBody>
          <a:bodyPr lIns="0" tIns="0" rIns="0" bIns="0" anchor="t"/>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pic>
        <p:nvPicPr>
          <p:cNvPr id="5" name="logo sustainalytics">
            <a:extLst>
              <a:ext uri="{FF2B5EF4-FFF2-40B4-BE49-F238E27FC236}">
                <a16:creationId xmlns:a16="http://schemas.microsoft.com/office/drawing/2014/main" id="{4EE0E737-5D23-CB6A-3AF7-09B70E1230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5489" y="3322320"/>
            <a:ext cx="4543551" cy="532127"/>
          </a:xfrm>
          <a:prstGeom prst="rect">
            <a:avLst/>
          </a:prstGeom>
        </p:spPr>
      </p:pic>
    </p:spTree>
    <p:extLst>
      <p:ext uri="{BB962C8B-B14F-4D97-AF65-F5344CB8AC3E}">
        <p14:creationId xmlns:p14="http://schemas.microsoft.com/office/powerpoint/2010/main" val="285562690"/>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guide id="7" orient="horz" pos="674"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itle: Pattern">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AECB5-094D-FEFD-3273-4588D7CCCAD9}"/>
              </a:ext>
            </a:extLst>
          </p:cNvPr>
          <p:cNvSpPr>
            <a:spLocks noGrp="1"/>
          </p:cNvSpPr>
          <p:nvPr>
            <p:ph type="ctrTitle" hasCustomPrompt="1"/>
          </p:nvPr>
        </p:nvSpPr>
        <p:spPr>
          <a:xfrm>
            <a:off x="509590" y="2480619"/>
            <a:ext cx="5586410" cy="1626878"/>
          </a:xfrm>
        </p:spPr>
        <p:txBody>
          <a:bodyPr anchor="t">
            <a:normAutofit/>
          </a:bodyPr>
          <a:lstStyle>
            <a:lvl1pPr algn="l">
              <a:defRPr sz="4000" b="1">
                <a:solidFill>
                  <a:schemeClr val="bg1"/>
                </a:solidFill>
              </a:defRPr>
            </a:lvl1pPr>
          </a:lstStyle>
          <a:p>
            <a:r>
              <a:rPr lang="en-US"/>
              <a:t>Click to edit presentation title (up to three lines of text)</a:t>
            </a:r>
          </a:p>
        </p:txBody>
      </p:sp>
      <p:sp>
        <p:nvSpPr>
          <p:cNvPr id="3" name="Subtitle 2">
            <a:extLst>
              <a:ext uri="{FF2B5EF4-FFF2-40B4-BE49-F238E27FC236}">
                <a16:creationId xmlns:a16="http://schemas.microsoft.com/office/drawing/2014/main" id="{FE94F552-BF9A-FCB4-E6DC-2AEAA07859D7}"/>
              </a:ext>
            </a:extLst>
          </p:cNvPr>
          <p:cNvSpPr>
            <a:spLocks noGrp="1"/>
          </p:cNvSpPr>
          <p:nvPr>
            <p:ph type="subTitle" idx="1" hasCustomPrompt="1"/>
          </p:nvPr>
        </p:nvSpPr>
        <p:spPr>
          <a:xfrm>
            <a:off x="509590" y="4630810"/>
            <a:ext cx="5586410" cy="884282"/>
          </a:xfrm>
          <a:prstGeom prst="rect">
            <a:avLst/>
          </a:prstGeom>
        </p:spPr>
        <p:txBody>
          <a:bodyPr anchor="t">
            <a:noAutofit/>
          </a:bodyPr>
          <a:lstStyle>
            <a:lvl1pPr marL="0" indent="0" algn="l">
              <a:spcBef>
                <a:spcPts val="80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optional presenter name, title</a:t>
            </a:r>
          </a:p>
          <a:p>
            <a:r>
              <a:rPr lang="en-US"/>
              <a:t>Click to edit optional Month Day, Year</a:t>
            </a:r>
          </a:p>
        </p:txBody>
      </p:sp>
      <p:sp>
        <p:nvSpPr>
          <p:cNvPr id="54" name="Text Placeholder 4">
            <a:extLst>
              <a:ext uri="{FF2B5EF4-FFF2-40B4-BE49-F238E27FC236}">
                <a16:creationId xmlns:a16="http://schemas.microsoft.com/office/drawing/2014/main" id="{BA25BE37-44E5-4972-7F4B-2A14A33E10EB}"/>
              </a:ext>
            </a:extLst>
          </p:cNvPr>
          <p:cNvSpPr>
            <a:spLocks noGrp="1"/>
          </p:cNvSpPr>
          <p:nvPr>
            <p:ph type="body" sz="quarter" idx="21" hasCustomPrompt="1"/>
          </p:nvPr>
        </p:nvSpPr>
        <p:spPr>
          <a:xfrm>
            <a:off x="509588" y="2134241"/>
            <a:ext cx="3893129" cy="246644"/>
          </a:xfrm>
          <a:prstGeom prst="rect">
            <a:avLst/>
          </a:prstGeom>
        </p:spPr>
        <p:txBody>
          <a:bodyPr lIns="0" tIns="45720" rIns="0" bIns="45720">
            <a:noAutofit/>
          </a:bodyPr>
          <a:lstStyle>
            <a:lvl1pPr marL="0" indent="0">
              <a:lnSpc>
                <a:spcPct val="100000"/>
              </a:lnSpc>
              <a:spcBef>
                <a:spcPts val="0"/>
              </a:spcBef>
              <a:spcAft>
                <a:spcPts val="0"/>
              </a:spcAft>
              <a:buNone/>
              <a:defRPr sz="1200" b="1" i="0" u="none" cap="all" spc="28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Click to edit optional eyebrow</a:t>
            </a:r>
          </a:p>
        </p:txBody>
      </p:sp>
      <p:pic>
        <p:nvPicPr>
          <p:cNvPr id="72" name="Picture 1">
            <a:extLst>
              <a:ext uri="{FF2B5EF4-FFF2-40B4-BE49-F238E27FC236}">
                <a16:creationId xmlns:a16="http://schemas.microsoft.com/office/drawing/2014/main" id="{DD729E22-BE0B-1A38-904B-89E9677F8A4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 t="10674" r="40300" b="22409"/>
          <a:stretch/>
        </p:blipFill>
        <p:spPr>
          <a:xfrm>
            <a:off x="509589" y="445644"/>
            <a:ext cx="1183223" cy="304800"/>
          </a:xfrm>
          <a:prstGeom prst="rect">
            <a:avLst/>
          </a:prstGeom>
        </p:spPr>
      </p:pic>
      <p:pic>
        <p:nvPicPr>
          <p:cNvPr id="6" name="Graphic 5">
            <a:extLst>
              <a:ext uri="{FF2B5EF4-FFF2-40B4-BE49-F238E27FC236}">
                <a16:creationId xmlns:a16="http://schemas.microsoft.com/office/drawing/2014/main" id="{CB3E25D1-B633-56F9-5C41-A9B4631FA9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4000" y="0"/>
            <a:ext cx="5588000" cy="6858000"/>
          </a:xfrm>
          <a:prstGeom prst="rect">
            <a:avLst/>
          </a:prstGeom>
        </p:spPr>
      </p:pic>
      <p:sp>
        <p:nvSpPr>
          <p:cNvPr id="29" name="Text Placeholder 28">
            <a:extLst>
              <a:ext uri="{FF2B5EF4-FFF2-40B4-BE49-F238E27FC236}">
                <a16:creationId xmlns:a16="http://schemas.microsoft.com/office/drawing/2014/main" id="{98F7EF74-1B71-0479-6EC3-C76986C7012F}"/>
              </a:ext>
            </a:extLst>
          </p:cNvPr>
          <p:cNvSpPr>
            <a:spLocks noGrp="1"/>
          </p:cNvSpPr>
          <p:nvPr>
            <p:ph type="body" sz="quarter" idx="24" hasCustomPrompt="1"/>
          </p:nvPr>
        </p:nvSpPr>
        <p:spPr>
          <a:xfrm>
            <a:off x="509588" y="6197600"/>
            <a:ext cx="5586409" cy="444500"/>
          </a:xfrm>
          <a:prstGeom prst="rect">
            <a:avLst/>
          </a:prstGeom>
        </p:spPr>
        <p:txBody>
          <a:bodyPr anchor="b"/>
          <a:lstStyle>
            <a:lvl1pPr>
              <a:lnSpc>
                <a:spcPct val="100000"/>
              </a:lnSpc>
              <a:spcBef>
                <a:spcPts val="0"/>
              </a:spcBef>
              <a:defRPr sz="900" b="0">
                <a:solidFill>
                  <a:schemeClr val="bg1"/>
                </a:solidFill>
              </a:defRPr>
            </a:lvl1pPr>
          </a:lstStyle>
          <a:p>
            <a:pPr lvl="0"/>
            <a:r>
              <a:rPr lang="en-US"/>
              <a:t>©2024 Morningstar Investment Management LLC.  All Rights Reserved. Morningstar Investment Management LLC is a registered investment adviser and subsidiary of Morningstar, Inc. The Morningstar name and logo are registered marks of Morningstar Inc. </a:t>
            </a:r>
          </a:p>
          <a:p>
            <a:pPr lvl="0"/>
            <a:r>
              <a:rPr lang="en-US"/>
              <a:t>MIMCOMP-XXXX  |  XX/20XX</a:t>
            </a:r>
          </a:p>
        </p:txBody>
      </p:sp>
    </p:spTree>
    <p:extLst>
      <p:ext uri="{BB962C8B-B14F-4D97-AF65-F5344CB8AC3E}">
        <p14:creationId xmlns:p14="http://schemas.microsoft.com/office/powerpoint/2010/main" val="780442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1/3 Text, 2/3 Image, ">
    <p:spTree>
      <p:nvGrpSpPr>
        <p:cNvPr id="1" name=""/>
        <p:cNvGrpSpPr/>
        <p:nvPr/>
      </p:nvGrpSpPr>
      <p:grpSpPr>
        <a:xfrm>
          <a:off x="0" y="0"/>
          <a:ext cx="0" cy="0"/>
          <a:chOff x="0" y="0"/>
          <a:chExt cx="0" cy="0"/>
        </a:xfrm>
      </p:grpSpPr>
      <p:sp>
        <p:nvSpPr>
          <p:cNvPr id="21" name="Text Placeholder 15">
            <a:extLst>
              <a:ext uri="{FF2B5EF4-FFF2-40B4-BE49-F238E27FC236}">
                <a16:creationId xmlns:a16="http://schemas.microsoft.com/office/drawing/2014/main" id="{76890BAC-7006-F65C-A6E7-D96BB130263B}"/>
              </a:ext>
            </a:extLst>
          </p:cNvPr>
          <p:cNvSpPr>
            <a:spLocks noGrp="1"/>
          </p:cNvSpPr>
          <p:nvPr>
            <p:ph type="body" sz="quarter" idx="15" hasCustomPrompt="1"/>
          </p:nvPr>
        </p:nvSpPr>
        <p:spPr>
          <a:xfrm>
            <a:off x="481474" y="623964"/>
            <a:ext cx="11226339"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2" name="Text Placeholder 13">
            <a:extLst>
              <a:ext uri="{FF2B5EF4-FFF2-40B4-BE49-F238E27FC236}">
                <a16:creationId xmlns:a16="http://schemas.microsoft.com/office/drawing/2014/main" id="{E95A3903-606B-8E2B-3241-C72241AFE2B3}"/>
              </a:ext>
            </a:extLst>
          </p:cNvPr>
          <p:cNvSpPr>
            <a:spLocks noGrp="1"/>
          </p:cNvSpPr>
          <p:nvPr>
            <p:ph type="body" sz="quarter" idx="14" hasCustomPrompt="1"/>
          </p:nvPr>
        </p:nvSpPr>
        <p:spPr>
          <a:xfrm>
            <a:off x="481290" y="362264"/>
            <a:ext cx="5614710" cy="261699"/>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a:t>
            </a:r>
          </a:p>
        </p:txBody>
      </p:sp>
      <p:sp>
        <p:nvSpPr>
          <p:cNvPr id="16" name="Content Placeholder 5">
            <a:extLst>
              <a:ext uri="{FF2B5EF4-FFF2-40B4-BE49-F238E27FC236}">
                <a16:creationId xmlns:a16="http://schemas.microsoft.com/office/drawing/2014/main" id="{08D592B4-8FBB-69D8-2A0C-DD649C7F46E1}"/>
              </a:ext>
            </a:extLst>
          </p:cNvPr>
          <p:cNvSpPr>
            <a:spLocks noGrp="1" noChangeAspect="1"/>
          </p:cNvSpPr>
          <p:nvPr>
            <p:ph sz="quarter" idx="16" hasCustomPrompt="1"/>
          </p:nvPr>
        </p:nvSpPr>
        <p:spPr>
          <a:xfrm>
            <a:off x="4322763" y="1857730"/>
            <a:ext cx="7374686" cy="4116034"/>
          </a:xfrm>
          <a:prstGeom prst="rect">
            <a:avLst/>
          </a:prstGeom>
        </p:spPr>
        <p:txBody>
          <a:bodyPr lIns="91440" tIns="91440" rIns="0" bIns="0"/>
          <a:lstStyle>
            <a:lvl1pPr marL="0" indent="0">
              <a:buNone/>
              <a:defRPr sz="1200">
                <a:solidFill>
                  <a:schemeClr val="bg1">
                    <a:lumMod val="75000"/>
                  </a:schemeClr>
                </a:solidFill>
              </a:defRPr>
            </a:lvl1pPr>
            <a:lvl2pPr marL="457200" indent="0">
              <a:buNone/>
              <a:defRPr sz="800">
                <a:solidFill>
                  <a:schemeClr val="bg1">
                    <a:lumMod val="75000"/>
                  </a:schemeClr>
                </a:solidFill>
              </a:defRPr>
            </a:lvl2pPr>
            <a:lvl3pPr marL="914400" indent="0">
              <a:buNone/>
              <a:defRPr sz="800">
                <a:solidFill>
                  <a:schemeClr val="bg1">
                    <a:lumMod val="75000"/>
                  </a:schemeClr>
                </a:solidFill>
              </a:defRPr>
            </a:lvl3pPr>
            <a:lvl4pPr marL="1371600" indent="0">
              <a:buNone/>
              <a:defRPr sz="800">
                <a:solidFill>
                  <a:schemeClr val="bg1">
                    <a:lumMod val="75000"/>
                  </a:schemeClr>
                </a:solidFill>
              </a:defRPr>
            </a:lvl4pPr>
            <a:lvl5pPr marL="1828800" indent="0">
              <a:buNone/>
              <a:defRPr sz="800">
                <a:solidFill>
                  <a:schemeClr val="bg1">
                    <a:lumMod val="75000"/>
                  </a:schemeClr>
                </a:solidFill>
              </a:defRPr>
            </a:lvl5pPr>
          </a:lstStyle>
          <a:p>
            <a:pPr lvl="0"/>
            <a:r>
              <a:rPr lang="en-US"/>
              <a:t>Content: image, chart, video</a:t>
            </a:r>
          </a:p>
        </p:txBody>
      </p:sp>
      <p:sp>
        <p:nvSpPr>
          <p:cNvPr id="4" name="Text Placeholder 6">
            <a:extLst>
              <a:ext uri="{FF2B5EF4-FFF2-40B4-BE49-F238E27FC236}">
                <a16:creationId xmlns:a16="http://schemas.microsoft.com/office/drawing/2014/main" id="{5AD98A96-B8AF-BEA8-A8B9-F599C26C1C13}"/>
              </a:ext>
            </a:extLst>
          </p:cNvPr>
          <p:cNvSpPr>
            <a:spLocks noGrp="1"/>
          </p:cNvSpPr>
          <p:nvPr>
            <p:ph type="body" sz="quarter" idx="28" hasCustomPrompt="1"/>
          </p:nvPr>
        </p:nvSpPr>
        <p:spPr>
          <a:xfrm>
            <a:off x="477838" y="1854200"/>
            <a:ext cx="3554413" cy="4119563"/>
          </a:xfrm>
          <a:prstGeom prst="rect">
            <a:avLst/>
          </a:prstGeom>
        </p:spPr>
        <p:txBody>
          <a:bodyPr lIns="0" tIns="0" rIns="91440" bIns="0"/>
          <a:lstStyle>
            <a:lvl1pPr marL="0" indent="0">
              <a:lnSpc>
                <a:spcPct val="100000"/>
              </a:lnSpc>
              <a:spcAft>
                <a:spcPts val="1800"/>
              </a:spcAft>
              <a:buNone/>
              <a:defRPr sz="1800"/>
            </a:lvl1pPr>
            <a:lvl2pPr marL="12700" indent="0">
              <a:lnSpc>
                <a:spcPct val="100000"/>
              </a:lnSpc>
              <a:spcAft>
                <a:spcPts val="1800"/>
              </a:spcAft>
              <a:buNone/>
              <a:tabLst/>
              <a:defRPr sz="1400"/>
            </a:lvl2pPr>
            <a:lvl3pPr marL="164592" indent="-164592">
              <a:lnSpc>
                <a:spcPct val="100000"/>
              </a:lnSpc>
              <a:spcBef>
                <a:spcPts val="0"/>
              </a:spcBef>
              <a:spcAft>
                <a:spcPts val="900"/>
              </a:spcAft>
              <a:buSzPct val="80000"/>
              <a:buFont typeface="Wingdings" pitchFamily="2" charset="2"/>
              <a:buChar char="§"/>
              <a:tabLst/>
              <a:defRPr sz="1800"/>
            </a:lvl3pPr>
            <a:lvl4pPr>
              <a:lnSpc>
                <a:spcPct val="100000"/>
              </a:lnSpc>
              <a:spcAft>
                <a:spcPts val="1800"/>
              </a:spcAft>
              <a:defRPr sz="1800"/>
            </a:lvl4pPr>
            <a:lvl5pPr>
              <a:lnSpc>
                <a:spcPct val="100000"/>
              </a:lnSpc>
              <a:spcAft>
                <a:spcPts val="1800"/>
              </a:spcAft>
              <a:defRPr sz="1800"/>
            </a:lvl5pPr>
          </a:lstStyle>
          <a:p>
            <a:pPr lvl="0"/>
            <a:r>
              <a:rPr lang="en-US"/>
              <a:t>This body copy is set in medium text</a:t>
            </a:r>
          </a:p>
          <a:p>
            <a:pPr lvl="2"/>
            <a:r>
              <a:rPr lang="en-US"/>
              <a:t>Bullets set in medium text</a:t>
            </a:r>
          </a:p>
        </p:txBody>
      </p:sp>
      <p:sp>
        <p:nvSpPr>
          <p:cNvPr id="3" name="Text Placeholder 34">
            <a:extLst>
              <a:ext uri="{FF2B5EF4-FFF2-40B4-BE49-F238E27FC236}">
                <a16:creationId xmlns:a16="http://schemas.microsoft.com/office/drawing/2014/main" id="{6B5D7470-EE37-5088-CA4F-C823E818A13B}"/>
              </a:ext>
            </a:extLst>
          </p:cNvPr>
          <p:cNvSpPr>
            <a:spLocks noGrp="1"/>
          </p:cNvSpPr>
          <p:nvPr>
            <p:ph type="body" sz="quarter" idx="13" hasCustomPrompt="1"/>
          </p:nvPr>
        </p:nvSpPr>
        <p:spPr>
          <a:xfrm>
            <a:off x="1676400" y="6298695"/>
            <a:ext cx="9671680" cy="222582"/>
          </a:xfrm>
          <a:prstGeom prst="rect">
            <a:avLst/>
          </a:prstGeom>
        </p:spPr>
        <p:txBody>
          <a:bodyPr lIns="0" tIns="0" rIns="0" bIns="0" anchor="b"/>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2902562404"/>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051D262-6877-5865-3505-F14199C836BA}"/>
              </a:ext>
            </a:extLst>
          </p:cNvPr>
          <p:cNvCxnSpPr>
            <a:cxnSpLocks/>
          </p:cNvCxnSpPr>
          <p:nvPr/>
        </p:nvCxnSpPr>
        <p:spPr>
          <a:xfrm>
            <a:off x="731549" y="6334494"/>
            <a:ext cx="0" cy="228600"/>
          </a:xfrm>
          <a:prstGeom prst="line">
            <a:avLst/>
          </a:prstGeom>
          <a:ln w="6350">
            <a:solidFill>
              <a:srgbClr val="5E5E5E"/>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9CC3687-704C-96B6-CDD0-8CAD44152F2A}"/>
              </a:ext>
            </a:extLst>
          </p:cNvPr>
          <p:cNvSpPr>
            <a:spLocks noGrp="1"/>
          </p:cNvSpPr>
          <p:nvPr>
            <p:ph type="title" hasCustomPrompt="1"/>
          </p:nvPr>
        </p:nvSpPr>
        <p:spPr/>
        <p:txBody>
          <a:bodyPr/>
          <a:lstStyle/>
          <a:p>
            <a:r>
              <a:rPr lang="en-US"/>
              <a:t>Click to edit headline</a:t>
            </a:r>
          </a:p>
        </p:txBody>
      </p:sp>
      <p:sp>
        <p:nvSpPr>
          <p:cNvPr id="8" name="Text Placeholder 27">
            <a:extLst>
              <a:ext uri="{FF2B5EF4-FFF2-40B4-BE49-F238E27FC236}">
                <a16:creationId xmlns:a16="http://schemas.microsoft.com/office/drawing/2014/main" id="{E0D7C4A1-4644-5C41-A94B-72ED82EA8BE5}"/>
              </a:ext>
            </a:extLst>
          </p:cNvPr>
          <p:cNvSpPr>
            <a:spLocks noGrp="1"/>
          </p:cNvSpPr>
          <p:nvPr>
            <p:ph type="body" sz="quarter" idx="13" hasCustomPrompt="1"/>
          </p:nvPr>
        </p:nvSpPr>
        <p:spPr>
          <a:xfrm>
            <a:off x="503238" y="288000"/>
            <a:ext cx="3878757" cy="179504"/>
          </a:xfrm>
          <a:prstGeom prst="rect">
            <a:avLst/>
          </a:prstGeom>
        </p:spPr>
        <p:txBody>
          <a:bodyPr anchor="ctr">
            <a:noAutofit/>
          </a:bodyPr>
          <a:lstStyle>
            <a:lvl1pPr>
              <a:defRPr sz="1000" b="1" cap="all" spc="280" baseline="0"/>
            </a:lvl1pPr>
          </a:lstStyle>
          <a:p>
            <a:pPr lvl="0"/>
            <a:r>
              <a:rPr lang="en-US"/>
              <a:t>Click to edit optional eyebrow</a:t>
            </a:r>
          </a:p>
        </p:txBody>
      </p:sp>
      <p:sp>
        <p:nvSpPr>
          <p:cNvPr id="2" name="Date Placeholder 1">
            <a:extLst>
              <a:ext uri="{FF2B5EF4-FFF2-40B4-BE49-F238E27FC236}">
                <a16:creationId xmlns:a16="http://schemas.microsoft.com/office/drawing/2014/main" id="{65E5A670-4AAE-89F9-9CA2-DD8984BD8D78}"/>
              </a:ext>
            </a:extLst>
          </p:cNvPr>
          <p:cNvSpPr>
            <a:spLocks noGrp="1"/>
          </p:cNvSpPr>
          <p:nvPr>
            <p:ph type="dt" sz="half" idx="14"/>
          </p:nvPr>
        </p:nvSpPr>
        <p:spPr/>
        <p:txBody>
          <a:bodyPr/>
          <a:lstStyle/>
          <a:p>
            <a:endParaRPr lang="en-US"/>
          </a:p>
        </p:txBody>
      </p:sp>
      <p:sp>
        <p:nvSpPr>
          <p:cNvPr id="4" name="Footer Placeholder 3">
            <a:extLst>
              <a:ext uri="{FF2B5EF4-FFF2-40B4-BE49-F238E27FC236}">
                <a16:creationId xmlns:a16="http://schemas.microsoft.com/office/drawing/2014/main" id="{0FE3DAD9-D05E-EF97-8330-BB8C9D7BFB72}"/>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6781BE67-243A-81BB-D674-1FFFE92D9B66}"/>
              </a:ext>
            </a:extLst>
          </p:cNvPr>
          <p:cNvSpPr>
            <a:spLocks noGrp="1"/>
          </p:cNvSpPr>
          <p:nvPr>
            <p:ph type="sldNum" sz="quarter" idx="16"/>
          </p:nvPr>
        </p:nvSpPr>
        <p:spPr/>
        <p:txBody>
          <a:bodyPr/>
          <a:lstStyle/>
          <a:p>
            <a:fld id="{08893A1B-C2A3-1048-9083-1506D302583E}" type="slidenum">
              <a:rPr lang="en-US" smtClean="0"/>
              <a:pPr/>
              <a:t>‹#›</a:t>
            </a:fld>
            <a:endParaRPr lang="en-US"/>
          </a:p>
        </p:txBody>
      </p:sp>
    </p:spTree>
    <p:extLst>
      <p:ext uri="{BB962C8B-B14F-4D97-AF65-F5344CB8AC3E}">
        <p14:creationId xmlns:p14="http://schemas.microsoft.com/office/powerpoint/2010/main" val="806465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C3687-704C-96B6-CDD0-8CAD44152F2A}"/>
              </a:ext>
            </a:extLst>
          </p:cNvPr>
          <p:cNvSpPr>
            <a:spLocks noGrp="1"/>
          </p:cNvSpPr>
          <p:nvPr>
            <p:ph type="title" hasCustomPrompt="1"/>
          </p:nvPr>
        </p:nvSpPr>
        <p:spPr/>
        <p:txBody>
          <a:bodyPr/>
          <a:lstStyle/>
          <a:p>
            <a:r>
              <a:rPr lang="en-US"/>
              <a:t>Click to edit headline</a:t>
            </a:r>
          </a:p>
        </p:txBody>
      </p:sp>
      <p:sp>
        <p:nvSpPr>
          <p:cNvPr id="2" name="Text Placeholder 34">
            <a:extLst>
              <a:ext uri="{FF2B5EF4-FFF2-40B4-BE49-F238E27FC236}">
                <a16:creationId xmlns:a16="http://schemas.microsoft.com/office/drawing/2014/main" id="{CFB1B44B-EE37-0E98-ECC4-4C6FD93EE7DE}"/>
              </a:ext>
            </a:extLst>
          </p:cNvPr>
          <p:cNvSpPr>
            <a:spLocks noGrp="1"/>
          </p:cNvSpPr>
          <p:nvPr>
            <p:ph type="body" sz="quarter" idx="25" hasCustomPrompt="1"/>
          </p:nvPr>
        </p:nvSpPr>
        <p:spPr>
          <a:xfrm>
            <a:off x="502919" y="944743"/>
            <a:ext cx="11186154" cy="4927626"/>
          </a:xfrm>
          <a:prstGeom prst="rect">
            <a:avLst/>
          </a:prstGeom>
        </p:spPr>
        <p:txBody>
          <a:bodyPr/>
          <a:lstStyle>
            <a:lvl1pPr>
              <a:defRPr sz="1600" b="0"/>
            </a:lvl1pPr>
          </a:lstStyle>
          <a:p>
            <a:pPr lvl="0"/>
            <a:r>
              <a:rPr lang="en-US" b="0"/>
              <a:t>Click to edit supporting sub-text describing the page</a:t>
            </a:r>
            <a:endParaRPr lang="en-US"/>
          </a:p>
        </p:txBody>
      </p:sp>
      <p:sp>
        <p:nvSpPr>
          <p:cNvPr id="8" name="Text Placeholder 27">
            <a:extLst>
              <a:ext uri="{FF2B5EF4-FFF2-40B4-BE49-F238E27FC236}">
                <a16:creationId xmlns:a16="http://schemas.microsoft.com/office/drawing/2014/main" id="{E0D7C4A1-4644-5C41-A94B-72ED82EA8BE5}"/>
              </a:ext>
            </a:extLst>
          </p:cNvPr>
          <p:cNvSpPr>
            <a:spLocks noGrp="1"/>
          </p:cNvSpPr>
          <p:nvPr>
            <p:ph type="body" sz="quarter" idx="13" hasCustomPrompt="1"/>
          </p:nvPr>
        </p:nvSpPr>
        <p:spPr>
          <a:xfrm>
            <a:off x="503238" y="288000"/>
            <a:ext cx="3878757" cy="179504"/>
          </a:xfrm>
          <a:prstGeom prst="rect">
            <a:avLst/>
          </a:prstGeom>
        </p:spPr>
        <p:txBody>
          <a:bodyPr anchor="ctr">
            <a:noAutofit/>
          </a:bodyPr>
          <a:lstStyle>
            <a:lvl1pPr>
              <a:defRPr sz="1000" b="1" cap="all" spc="280" baseline="0"/>
            </a:lvl1pPr>
          </a:lstStyle>
          <a:p>
            <a:pPr lvl="0"/>
            <a:r>
              <a:rPr lang="en-US"/>
              <a:t>Click to edit optional eyebrow</a:t>
            </a:r>
          </a:p>
        </p:txBody>
      </p:sp>
      <p:sp>
        <p:nvSpPr>
          <p:cNvPr id="6" name="Date Placeholder 5">
            <a:extLst>
              <a:ext uri="{FF2B5EF4-FFF2-40B4-BE49-F238E27FC236}">
                <a16:creationId xmlns:a16="http://schemas.microsoft.com/office/drawing/2014/main" id="{457F07F0-669C-5395-9545-7B6B46680AB0}"/>
              </a:ext>
            </a:extLst>
          </p:cNvPr>
          <p:cNvSpPr>
            <a:spLocks noGrp="1"/>
          </p:cNvSpPr>
          <p:nvPr>
            <p:ph type="dt" sz="half" idx="26"/>
          </p:nvPr>
        </p:nvSpPr>
        <p:spPr/>
        <p:txBody>
          <a:bodyPr/>
          <a:lstStyle/>
          <a:p>
            <a:endParaRPr lang="en-US"/>
          </a:p>
        </p:txBody>
      </p:sp>
      <p:sp>
        <p:nvSpPr>
          <p:cNvPr id="7" name="Footer Placeholder 6">
            <a:extLst>
              <a:ext uri="{FF2B5EF4-FFF2-40B4-BE49-F238E27FC236}">
                <a16:creationId xmlns:a16="http://schemas.microsoft.com/office/drawing/2014/main" id="{05D7E175-945A-07B9-E631-6D0600290779}"/>
              </a:ext>
            </a:extLst>
          </p:cNvPr>
          <p:cNvSpPr>
            <a:spLocks noGrp="1"/>
          </p:cNvSpPr>
          <p:nvPr>
            <p:ph type="ftr" sz="quarter" idx="27"/>
          </p:nvPr>
        </p:nvSpPr>
        <p:spPr/>
        <p:txBody>
          <a:bodyPr/>
          <a:lstStyle/>
          <a:p>
            <a:endParaRPr lang="en-US"/>
          </a:p>
        </p:txBody>
      </p:sp>
      <p:sp>
        <p:nvSpPr>
          <p:cNvPr id="10" name="Slide Number Placeholder 9">
            <a:extLst>
              <a:ext uri="{FF2B5EF4-FFF2-40B4-BE49-F238E27FC236}">
                <a16:creationId xmlns:a16="http://schemas.microsoft.com/office/drawing/2014/main" id="{B183B5AC-EE3C-3057-452C-91143CAE073C}"/>
              </a:ext>
            </a:extLst>
          </p:cNvPr>
          <p:cNvSpPr>
            <a:spLocks noGrp="1"/>
          </p:cNvSpPr>
          <p:nvPr>
            <p:ph type="sldNum" sz="quarter" idx="28"/>
          </p:nvPr>
        </p:nvSpPr>
        <p:spPr/>
        <p:txBody>
          <a:bodyPr/>
          <a:lstStyle/>
          <a:p>
            <a:fld id="{08893A1B-C2A3-1048-9083-1506D302583E}" type="slidenum">
              <a:rPr lang="en-US" smtClean="0"/>
              <a:pPr/>
              <a:t>‹#›</a:t>
            </a:fld>
            <a:endParaRPr lang="en-US"/>
          </a:p>
        </p:txBody>
      </p:sp>
    </p:spTree>
    <p:extLst>
      <p:ext uri="{BB962C8B-B14F-4D97-AF65-F5344CB8AC3E}">
        <p14:creationId xmlns:p14="http://schemas.microsoft.com/office/powerpoint/2010/main" val="31420149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ection Intro: Pattern">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F586-0255-E048-AD17-7B9F5A933D9F}"/>
              </a:ext>
            </a:extLst>
          </p:cNvPr>
          <p:cNvSpPr>
            <a:spLocks noGrp="1"/>
          </p:cNvSpPr>
          <p:nvPr>
            <p:ph type="title" hasCustomPrompt="1"/>
          </p:nvPr>
        </p:nvSpPr>
        <p:spPr>
          <a:xfrm>
            <a:off x="509589" y="2730931"/>
            <a:ext cx="5586412" cy="1054727"/>
          </a:xfrm>
        </p:spPr>
        <p:txBody>
          <a:bodyPr anchor="b"/>
          <a:lstStyle>
            <a:lvl1pPr>
              <a:defRPr sz="4000" b="1">
                <a:solidFill>
                  <a:schemeClr val="bg1"/>
                </a:solidFill>
              </a:defRPr>
            </a:lvl1pPr>
          </a:lstStyle>
          <a:p>
            <a:r>
              <a:rPr lang="en-US"/>
              <a:t>Click to edit section title (up to two lines of text)</a:t>
            </a:r>
          </a:p>
        </p:txBody>
      </p:sp>
      <p:sp>
        <p:nvSpPr>
          <p:cNvPr id="3" name="Text Placeholder 2">
            <a:extLst>
              <a:ext uri="{FF2B5EF4-FFF2-40B4-BE49-F238E27FC236}">
                <a16:creationId xmlns:a16="http://schemas.microsoft.com/office/drawing/2014/main" id="{03E0836C-A971-70C9-81FF-C497E0B28F45}"/>
              </a:ext>
            </a:extLst>
          </p:cNvPr>
          <p:cNvSpPr>
            <a:spLocks noGrp="1"/>
          </p:cNvSpPr>
          <p:nvPr>
            <p:ph type="body" idx="1" hasCustomPrompt="1"/>
          </p:nvPr>
        </p:nvSpPr>
        <p:spPr>
          <a:xfrm>
            <a:off x="509588" y="4014258"/>
            <a:ext cx="5586412" cy="1371600"/>
          </a:xfrm>
          <a:prstGeom prst="rect">
            <a:avLst/>
          </a:prstGeom>
        </p:spPr>
        <p:txBody>
          <a:bodyPr/>
          <a:lstStyle>
            <a:lvl1pPr marL="0" indent="0">
              <a:buNone/>
              <a:defRPr sz="18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optional description, which can be used to describe the section or set an agenda for content to come</a:t>
            </a:r>
          </a:p>
        </p:txBody>
      </p:sp>
      <p:pic>
        <p:nvPicPr>
          <p:cNvPr id="5" name="Graphic 4">
            <a:extLst>
              <a:ext uri="{FF2B5EF4-FFF2-40B4-BE49-F238E27FC236}">
                <a16:creationId xmlns:a16="http://schemas.microsoft.com/office/drawing/2014/main" id="{E6DD551A-75AD-302E-E413-51DA6B2BEA1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 y="0"/>
            <a:ext cx="12192001" cy="1913467"/>
          </a:xfrm>
          <a:prstGeom prst="rect">
            <a:avLst/>
          </a:prstGeom>
        </p:spPr>
      </p:pic>
    </p:spTree>
    <p:extLst>
      <p:ext uri="{BB962C8B-B14F-4D97-AF65-F5344CB8AC3E}">
        <p14:creationId xmlns:p14="http://schemas.microsoft.com/office/powerpoint/2010/main" val="1516652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W: BIG_STATEMENT/IMAGE">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98D786A2-98E2-0449-A008-784635AB4776}"/>
              </a:ext>
            </a:extLst>
          </p:cNvPr>
          <p:cNvSpPr>
            <a:spLocks noGrp="1"/>
          </p:cNvSpPr>
          <p:nvPr>
            <p:ph type="pic" sz="quarter" idx="12"/>
          </p:nvPr>
        </p:nvSpPr>
        <p:spPr>
          <a:xfrm>
            <a:off x="913052" y="342901"/>
            <a:ext cx="10313882" cy="4255548"/>
          </a:xfrm>
          <a:prstGeom prst="rect">
            <a:avLst/>
          </a:prstGeom>
        </p:spPr>
        <p:txBody>
          <a:bodyPr anchor="ctr"/>
          <a:lstStyle>
            <a:lvl1pPr marL="0" indent="0" algn="l">
              <a:buNone/>
              <a:defRPr sz="1200">
                <a:solidFill>
                  <a:schemeClr val="bg1">
                    <a:lumMod val="75000"/>
                  </a:schemeClr>
                </a:solidFill>
              </a:defRPr>
            </a:lvl1pPr>
          </a:lstStyle>
          <a:p>
            <a:r>
              <a:rPr lang="en-US"/>
              <a:t>Click icon to add picture</a:t>
            </a:r>
          </a:p>
        </p:txBody>
      </p:sp>
      <p:sp>
        <p:nvSpPr>
          <p:cNvPr id="5" name="Text Placeholder 4"/>
          <p:cNvSpPr>
            <a:spLocks noGrp="1"/>
          </p:cNvSpPr>
          <p:nvPr>
            <p:ph type="body" sz="quarter" idx="13" hasCustomPrompt="1"/>
          </p:nvPr>
        </p:nvSpPr>
        <p:spPr>
          <a:xfrm>
            <a:off x="1230633" y="4819274"/>
            <a:ext cx="9711680" cy="1073150"/>
          </a:xfrm>
          <a:prstGeom prst="rect">
            <a:avLst/>
          </a:prstGeom>
        </p:spPr>
        <p:txBody>
          <a:bodyPr vert="horz" lIns="0" tIns="0" rIns="0" bIns="182880" anchor="b"/>
          <a:lstStyle>
            <a:lvl1pPr marL="0" indent="0" algn="ctr">
              <a:lnSpc>
                <a:spcPts val="5200"/>
              </a:lnSpc>
              <a:spcBef>
                <a:spcPts val="0"/>
              </a:spcBef>
              <a:spcAft>
                <a:spcPts val="1200"/>
              </a:spcAft>
              <a:buFont typeface="Arial"/>
              <a:buNone/>
              <a:defRPr sz="4600" baseline="0">
                <a:solidFill>
                  <a:srgbClr val="2A2C2C"/>
                </a:solidFill>
              </a:defRPr>
            </a:lvl1pPr>
            <a:lvl2pPr marL="485827" indent="0" algn="ctr">
              <a:lnSpc>
                <a:spcPts val="5200"/>
              </a:lnSpc>
              <a:spcBef>
                <a:spcPts val="0"/>
              </a:spcBef>
              <a:spcAft>
                <a:spcPts val="1200"/>
              </a:spcAft>
              <a:buFont typeface="Arial"/>
              <a:buNone/>
              <a:defRPr sz="4600">
                <a:solidFill>
                  <a:schemeClr val="bg1"/>
                </a:solidFill>
              </a:defRPr>
            </a:lvl2pPr>
            <a:lvl3pPr marL="971655" indent="0" algn="ctr">
              <a:lnSpc>
                <a:spcPts val="5200"/>
              </a:lnSpc>
              <a:spcBef>
                <a:spcPts val="0"/>
              </a:spcBef>
              <a:spcAft>
                <a:spcPts val="1200"/>
              </a:spcAft>
              <a:buFont typeface="Arial"/>
              <a:buNone/>
              <a:defRPr sz="4600">
                <a:solidFill>
                  <a:schemeClr val="bg1"/>
                </a:solidFill>
              </a:defRPr>
            </a:lvl3pPr>
            <a:lvl4pPr marL="1457483" indent="0" algn="ctr">
              <a:lnSpc>
                <a:spcPts val="5200"/>
              </a:lnSpc>
              <a:spcBef>
                <a:spcPts val="0"/>
              </a:spcBef>
              <a:spcAft>
                <a:spcPts val="1200"/>
              </a:spcAft>
              <a:buFont typeface="Arial"/>
              <a:buNone/>
              <a:defRPr sz="4600">
                <a:solidFill>
                  <a:schemeClr val="bg1"/>
                </a:solidFill>
              </a:defRPr>
            </a:lvl4pPr>
            <a:lvl5pPr marL="1943309" indent="0" algn="ctr">
              <a:lnSpc>
                <a:spcPts val="5200"/>
              </a:lnSpc>
              <a:spcBef>
                <a:spcPts val="0"/>
              </a:spcBef>
              <a:spcAft>
                <a:spcPts val="1200"/>
              </a:spcAft>
              <a:buFont typeface="Arial"/>
              <a:buNone/>
              <a:defRPr sz="4600">
                <a:solidFill>
                  <a:schemeClr val="bg1"/>
                </a:solidFill>
              </a:defRPr>
            </a:lvl5pPr>
          </a:lstStyle>
          <a:p>
            <a:pPr lvl="0"/>
            <a:r>
              <a:rPr lang="en-US"/>
              <a:t>Big statement with image above 46pt(52pt)</a:t>
            </a:r>
          </a:p>
        </p:txBody>
      </p:sp>
    </p:spTree>
    <p:extLst>
      <p:ext uri="{BB962C8B-B14F-4D97-AF65-F5344CB8AC3E}">
        <p14:creationId xmlns:p14="http://schemas.microsoft.com/office/powerpoint/2010/main" val="2439569633"/>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Q&amp;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85C9E3-E785-1D6D-A79C-2CA88AADF82A}"/>
              </a:ext>
            </a:extLst>
          </p:cNvPr>
          <p:cNvPicPr>
            <a:picLocks noChangeAspect="1"/>
          </p:cNvPicPr>
          <p:nvPr/>
        </p:nvPicPr>
        <p:blipFill>
          <a:blip r:embed="rId2"/>
          <a:stretch>
            <a:fillRect/>
          </a:stretch>
        </p:blipFill>
        <p:spPr>
          <a:xfrm>
            <a:off x="2955270" y="-1371277"/>
            <a:ext cx="6278282" cy="6123263"/>
          </a:xfrm>
          <a:prstGeom prst="rect">
            <a:avLst/>
          </a:prstGeom>
        </p:spPr>
      </p:pic>
      <p:sp>
        <p:nvSpPr>
          <p:cNvPr id="3" name="Title 1">
            <a:extLst>
              <a:ext uri="{FF2B5EF4-FFF2-40B4-BE49-F238E27FC236}">
                <a16:creationId xmlns:a16="http://schemas.microsoft.com/office/drawing/2014/main" id="{5576DE46-8F48-C7F2-41B0-6662B7AFAF82}"/>
              </a:ext>
            </a:extLst>
          </p:cNvPr>
          <p:cNvSpPr>
            <a:spLocks noGrp="1"/>
          </p:cNvSpPr>
          <p:nvPr>
            <p:ph type="title" hasCustomPrompt="1"/>
          </p:nvPr>
        </p:nvSpPr>
        <p:spPr>
          <a:xfrm>
            <a:off x="495300" y="5466983"/>
            <a:ext cx="11201399" cy="552817"/>
          </a:xfrm>
        </p:spPr>
        <p:txBody>
          <a:bodyPr/>
          <a:lstStyle>
            <a:lvl1pPr algn="ctr">
              <a:defRPr sz="3200">
                <a:solidFill>
                  <a:schemeClr val="bg1"/>
                </a:solidFill>
              </a:defRPr>
            </a:lvl1pPr>
          </a:lstStyle>
          <a:p>
            <a:r>
              <a:rPr lang="en-US"/>
              <a:t>Q &amp; A</a:t>
            </a:r>
          </a:p>
        </p:txBody>
      </p:sp>
    </p:spTree>
    <p:extLst>
      <p:ext uri="{BB962C8B-B14F-4D97-AF65-F5344CB8AC3E}">
        <p14:creationId xmlns:p14="http://schemas.microsoft.com/office/powerpoint/2010/main" val="26656073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11/13/2025</a:t>
            </a:fld>
            <a:endParaRPr lang="en-US"/>
          </a:p>
        </p:txBody>
      </p:sp>
      <p:sp>
        <p:nvSpPr>
          <p:cNvPr id="4" name="Holder 4"/>
          <p:cNvSpPr>
            <a:spLocks noGrp="1"/>
          </p:cNvSpPr>
          <p:nvPr>
            <p:ph type="sldNum" sz="quarter" idx="7"/>
          </p:nvPr>
        </p:nvSpPr>
        <p:spPr/>
        <p:txBody>
          <a:bodyPr lIns="0" tIns="0" rIns="0" bIns="0"/>
          <a:lstStyle>
            <a:lvl1pPr>
              <a:defRPr sz="844" b="0" i="0">
                <a:solidFill>
                  <a:srgbClr val="888888"/>
                </a:solidFill>
                <a:latin typeface="MORN Intrinsic"/>
                <a:cs typeface="MORN Intrinsic"/>
              </a:defRPr>
            </a:lvl1pPr>
          </a:lstStyle>
          <a:p>
            <a:pPr marL="58936">
              <a:spcBef>
                <a:spcPts val="75"/>
              </a:spcBef>
            </a:pPr>
            <a:r>
              <a:rPr lang="en-US" spc="-9"/>
              <a:t>Morningstar</a:t>
            </a:r>
            <a:r>
              <a:rPr lang="en-US" spc="14"/>
              <a:t> </a:t>
            </a:r>
            <a:r>
              <a:rPr lang="en-US"/>
              <a:t>Research</a:t>
            </a:r>
            <a:r>
              <a:rPr lang="en-US" spc="178"/>
              <a:t> </a:t>
            </a:r>
            <a:r>
              <a:rPr lang="en-US"/>
              <a:t>|</a:t>
            </a:r>
            <a:r>
              <a:rPr lang="en-US" spc="206"/>
              <a:t> </a:t>
            </a:r>
            <a:fld id="{81D60167-4931-47E6-BA6A-407CBD079E47}" type="slidenum">
              <a:rPr spc="-47" smtClean="0"/>
              <a:pPr marL="58936">
                <a:spcBef>
                  <a:spcPts val="75"/>
                </a:spcBef>
              </a:pPr>
              <a:t>‹#›</a:t>
            </a:fld>
            <a:endParaRPr spc="-47"/>
          </a:p>
        </p:txBody>
      </p:sp>
    </p:spTree>
    <p:extLst>
      <p:ext uri="{BB962C8B-B14F-4D97-AF65-F5344CB8AC3E}">
        <p14:creationId xmlns:p14="http://schemas.microsoft.com/office/powerpoint/2010/main" val="3055200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BRS">
    <p:spTree>
      <p:nvGrpSpPr>
        <p:cNvPr id="1" name=""/>
        <p:cNvGrpSpPr/>
        <p:nvPr/>
      </p:nvGrpSpPr>
      <p:grpSpPr>
        <a:xfrm>
          <a:off x="0" y="0"/>
          <a:ext cx="0" cy="0"/>
          <a:chOff x="0" y="0"/>
          <a:chExt cx="0" cy="0"/>
        </a:xfrm>
      </p:grpSpPr>
      <p:pic>
        <p:nvPicPr>
          <p:cNvPr id="6" name="logo dbrs">
            <a:extLst>
              <a:ext uri="{FF2B5EF4-FFF2-40B4-BE49-F238E27FC236}">
                <a16:creationId xmlns:a16="http://schemas.microsoft.com/office/drawing/2014/main" id="{A74BA390-C175-B397-CDD9-6CD945BD5271}"/>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8" y="557784"/>
            <a:ext cx="5933753" cy="694944"/>
          </a:xfrm>
          <a:prstGeom prst="rect">
            <a:avLst/>
          </a:prstGeom>
        </p:spPr>
      </p:pic>
      <p:sp>
        <p:nvSpPr>
          <p:cNvPr id="7" name="name">
            <a:extLst>
              <a:ext uri="{FF2B5EF4-FFF2-40B4-BE49-F238E27FC236}">
                <a16:creationId xmlns:a16="http://schemas.microsoft.com/office/drawing/2014/main" id="{BEEA8D7C-3EA2-5235-C509-727CFF4675A6}"/>
              </a:ext>
            </a:extLst>
          </p:cNvPr>
          <p:cNvSpPr>
            <a:spLocks noGrp="1"/>
          </p:cNvSpPr>
          <p:nvPr>
            <p:ph type="body" sz="quarter" idx="12" hasCustomPrompt="1"/>
          </p:nvPr>
        </p:nvSpPr>
        <p:spPr>
          <a:xfrm>
            <a:off x="9120512" y="3429000"/>
            <a:ext cx="2587301" cy="2544761"/>
          </a:xfrm>
          <a:prstGeom prst="rect">
            <a:avLst/>
          </a:prstGeom>
        </p:spPr>
        <p:txBody>
          <a:bodyPr lIns="0" tIns="146304" rIns="0" bIns="0"/>
          <a:lstStyle>
            <a:lvl1pPr marL="0" indent="0">
              <a:lnSpc>
                <a:spcPct val="110000"/>
              </a:lnSpc>
              <a:spcBef>
                <a:spcPts val="0"/>
              </a:spcBef>
              <a:spcAft>
                <a:spcPts val="1800"/>
              </a:spcAft>
              <a:buNone/>
              <a:tabLst/>
              <a:defRPr sz="1800"/>
            </a:lvl1pPr>
            <a:lvl2pPr marL="0" indent="0">
              <a:lnSpc>
                <a:spcPct val="100000"/>
              </a:lnSpc>
              <a:spcBef>
                <a:spcPts val="0"/>
              </a:spcBef>
              <a:spcAft>
                <a:spcPts val="20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 Title, Company</a:t>
            </a:r>
          </a:p>
        </p:txBody>
      </p:sp>
      <p:sp>
        <p:nvSpPr>
          <p:cNvPr id="8" name="title">
            <a:extLst>
              <a:ext uri="{FF2B5EF4-FFF2-40B4-BE49-F238E27FC236}">
                <a16:creationId xmlns:a16="http://schemas.microsoft.com/office/drawing/2014/main" id="{0B066D63-5B4B-D172-C96A-FF1B11523DDC}"/>
              </a:ext>
            </a:extLst>
          </p:cNvPr>
          <p:cNvSpPr>
            <a:spLocks noGrp="1"/>
          </p:cNvSpPr>
          <p:nvPr>
            <p:ph type="body" sz="quarter" idx="15" hasCustomPrompt="1"/>
          </p:nvPr>
        </p:nvSpPr>
        <p:spPr>
          <a:xfrm>
            <a:off x="481173" y="3429001"/>
            <a:ext cx="8351677" cy="2343326"/>
          </a:xfrm>
          <a:prstGeom prst="rect">
            <a:avLst/>
          </a:prstGeom>
        </p:spPr>
        <p:txBody>
          <a:bodyPr lIns="0" tIns="91440" rIns="914400" bIns="0"/>
          <a:lstStyle>
            <a:lvl1pPr marL="0" indent="0">
              <a:lnSpc>
                <a:spcPct val="110000"/>
              </a:lnSpc>
              <a:spcBef>
                <a:spcPts val="0"/>
              </a:spcBef>
              <a:buNone/>
              <a:tabLst/>
              <a:defRPr sz="36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a:t>Presentation Title Goes Here, Keep it Descriptive and in Title Case</a:t>
            </a:r>
          </a:p>
        </p:txBody>
      </p:sp>
      <p:sp>
        <p:nvSpPr>
          <p:cNvPr id="4" name="Text Placeholder 20">
            <a:extLst>
              <a:ext uri="{FF2B5EF4-FFF2-40B4-BE49-F238E27FC236}">
                <a16:creationId xmlns:a16="http://schemas.microsoft.com/office/drawing/2014/main" id="{D42A841A-E503-E28F-12EB-36E9C9919A1C}"/>
              </a:ext>
            </a:extLst>
          </p:cNvPr>
          <p:cNvSpPr>
            <a:spLocks noGrp="1"/>
          </p:cNvSpPr>
          <p:nvPr>
            <p:ph type="body" sz="quarter" idx="16" hasCustomPrompt="1"/>
          </p:nvPr>
        </p:nvSpPr>
        <p:spPr>
          <a:xfrm>
            <a:off x="479369" y="5772326"/>
            <a:ext cx="8353481" cy="261699"/>
          </a:xfrm>
          <a:prstGeom prst="rect">
            <a:avLst/>
          </a:prstGeom>
        </p:spPr>
        <p:txBody>
          <a:bodyPr lIns="0" tIns="0" rIns="0" bIns="0" anchor="b"/>
          <a:lstStyle>
            <a:lvl1pPr marL="0" indent="0">
              <a:lnSpc>
                <a:spcPct val="100000"/>
              </a:lnSpc>
              <a:spcBef>
                <a:spcPts val="0"/>
              </a:spcBef>
              <a:spcAft>
                <a:spcPts val="1000"/>
              </a:spcAft>
              <a:buNone/>
              <a:tabLst/>
              <a:defRPr sz="18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00 Month, 0000</a:t>
            </a:r>
          </a:p>
        </p:txBody>
      </p:sp>
      <p:sp>
        <p:nvSpPr>
          <p:cNvPr id="3" name="Rectangle 2">
            <a:extLst>
              <a:ext uri="{FF2B5EF4-FFF2-40B4-BE49-F238E27FC236}">
                <a16:creationId xmlns:a16="http://schemas.microsoft.com/office/drawing/2014/main" id="{56D0CCDB-2F79-FE64-CE40-707909B035A2}"/>
              </a:ext>
            </a:extLst>
          </p:cNvPr>
          <p:cNvSpPr>
            <a:spLocks noGrp="1" noRot="1" noMove="1" noResize="1" noEditPoints="1" noAdjustHandles="1" noChangeArrowheads="1" noChangeShapeType="1"/>
          </p:cNvSpPr>
          <p:nvPr userDrawn="1"/>
        </p:nvSpPr>
        <p:spPr>
          <a:xfrm>
            <a:off x="477838" y="3237743"/>
            <a:ext cx="11229975" cy="1920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786218"/>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guide id="7" orient="horz" pos="44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C3687-704C-96B6-CDD0-8CAD44152F2A}"/>
              </a:ext>
            </a:extLst>
          </p:cNvPr>
          <p:cNvSpPr>
            <a:spLocks noGrp="1"/>
          </p:cNvSpPr>
          <p:nvPr>
            <p:ph type="title"/>
          </p:nvPr>
        </p:nvSpPr>
        <p:spPr/>
        <p:txBody>
          <a:bodyPr/>
          <a:lstStyle/>
          <a:p>
            <a:endParaRPr lang="en-US"/>
          </a:p>
        </p:txBody>
      </p:sp>
      <p:sp>
        <p:nvSpPr>
          <p:cNvPr id="2" name="Date Placeholder 1">
            <a:extLst>
              <a:ext uri="{FF2B5EF4-FFF2-40B4-BE49-F238E27FC236}">
                <a16:creationId xmlns:a16="http://schemas.microsoft.com/office/drawing/2014/main" id="{65E5A670-4AAE-89F9-9CA2-DD8984BD8D78}"/>
              </a:ext>
            </a:extLst>
          </p:cNvPr>
          <p:cNvSpPr>
            <a:spLocks noGrp="1"/>
          </p:cNvSpPr>
          <p:nvPr>
            <p:ph type="dt" sz="half" idx="14"/>
          </p:nvPr>
        </p:nvSpPr>
        <p:spPr/>
        <p:txBody>
          <a:bodyPr/>
          <a:lstStyle/>
          <a:p>
            <a:endParaRPr lang="en-US"/>
          </a:p>
        </p:txBody>
      </p:sp>
      <p:sp>
        <p:nvSpPr>
          <p:cNvPr id="4" name="Footer Placeholder 3">
            <a:extLst>
              <a:ext uri="{FF2B5EF4-FFF2-40B4-BE49-F238E27FC236}">
                <a16:creationId xmlns:a16="http://schemas.microsoft.com/office/drawing/2014/main" id="{0FE3DAD9-D05E-EF97-8330-BB8C9D7BFB72}"/>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6781BE67-243A-81BB-D674-1FFFE92D9B66}"/>
              </a:ext>
            </a:extLst>
          </p:cNvPr>
          <p:cNvSpPr>
            <a:spLocks noGrp="1"/>
          </p:cNvSpPr>
          <p:nvPr>
            <p:ph type="sldNum" sz="quarter" idx="16"/>
          </p:nvPr>
        </p:nvSpPr>
        <p:spPr/>
        <p:txBody>
          <a:bodyPr/>
          <a:lstStyle/>
          <a:p>
            <a:fld id="{08893A1B-C2A3-1048-9083-1506D302583E}" type="slidenum">
              <a:rPr lang="en-US" smtClean="0"/>
              <a:pPr/>
              <a:t>‹#›</a:t>
            </a:fld>
            <a:endParaRPr lang="en-US"/>
          </a:p>
        </p:txBody>
      </p:sp>
    </p:spTree>
    <p:extLst>
      <p:ext uri="{BB962C8B-B14F-4D97-AF65-F5344CB8AC3E}">
        <p14:creationId xmlns:p14="http://schemas.microsoft.com/office/powerpoint/2010/main" val="41614168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2 Column, Text with Image">
    <p:spTree>
      <p:nvGrpSpPr>
        <p:cNvPr id="1" name=""/>
        <p:cNvGrpSpPr/>
        <p:nvPr/>
      </p:nvGrpSpPr>
      <p:grpSpPr>
        <a:xfrm>
          <a:off x="0" y="0"/>
          <a:ext cx="0" cy="0"/>
          <a:chOff x="0" y="0"/>
          <a:chExt cx="0" cy="0"/>
        </a:xfrm>
      </p:grpSpPr>
      <p:sp>
        <p:nvSpPr>
          <p:cNvPr id="20" name="Text Placeholder 15">
            <a:extLst>
              <a:ext uri="{FF2B5EF4-FFF2-40B4-BE49-F238E27FC236}">
                <a16:creationId xmlns:a16="http://schemas.microsoft.com/office/drawing/2014/main" id="{BB4A2473-7E54-6481-3257-CC4FBF855993}"/>
              </a:ext>
            </a:extLst>
          </p:cNvPr>
          <p:cNvSpPr>
            <a:spLocks noGrp="1"/>
          </p:cNvSpPr>
          <p:nvPr>
            <p:ph type="body" sz="quarter" idx="15" hasCustomPrompt="1"/>
          </p:nvPr>
        </p:nvSpPr>
        <p:spPr>
          <a:xfrm>
            <a:off x="481474" y="623964"/>
            <a:ext cx="11226339"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2" name="Text Placeholder 13">
            <a:extLst>
              <a:ext uri="{FF2B5EF4-FFF2-40B4-BE49-F238E27FC236}">
                <a16:creationId xmlns:a16="http://schemas.microsoft.com/office/drawing/2014/main" id="{A9F39897-AF51-E8C8-C07D-5C9B455F10A3}"/>
              </a:ext>
            </a:extLst>
          </p:cNvPr>
          <p:cNvSpPr>
            <a:spLocks noGrp="1"/>
          </p:cNvSpPr>
          <p:nvPr>
            <p:ph type="body" sz="quarter" idx="14" hasCustomPrompt="1"/>
          </p:nvPr>
        </p:nvSpPr>
        <p:spPr>
          <a:xfrm>
            <a:off x="481290" y="362264"/>
            <a:ext cx="5614710" cy="261699"/>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a:t>
            </a:r>
          </a:p>
        </p:txBody>
      </p:sp>
      <p:sp>
        <p:nvSpPr>
          <p:cNvPr id="5" name="Text Placeholder 20">
            <a:extLst>
              <a:ext uri="{FF2B5EF4-FFF2-40B4-BE49-F238E27FC236}">
                <a16:creationId xmlns:a16="http://schemas.microsoft.com/office/drawing/2014/main" id="{67646B97-85EB-D590-CDC8-165255605388}"/>
              </a:ext>
            </a:extLst>
          </p:cNvPr>
          <p:cNvSpPr>
            <a:spLocks noGrp="1"/>
          </p:cNvSpPr>
          <p:nvPr>
            <p:ph type="body" sz="quarter" idx="12" hasCustomPrompt="1"/>
          </p:nvPr>
        </p:nvSpPr>
        <p:spPr>
          <a:xfrm>
            <a:off x="481511" y="1854200"/>
            <a:ext cx="5468439" cy="4119563"/>
          </a:xfrm>
          <a:prstGeom prst="rect">
            <a:avLst/>
          </a:prstGeom>
        </p:spPr>
        <p:txBody>
          <a:bodyPr lIns="0" tIns="0" rIns="0" bIns="0"/>
          <a:lstStyle>
            <a:lvl1pPr marL="0" indent="0">
              <a:lnSpc>
                <a:spcPct val="100000"/>
              </a:lnSpc>
              <a:spcBef>
                <a:spcPts val="0"/>
              </a:spcBef>
              <a:spcAft>
                <a:spcPts val="2400"/>
              </a:spcAft>
              <a:buNone/>
              <a:tabLst/>
              <a:defRPr sz="2400"/>
            </a:lvl1pPr>
            <a:lvl2pPr marL="174625" indent="-174625">
              <a:lnSpc>
                <a:spcPct val="100000"/>
              </a:lnSpc>
              <a:spcAft>
                <a:spcPts val="2400"/>
              </a:spcAft>
              <a:buSzPct val="80000"/>
              <a:buFont typeface="Wingdings" pitchFamily="2" charset="2"/>
              <a:buChar char="§"/>
              <a:tabLst/>
              <a:defRPr sz="2400"/>
            </a:lvl2pPr>
            <a:lvl3pPr marL="0" indent="0">
              <a:lnSpc>
                <a:spcPct val="100000"/>
              </a:lnSpc>
              <a:spcAft>
                <a:spcPts val="2400"/>
              </a:spcAft>
              <a:buNone/>
              <a:tabLst/>
              <a:defRPr sz="2400"/>
            </a:lvl3pPr>
            <a:lvl4pPr marL="0" indent="0">
              <a:lnSpc>
                <a:spcPct val="100000"/>
              </a:lnSpc>
              <a:spcBef>
                <a:spcPts val="0"/>
              </a:spcBef>
              <a:spcAft>
                <a:spcPts val="1200"/>
              </a:spcAft>
              <a:buSzPct val="80000"/>
              <a:buFont typeface="Wingdings" pitchFamily="2" charset="2"/>
              <a:buNone/>
              <a:tabLst/>
              <a:defRPr sz="2400"/>
            </a:lvl4pPr>
            <a:lvl5pPr marL="9525" indent="0">
              <a:buNone/>
              <a:tabLst/>
              <a:defRPr sz="2400"/>
            </a:lvl5pPr>
          </a:lstStyle>
          <a:p>
            <a:pPr marL="0" marR="0" lvl="0" indent="0" algn="l" defTabSz="914400" rtl="0" eaLnBrk="1" fontAlgn="auto" latinLnBrk="0" hangingPunct="1">
              <a:lnSpc>
                <a:spcPct val="100000"/>
              </a:lnSpc>
              <a:spcBef>
                <a:spcPts val="0"/>
              </a:spcBef>
              <a:spcAft>
                <a:spcPts val="2400"/>
              </a:spcAft>
              <a:buClrTx/>
              <a:buSzTx/>
              <a:buFont typeface="Arial" panose="020B0604020202020204" pitchFamily="34" charset="0"/>
              <a:buNone/>
              <a:tabLst/>
              <a:defRPr/>
            </a:pPr>
            <a:r>
              <a:rPr lang="en-US"/>
              <a:t>This body copy is set in large text. </a:t>
            </a:r>
          </a:p>
          <a:p>
            <a:pPr lvl="1"/>
            <a:r>
              <a:rPr lang="en-US"/>
              <a:t>Bullet set in large text</a:t>
            </a:r>
          </a:p>
        </p:txBody>
      </p:sp>
      <p:sp>
        <p:nvSpPr>
          <p:cNvPr id="4" name="Text Placeholder 34">
            <a:extLst>
              <a:ext uri="{FF2B5EF4-FFF2-40B4-BE49-F238E27FC236}">
                <a16:creationId xmlns:a16="http://schemas.microsoft.com/office/drawing/2014/main" id="{F517C5E3-1068-E436-9A56-876F5FF158CC}"/>
              </a:ext>
            </a:extLst>
          </p:cNvPr>
          <p:cNvSpPr>
            <a:spLocks noGrp="1"/>
          </p:cNvSpPr>
          <p:nvPr>
            <p:ph type="body" sz="quarter" idx="13" hasCustomPrompt="1"/>
          </p:nvPr>
        </p:nvSpPr>
        <p:spPr>
          <a:xfrm>
            <a:off x="1676400" y="6298695"/>
            <a:ext cx="9671680" cy="222582"/>
          </a:xfrm>
          <a:prstGeom prst="rect">
            <a:avLst/>
          </a:prstGeom>
        </p:spPr>
        <p:txBody>
          <a:bodyPr lIns="0" tIns="0" rIns="0" bIns="0" anchor="b"/>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
        <p:nvSpPr>
          <p:cNvPr id="6" name="Text Placeholder 20">
            <a:extLst>
              <a:ext uri="{FF2B5EF4-FFF2-40B4-BE49-F238E27FC236}">
                <a16:creationId xmlns:a16="http://schemas.microsoft.com/office/drawing/2014/main" id="{C9C0A959-4767-1DB7-337F-B06DE17EF703}"/>
              </a:ext>
            </a:extLst>
          </p:cNvPr>
          <p:cNvSpPr>
            <a:spLocks noGrp="1"/>
          </p:cNvSpPr>
          <p:nvPr>
            <p:ph type="body" sz="quarter" idx="16" hasCustomPrompt="1"/>
          </p:nvPr>
        </p:nvSpPr>
        <p:spPr>
          <a:xfrm>
            <a:off x="6239374" y="1854200"/>
            <a:ext cx="5468439" cy="4119563"/>
          </a:xfrm>
          <a:prstGeom prst="rect">
            <a:avLst/>
          </a:prstGeom>
        </p:spPr>
        <p:txBody>
          <a:bodyPr lIns="0" tIns="0" rIns="0" bIns="0"/>
          <a:lstStyle>
            <a:lvl1pPr marL="0" indent="0">
              <a:lnSpc>
                <a:spcPct val="100000"/>
              </a:lnSpc>
              <a:spcBef>
                <a:spcPts val="0"/>
              </a:spcBef>
              <a:spcAft>
                <a:spcPts val="2400"/>
              </a:spcAft>
              <a:buNone/>
              <a:tabLst/>
              <a:defRPr sz="2400"/>
            </a:lvl1pPr>
            <a:lvl2pPr marL="174625" indent="-174625">
              <a:lnSpc>
                <a:spcPct val="100000"/>
              </a:lnSpc>
              <a:spcAft>
                <a:spcPts val="2400"/>
              </a:spcAft>
              <a:buSzPct val="80000"/>
              <a:buFont typeface="Wingdings" pitchFamily="2" charset="2"/>
              <a:buChar char="§"/>
              <a:tabLst/>
              <a:defRPr sz="2400"/>
            </a:lvl2pPr>
            <a:lvl3pPr marL="0" indent="0">
              <a:lnSpc>
                <a:spcPct val="100000"/>
              </a:lnSpc>
              <a:spcAft>
                <a:spcPts val="2400"/>
              </a:spcAft>
              <a:buNone/>
              <a:tabLst/>
              <a:defRPr sz="2400"/>
            </a:lvl3pPr>
            <a:lvl4pPr marL="0" indent="0">
              <a:lnSpc>
                <a:spcPct val="100000"/>
              </a:lnSpc>
              <a:spcBef>
                <a:spcPts val="0"/>
              </a:spcBef>
              <a:spcAft>
                <a:spcPts val="1200"/>
              </a:spcAft>
              <a:buSzPct val="80000"/>
              <a:buFont typeface="Wingdings" pitchFamily="2" charset="2"/>
              <a:buNone/>
              <a:tabLst/>
              <a:defRPr sz="2400"/>
            </a:lvl4pPr>
            <a:lvl5pPr marL="9525" indent="0">
              <a:buNone/>
              <a:tabLst/>
              <a:defRPr sz="2400"/>
            </a:lvl5pPr>
          </a:lstStyle>
          <a:p>
            <a:pPr marL="0" marR="0" lvl="0" indent="0" algn="l" defTabSz="914400" rtl="0" eaLnBrk="1" fontAlgn="auto" latinLnBrk="0" hangingPunct="1">
              <a:lnSpc>
                <a:spcPct val="100000"/>
              </a:lnSpc>
              <a:spcBef>
                <a:spcPts val="0"/>
              </a:spcBef>
              <a:spcAft>
                <a:spcPts val="2400"/>
              </a:spcAft>
              <a:buClrTx/>
              <a:buSzTx/>
              <a:buFont typeface="Arial" panose="020B0604020202020204" pitchFamily="34" charset="0"/>
              <a:buNone/>
              <a:tabLst/>
              <a:defRPr/>
            </a:pPr>
            <a:r>
              <a:rPr lang="en-US"/>
              <a:t>This body copy is set in large text. </a:t>
            </a:r>
          </a:p>
          <a:p>
            <a:pPr lvl="1"/>
            <a:r>
              <a:rPr lang="en-US"/>
              <a:t>Bullet set in large text</a:t>
            </a:r>
          </a:p>
        </p:txBody>
      </p:sp>
    </p:spTree>
    <p:extLst>
      <p:ext uri="{BB962C8B-B14F-4D97-AF65-F5344CB8AC3E}">
        <p14:creationId xmlns:p14="http://schemas.microsoft.com/office/powerpoint/2010/main" val="677764679"/>
      </p:ext>
    </p:extLst>
  </p:cSld>
  <p:clrMapOvr>
    <a:masterClrMapping/>
  </p:clrMapOvr>
  <p:extLst>
    <p:ext uri="{DCECCB84-F9BA-43D5-87BE-67443E8EF086}">
      <p15:sldGuideLst xmlns:p15="http://schemas.microsoft.com/office/powerpoint/2012/main">
        <p15:guide id="24" pos="3748">
          <p15:clr>
            <a:srgbClr val="FBAE40"/>
          </p15:clr>
        </p15:guide>
        <p15:guide id="25" pos="392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2 Column, Text with Image">
    <p:spTree>
      <p:nvGrpSpPr>
        <p:cNvPr id="1" name=""/>
        <p:cNvGrpSpPr/>
        <p:nvPr/>
      </p:nvGrpSpPr>
      <p:grpSpPr>
        <a:xfrm>
          <a:off x="0" y="0"/>
          <a:ext cx="0" cy="0"/>
          <a:chOff x="0" y="0"/>
          <a:chExt cx="0" cy="0"/>
        </a:xfrm>
      </p:grpSpPr>
      <p:sp>
        <p:nvSpPr>
          <p:cNvPr id="20" name="Text Placeholder 15">
            <a:extLst>
              <a:ext uri="{FF2B5EF4-FFF2-40B4-BE49-F238E27FC236}">
                <a16:creationId xmlns:a16="http://schemas.microsoft.com/office/drawing/2014/main" id="{BB4A2473-7E54-6481-3257-CC4FBF855993}"/>
              </a:ext>
            </a:extLst>
          </p:cNvPr>
          <p:cNvSpPr>
            <a:spLocks noGrp="1"/>
          </p:cNvSpPr>
          <p:nvPr>
            <p:ph type="body" sz="quarter" idx="15" hasCustomPrompt="1"/>
          </p:nvPr>
        </p:nvSpPr>
        <p:spPr>
          <a:xfrm>
            <a:off x="481474" y="623964"/>
            <a:ext cx="11226339"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2" name="Text Placeholder 13">
            <a:extLst>
              <a:ext uri="{FF2B5EF4-FFF2-40B4-BE49-F238E27FC236}">
                <a16:creationId xmlns:a16="http://schemas.microsoft.com/office/drawing/2014/main" id="{A9F39897-AF51-E8C8-C07D-5C9B455F10A3}"/>
              </a:ext>
            </a:extLst>
          </p:cNvPr>
          <p:cNvSpPr>
            <a:spLocks noGrp="1"/>
          </p:cNvSpPr>
          <p:nvPr>
            <p:ph type="body" sz="quarter" idx="14" hasCustomPrompt="1"/>
          </p:nvPr>
        </p:nvSpPr>
        <p:spPr>
          <a:xfrm>
            <a:off x="481290" y="362264"/>
            <a:ext cx="5614710" cy="261699"/>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a:t>
            </a:r>
          </a:p>
        </p:txBody>
      </p:sp>
      <p:sp>
        <p:nvSpPr>
          <p:cNvPr id="4" name="Text Placeholder 34">
            <a:extLst>
              <a:ext uri="{FF2B5EF4-FFF2-40B4-BE49-F238E27FC236}">
                <a16:creationId xmlns:a16="http://schemas.microsoft.com/office/drawing/2014/main" id="{F517C5E3-1068-E436-9A56-876F5FF158CC}"/>
              </a:ext>
            </a:extLst>
          </p:cNvPr>
          <p:cNvSpPr>
            <a:spLocks noGrp="1"/>
          </p:cNvSpPr>
          <p:nvPr>
            <p:ph type="body" sz="quarter" idx="13" hasCustomPrompt="1"/>
          </p:nvPr>
        </p:nvSpPr>
        <p:spPr>
          <a:xfrm>
            <a:off x="1676400" y="6298695"/>
            <a:ext cx="9671680" cy="222582"/>
          </a:xfrm>
          <a:prstGeom prst="rect">
            <a:avLst/>
          </a:prstGeom>
        </p:spPr>
        <p:txBody>
          <a:bodyPr lIns="0" tIns="0" rIns="0" bIns="0" anchor="b"/>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3740657443"/>
      </p:ext>
    </p:extLst>
  </p:cSld>
  <p:clrMapOvr>
    <a:masterClrMapping/>
  </p:clrMapOvr>
  <p:extLst>
    <p:ext uri="{DCECCB84-F9BA-43D5-87BE-67443E8EF086}">
      <p15:sldGuideLst xmlns:p15="http://schemas.microsoft.com/office/powerpoint/2012/main">
        <p15:guide id="24" pos="3748">
          <p15:clr>
            <a:srgbClr val="FBAE40"/>
          </p15:clr>
        </p15:guide>
        <p15:guide id="25" pos="392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1/3 Text, 2/3 Device Callout">
    <p:spTree>
      <p:nvGrpSpPr>
        <p:cNvPr id="1" name=""/>
        <p:cNvGrpSpPr/>
        <p:nvPr/>
      </p:nvGrpSpPr>
      <p:grpSpPr>
        <a:xfrm>
          <a:off x="0" y="0"/>
          <a:ext cx="0" cy="0"/>
          <a:chOff x="0" y="0"/>
          <a:chExt cx="0" cy="0"/>
        </a:xfrm>
      </p:grpSpPr>
      <p:sp>
        <p:nvSpPr>
          <p:cNvPr id="21" name="Text Placeholder 15">
            <a:extLst>
              <a:ext uri="{FF2B5EF4-FFF2-40B4-BE49-F238E27FC236}">
                <a16:creationId xmlns:a16="http://schemas.microsoft.com/office/drawing/2014/main" id="{76890BAC-7006-F65C-A6E7-D96BB130263B}"/>
              </a:ext>
            </a:extLst>
          </p:cNvPr>
          <p:cNvSpPr>
            <a:spLocks noGrp="1"/>
          </p:cNvSpPr>
          <p:nvPr>
            <p:ph type="body" sz="quarter" idx="15" hasCustomPrompt="1"/>
          </p:nvPr>
        </p:nvSpPr>
        <p:spPr>
          <a:xfrm>
            <a:off x="481474" y="623964"/>
            <a:ext cx="11226339"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2" name="Text Placeholder 13">
            <a:extLst>
              <a:ext uri="{FF2B5EF4-FFF2-40B4-BE49-F238E27FC236}">
                <a16:creationId xmlns:a16="http://schemas.microsoft.com/office/drawing/2014/main" id="{E95A3903-606B-8E2B-3241-C72241AFE2B3}"/>
              </a:ext>
            </a:extLst>
          </p:cNvPr>
          <p:cNvSpPr>
            <a:spLocks noGrp="1"/>
          </p:cNvSpPr>
          <p:nvPr>
            <p:ph type="body" sz="quarter" idx="14" hasCustomPrompt="1"/>
          </p:nvPr>
        </p:nvSpPr>
        <p:spPr>
          <a:xfrm>
            <a:off x="481290" y="362264"/>
            <a:ext cx="5614710" cy="261699"/>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a:t>
            </a:r>
          </a:p>
        </p:txBody>
      </p:sp>
      <p:sp>
        <p:nvSpPr>
          <p:cNvPr id="16" name="Content Placeholder 5">
            <a:extLst>
              <a:ext uri="{FF2B5EF4-FFF2-40B4-BE49-F238E27FC236}">
                <a16:creationId xmlns:a16="http://schemas.microsoft.com/office/drawing/2014/main" id="{08D592B4-8FBB-69D8-2A0C-DD649C7F46E1}"/>
              </a:ext>
            </a:extLst>
          </p:cNvPr>
          <p:cNvSpPr>
            <a:spLocks noGrp="1" noChangeAspect="1"/>
          </p:cNvSpPr>
          <p:nvPr>
            <p:ph sz="quarter" idx="16" hasCustomPrompt="1"/>
          </p:nvPr>
        </p:nvSpPr>
        <p:spPr>
          <a:xfrm>
            <a:off x="492964" y="1857730"/>
            <a:ext cx="7374686" cy="4116034"/>
          </a:xfrm>
          <a:prstGeom prst="rect">
            <a:avLst/>
          </a:prstGeom>
        </p:spPr>
        <p:txBody>
          <a:bodyPr lIns="91440" tIns="91440" rIns="0" bIns="0"/>
          <a:lstStyle>
            <a:lvl1pPr marL="0" indent="0">
              <a:buNone/>
              <a:defRPr sz="1200">
                <a:solidFill>
                  <a:schemeClr val="bg1">
                    <a:lumMod val="75000"/>
                  </a:schemeClr>
                </a:solidFill>
              </a:defRPr>
            </a:lvl1pPr>
            <a:lvl2pPr marL="457200" indent="0">
              <a:buNone/>
              <a:defRPr sz="800">
                <a:solidFill>
                  <a:schemeClr val="bg1">
                    <a:lumMod val="75000"/>
                  </a:schemeClr>
                </a:solidFill>
              </a:defRPr>
            </a:lvl2pPr>
            <a:lvl3pPr marL="914400" indent="0">
              <a:buNone/>
              <a:defRPr sz="800">
                <a:solidFill>
                  <a:schemeClr val="bg1">
                    <a:lumMod val="75000"/>
                  </a:schemeClr>
                </a:solidFill>
              </a:defRPr>
            </a:lvl3pPr>
            <a:lvl4pPr marL="1371600" indent="0">
              <a:buNone/>
              <a:defRPr sz="800">
                <a:solidFill>
                  <a:schemeClr val="bg1">
                    <a:lumMod val="75000"/>
                  </a:schemeClr>
                </a:solidFill>
              </a:defRPr>
            </a:lvl4pPr>
            <a:lvl5pPr marL="1828800" indent="0">
              <a:buNone/>
              <a:defRPr sz="800">
                <a:solidFill>
                  <a:schemeClr val="bg1">
                    <a:lumMod val="75000"/>
                  </a:schemeClr>
                </a:solidFill>
              </a:defRPr>
            </a:lvl5pPr>
          </a:lstStyle>
          <a:p>
            <a:pPr lvl="0"/>
            <a:r>
              <a:rPr lang="en-US"/>
              <a:t>Content: image, chart, video</a:t>
            </a:r>
          </a:p>
        </p:txBody>
      </p:sp>
      <p:sp>
        <p:nvSpPr>
          <p:cNvPr id="4" name="Text Placeholder 6">
            <a:extLst>
              <a:ext uri="{FF2B5EF4-FFF2-40B4-BE49-F238E27FC236}">
                <a16:creationId xmlns:a16="http://schemas.microsoft.com/office/drawing/2014/main" id="{B013D430-FE3B-AC15-060E-E9553E6AC794}"/>
              </a:ext>
            </a:extLst>
          </p:cNvPr>
          <p:cNvSpPr>
            <a:spLocks noGrp="1"/>
          </p:cNvSpPr>
          <p:nvPr>
            <p:ph type="body" sz="quarter" idx="28" hasCustomPrompt="1"/>
          </p:nvPr>
        </p:nvSpPr>
        <p:spPr>
          <a:xfrm>
            <a:off x="8153400" y="1854200"/>
            <a:ext cx="3554413" cy="4119563"/>
          </a:xfrm>
          <a:prstGeom prst="rect">
            <a:avLst/>
          </a:prstGeom>
        </p:spPr>
        <p:txBody>
          <a:bodyPr lIns="0" tIns="0" rIns="91440" bIns="0"/>
          <a:lstStyle>
            <a:lvl1pPr marL="0" indent="0">
              <a:lnSpc>
                <a:spcPct val="100000"/>
              </a:lnSpc>
              <a:spcAft>
                <a:spcPts val="1800"/>
              </a:spcAft>
              <a:buNone/>
              <a:defRPr sz="1800"/>
            </a:lvl1pPr>
            <a:lvl2pPr marL="12700" indent="0">
              <a:lnSpc>
                <a:spcPct val="100000"/>
              </a:lnSpc>
              <a:spcAft>
                <a:spcPts val="1800"/>
              </a:spcAft>
              <a:buNone/>
              <a:tabLst/>
              <a:defRPr sz="1400"/>
            </a:lvl2pPr>
            <a:lvl3pPr marL="164592" indent="-164592">
              <a:lnSpc>
                <a:spcPct val="100000"/>
              </a:lnSpc>
              <a:spcBef>
                <a:spcPts val="0"/>
              </a:spcBef>
              <a:spcAft>
                <a:spcPts val="900"/>
              </a:spcAft>
              <a:buSzPct val="80000"/>
              <a:buFont typeface="Wingdings" pitchFamily="2" charset="2"/>
              <a:buChar char="§"/>
              <a:tabLst/>
              <a:defRPr sz="1800"/>
            </a:lvl3pPr>
            <a:lvl4pPr>
              <a:lnSpc>
                <a:spcPct val="100000"/>
              </a:lnSpc>
              <a:spcAft>
                <a:spcPts val="1800"/>
              </a:spcAft>
              <a:defRPr sz="1800"/>
            </a:lvl4pPr>
            <a:lvl5pPr>
              <a:lnSpc>
                <a:spcPct val="100000"/>
              </a:lnSpc>
              <a:spcAft>
                <a:spcPts val="1800"/>
              </a:spcAft>
              <a:defRPr sz="1800"/>
            </a:lvl5pPr>
          </a:lstStyle>
          <a:p>
            <a:pPr lvl="0"/>
            <a:r>
              <a:rPr lang="en-US"/>
              <a:t>This body copy is set in medium text</a:t>
            </a:r>
          </a:p>
          <a:p>
            <a:pPr lvl="2"/>
            <a:r>
              <a:rPr lang="en-US"/>
              <a:t>Bullets set in medium text</a:t>
            </a:r>
          </a:p>
        </p:txBody>
      </p:sp>
      <p:sp>
        <p:nvSpPr>
          <p:cNvPr id="3" name="Text Placeholder 34">
            <a:extLst>
              <a:ext uri="{FF2B5EF4-FFF2-40B4-BE49-F238E27FC236}">
                <a16:creationId xmlns:a16="http://schemas.microsoft.com/office/drawing/2014/main" id="{65DE185E-9D3C-FC08-1435-CC1EA913A881}"/>
              </a:ext>
            </a:extLst>
          </p:cNvPr>
          <p:cNvSpPr>
            <a:spLocks noGrp="1"/>
          </p:cNvSpPr>
          <p:nvPr>
            <p:ph type="body" sz="quarter" idx="13" hasCustomPrompt="1"/>
          </p:nvPr>
        </p:nvSpPr>
        <p:spPr>
          <a:xfrm>
            <a:off x="1676400" y="6298695"/>
            <a:ext cx="9671680" cy="222582"/>
          </a:xfrm>
          <a:prstGeom prst="rect">
            <a:avLst/>
          </a:prstGeom>
        </p:spPr>
        <p:txBody>
          <a:bodyPr lIns="0" tIns="0" rIns="0" bIns="0" anchor="b"/>
          <a:lstStyle>
            <a:lvl1pPr marL="0" indent="0">
              <a:lnSpc>
                <a:spcPct val="90000"/>
              </a:lnSpc>
              <a:spcBef>
                <a:spcPts val="0"/>
              </a:spcBef>
              <a:buNone/>
              <a:tabLst/>
              <a:defRPr sz="800">
                <a:solidFill>
                  <a:schemeClr val="tx1"/>
                </a:solidFill>
              </a:defRPr>
            </a:lvl1pPr>
            <a:lvl2pPr marL="0" indent="0">
              <a:lnSpc>
                <a:spcPct val="100000"/>
              </a:lnSpc>
              <a:buNone/>
              <a:tabLst/>
              <a:defRPr sz="800">
                <a:solidFill>
                  <a:schemeClr val="tx1"/>
                </a:solidFill>
              </a:defRPr>
            </a:lvl2pPr>
            <a:lvl3pPr marL="0" indent="0">
              <a:lnSpc>
                <a:spcPct val="100000"/>
              </a:lnSpc>
              <a:buNone/>
              <a:tabLst/>
              <a:defRPr sz="800">
                <a:solidFill>
                  <a:schemeClr val="tx1"/>
                </a:solidFill>
              </a:defRPr>
            </a:lvl3pPr>
            <a:lvl4pPr marL="0" indent="0">
              <a:lnSpc>
                <a:spcPct val="100000"/>
              </a:lnSpc>
              <a:buNone/>
              <a:tabLst/>
              <a:defRPr sz="800">
                <a:solidFill>
                  <a:schemeClr val="tx1"/>
                </a:solidFill>
              </a:defRPr>
            </a:lvl4pPr>
            <a:lvl5pPr marL="0" indent="0">
              <a:lnSpc>
                <a:spcPct val="100000"/>
              </a:lnSpc>
              <a:buNone/>
              <a:tabLst/>
              <a:defRPr sz="800">
                <a:solidFill>
                  <a:schemeClr val="tx1"/>
                </a:solidFill>
              </a:defRPr>
            </a:lvl5pPr>
          </a:lstStyle>
          <a:p>
            <a:pPr lvl="0"/>
            <a:r>
              <a:rPr lang="en-US"/>
              <a:t>Meant to contain footnotes, disclaimers, or data as of. </a:t>
            </a:r>
          </a:p>
        </p:txBody>
      </p:sp>
    </p:spTree>
    <p:extLst>
      <p:ext uri="{BB962C8B-B14F-4D97-AF65-F5344CB8AC3E}">
        <p14:creationId xmlns:p14="http://schemas.microsoft.com/office/powerpoint/2010/main" val="2453161806"/>
      </p:ext>
    </p:extLst>
  </p:cSld>
  <p:clrMapOvr>
    <a:masterClrMapping/>
  </p:clrMapOvr>
  <p:extLst>
    <p:ext uri="{DCECCB84-F9BA-43D5-87BE-67443E8EF086}">
      <p15:sldGuideLst xmlns:p15="http://schemas.microsoft.com/office/powerpoint/2012/main">
        <p15:guide id="22" pos="2541">
          <p15:clr>
            <a:srgbClr val="FBAE40"/>
          </p15:clr>
        </p15:guide>
        <p15:guide id="23" pos="2723">
          <p15:clr>
            <a:srgbClr val="FBAE40"/>
          </p15:clr>
        </p15:guide>
        <p15:guide id="26" pos="4956">
          <p15:clr>
            <a:srgbClr val="FBAE40"/>
          </p15:clr>
        </p15:guide>
        <p15:guide id="27" pos="513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424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360" y="202"/>
            <a:ext cx="12191281" cy="6853847"/>
          </a:xfrm>
          <a:prstGeom prst="rect">
            <a:avLst/>
          </a:prstGeom>
        </p:spPr>
      </p:pic>
    </p:spTree>
    <p:extLst>
      <p:ext uri="{BB962C8B-B14F-4D97-AF65-F5344CB8AC3E}">
        <p14:creationId xmlns:p14="http://schemas.microsoft.com/office/powerpoint/2010/main" val="25648354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Divider/Promo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358" y="2075"/>
            <a:ext cx="12194620" cy="6855724"/>
          </a:xfrm>
          <a:prstGeom prst="rect">
            <a:avLst/>
          </a:prstGeom>
        </p:spPr>
      </p:pic>
      <p:sp>
        <p:nvSpPr>
          <p:cNvPr id="2" name="Title 1"/>
          <p:cNvSpPr>
            <a:spLocks noGrp="1"/>
          </p:cNvSpPr>
          <p:nvPr>
            <p:ph type="title"/>
          </p:nvPr>
        </p:nvSpPr>
        <p:spPr>
          <a:xfrm>
            <a:off x="512839" y="797008"/>
            <a:ext cx="11004855" cy="1443869"/>
          </a:xfrm>
        </p:spPr>
        <p:txBody>
          <a:bodyPr anchor="t">
            <a:normAutofit/>
          </a:bodyPr>
          <a:lstStyle>
            <a:lvl1pPr>
              <a:lnSpc>
                <a:spcPts val="4000"/>
              </a:lnSpc>
              <a:defRPr sz="4800" b="1">
                <a:solidFill>
                  <a:srgbClr val="FFFFFF"/>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512839" y="2240878"/>
            <a:ext cx="11004855" cy="837463"/>
          </a:xfrm>
        </p:spPr>
        <p:txBody>
          <a:bodyPr>
            <a:normAutofit/>
          </a:bodyPr>
          <a:lstStyle>
            <a:lvl1pPr marL="0" indent="0">
              <a:lnSpc>
                <a:spcPts val="2133"/>
              </a:lnSpc>
              <a:buNone/>
              <a:defRPr sz="2667">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61949389"/>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Divider/Promo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357" y="2074"/>
            <a:ext cx="12194619" cy="6855723"/>
          </a:xfrm>
          <a:prstGeom prst="rect">
            <a:avLst/>
          </a:prstGeom>
        </p:spPr>
      </p:pic>
      <p:sp>
        <p:nvSpPr>
          <p:cNvPr id="2" name="Title 1"/>
          <p:cNvSpPr>
            <a:spLocks noGrp="1"/>
          </p:cNvSpPr>
          <p:nvPr>
            <p:ph type="title"/>
          </p:nvPr>
        </p:nvSpPr>
        <p:spPr>
          <a:xfrm>
            <a:off x="512839" y="797007"/>
            <a:ext cx="6802361" cy="2276851"/>
          </a:xfrm>
        </p:spPr>
        <p:txBody>
          <a:bodyPr anchor="b">
            <a:normAutofit/>
          </a:bodyPr>
          <a:lstStyle>
            <a:lvl1pPr>
              <a:lnSpc>
                <a:spcPts val="4000"/>
              </a:lnSpc>
              <a:defRPr sz="4800" b="1">
                <a:solidFill>
                  <a:srgbClr val="FFFFFF"/>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512840" y="3426892"/>
            <a:ext cx="5583161" cy="837463"/>
          </a:xfrm>
        </p:spPr>
        <p:txBody>
          <a:bodyPr>
            <a:normAutofit/>
          </a:bodyPr>
          <a:lstStyle>
            <a:lvl1pPr marL="0" indent="0">
              <a:lnSpc>
                <a:spcPts val="2133"/>
              </a:lnSpc>
              <a:buNone/>
              <a:defRPr sz="2667">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472028915"/>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Promo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360" y="202"/>
            <a:ext cx="12191281" cy="6853847"/>
          </a:xfrm>
          <a:prstGeom prst="rect">
            <a:avLst/>
          </a:prstGeom>
        </p:spPr>
      </p:pic>
      <p:sp>
        <p:nvSpPr>
          <p:cNvPr id="2" name="Title 1"/>
          <p:cNvSpPr>
            <a:spLocks noGrp="1"/>
          </p:cNvSpPr>
          <p:nvPr>
            <p:ph type="ctrTitle"/>
          </p:nvPr>
        </p:nvSpPr>
        <p:spPr>
          <a:xfrm>
            <a:off x="312811" y="3652987"/>
            <a:ext cx="11566379" cy="843392"/>
          </a:xfrm>
        </p:spPr>
        <p:txBody>
          <a:bodyPr anchor="t">
            <a:normAutofit/>
          </a:bodyPr>
          <a:lstStyle>
            <a:lvl1pPr algn="ctr">
              <a:lnSpc>
                <a:spcPts val="4133"/>
              </a:lnSpc>
              <a:defRPr sz="2667" b="1">
                <a:solidFill>
                  <a:srgbClr val="FFFFFF"/>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312811" y="2395167"/>
            <a:ext cx="11566379" cy="758408"/>
          </a:xfrm>
        </p:spPr>
        <p:txBody>
          <a:bodyPr anchor="b">
            <a:normAutofit/>
          </a:bodyPr>
          <a:lstStyle>
            <a:lvl1pPr marL="0" indent="0" algn="ctr">
              <a:lnSpc>
                <a:spcPts val="3333"/>
              </a:lnSpc>
              <a:buNone/>
              <a:defRPr sz="3200">
                <a:solidFill>
                  <a:srgbClr val="FFFFFF"/>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444643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133"/>
              </a:lnSpc>
              <a:defRPr b="1"/>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10404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ustainalytics">
    <p:spTree>
      <p:nvGrpSpPr>
        <p:cNvPr id="1" name=""/>
        <p:cNvGrpSpPr/>
        <p:nvPr/>
      </p:nvGrpSpPr>
      <p:grpSpPr>
        <a:xfrm>
          <a:off x="0" y="0"/>
          <a:ext cx="0" cy="0"/>
          <a:chOff x="0" y="0"/>
          <a:chExt cx="0" cy="0"/>
        </a:xfrm>
      </p:grpSpPr>
      <p:sp>
        <p:nvSpPr>
          <p:cNvPr id="9" name="name">
            <a:extLst>
              <a:ext uri="{FF2B5EF4-FFF2-40B4-BE49-F238E27FC236}">
                <a16:creationId xmlns:a16="http://schemas.microsoft.com/office/drawing/2014/main" id="{18CDE200-08CB-DC2B-C849-D22A61284FAE}"/>
              </a:ext>
            </a:extLst>
          </p:cNvPr>
          <p:cNvSpPr>
            <a:spLocks noGrp="1"/>
          </p:cNvSpPr>
          <p:nvPr>
            <p:ph type="body" sz="quarter" idx="12" hasCustomPrompt="1"/>
          </p:nvPr>
        </p:nvSpPr>
        <p:spPr>
          <a:xfrm>
            <a:off x="9120512" y="3429000"/>
            <a:ext cx="2587301" cy="2544761"/>
          </a:xfrm>
          <a:prstGeom prst="rect">
            <a:avLst/>
          </a:prstGeom>
        </p:spPr>
        <p:txBody>
          <a:bodyPr lIns="0" tIns="146304" rIns="0" bIns="0"/>
          <a:lstStyle>
            <a:lvl1pPr marL="0" indent="0">
              <a:lnSpc>
                <a:spcPct val="110000"/>
              </a:lnSpc>
              <a:spcBef>
                <a:spcPts val="0"/>
              </a:spcBef>
              <a:spcAft>
                <a:spcPts val="1800"/>
              </a:spcAft>
              <a:buNone/>
              <a:tabLst/>
              <a:defRPr sz="1800"/>
            </a:lvl1pPr>
            <a:lvl2pPr marL="0" indent="0">
              <a:lnSpc>
                <a:spcPct val="100000"/>
              </a:lnSpc>
              <a:spcBef>
                <a:spcPts val="0"/>
              </a:spcBef>
              <a:spcAft>
                <a:spcPts val="20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Name, Title, Company</a:t>
            </a:r>
          </a:p>
        </p:txBody>
      </p:sp>
      <p:sp>
        <p:nvSpPr>
          <p:cNvPr id="10" name="title">
            <a:extLst>
              <a:ext uri="{FF2B5EF4-FFF2-40B4-BE49-F238E27FC236}">
                <a16:creationId xmlns:a16="http://schemas.microsoft.com/office/drawing/2014/main" id="{D2A70142-AAC8-5F45-11CA-8692E2F4917F}"/>
              </a:ext>
            </a:extLst>
          </p:cNvPr>
          <p:cNvSpPr>
            <a:spLocks noGrp="1"/>
          </p:cNvSpPr>
          <p:nvPr>
            <p:ph type="body" sz="quarter" idx="15" hasCustomPrompt="1"/>
          </p:nvPr>
        </p:nvSpPr>
        <p:spPr>
          <a:xfrm>
            <a:off x="481173" y="3429001"/>
            <a:ext cx="8351677" cy="2343326"/>
          </a:xfrm>
          <a:prstGeom prst="rect">
            <a:avLst/>
          </a:prstGeom>
        </p:spPr>
        <p:txBody>
          <a:bodyPr lIns="0" tIns="91440" rIns="914400" bIns="0"/>
          <a:lstStyle>
            <a:lvl1pPr marL="0" indent="0">
              <a:lnSpc>
                <a:spcPct val="110000"/>
              </a:lnSpc>
              <a:spcBef>
                <a:spcPts val="0"/>
              </a:spcBef>
              <a:buNone/>
              <a:tabLst/>
              <a:defRPr sz="36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a:t>Presentation Title Goes Here, Keep it Descriptive and in Title Case</a:t>
            </a:r>
          </a:p>
        </p:txBody>
      </p:sp>
      <p:pic>
        <p:nvPicPr>
          <p:cNvPr id="3" name="logo sustainalytics">
            <a:extLst>
              <a:ext uri="{FF2B5EF4-FFF2-40B4-BE49-F238E27FC236}">
                <a16:creationId xmlns:a16="http://schemas.microsoft.com/office/drawing/2014/main" id="{5AD785EB-0A5C-9579-40F8-85FB5F4310B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75489" y="591390"/>
            <a:ext cx="4543551" cy="532127"/>
          </a:xfrm>
          <a:prstGeom prst="rect">
            <a:avLst/>
          </a:prstGeom>
        </p:spPr>
      </p:pic>
      <p:sp>
        <p:nvSpPr>
          <p:cNvPr id="5" name="Text Placeholder 20">
            <a:extLst>
              <a:ext uri="{FF2B5EF4-FFF2-40B4-BE49-F238E27FC236}">
                <a16:creationId xmlns:a16="http://schemas.microsoft.com/office/drawing/2014/main" id="{C3AC81D3-E9C4-1819-9298-6192E1447BF1}"/>
              </a:ext>
            </a:extLst>
          </p:cNvPr>
          <p:cNvSpPr>
            <a:spLocks noGrp="1"/>
          </p:cNvSpPr>
          <p:nvPr>
            <p:ph type="body" sz="quarter" idx="16" hasCustomPrompt="1"/>
          </p:nvPr>
        </p:nvSpPr>
        <p:spPr>
          <a:xfrm>
            <a:off x="479369" y="5772326"/>
            <a:ext cx="8353481" cy="261699"/>
          </a:xfrm>
          <a:prstGeom prst="rect">
            <a:avLst/>
          </a:prstGeom>
        </p:spPr>
        <p:txBody>
          <a:bodyPr lIns="0" tIns="0" rIns="0" bIns="0" anchor="b"/>
          <a:lstStyle>
            <a:lvl1pPr marL="0" indent="0">
              <a:lnSpc>
                <a:spcPct val="100000"/>
              </a:lnSpc>
              <a:spcBef>
                <a:spcPts val="0"/>
              </a:spcBef>
              <a:spcAft>
                <a:spcPts val="1000"/>
              </a:spcAft>
              <a:buNone/>
              <a:tabLst/>
              <a:defRPr sz="1800"/>
            </a:lvl1pPr>
            <a:lvl2pPr marL="0" indent="0">
              <a:lnSpc>
                <a:spcPct val="100000"/>
              </a:lnSpc>
              <a:spcAft>
                <a:spcPts val="2400"/>
              </a:spcAft>
              <a:buNone/>
              <a:tabLst/>
              <a:defRPr sz="1800"/>
            </a:lvl2pPr>
            <a:lvl3pPr marL="0" indent="0">
              <a:lnSpc>
                <a:spcPct val="100000"/>
              </a:lnSpc>
              <a:spcAft>
                <a:spcPts val="2400"/>
              </a:spcAft>
              <a:buNone/>
              <a:tabLst/>
              <a:defRPr sz="1400"/>
            </a:lvl3pPr>
            <a:lvl4pPr marL="9525" indent="0">
              <a:buNone/>
              <a:tabLst/>
              <a:defRPr sz="2400"/>
            </a:lvl4pPr>
            <a:lvl5pPr marL="9525" indent="0">
              <a:buNone/>
              <a:tabLst/>
              <a:defRPr sz="2400"/>
            </a:lvl5pPr>
          </a:lstStyle>
          <a:p>
            <a:pPr lvl="0"/>
            <a:r>
              <a:rPr lang="en-US"/>
              <a:t>00 Month, 0000</a:t>
            </a:r>
          </a:p>
        </p:txBody>
      </p:sp>
      <p:sp>
        <p:nvSpPr>
          <p:cNvPr id="2" name="Rectangle 1">
            <a:extLst>
              <a:ext uri="{FF2B5EF4-FFF2-40B4-BE49-F238E27FC236}">
                <a16:creationId xmlns:a16="http://schemas.microsoft.com/office/drawing/2014/main" id="{4A8C5615-5D8E-9B8A-203F-06FD31744F73}"/>
              </a:ext>
            </a:extLst>
          </p:cNvPr>
          <p:cNvSpPr>
            <a:spLocks noGrp="1" noRot="1" noMove="1" noResize="1" noEditPoints="1" noAdjustHandles="1" noChangeArrowheads="1" noChangeShapeType="1"/>
          </p:cNvSpPr>
          <p:nvPr userDrawn="1"/>
        </p:nvSpPr>
        <p:spPr>
          <a:xfrm>
            <a:off x="477838" y="3237743"/>
            <a:ext cx="11229975" cy="1920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121482"/>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header">
            <a:extLst>
              <a:ext uri="{FF2B5EF4-FFF2-40B4-BE49-F238E27FC236}">
                <a16:creationId xmlns:a16="http://schemas.microsoft.com/office/drawing/2014/main" id="{8E910DFA-087A-C950-8623-1F18928A3EBA}"/>
              </a:ext>
            </a:extLst>
          </p:cNvPr>
          <p:cNvSpPr>
            <a:spLocks noGrp="1" noRot="1" noMove="1" noResize="1" noEditPoints="1" noAdjustHandles="1" noChangeArrowheads="1" noChangeShapeType="1"/>
          </p:cNvSpPr>
          <p:nvPr>
            <p:ph type="body" sz="quarter" idx="15" hasCustomPrompt="1"/>
          </p:nvPr>
        </p:nvSpPr>
        <p:spPr>
          <a:xfrm>
            <a:off x="481474" y="623964"/>
            <a:ext cx="11226339" cy="555908"/>
          </a:xfrm>
          <a:prstGeom prst="rect">
            <a:avLst/>
          </a:prstGeom>
        </p:spPr>
        <p:txBody>
          <a:bodyPr lIns="0" tIns="0" rIns="0" bIns="0"/>
          <a:lstStyle>
            <a:lvl1pPr marL="0" indent="0">
              <a:lnSpc>
                <a:spcPct val="100000"/>
              </a:lnSpc>
              <a:spcBef>
                <a:spcPts val="0"/>
              </a:spcBef>
              <a:buNone/>
              <a:tabLst/>
              <a:defRPr sz="3200"/>
            </a:lvl1pPr>
            <a:lvl2pPr marL="14288" indent="0">
              <a:buNone/>
              <a:tabLst/>
              <a:defRPr/>
            </a:lvl2pPr>
            <a:lvl3pPr marL="14288" indent="0">
              <a:buNone/>
              <a:tabLst/>
              <a:defRPr/>
            </a:lvl3pPr>
            <a:lvl4pPr marL="14288" indent="0">
              <a:buNone/>
              <a:tabLst/>
              <a:defRPr/>
            </a:lvl4pPr>
            <a:lvl5pPr marL="14288" indent="0">
              <a:buNone/>
              <a:tabLst/>
              <a:defRPr/>
            </a:lvl5pPr>
          </a:lstStyle>
          <a:p>
            <a:pPr lvl="0"/>
            <a:r>
              <a:rPr lang="en-US" sz="3200"/>
              <a:t>Slide title goes here, sentence case and one line</a:t>
            </a:r>
            <a:endParaRPr lang="en-US"/>
          </a:p>
        </p:txBody>
      </p:sp>
      <p:sp>
        <p:nvSpPr>
          <p:cNvPr id="14" name="eyebrow">
            <a:extLst>
              <a:ext uri="{FF2B5EF4-FFF2-40B4-BE49-F238E27FC236}">
                <a16:creationId xmlns:a16="http://schemas.microsoft.com/office/drawing/2014/main" id="{6AC8DDC3-E3D2-3E61-C2C0-A00B74B7C002}"/>
              </a:ext>
            </a:extLst>
          </p:cNvPr>
          <p:cNvSpPr>
            <a:spLocks noGrp="1" noRot="1" noMove="1" noResize="1" noEditPoints="1" noAdjustHandles="1" noChangeArrowheads="1" noChangeShapeType="1"/>
          </p:cNvSpPr>
          <p:nvPr>
            <p:ph type="body" sz="quarter" idx="14" hasCustomPrompt="1"/>
          </p:nvPr>
        </p:nvSpPr>
        <p:spPr>
          <a:xfrm>
            <a:off x="481290" y="362264"/>
            <a:ext cx="5614710" cy="261699"/>
          </a:xfrm>
          <a:prstGeom prst="rect">
            <a:avLst/>
          </a:prstGeom>
        </p:spPr>
        <p:txBody>
          <a:bodyPr lIns="0" tIns="0" rIns="0" bIns="0"/>
          <a:lstStyle>
            <a:lvl1pPr marL="0" indent="0">
              <a:lnSpc>
                <a:spcPct val="100000"/>
              </a:lnSpc>
              <a:buNone/>
              <a:tabLst/>
              <a:defRPr lang="en-US" sz="1000" kern="1200" cap="all" spc="0" baseline="0" dirty="0" smtClean="0">
                <a:solidFill>
                  <a:schemeClr val="tx1"/>
                </a:solidFill>
                <a:latin typeface="+mn-lt"/>
                <a:ea typeface="+mn-ea"/>
                <a:cs typeface="+mn-cs"/>
              </a:defRPr>
            </a:lvl1pPr>
            <a:lvl2pPr marL="0" indent="0">
              <a:lnSpc>
                <a:spcPct val="100000"/>
              </a:lnSpc>
              <a:buNone/>
              <a:tabLst/>
              <a:defRPr lang="en-US" sz="1000" kern="1200" spc="300" baseline="0" dirty="0" smtClean="0">
                <a:solidFill>
                  <a:schemeClr val="tx1"/>
                </a:solidFill>
                <a:latin typeface="+mn-lt"/>
                <a:ea typeface="+mn-ea"/>
                <a:cs typeface="+mn-cs"/>
              </a:defRPr>
            </a:lvl2pPr>
            <a:lvl3pPr marL="0" indent="0">
              <a:lnSpc>
                <a:spcPct val="100000"/>
              </a:lnSpc>
              <a:buNone/>
              <a:tabLst/>
              <a:defRPr lang="en-US" sz="1000" kern="1200" spc="300" baseline="0" dirty="0" smtClean="0">
                <a:solidFill>
                  <a:schemeClr val="tx1"/>
                </a:solidFill>
                <a:latin typeface="+mn-lt"/>
                <a:ea typeface="+mn-ea"/>
                <a:cs typeface="+mn-cs"/>
              </a:defRPr>
            </a:lvl3pPr>
            <a:lvl4pPr marL="0" indent="0">
              <a:lnSpc>
                <a:spcPct val="100000"/>
              </a:lnSpc>
              <a:buNone/>
              <a:tabLst/>
              <a:defRPr lang="en-US" sz="1000" kern="1200" spc="300" baseline="0" dirty="0" smtClean="0">
                <a:solidFill>
                  <a:schemeClr val="tx1"/>
                </a:solidFill>
                <a:latin typeface="+mn-lt"/>
                <a:ea typeface="+mn-ea"/>
                <a:cs typeface="+mn-cs"/>
              </a:defRPr>
            </a:lvl4pPr>
            <a:lvl5pPr marL="0" indent="0">
              <a:lnSpc>
                <a:spcPct val="100000"/>
              </a:lnSpc>
              <a:buNone/>
              <a:tabLst/>
              <a:defRPr lang="en-US" sz="1000" kern="1200" spc="300" baseline="0" dirty="0">
                <a:solidFill>
                  <a:schemeClr val="tx1"/>
                </a:solidFill>
                <a:latin typeface="+mn-lt"/>
                <a:ea typeface="+mn-ea"/>
                <a:cs typeface="+mn-cs"/>
              </a:defRPr>
            </a:lvl5pPr>
          </a:lstStyle>
          <a:p>
            <a:pPr lvl="0"/>
            <a:r>
              <a:rPr lang="en-US"/>
              <a:t>OPTIONAL CHAPTER TITLE </a:t>
            </a:r>
          </a:p>
        </p:txBody>
      </p:sp>
      <p:sp>
        <p:nvSpPr>
          <p:cNvPr id="3" name="content">
            <a:extLst>
              <a:ext uri="{FF2B5EF4-FFF2-40B4-BE49-F238E27FC236}">
                <a16:creationId xmlns:a16="http://schemas.microsoft.com/office/drawing/2014/main" id="{F34E69E3-1FB4-971E-A5F0-58A924D784A0}"/>
              </a:ext>
            </a:extLst>
          </p:cNvPr>
          <p:cNvSpPr>
            <a:spLocks noGrp="1"/>
          </p:cNvSpPr>
          <p:nvPr>
            <p:ph type="body" sz="quarter" idx="12" hasCustomPrompt="1"/>
          </p:nvPr>
        </p:nvSpPr>
        <p:spPr>
          <a:xfrm>
            <a:off x="481511" y="1854200"/>
            <a:ext cx="8351339" cy="4119563"/>
          </a:xfrm>
          <a:prstGeom prst="rect">
            <a:avLst/>
          </a:prstGeom>
        </p:spPr>
        <p:txBody>
          <a:bodyPr lIns="0" tIns="0" rIns="0" bIns="0"/>
          <a:lstStyle>
            <a:lvl1pPr marL="0" indent="0">
              <a:lnSpc>
                <a:spcPct val="110000"/>
              </a:lnSpc>
              <a:spcBef>
                <a:spcPts val="0"/>
              </a:spcBef>
              <a:spcAft>
                <a:spcPts val="1200"/>
              </a:spcAft>
              <a:buNone/>
              <a:tabLst/>
              <a:defRPr sz="2400" b="0"/>
            </a:lvl1pPr>
            <a:lvl2pPr marL="173736" indent="-173736" defTabSz="173736">
              <a:lnSpc>
                <a:spcPct val="110000"/>
              </a:lnSpc>
              <a:spcBef>
                <a:spcPts val="0"/>
              </a:spcBef>
              <a:spcAft>
                <a:spcPts val="1200"/>
              </a:spcAft>
              <a:buFont typeface="Wingdings" pitchFamily="2" charset="2"/>
              <a:buChar char="§"/>
              <a:tabLst/>
              <a:defRPr sz="2400"/>
            </a:lvl2pPr>
            <a:lvl3pPr marL="0" indent="0">
              <a:lnSpc>
                <a:spcPct val="110000"/>
              </a:lnSpc>
              <a:spcBef>
                <a:spcPts val="0"/>
              </a:spcBef>
              <a:spcAft>
                <a:spcPts val="900"/>
              </a:spcAft>
              <a:buNone/>
              <a:tabLst/>
              <a:defRPr sz="1800"/>
            </a:lvl3pPr>
            <a:lvl4pPr marL="146304" indent="-146050">
              <a:lnSpc>
                <a:spcPct val="110000"/>
              </a:lnSpc>
              <a:spcBef>
                <a:spcPts val="0"/>
              </a:spcBef>
              <a:spcAft>
                <a:spcPts val="900"/>
              </a:spcAft>
              <a:buFont typeface="Wingdings" pitchFamily="2" charset="2"/>
              <a:buChar char="§"/>
              <a:tabLst/>
              <a:defRPr sz="1800"/>
            </a:lvl4pPr>
            <a:lvl5pPr marL="0" indent="0">
              <a:lnSpc>
                <a:spcPct val="110000"/>
              </a:lnSpc>
              <a:spcBef>
                <a:spcPts val="0"/>
              </a:spcBef>
              <a:spcAft>
                <a:spcPts val="700"/>
              </a:spcAft>
              <a:buNone/>
              <a:tabLst/>
              <a:defRPr lang="en-US" sz="1400" kern="1200" dirty="0" smtClean="0">
                <a:solidFill>
                  <a:schemeClr val="tx1"/>
                </a:solidFill>
                <a:latin typeface="+mn-lt"/>
                <a:ea typeface="+mn-ea"/>
                <a:cs typeface="+mn-cs"/>
              </a:defRPr>
            </a:lvl5pPr>
            <a:lvl6pPr marL="118872" indent="-120650">
              <a:lnSpc>
                <a:spcPct val="110000"/>
              </a:lnSpc>
              <a:spcBef>
                <a:spcPts val="0"/>
              </a:spcBef>
              <a:spcAft>
                <a:spcPts val="700"/>
              </a:spcAft>
              <a:buFont typeface="Wingdings" pitchFamily="2" charset="2"/>
              <a:buChar char="§"/>
              <a:tabLst/>
              <a:defRPr lang="en-US" sz="1400" kern="1200" dirty="0" smtClean="0">
                <a:solidFill>
                  <a:schemeClr val="tx1"/>
                </a:solidFill>
                <a:latin typeface="+mn-lt"/>
                <a:ea typeface="+mn-ea"/>
                <a:cs typeface="+mn-cs"/>
              </a:defRPr>
            </a:lvl6pPr>
          </a:lstStyle>
          <a:p>
            <a:pPr lvl="0"/>
            <a:r>
              <a:rPr lang="en-US"/>
              <a:t>Use indent button for bullets and other sizes.</a:t>
            </a:r>
          </a:p>
          <a:p>
            <a:pPr lvl="1"/>
            <a:r>
              <a:rPr lang="en-US"/>
              <a:t>Text</a:t>
            </a:r>
          </a:p>
          <a:p>
            <a:pPr lvl="2"/>
            <a:r>
              <a:rPr lang="en-US"/>
              <a:t>Text</a:t>
            </a:r>
          </a:p>
          <a:p>
            <a:pPr lvl="3"/>
            <a:r>
              <a:rPr lang="en-US"/>
              <a:t>Text </a:t>
            </a:r>
          </a:p>
          <a:p>
            <a:pPr lvl="4"/>
            <a:r>
              <a:rPr lang="en-US"/>
              <a:t>Level5</a:t>
            </a:r>
          </a:p>
          <a:p>
            <a:pPr lvl="5"/>
            <a:r>
              <a:rPr lang="en-US"/>
              <a:t>Level6</a:t>
            </a:r>
          </a:p>
        </p:txBody>
      </p:sp>
    </p:spTree>
    <p:extLst>
      <p:ext uri="{BB962C8B-B14F-4D97-AF65-F5344CB8AC3E}">
        <p14:creationId xmlns:p14="http://schemas.microsoft.com/office/powerpoint/2010/main" val="2249593486"/>
      </p:ext>
    </p:extLst>
  </p:cSld>
  <p:clrMapOvr>
    <a:masterClrMapping/>
  </p:clrMapOvr>
  <p:extLst>
    <p:ext uri="{DCECCB84-F9BA-43D5-87BE-67443E8EF086}">
      <p15:sldGuideLst xmlns:p15="http://schemas.microsoft.com/office/powerpoint/2012/main">
        <p15:guide id="5" pos="5564" userDrawn="1">
          <p15:clr>
            <a:srgbClr val="FBAE40"/>
          </p15:clr>
        </p15:guide>
        <p15:guide id="6" pos="5744"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28.jp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2.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56C7370-41DF-BF52-1991-B5142F6EBD2F}"/>
              </a:ext>
            </a:extLst>
          </p:cNvPr>
          <p:cNvSpPr txBox="1">
            <a:spLocks noGrp="1" noRot="1" noMove="1" noResize="1" noEditPoints="1" noAdjustHandles="1" noChangeArrowheads="1" noChangeShapeType="1"/>
          </p:cNvSpPr>
          <p:nvPr userDrawn="1"/>
        </p:nvSpPr>
        <p:spPr>
          <a:xfrm>
            <a:off x="11348080" y="6354699"/>
            <a:ext cx="372526" cy="222582"/>
          </a:xfrm>
          <a:prstGeom prst="rect">
            <a:avLst/>
          </a:prstGeom>
        </p:spPr>
        <p:txBody>
          <a:bodyPr vert="horz" lIns="0" tIns="0" rIns="0" bIns="0" rtlCol="0" anchor="t"/>
          <a:lstStyle>
            <a:defPPr>
              <a:defRPr lang="en-US"/>
            </a:defPPr>
            <a:lvl1pPr marL="0" algn="r" defTabSz="914400" rtl="0" eaLnBrk="1" latinLnBrk="0" hangingPunct="1">
              <a:defRPr sz="1200" b="0" i="0" kern="1200">
                <a:solidFill>
                  <a:schemeClr val="tx1">
                    <a:tint val="82000"/>
                  </a:schemeClr>
                </a:solidFill>
                <a:latin typeface="MORN Intrinsic" panose="020B0504010101010104" pitchFamily="34" charset="77"/>
                <a:ea typeface="MORN Intrinsic" panose="020B0504010101010104" pitchFamily="34" charset="77"/>
                <a:cs typeface="MORN Intrinsic" panose="020B05040101010101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BFF56F-0F04-344E-8ADF-B5381ABD7E87}" type="slidenum">
              <a:rPr lang="en-US" sz="800" smtClean="0">
                <a:solidFill>
                  <a:schemeClr val="tx1"/>
                </a:solidFill>
              </a:rPr>
              <a:pPr/>
              <a:t>‹#›</a:t>
            </a:fld>
            <a:endParaRPr lang="en-US" sz="800">
              <a:solidFill>
                <a:schemeClr val="tx1"/>
              </a:solidFill>
            </a:endParaRPr>
          </a:p>
        </p:txBody>
      </p:sp>
      <p:pic>
        <p:nvPicPr>
          <p:cNvPr id="5" name="MSTAR LOGO">
            <a:extLst>
              <a:ext uri="{FF2B5EF4-FFF2-40B4-BE49-F238E27FC236}">
                <a16:creationId xmlns:a16="http://schemas.microsoft.com/office/drawing/2014/main" id="{32B35184-695E-107A-91FB-C955987022F5}"/>
              </a:ext>
            </a:extLst>
          </p:cNvPr>
          <p:cNvPicPr>
            <a:picLocks noGrp="1" noRot="1" noChangeAspect="1" noMove="1" noResize="1" noEditPoints="1" noAdjustHandles="1" noChangeArrowheads="1" noChangeShapeType="1" noCrop="1"/>
          </p:cNvPicPr>
          <p:nvPr userDrawn="1"/>
        </p:nvPicPr>
        <p:blipFill>
          <a:blip r:embed="rId76">
            <a:extLst>
              <a:ext uri="{96DAC541-7B7A-43D3-8B79-37D633B846F1}">
                <asvg:svgBlip xmlns:asvg="http://schemas.microsoft.com/office/drawing/2016/SVG/main" r:embed="rId77"/>
              </a:ext>
            </a:extLst>
          </a:blip>
          <a:stretch>
            <a:fillRect/>
          </a:stretch>
        </p:blipFill>
        <p:spPr>
          <a:xfrm>
            <a:off x="481290" y="6356358"/>
            <a:ext cx="856607" cy="192024"/>
          </a:xfrm>
          <a:prstGeom prst="rect">
            <a:avLst/>
          </a:prstGeom>
        </p:spPr>
      </p:pic>
    </p:spTree>
    <p:extLst>
      <p:ext uri="{BB962C8B-B14F-4D97-AF65-F5344CB8AC3E}">
        <p14:creationId xmlns:p14="http://schemas.microsoft.com/office/powerpoint/2010/main" val="465192670"/>
      </p:ext>
    </p:extLst>
  </p:cSld>
  <p:clrMap bg1="lt1" tx1="dk1" bg2="lt2" tx2="dk2" accent1="accent1" accent2="accent2" accent3="accent3" accent4="accent4" accent5="accent5" accent6="accent6" hlink="hlink" folHlink="folHlink"/>
  <p:sldLayoutIdLst>
    <p:sldLayoutId id="2147483814" r:id="rId1"/>
    <p:sldLayoutId id="2147483809" r:id="rId2"/>
    <p:sldLayoutId id="2147483815" r:id="rId3"/>
    <p:sldLayoutId id="2147483808" r:id="rId4"/>
    <p:sldLayoutId id="2147483810" r:id="rId5"/>
    <p:sldLayoutId id="2147483807" r:id="rId6"/>
    <p:sldLayoutId id="2147483811" r:id="rId7"/>
    <p:sldLayoutId id="2147483822" r:id="rId8"/>
    <p:sldLayoutId id="2147483678" r:id="rId9"/>
    <p:sldLayoutId id="2147483762" r:id="rId10"/>
    <p:sldLayoutId id="2147483768" r:id="rId11"/>
    <p:sldLayoutId id="2147483706" r:id="rId12"/>
    <p:sldLayoutId id="2147483707" r:id="rId13"/>
    <p:sldLayoutId id="2147483708" r:id="rId14"/>
    <p:sldLayoutId id="2147483788" r:id="rId15"/>
    <p:sldLayoutId id="2147483716" r:id="rId16"/>
    <p:sldLayoutId id="2147483754" r:id="rId17"/>
    <p:sldLayoutId id="2147483712" r:id="rId18"/>
    <p:sldLayoutId id="2147483679" r:id="rId19"/>
    <p:sldLayoutId id="2147483801" r:id="rId20"/>
    <p:sldLayoutId id="2147483714" r:id="rId21"/>
    <p:sldLayoutId id="2147483779" r:id="rId22"/>
    <p:sldLayoutId id="2147483787" r:id="rId23"/>
    <p:sldLayoutId id="2147483694" r:id="rId24"/>
    <p:sldLayoutId id="2147483693" r:id="rId25"/>
    <p:sldLayoutId id="2147483675" r:id="rId26"/>
    <p:sldLayoutId id="2147483702" r:id="rId27"/>
    <p:sldLayoutId id="2147483803" r:id="rId28"/>
    <p:sldLayoutId id="2147483703" r:id="rId29"/>
    <p:sldLayoutId id="2147483704" r:id="rId30"/>
    <p:sldLayoutId id="2147483701" r:id="rId31"/>
    <p:sldLayoutId id="2147483797" r:id="rId32"/>
    <p:sldLayoutId id="2147483709" r:id="rId33"/>
    <p:sldLayoutId id="2147483761" r:id="rId34"/>
    <p:sldLayoutId id="2147483748" r:id="rId35"/>
    <p:sldLayoutId id="2147483749" r:id="rId36"/>
    <p:sldLayoutId id="2147483753" r:id="rId37"/>
    <p:sldLayoutId id="2147483782" r:id="rId38"/>
    <p:sldLayoutId id="2147483781" r:id="rId39"/>
    <p:sldLayoutId id="2147483775" r:id="rId40"/>
    <p:sldLayoutId id="2147483780" r:id="rId41"/>
    <p:sldLayoutId id="2147483796" r:id="rId42"/>
    <p:sldLayoutId id="2147483783" r:id="rId43"/>
    <p:sldLayoutId id="2147483729" r:id="rId44"/>
    <p:sldLayoutId id="2147483728" r:id="rId45"/>
    <p:sldLayoutId id="2147483737" r:id="rId46"/>
    <p:sldLayoutId id="2147483740" r:id="rId47"/>
    <p:sldLayoutId id="2147483739" r:id="rId48"/>
    <p:sldLayoutId id="2147483742" r:id="rId49"/>
    <p:sldLayoutId id="2147483741" r:id="rId50"/>
    <p:sldLayoutId id="2147483738" r:id="rId51"/>
    <p:sldLayoutId id="2147483816" r:id="rId52"/>
    <p:sldLayoutId id="2147483820" r:id="rId53"/>
    <p:sldLayoutId id="2147483724" r:id="rId54"/>
    <p:sldLayoutId id="2147483733" r:id="rId55"/>
    <p:sldLayoutId id="2147483732" r:id="rId56"/>
    <p:sldLayoutId id="2147483734" r:id="rId57"/>
    <p:sldLayoutId id="2147483735" r:id="rId58"/>
    <p:sldLayoutId id="2147483736" r:id="rId59"/>
    <p:sldLayoutId id="2147483818" r:id="rId60"/>
    <p:sldLayoutId id="2147483819" r:id="rId61"/>
    <p:sldLayoutId id="2147483823" r:id="rId62"/>
    <p:sldLayoutId id="2147483824" r:id="rId63"/>
    <p:sldLayoutId id="2147483827" r:id="rId64"/>
    <p:sldLayoutId id="2147483828" r:id="rId65"/>
    <p:sldLayoutId id="2147483829" r:id="rId66"/>
    <p:sldLayoutId id="2147483830" r:id="rId67"/>
    <p:sldLayoutId id="2147483831" r:id="rId68"/>
    <p:sldLayoutId id="2147483832" r:id="rId69"/>
    <p:sldLayoutId id="2147483835" r:id="rId70"/>
    <p:sldLayoutId id="2147483837" r:id="rId71"/>
    <p:sldLayoutId id="2147483838" r:id="rId72"/>
    <p:sldLayoutId id="2147483839" r:id="rId73"/>
    <p:sldLayoutId id="2147483840"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1" userDrawn="1">
          <p15:clr>
            <a:srgbClr val="F26B43"/>
          </p15:clr>
        </p15:guide>
        <p15:guide id="4" orient="horz" pos="244" userDrawn="1">
          <p15:clr>
            <a:srgbClr val="F26B43"/>
          </p15:clr>
        </p15:guide>
        <p15:guide id="5" orient="horz" pos="446" userDrawn="1">
          <p15:clr>
            <a:srgbClr val="F26B43"/>
          </p15:clr>
        </p15:guide>
        <p15:guide id="6" orient="horz" pos="2160" userDrawn="1">
          <p15:clr>
            <a:srgbClr val="F26B43"/>
          </p15:clr>
        </p15:guide>
        <p15:guide id="7" orient="horz" pos="1168" userDrawn="1">
          <p15:clr>
            <a:srgbClr val="F26B43"/>
          </p15:clr>
        </p15:guide>
        <p15:guide id="8" orient="horz" pos="4008" userDrawn="1">
          <p15:clr>
            <a:srgbClr val="F26B43"/>
          </p15:clr>
        </p15:guide>
        <p15:guide id="9" pos="7375" userDrawn="1">
          <p15:clr>
            <a:srgbClr val="F26B43"/>
          </p15:clr>
        </p15:guide>
        <p15:guide id="10" orient="horz" pos="37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469" y="365125"/>
            <a:ext cx="11351172"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76469" y="1825625"/>
            <a:ext cx="11351172" cy="408049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B759B001-A669-913B-4430-1B8A3A80C162}"/>
              </a:ext>
            </a:extLst>
          </p:cNvPr>
          <p:cNvPicPr>
            <a:picLocks noChangeAspect="1"/>
          </p:cNvPicPr>
          <p:nvPr userDrawn="1"/>
        </p:nvPicPr>
        <p:blipFill>
          <a:blip r:embed="rId7"/>
          <a:srcRect t="6310" b="6310"/>
          <a:stretch/>
        </p:blipFill>
        <p:spPr>
          <a:xfrm>
            <a:off x="0" y="6273079"/>
            <a:ext cx="12192000" cy="584923"/>
          </a:xfrm>
          <a:prstGeom prst="rect">
            <a:avLst/>
          </a:prstGeom>
        </p:spPr>
      </p:pic>
    </p:spTree>
    <p:extLst>
      <p:ext uri="{BB962C8B-B14F-4D97-AF65-F5344CB8AC3E}">
        <p14:creationId xmlns:p14="http://schemas.microsoft.com/office/powerpoint/2010/main" val="360117710"/>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Lst>
  <p:txStyles>
    <p:titleStyle>
      <a:lvl1pPr algn="l" defTabSz="914377" rtl="0" eaLnBrk="1" latinLnBrk="0" hangingPunct="1">
        <a:lnSpc>
          <a:spcPts val="4000"/>
        </a:lnSpc>
        <a:spcBef>
          <a:spcPct val="0"/>
        </a:spcBef>
        <a:buNone/>
        <a:defRPr sz="40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6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0.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7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6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6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6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6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6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55.sv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6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7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2" Type="http://schemas.openxmlformats.org/officeDocument/2006/relationships/hyperlink" Target="https://mp-morningstar.com/Morningstar-Wealth-EMEA-Disclaimers" TargetMode="Externa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117" Type="http://schemas.openxmlformats.org/officeDocument/2006/relationships/image" Target="../media/image181.svg"/><Relationship Id="rId299" Type="http://schemas.openxmlformats.org/officeDocument/2006/relationships/image" Target="../media/image363.svg"/><Relationship Id="rId21" Type="http://schemas.openxmlformats.org/officeDocument/2006/relationships/image" Target="../media/image85.svg"/><Relationship Id="rId63" Type="http://schemas.openxmlformats.org/officeDocument/2006/relationships/image" Target="../media/image127.svg"/><Relationship Id="rId159" Type="http://schemas.openxmlformats.org/officeDocument/2006/relationships/image" Target="../media/image223.svg"/><Relationship Id="rId324" Type="http://schemas.openxmlformats.org/officeDocument/2006/relationships/image" Target="../media/image388.png"/><Relationship Id="rId366" Type="http://schemas.openxmlformats.org/officeDocument/2006/relationships/image" Target="../media/image430.png"/><Relationship Id="rId170" Type="http://schemas.openxmlformats.org/officeDocument/2006/relationships/image" Target="../media/image234.png"/><Relationship Id="rId226" Type="http://schemas.openxmlformats.org/officeDocument/2006/relationships/image" Target="../media/image290.png"/><Relationship Id="rId433" Type="http://schemas.openxmlformats.org/officeDocument/2006/relationships/image" Target="../media/image497.svg"/><Relationship Id="rId268" Type="http://schemas.openxmlformats.org/officeDocument/2006/relationships/image" Target="../media/image332.png"/><Relationship Id="rId475" Type="http://schemas.openxmlformats.org/officeDocument/2006/relationships/image" Target="../media/image539.svg"/><Relationship Id="rId32" Type="http://schemas.openxmlformats.org/officeDocument/2006/relationships/image" Target="../media/image96.png"/><Relationship Id="rId74" Type="http://schemas.openxmlformats.org/officeDocument/2006/relationships/image" Target="../media/image138.png"/><Relationship Id="rId128" Type="http://schemas.openxmlformats.org/officeDocument/2006/relationships/image" Target="../media/image192.png"/><Relationship Id="rId335" Type="http://schemas.openxmlformats.org/officeDocument/2006/relationships/image" Target="../media/image399.svg"/><Relationship Id="rId377" Type="http://schemas.openxmlformats.org/officeDocument/2006/relationships/image" Target="../media/image441.svg"/><Relationship Id="rId500" Type="http://schemas.openxmlformats.org/officeDocument/2006/relationships/image" Target="../media/image564.png"/><Relationship Id="rId5" Type="http://schemas.openxmlformats.org/officeDocument/2006/relationships/image" Target="../media/image69.svg"/><Relationship Id="rId181" Type="http://schemas.openxmlformats.org/officeDocument/2006/relationships/image" Target="../media/image245.svg"/><Relationship Id="rId237" Type="http://schemas.openxmlformats.org/officeDocument/2006/relationships/image" Target="../media/image301.svg"/><Relationship Id="rId402" Type="http://schemas.openxmlformats.org/officeDocument/2006/relationships/image" Target="../media/image466.png"/><Relationship Id="rId279" Type="http://schemas.openxmlformats.org/officeDocument/2006/relationships/image" Target="../media/image343.svg"/><Relationship Id="rId444" Type="http://schemas.openxmlformats.org/officeDocument/2006/relationships/image" Target="../media/image508.png"/><Relationship Id="rId486" Type="http://schemas.openxmlformats.org/officeDocument/2006/relationships/image" Target="../media/image550.png"/><Relationship Id="rId43" Type="http://schemas.openxmlformats.org/officeDocument/2006/relationships/image" Target="../media/image107.svg"/><Relationship Id="rId139" Type="http://schemas.openxmlformats.org/officeDocument/2006/relationships/image" Target="../media/image203.svg"/><Relationship Id="rId290" Type="http://schemas.openxmlformats.org/officeDocument/2006/relationships/image" Target="../media/image354.png"/><Relationship Id="rId304" Type="http://schemas.openxmlformats.org/officeDocument/2006/relationships/image" Target="../media/image368.png"/><Relationship Id="rId346" Type="http://schemas.openxmlformats.org/officeDocument/2006/relationships/image" Target="../media/image410.png"/><Relationship Id="rId388" Type="http://schemas.openxmlformats.org/officeDocument/2006/relationships/image" Target="../media/image452.png"/><Relationship Id="rId511" Type="http://schemas.openxmlformats.org/officeDocument/2006/relationships/image" Target="../media/image575.svg"/><Relationship Id="rId85" Type="http://schemas.openxmlformats.org/officeDocument/2006/relationships/image" Target="../media/image149.svg"/><Relationship Id="rId150" Type="http://schemas.openxmlformats.org/officeDocument/2006/relationships/image" Target="../media/image214.png"/><Relationship Id="rId192" Type="http://schemas.openxmlformats.org/officeDocument/2006/relationships/image" Target="../media/image256.png"/><Relationship Id="rId206" Type="http://schemas.openxmlformats.org/officeDocument/2006/relationships/image" Target="../media/image270.png"/><Relationship Id="rId413" Type="http://schemas.openxmlformats.org/officeDocument/2006/relationships/image" Target="../media/image477.svg"/><Relationship Id="rId248" Type="http://schemas.openxmlformats.org/officeDocument/2006/relationships/image" Target="../media/image312.png"/><Relationship Id="rId455" Type="http://schemas.openxmlformats.org/officeDocument/2006/relationships/image" Target="../media/image519.svg"/><Relationship Id="rId497" Type="http://schemas.openxmlformats.org/officeDocument/2006/relationships/image" Target="../media/image561.svg"/><Relationship Id="rId12" Type="http://schemas.openxmlformats.org/officeDocument/2006/relationships/image" Target="../media/image76.png"/><Relationship Id="rId108" Type="http://schemas.openxmlformats.org/officeDocument/2006/relationships/image" Target="../media/image172.png"/><Relationship Id="rId315" Type="http://schemas.openxmlformats.org/officeDocument/2006/relationships/image" Target="../media/image379.svg"/><Relationship Id="rId357" Type="http://schemas.openxmlformats.org/officeDocument/2006/relationships/image" Target="../media/image421.svg"/><Relationship Id="rId54" Type="http://schemas.openxmlformats.org/officeDocument/2006/relationships/image" Target="../media/image118.png"/><Relationship Id="rId96" Type="http://schemas.openxmlformats.org/officeDocument/2006/relationships/image" Target="../media/image160.png"/><Relationship Id="rId161" Type="http://schemas.openxmlformats.org/officeDocument/2006/relationships/image" Target="../media/image225.svg"/><Relationship Id="rId217" Type="http://schemas.openxmlformats.org/officeDocument/2006/relationships/image" Target="../media/image281.svg"/><Relationship Id="rId399" Type="http://schemas.openxmlformats.org/officeDocument/2006/relationships/image" Target="../media/image463.svg"/><Relationship Id="rId259" Type="http://schemas.openxmlformats.org/officeDocument/2006/relationships/image" Target="../media/image323.svg"/><Relationship Id="rId424" Type="http://schemas.openxmlformats.org/officeDocument/2006/relationships/image" Target="../media/image488.png"/><Relationship Id="rId466" Type="http://schemas.openxmlformats.org/officeDocument/2006/relationships/image" Target="../media/image530.png"/><Relationship Id="rId23" Type="http://schemas.openxmlformats.org/officeDocument/2006/relationships/image" Target="../media/image87.svg"/><Relationship Id="rId119" Type="http://schemas.openxmlformats.org/officeDocument/2006/relationships/image" Target="../media/image183.svg"/><Relationship Id="rId270" Type="http://schemas.openxmlformats.org/officeDocument/2006/relationships/image" Target="../media/image334.png"/><Relationship Id="rId326" Type="http://schemas.openxmlformats.org/officeDocument/2006/relationships/image" Target="../media/image390.png"/><Relationship Id="rId65" Type="http://schemas.openxmlformats.org/officeDocument/2006/relationships/image" Target="../media/image129.svg"/><Relationship Id="rId130" Type="http://schemas.openxmlformats.org/officeDocument/2006/relationships/image" Target="../media/image194.png"/><Relationship Id="rId368" Type="http://schemas.openxmlformats.org/officeDocument/2006/relationships/image" Target="../media/image432.png"/><Relationship Id="rId172" Type="http://schemas.openxmlformats.org/officeDocument/2006/relationships/image" Target="../media/image236.png"/><Relationship Id="rId228" Type="http://schemas.openxmlformats.org/officeDocument/2006/relationships/image" Target="../media/image292.png"/><Relationship Id="rId435" Type="http://schemas.openxmlformats.org/officeDocument/2006/relationships/image" Target="../media/image499.svg"/><Relationship Id="rId477" Type="http://schemas.openxmlformats.org/officeDocument/2006/relationships/image" Target="../media/image541.svg"/><Relationship Id="rId281" Type="http://schemas.openxmlformats.org/officeDocument/2006/relationships/image" Target="../media/image345.svg"/><Relationship Id="rId337" Type="http://schemas.openxmlformats.org/officeDocument/2006/relationships/image" Target="../media/image401.svg"/><Relationship Id="rId502" Type="http://schemas.openxmlformats.org/officeDocument/2006/relationships/image" Target="../media/image566.png"/><Relationship Id="rId34" Type="http://schemas.openxmlformats.org/officeDocument/2006/relationships/image" Target="../media/image98.png"/><Relationship Id="rId76" Type="http://schemas.openxmlformats.org/officeDocument/2006/relationships/image" Target="../media/image140.png"/><Relationship Id="rId141" Type="http://schemas.openxmlformats.org/officeDocument/2006/relationships/image" Target="../media/image205.svg"/><Relationship Id="rId379" Type="http://schemas.openxmlformats.org/officeDocument/2006/relationships/image" Target="../media/image443.svg"/><Relationship Id="rId7" Type="http://schemas.openxmlformats.org/officeDocument/2006/relationships/image" Target="../media/image71.svg"/><Relationship Id="rId183" Type="http://schemas.openxmlformats.org/officeDocument/2006/relationships/image" Target="../media/image247.svg"/><Relationship Id="rId239" Type="http://schemas.openxmlformats.org/officeDocument/2006/relationships/image" Target="../media/image303.svg"/><Relationship Id="rId390" Type="http://schemas.openxmlformats.org/officeDocument/2006/relationships/image" Target="../media/image454.png"/><Relationship Id="rId404" Type="http://schemas.openxmlformats.org/officeDocument/2006/relationships/image" Target="../media/image468.png"/><Relationship Id="rId446" Type="http://schemas.openxmlformats.org/officeDocument/2006/relationships/image" Target="../media/image510.png"/><Relationship Id="rId250" Type="http://schemas.openxmlformats.org/officeDocument/2006/relationships/image" Target="../media/image314.png"/><Relationship Id="rId292" Type="http://schemas.openxmlformats.org/officeDocument/2006/relationships/image" Target="../media/image356.png"/><Relationship Id="rId306" Type="http://schemas.openxmlformats.org/officeDocument/2006/relationships/image" Target="../media/image370.png"/><Relationship Id="rId488" Type="http://schemas.openxmlformats.org/officeDocument/2006/relationships/image" Target="../media/image552.png"/><Relationship Id="rId45" Type="http://schemas.openxmlformats.org/officeDocument/2006/relationships/image" Target="../media/image109.svg"/><Relationship Id="rId87" Type="http://schemas.openxmlformats.org/officeDocument/2006/relationships/image" Target="../media/image151.svg"/><Relationship Id="rId110" Type="http://schemas.openxmlformats.org/officeDocument/2006/relationships/image" Target="../media/image174.png"/><Relationship Id="rId348" Type="http://schemas.openxmlformats.org/officeDocument/2006/relationships/image" Target="../media/image412.png"/><Relationship Id="rId152" Type="http://schemas.openxmlformats.org/officeDocument/2006/relationships/image" Target="../media/image216.png"/><Relationship Id="rId194" Type="http://schemas.openxmlformats.org/officeDocument/2006/relationships/image" Target="../media/image258.png"/><Relationship Id="rId208" Type="http://schemas.openxmlformats.org/officeDocument/2006/relationships/image" Target="../media/image272.png"/><Relationship Id="rId415" Type="http://schemas.openxmlformats.org/officeDocument/2006/relationships/image" Target="../media/image479.svg"/><Relationship Id="rId457" Type="http://schemas.openxmlformats.org/officeDocument/2006/relationships/image" Target="../media/image521.svg"/><Relationship Id="rId261" Type="http://schemas.openxmlformats.org/officeDocument/2006/relationships/image" Target="../media/image325.svg"/><Relationship Id="rId499" Type="http://schemas.openxmlformats.org/officeDocument/2006/relationships/image" Target="../media/image563.svg"/><Relationship Id="rId14" Type="http://schemas.openxmlformats.org/officeDocument/2006/relationships/image" Target="../media/image78.png"/><Relationship Id="rId56" Type="http://schemas.openxmlformats.org/officeDocument/2006/relationships/image" Target="../media/image120.png"/><Relationship Id="rId317" Type="http://schemas.openxmlformats.org/officeDocument/2006/relationships/image" Target="../media/image381.svg"/><Relationship Id="rId359" Type="http://schemas.openxmlformats.org/officeDocument/2006/relationships/image" Target="../media/image423.svg"/><Relationship Id="rId98" Type="http://schemas.openxmlformats.org/officeDocument/2006/relationships/image" Target="../media/image162.png"/><Relationship Id="rId121" Type="http://schemas.openxmlformats.org/officeDocument/2006/relationships/image" Target="../media/image185.svg"/><Relationship Id="rId163" Type="http://schemas.openxmlformats.org/officeDocument/2006/relationships/image" Target="../media/image227.svg"/><Relationship Id="rId219" Type="http://schemas.openxmlformats.org/officeDocument/2006/relationships/image" Target="../media/image283.svg"/><Relationship Id="rId370" Type="http://schemas.openxmlformats.org/officeDocument/2006/relationships/image" Target="../media/image434.png"/><Relationship Id="rId426" Type="http://schemas.openxmlformats.org/officeDocument/2006/relationships/image" Target="../media/image490.png"/><Relationship Id="rId230" Type="http://schemas.openxmlformats.org/officeDocument/2006/relationships/image" Target="../media/image294.png"/><Relationship Id="rId468" Type="http://schemas.openxmlformats.org/officeDocument/2006/relationships/image" Target="../media/image532.png"/><Relationship Id="rId25" Type="http://schemas.openxmlformats.org/officeDocument/2006/relationships/image" Target="../media/image89.svg"/><Relationship Id="rId67" Type="http://schemas.openxmlformats.org/officeDocument/2006/relationships/image" Target="../media/image131.svg"/><Relationship Id="rId272" Type="http://schemas.openxmlformats.org/officeDocument/2006/relationships/image" Target="../media/image336.png"/><Relationship Id="rId328" Type="http://schemas.openxmlformats.org/officeDocument/2006/relationships/image" Target="../media/image392.png"/><Relationship Id="rId132" Type="http://schemas.openxmlformats.org/officeDocument/2006/relationships/image" Target="../media/image196.png"/><Relationship Id="rId174" Type="http://schemas.openxmlformats.org/officeDocument/2006/relationships/image" Target="../media/image238.png"/><Relationship Id="rId381" Type="http://schemas.openxmlformats.org/officeDocument/2006/relationships/image" Target="../media/image445.svg"/><Relationship Id="rId241" Type="http://schemas.openxmlformats.org/officeDocument/2006/relationships/image" Target="../media/image305.svg"/><Relationship Id="rId437" Type="http://schemas.openxmlformats.org/officeDocument/2006/relationships/image" Target="../media/image501.svg"/><Relationship Id="rId479" Type="http://schemas.openxmlformats.org/officeDocument/2006/relationships/image" Target="../media/image543.svg"/><Relationship Id="rId36" Type="http://schemas.openxmlformats.org/officeDocument/2006/relationships/image" Target="../media/image100.png"/><Relationship Id="rId283" Type="http://schemas.openxmlformats.org/officeDocument/2006/relationships/image" Target="../media/image347.svg"/><Relationship Id="rId339" Type="http://schemas.openxmlformats.org/officeDocument/2006/relationships/image" Target="../media/image403.svg"/><Relationship Id="rId490" Type="http://schemas.openxmlformats.org/officeDocument/2006/relationships/image" Target="../media/image554.png"/><Relationship Id="rId504" Type="http://schemas.openxmlformats.org/officeDocument/2006/relationships/image" Target="../media/image568.png"/><Relationship Id="rId78" Type="http://schemas.openxmlformats.org/officeDocument/2006/relationships/image" Target="../media/image142.png"/><Relationship Id="rId101" Type="http://schemas.openxmlformats.org/officeDocument/2006/relationships/image" Target="../media/image165.svg"/><Relationship Id="rId143" Type="http://schemas.openxmlformats.org/officeDocument/2006/relationships/image" Target="../media/image207.svg"/><Relationship Id="rId185" Type="http://schemas.openxmlformats.org/officeDocument/2006/relationships/image" Target="../media/image249.svg"/><Relationship Id="rId350" Type="http://schemas.openxmlformats.org/officeDocument/2006/relationships/image" Target="../media/image414.png"/><Relationship Id="rId406" Type="http://schemas.openxmlformats.org/officeDocument/2006/relationships/image" Target="../media/image470.png"/><Relationship Id="rId9" Type="http://schemas.openxmlformats.org/officeDocument/2006/relationships/image" Target="../media/image73.svg"/><Relationship Id="rId210" Type="http://schemas.openxmlformats.org/officeDocument/2006/relationships/image" Target="../media/image274.png"/><Relationship Id="rId392" Type="http://schemas.openxmlformats.org/officeDocument/2006/relationships/image" Target="../media/image456.png"/><Relationship Id="rId448" Type="http://schemas.openxmlformats.org/officeDocument/2006/relationships/image" Target="../media/image512.png"/><Relationship Id="rId252" Type="http://schemas.openxmlformats.org/officeDocument/2006/relationships/image" Target="../media/image316.png"/><Relationship Id="rId294" Type="http://schemas.openxmlformats.org/officeDocument/2006/relationships/image" Target="../media/image358.png"/><Relationship Id="rId308" Type="http://schemas.openxmlformats.org/officeDocument/2006/relationships/image" Target="../media/image372.png"/><Relationship Id="rId47" Type="http://schemas.openxmlformats.org/officeDocument/2006/relationships/image" Target="../media/image111.svg"/><Relationship Id="rId89" Type="http://schemas.openxmlformats.org/officeDocument/2006/relationships/image" Target="../media/image153.svg"/><Relationship Id="rId112" Type="http://schemas.openxmlformats.org/officeDocument/2006/relationships/image" Target="../media/image176.png"/><Relationship Id="rId154" Type="http://schemas.openxmlformats.org/officeDocument/2006/relationships/image" Target="../media/image218.png"/><Relationship Id="rId361" Type="http://schemas.openxmlformats.org/officeDocument/2006/relationships/image" Target="../media/image425.svg"/><Relationship Id="rId196" Type="http://schemas.openxmlformats.org/officeDocument/2006/relationships/image" Target="../media/image260.png"/><Relationship Id="rId417" Type="http://schemas.openxmlformats.org/officeDocument/2006/relationships/image" Target="../media/image481.svg"/><Relationship Id="rId459" Type="http://schemas.openxmlformats.org/officeDocument/2006/relationships/image" Target="../media/image523.svg"/><Relationship Id="rId16" Type="http://schemas.openxmlformats.org/officeDocument/2006/relationships/image" Target="../media/image80.png"/><Relationship Id="rId221" Type="http://schemas.openxmlformats.org/officeDocument/2006/relationships/image" Target="../media/image285.svg"/><Relationship Id="rId263" Type="http://schemas.openxmlformats.org/officeDocument/2006/relationships/image" Target="../media/image327.svg"/><Relationship Id="rId319" Type="http://schemas.openxmlformats.org/officeDocument/2006/relationships/image" Target="../media/image383.svg"/><Relationship Id="rId470" Type="http://schemas.openxmlformats.org/officeDocument/2006/relationships/image" Target="../media/image534.png"/><Relationship Id="rId58" Type="http://schemas.openxmlformats.org/officeDocument/2006/relationships/image" Target="../media/image122.png"/><Relationship Id="rId123" Type="http://schemas.openxmlformats.org/officeDocument/2006/relationships/image" Target="../media/image187.svg"/><Relationship Id="rId330" Type="http://schemas.openxmlformats.org/officeDocument/2006/relationships/image" Target="../media/image394.png"/><Relationship Id="rId165" Type="http://schemas.openxmlformats.org/officeDocument/2006/relationships/image" Target="../media/image229.svg"/><Relationship Id="rId372" Type="http://schemas.openxmlformats.org/officeDocument/2006/relationships/image" Target="../media/image436.png"/><Relationship Id="rId428" Type="http://schemas.openxmlformats.org/officeDocument/2006/relationships/image" Target="../media/image492.png"/><Relationship Id="rId232" Type="http://schemas.openxmlformats.org/officeDocument/2006/relationships/image" Target="../media/image296.png"/><Relationship Id="rId274" Type="http://schemas.openxmlformats.org/officeDocument/2006/relationships/image" Target="../media/image338.png"/><Relationship Id="rId481" Type="http://schemas.openxmlformats.org/officeDocument/2006/relationships/image" Target="../media/image545.svg"/><Relationship Id="rId27" Type="http://schemas.openxmlformats.org/officeDocument/2006/relationships/image" Target="../media/image91.svg"/><Relationship Id="rId69" Type="http://schemas.openxmlformats.org/officeDocument/2006/relationships/image" Target="../media/image133.svg"/><Relationship Id="rId134" Type="http://schemas.openxmlformats.org/officeDocument/2006/relationships/image" Target="../media/image198.png"/><Relationship Id="rId80" Type="http://schemas.openxmlformats.org/officeDocument/2006/relationships/image" Target="../media/image144.png"/><Relationship Id="rId176" Type="http://schemas.openxmlformats.org/officeDocument/2006/relationships/image" Target="../media/image240.png"/><Relationship Id="rId341" Type="http://schemas.openxmlformats.org/officeDocument/2006/relationships/image" Target="../media/image405.svg"/><Relationship Id="rId383" Type="http://schemas.openxmlformats.org/officeDocument/2006/relationships/image" Target="../media/image447.svg"/><Relationship Id="rId439" Type="http://schemas.openxmlformats.org/officeDocument/2006/relationships/image" Target="../media/image503.svg"/><Relationship Id="rId201" Type="http://schemas.openxmlformats.org/officeDocument/2006/relationships/image" Target="../media/image265.svg"/><Relationship Id="rId243" Type="http://schemas.openxmlformats.org/officeDocument/2006/relationships/image" Target="../media/image307.svg"/><Relationship Id="rId285" Type="http://schemas.openxmlformats.org/officeDocument/2006/relationships/image" Target="../media/image349.svg"/><Relationship Id="rId450" Type="http://schemas.openxmlformats.org/officeDocument/2006/relationships/image" Target="../media/image514.png"/><Relationship Id="rId506" Type="http://schemas.openxmlformats.org/officeDocument/2006/relationships/image" Target="../media/image570.png"/><Relationship Id="rId38" Type="http://schemas.openxmlformats.org/officeDocument/2006/relationships/image" Target="../media/image102.png"/><Relationship Id="rId103" Type="http://schemas.openxmlformats.org/officeDocument/2006/relationships/image" Target="../media/image167.svg"/><Relationship Id="rId310" Type="http://schemas.openxmlformats.org/officeDocument/2006/relationships/image" Target="../media/image374.png"/><Relationship Id="rId492" Type="http://schemas.openxmlformats.org/officeDocument/2006/relationships/image" Target="../media/image556.png"/><Relationship Id="rId91" Type="http://schemas.openxmlformats.org/officeDocument/2006/relationships/image" Target="../media/image155.svg"/><Relationship Id="rId145" Type="http://schemas.openxmlformats.org/officeDocument/2006/relationships/image" Target="../media/image209.svg"/><Relationship Id="rId187" Type="http://schemas.openxmlformats.org/officeDocument/2006/relationships/image" Target="../media/image251.svg"/><Relationship Id="rId352" Type="http://schemas.openxmlformats.org/officeDocument/2006/relationships/image" Target="../media/image416.png"/><Relationship Id="rId394" Type="http://schemas.openxmlformats.org/officeDocument/2006/relationships/image" Target="../media/image458.png"/><Relationship Id="rId408" Type="http://schemas.openxmlformats.org/officeDocument/2006/relationships/image" Target="../media/image472.png"/><Relationship Id="rId212" Type="http://schemas.openxmlformats.org/officeDocument/2006/relationships/image" Target="../media/image276.png"/><Relationship Id="rId254" Type="http://schemas.openxmlformats.org/officeDocument/2006/relationships/image" Target="../media/image318.png"/><Relationship Id="rId49" Type="http://schemas.openxmlformats.org/officeDocument/2006/relationships/image" Target="../media/image113.svg"/><Relationship Id="rId114" Type="http://schemas.openxmlformats.org/officeDocument/2006/relationships/image" Target="../media/image178.png"/><Relationship Id="rId296" Type="http://schemas.openxmlformats.org/officeDocument/2006/relationships/image" Target="../media/image360.png"/><Relationship Id="rId461" Type="http://schemas.openxmlformats.org/officeDocument/2006/relationships/image" Target="../media/image525.svg"/><Relationship Id="rId60" Type="http://schemas.openxmlformats.org/officeDocument/2006/relationships/image" Target="../media/image124.png"/><Relationship Id="rId156" Type="http://schemas.openxmlformats.org/officeDocument/2006/relationships/image" Target="../media/image220.png"/><Relationship Id="rId198" Type="http://schemas.openxmlformats.org/officeDocument/2006/relationships/image" Target="../media/image262.png"/><Relationship Id="rId321" Type="http://schemas.openxmlformats.org/officeDocument/2006/relationships/image" Target="../media/image385.svg"/><Relationship Id="rId363" Type="http://schemas.openxmlformats.org/officeDocument/2006/relationships/image" Target="../media/image427.svg"/><Relationship Id="rId419" Type="http://schemas.openxmlformats.org/officeDocument/2006/relationships/image" Target="../media/image483.svg"/><Relationship Id="rId223" Type="http://schemas.openxmlformats.org/officeDocument/2006/relationships/image" Target="../media/image287.svg"/><Relationship Id="rId430" Type="http://schemas.openxmlformats.org/officeDocument/2006/relationships/image" Target="../media/image494.png"/><Relationship Id="rId18" Type="http://schemas.openxmlformats.org/officeDocument/2006/relationships/image" Target="../media/image82.png"/><Relationship Id="rId265" Type="http://schemas.openxmlformats.org/officeDocument/2006/relationships/image" Target="../media/image329.svg"/><Relationship Id="rId472" Type="http://schemas.openxmlformats.org/officeDocument/2006/relationships/image" Target="../media/image536.png"/><Relationship Id="rId125" Type="http://schemas.openxmlformats.org/officeDocument/2006/relationships/image" Target="../media/image189.svg"/><Relationship Id="rId167" Type="http://schemas.openxmlformats.org/officeDocument/2006/relationships/image" Target="../media/image231.svg"/><Relationship Id="rId332" Type="http://schemas.openxmlformats.org/officeDocument/2006/relationships/image" Target="../media/image396.png"/><Relationship Id="rId374" Type="http://schemas.openxmlformats.org/officeDocument/2006/relationships/image" Target="../media/image438.png"/><Relationship Id="rId71" Type="http://schemas.openxmlformats.org/officeDocument/2006/relationships/image" Target="../media/image135.svg"/><Relationship Id="rId234" Type="http://schemas.openxmlformats.org/officeDocument/2006/relationships/image" Target="../media/image298.png"/><Relationship Id="rId2" Type="http://schemas.openxmlformats.org/officeDocument/2006/relationships/notesSlide" Target="../notesSlides/notesSlide29.xml"/><Relationship Id="rId29" Type="http://schemas.openxmlformats.org/officeDocument/2006/relationships/image" Target="../media/image93.svg"/><Relationship Id="rId276" Type="http://schemas.openxmlformats.org/officeDocument/2006/relationships/image" Target="../media/image340.png"/><Relationship Id="rId441" Type="http://schemas.openxmlformats.org/officeDocument/2006/relationships/image" Target="../media/image505.svg"/><Relationship Id="rId483" Type="http://schemas.openxmlformats.org/officeDocument/2006/relationships/image" Target="../media/image547.svg"/><Relationship Id="rId40" Type="http://schemas.openxmlformats.org/officeDocument/2006/relationships/image" Target="../media/image104.png"/><Relationship Id="rId136" Type="http://schemas.openxmlformats.org/officeDocument/2006/relationships/image" Target="../media/image200.png"/><Relationship Id="rId178" Type="http://schemas.openxmlformats.org/officeDocument/2006/relationships/image" Target="../media/image242.png"/><Relationship Id="rId301" Type="http://schemas.openxmlformats.org/officeDocument/2006/relationships/image" Target="../media/image365.svg"/><Relationship Id="rId343" Type="http://schemas.openxmlformats.org/officeDocument/2006/relationships/image" Target="../media/image407.svg"/><Relationship Id="rId82" Type="http://schemas.openxmlformats.org/officeDocument/2006/relationships/image" Target="../media/image146.png"/><Relationship Id="rId203" Type="http://schemas.openxmlformats.org/officeDocument/2006/relationships/image" Target="../media/image267.svg"/><Relationship Id="rId385" Type="http://schemas.openxmlformats.org/officeDocument/2006/relationships/image" Target="../media/image449.svg"/><Relationship Id="rId245" Type="http://schemas.openxmlformats.org/officeDocument/2006/relationships/image" Target="../media/image309.svg"/><Relationship Id="rId287" Type="http://schemas.openxmlformats.org/officeDocument/2006/relationships/image" Target="../media/image351.svg"/><Relationship Id="rId410" Type="http://schemas.openxmlformats.org/officeDocument/2006/relationships/image" Target="../media/image474.png"/><Relationship Id="rId452" Type="http://schemas.openxmlformats.org/officeDocument/2006/relationships/image" Target="../media/image516.png"/><Relationship Id="rId494" Type="http://schemas.openxmlformats.org/officeDocument/2006/relationships/image" Target="../media/image558.png"/><Relationship Id="rId508" Type="http://schemas.openxmlformats.org/officeDocument/2006/relationships/image" Target="../media/image572.png"/><Relationship Id="rId105" Type="http://schemas.openxmlformats.org/officeDocument/2006/relationships/image" Target="../media/image169.svg"/><Relationship Id="rId147" Type="http://schemas.openxmlformats.org/officeDocument/2006/relationships/image" Target="../media/image211.svg"/><Relationship Id="rId312" Type="http://schemas.openxmlformats.org/officeDocument/2006/relationships/image" Target="../media/image376.png"/><Relationship Id="rId354" Type="http://schemas.openxmlformats.org/officeDocument/2006/relationships/image" Target="../media/image418.png"/><Relationship Id="rId51" Type="http://schemas.openxmlformats.org/officeDocument/2006/relationships/image" Target="../media/image115.svg"/><Relationship Id="rId93" Type="http://schemas.openxmlformats.org/officeDocument/2006/relationships/image" Target="../media/image157.svg"/><Relationship Id="rId189" Type="http://schemas.openxmlformats.org/officeDocument/2006/relationships/image" Target="../media/image253.svg"/><Relationship Id="rId396" Type="http://schemas.openxmlformats.org/officeDocument/2006/relationships/image" Target="../media/image460.png"/><Relationship Id="rId214" Type="http://schemas.openxmlformats.org/officeDocument/2006/relationships/image" Target="../media/image278.png"/><Relationship Id="rId256" Type="http://schemas.openxmlformats.org/officeDocument/2006/relationships/image" Target="../media/image320.png"/><Relationship Id="rId298" Type="http://schemas.openxmlformats.org/officeDocument/2006/relationships/image" Target="../media/image362.png"/><Relationship Id="rId421" Type="http://schemas.openxmlformats.org/officeDocument/2006/relationships/image" Target="../media/image485.svg"/><Relationship Id="rId463" Type="http://schemas.openxmlformats.org/officeDocument/2006/relationships/image" Target="../media/image527.svg"/><Relationship Id="rId116" Type="http://schemas.openxmlformats.org/officeDocument/2006/relationships/image" Target="../media/image180.png"/><Relationship Id="rId158" Type="http://schemas.openxmlformats.org/officeDocument/2006/relationships/image" Target="../media/image222.png"/><Relationship Id="rId323" Type="http://schemas.openxmlformats.org/officeDocument/2006/relationships/image" Target="../media/image387.svg"/><Relationship Id="rId20" Type="http://schemas.openxmlformats.org/officeDocument/2006/relationships/image" Target="../media/image84.png"/><Relationship Id="rId62" Type="http://schemas.openxmlformats.org/officeDocument/2006/relationships/image" Target="../media/image126.png"/><Relationship Id="rId365" Type="http://schemas.openxmlformats.org/officeDocument/2006/relationships/image" Target="../media/image429.svg"/><Relationship Id="rId225" Type="http://schemas.openxmlformats.org/officeDocument/2006/relationships/image" Target="../media/image289.svg"/><Relationship Id="rId267" Type="http://schemas.openxmlformats.org/officeDocument/2006/relationships/image" Target="../media/image331.svg"/><Relationship Id="rId432" Type="http://schemas.openxmlformats.org/officeDocument/2006/relationships/image" Target="../media/image496.png"/><Relationship Id="rId474" Type="http://schemas.openxmlformats.org/officeDocument/2006/relationships/image" Target="../media/image538.png"/><Relationship Id="rId127" Type="http://schemas.openxmlformats.org/officeDocument/2006/relationships/image" Target="../media/image191.svg"/><Relationship Id="rId31" Type="http://schemas.openxmlformats.org/officeDocument/2006/relationships/image" Target="../media/image95.svg"/><Relationship Id="rId73" Type="http://schemas.openxmlformats.org/officeDocument/2006/relationships/image" Target="../media/image137.svg"/><Relationship Id="rId169" Type="http://schemas.openxmlformats.org/officeDocument/2006/relationships/image" Target="../media/image233.svg"/><Relationship Id="rId334" Type="http://schemas.openxmlformats.org/officeDocument/2006/relationships/image" Target="../media/image398.png"/><Relationship Id="rId376" Type="http://schemas.openxmlformats.org/officeDocument/2006/relationships/image" Target="../media/image440.png"/><Relationship Id="rId4" Type="http://schemas.openxmlformats.org/officeDocument/2006/relationships/image" Target="../media/image68.png"/><Relationship Id="rId180" Type="http://schemas.openxmlformats.org/officeDocument/2006/relationships/image" Target="../media/image244.png"/><Relationship Id="rId236" Type="http://schemas.openxmlformats.org/officeDocument/2006/relationships/image" Target="../media/image300.png"/><Relationship Id="rId278" Type="http://schemas.openxmlformats.org/officeDocument/2006/relationships/image" Target="../media/image342.png"/><Relationship Id="rId401" Type="http://schemas.openxmlformats.org/officeDocument/2006/relationships/image" Target="../media/image465.svg"/><Relationship Id="rId443" Type="http://schemas.openxmlformats.org/officeDocument/2006/relationships/image" Target="../media/image507.svg"/><Relationship Id="rId303" Type="http://schemas.openxmlformats.org/officeDocument/2006/relationships/image" Target="../media/image367.svg"/><Relationship Id="rId485" Type="http://schemas.openxmlformats.org/officeDocument/2006/relationships/image" Target="../media/image549.svg"/><Relationship Id="rId42" Type="http://schemas.openxmlformats.org/officeDocument/2006/relationships/image" Target="../media/image106.png"/><Relationship Id="rId84" Type="http://schemas.openxmlformats.org/officeDocument/2006/relationships/image" Target="../media/image148.png"/><Relationship Id="rId138" Type="http://schemas.openxmlformats.org/officeDocument/2006/relationships/image" Target="../media/image202.png"/><Relationship Id="rId345" Type="http://schemas.openxmlformats.org/officeDocument/2006/relationships/image" Target="../media/image409.svg"/><Relationship Id="rId387" Type="http://schemas.openxmlformats.org/officeDocument/2006/relationships/image" Target="../media/image451.svg"/><Relationship Id="rId510" Type="http://schemas.openxmlformats.org/officeDocument/2006/relationships/image" Target="../media/image574.png"/><Relationship Id="rId191" Type="http://schemas.openxmlformats.org/officeDocument/2006/relationships/image" Target="../media/image255.svg"/><Relationship Id="rId205" Type="http://schemas.openxmlformats.org/officeDocument/2006/relationships/image" Target="../media/image269.svg"/><Relationship Id="rId247" Type="http://schemas.openxmlformats.org/officeDocument/2006/relationships/image" Target="../media/image311.svg"/><Relationship Id="rId412" Type="http://schemas.openxmlformats.org/officeDocument/2006/relationships/image" Target="../media/image476.png"/><Relationship Id="rId107" Type="http://schemas.openxmlformats.org/officeDocument/2006/relationships/image" Target="../media/image171.svg"/><Relationship Id="rId289" Type="http://schemas.openxmlformats.org/officeDocument/2006/relationships/image" Target="../media/image353.svg"/><Relationship Id="rId454" Type="http://schemas.openxmlformats.org/officeDocument/2006/relationships/image" Target="../media/image518.png"/><Relationship Id="rId496" Type="http://schemas.openxmlformats.org/officeDocument/2006/relationships/image" Target="../media/image560.png"/><Relationship Id="rId11" Type="http://schemas.openxmlformats.org/officeDocument/2006/relationships/image" Target="../media/image75.svg"/><Relationship Id="rId53" Type="http://schemas.openxmlformats.org/officeDocument/2006/relationships/image" Target="../media/image117.svg"/><Relationship Id="rId149" Type="http://schemas.openxmlformats.org/officeDocument/2006/relationships/image" Target="../media/image213.svg"/><Relationship Id="rId314" Type="http://schemas.openxmlformats.org/officeDocument/2006/relationships/image" Target="../media/image378.png"/><Relationship Id="rId356" Type="http://schemas.openxmlformats.org/officeDocument/2006/relationships/image" Target="../media/image420.png"/><Relationship Id="rId398" Type="http://schemas.openxmlformats.org/officeDocument/2006/relationships/image" Target="../media/image462.png"/><Relationship Id="rId95" Type="http://schemas.openxmlformats.org/officeDocument/2006/relationships/image" Target="../media/image159.svg"/><Relationship Id="rId160" Type="http://schemas.openxmlformats.org/officeDocument/2006/relationships/image" Target="../media/image224.png"/><Relationship Id="rId216" Type="http://schemas.openxmlformats.org/officeDocument/2006/relationships/image" Target="../media/image280.png"/><Relationship Id="rId423" Type="http://schemas.openxmlformats.org/officeDocument/2006/relationships/image" Target="../media/image487.svg"/><Relationship Id="rId258" Type="http://schemas.openxmlformats.org/officeDocument/2006/relationships/image" Target="../media/image322.png"/><Relationship Id="rId465" Type="http://schemas.openxmlformats.org/officeDocument/2006/relationships/image" Target="../media/image529.svg"/><Relationship Id="rId22" Type="http://schemas.openxmlformats.org/officeDocument/2006/relationships/image" Target="../media/image86.png"/><Relationship Id="rId64" Type="http://schemas.openxmlformats.org/officeDocument/2006/relationships/image" Target="../media/image128.png"/><Relationship Id="rId118" Type="http://schemas.openxmlformats.org/officeDocument/2006/relationships/image" Target="../media/image182.png"/><Relationship Id="rId325" Type="http://schemas.openxmlformats.org/officeDocument/2006/relationships/image" Target="../media/image389.svg"/><Relationship Id="rId367" Type="http://schemas.openxmlformats.org/officeDocument/2006/relationships/image" Target="../media/image431.svg"/><Relationship Id="rId171" Type="http://schemas.openxmlformats.org/officeDocument/2006/relationships/image" Target="../media/image235.svg"/><Relationship Id="rId227" Type="http://schemas.openxmlformats.org/officeDocument/2006/relationships/image" Target="../media/image291.svg"/><Relationship Id="rId269" Type="http://schemas.openxmlformats.org/officeDocument/2006/relationships/image" Target="../media/image333.svg"/><Relationship Id="rId434" Type="http://schemas.openxmlformats.org/officeDocument/2006/relationships/image" Target="../media/image498.png"/><Relationship Id="rId476" Type="http://schemas.openxmlformats.org/officeDocument/2006/relationships/image" Target="../media/image540.png"/><Relationship Id="rId33" Type="http://schemas.openxmlformats.org/officeDocument/2006/relationships/image" Target="../media/image97.svg"/><Relationship Id="rId129" Type="http://schemas.openxmlformats.org/officeDocument/2006/relationships/image" Target="../media/image193.svg"/><Relationship Id="rId280" Type="http://schemas.openxmlformats.org/officeDocument/2006/relationships/image" Target="../media/image344.png"/><Relationship Id="rId336" Type="http://schemas.openxmlformats.org/officeDocument/2006/relationships/image" Target="../media/image400.png"/><Relationship Id="rId501" Type="http://schemas.openxmlformats.org/officeDocument/2006/relationships/image" Target="../media/image565.svg"/><Relationship Id="rId75" Type="http://schemas.openxmlformats.org/officeDocument/2006/relationships/image" Target="../media/image139.svg"/><Relationship Id="rId140" Type="http://schemas.openxmlformats.org/officeDocument/2006/relationships/image" Target="../media/image204.png"/><Relationship Id="rId182" Type="http://schemas.openxmlformats.org/officeDocument/2006/relationships/image" Target="../media/image246.png"/><Relationship Id="rId378" Type="http://schemas.openxmlformats.org/officeDocument/2006/relationships/image" Target="../media/image442.png"/><Relationship Id="rId403" Type="http://schemas.openxmlformats.org/officeDocument/2006/relationships/image" Target="../media/image467.svg"/><Relationship Id="rId6" Type="http://schemas.openxmlformats.org/officeDocument/2006/relationships/image" Target="../media/image70.png"/><Relationship Id="rId238" Type="http://schemas.openxmlformats.org/officeDocument/2006/relationships/image" Target="../media/image302.png"/><Relationship Id="rId445" Type="http://schemas.openxmlformats.org/officeDocument/2006/relationships/image" Target="../media/image509.svg"/><Relationship Id="rId487" Type="http://schemas.openxmlformats.org/officeDocument/2006/relationships/image" Target="../media/image551.svg"/><Relationship Id="rId291" Type="http://schemas.openxmlformats.org/officeDocument/2006/relationships/image" Target="../media/image355.svg"/><Relationship Id="rId305" Type="http://schemas.openxmlformats.org/officeDocument/2006/relationships/image" Target="../media/image369.svg"/><Relationship Id="rId347" Type="http://schemas.openxmlformats.org/officeDocument/2006/relationships/image" Target="../media/image411.svg"/><Relationship Id="rId44" Type="http://schemas.openxmlformats.org/officeDocument/2006/relationships/image" Target="../media/image108.png"/><Relationship Id="rId86" Type="http://schemas.openxmlformats.org/officeDocument/2006/relationships/image" Target="../media/image150.png"/><Relationship Id="rId151" Type="http://schemas.openxmlformats.org/officeDocument/2006/relationships/image" Target="../media/image215.svg"/><Relationship Id="rId389" Type="http://schemas.openxmlformats.org/officeDocument/2006/relationships/image" Target="../media/image453.svg"/><Relationship Id="rId193" Type="http://schemas.openxmlformats.org/officeDocument/2006/relationships/image" Target="../media/image257.svg"/><Relationship Id="rId207" Type="http://schemas.openxmlformats.org/officeDocument/2006/relationships/image" Target="../media/image271.svg"/><Relationship Id="rId249" Type="http://schemas.openxmlformats.org/officeDocument/2006/relationships/image" Target="../media/image313.svg"/><Relationship Id="rId414" Type="http://schemas.openxmlformats.org/officeDocument/2006/relationships/image" Target="../media/image478.png"/><Relationship Id="rId456" Type="http://schemas.openxmlformats.org/officeDocument/2006/relationships/image" Target="../media/image520.png"/><Relationship Id="rId498" Type="http://schemas.openxmlformats.org/officeDocument/2006/relationships/image" Target="../media/image562.png"/><Relationship Id="rId13" Type="http://schemas.openxmlformats.org/officeDocument/2006/relationships/image" Target="../media/image77.svg"/><Relationship Id="rId109" Type="http://schemas.openxmlformats.org/officeDocument/2006/relationships/image" Target="../media/image173.svg"/><Relationship Id="rId260" Type="http://schemas.openxmlformats.org/officeDocument/2006/relationships/image" Target="../media/image324.png"/><Relationship Id="rId316" Type="http://schemas.openxmlformats.org/officeDocument/2006/relationships/image" Target="../media/image380.png"/><Relationship Id="rId55" Type="http://schemas.openxmlformats.org/officeDocument/2006/relationships/image" Target="../media/image119.svg"/><Relationship Id="rId97" Type="http://schemas.openxmlformats.org/officeDocument/2006/relationships/image" Target="../media/image161.svg"/><Relationship Id="rId120" Type="http://schemas.openxmlformats.org/officeDocument/2006/relationships/image" Target="../media/image184.png"/><Relationship Id="rId358" Type="http://schemas.openxmlformats.org/officeDocument/2006/relationships/image" Target="../media/image422.png"/><Relationship Id="rId162" Type="http://schemas.openxmlformats.org/officeDocument/2006/relationships/image" Target="../media/image226.png"/><Relationship Id="rId218" Type="http://schemas.openxmlformats.org/officeDocument/2006/relationships/image" Target="../media/image282.png"/><Relationship Id="rId425" Type="http://schemas.openxmlformats.org/officeDocument/2006/relationships/image" Target="../media/image489.svg"/><Relationship Id="rId467" Type="http://schemas.openxmlformats.org/officeDocument/2006/relationships/image" Target="../media/image531.svg"/><Relationship Id="rId271" Type="http://schemas.openxmlformats.org/officeDocument/2006/relationships/image" Target="../media/image335.svg"/><Relationship Id="rId24" Type="http://schemas.openxmlformats.org/officeDocument/2006/relationships/image" Target="../media/image88.png"/><Relationship Id="rId66" Type="http://schemas.openxmlformats.org/officeDocument/2006/relationships/image" Target="../media/image130.png"/><Relationship Id="rId131" Type="http://schemas.openxmlformats.org/officeDocument/2006/relationships/image" Target="../media/image195.svg"/><Relationship Id="rId327" Type="http://schemas.openxmlformats.org/officeDocument/2006/relationships/image" Target="../media/image391.svg"/><Relationship Id="rId369" Type="http://schemas.openxmlformats.org/officeDocument/2006/relationships/image" Target="../media/image433.svg"/><Relationship Id="rId173" Type="http://schemas.openxmlformats.org/officeDocument/2006/relationships/image" Target="../media/image237.svg"/><Relationship Id="rId229" Type="http://schemas.openxmlformats.org/officeDocument/2006/relationships/image" Target="../media/image293.svg"/><Relationship Id="rId380" Type="http://schemas.openxmlformats.org/officeDocument/2006/relationships/image" Target="../media/image444.png"/><Relationship Id="rId436" Type="http://schemas.openxmlformats.org/officeDocument/2006/relationships/image" Target="../media/image500.png"/><Relationship Id="rId240" Type="http://schemas.openxmlformats.org/officeDocument/2006/relationships/image" Target="../media/image304.png"/><Relationship Id="rId478" Type="http://schemas.openxmlformats.org/officeDocument/2006/relationships/image" Target="../media/image542.png"/><Relationship Id="rId35" Type="http://schemas.openxmlformats.org/officeDocument/2006/relationships/image" Target="../media/image99.svg"/><Relationship Id="rId77" Type="http://schemas.openxmlformats.org/officeDocument/2006/relationships/image" Target="../media/image141.svg"/><Relationship Id="rId100" Type="http://schemas.openxmlformats.org/officeDocument/2006/relationships/image" Target="../media/image164.png"/><Relationship Id="rId282" Type="http://schemas.openxmlformats.org/officeDocument/2006/relationships/image" Target="../media/image346.png"/><Relationship Id="rId338" Type="http://schemas.openxmlformats.org/officeDocument/2006/relationships/image" Target="../media/image402.png"/><Relationship Id="rId503" Type="http://schemas.openxmlformats.org/officeDocument/2006/relationships/image" Target="../media/image567.svg"/><Relationship Id="rId8" Type="http://schemas.openxmlformats.org/officeDocument/2006/relationships/image" Target="../media/image72.png"/><Relationship Id="rId142" Type="http://schemas.openxmlformats.org/officeDocument/2006/relationships/image" Target="../media/image206.png"/><Relationship Id="rId184" Type="http://schemas.openxmlformats.org/officeDocument/2006/relationships/image" Target="../media/image248.png"/><Relationship Id="rId391" Type="http://schemas.openxmlformats.org/officeDocument/2006/relationships/image" Target="../media/image455.svg"/><Relationship Id="rId405" Type="http://schemas.openxmlformats.org/officeDocument/2006/relationships/image" Target="../media/image469.svg"/><Relationship Id="rId447" Type="http://schemas.openxmlformats.org/officeDocument/2006/relationships/image" Target="../media/image511.svg"/><Relationship Id="rId251" Type="http://schemas.openxmlformats.org/officeDocument/2006/relationships/image" Target="../media/image315.svg"/><Relationship Id="rId489" Type="http://schemas.openxmlformats.org/officeDocument/2006/relationships/image" Target="../media/image553.svg"/><Relationship Id="rId46" Type="http://schemas.openxmlformats.org/officeDocument/2006/relationships/image" Target="../media/image110.png"/><Relationship Id="rId293" Type="http://schemas.openxmlformats.org/officeDocument/2006/relationships/image" Target="../media/image357.svg"/><Relationship Id="rId307" Type="http://schemas.openxmlformats.org/officeDocument/2006/relationships/image" Target="../media/image371.svg"/><Relationship Id="rId349" Type="http://schemas.openxmlformats.org/officeDocument/2006/relationships/image" Target="../media/image413.svg"/><Relationship Id="rId88" Type="http://schemas.openxmlformats.org/officeDocument/2006/relationships/image" Target="../media/image152.png"/><Relationship Id="rId111" Type="http://schemas.openxmlformats.org/officeDocument/2006/relationships/image" Target="../media/image175.svg"/><Relationship Id="rId153" Type="http://schemas.openxmlformats.org/officeDocument/2006/relationships/image" Target="../media/image217.svg"/><Relationship Id="rId195" Type="http://schemas.openxmlformats.org/officeDocument/2006/relationships/image" Target="../media/image259.svg"/><Relationship Id="rId209" Type="http://schemas.openxmlformats.org/officeDocument/2006/relationships/image" Target="../media/image273.svg"/><Relationship Id="rId360" Type="http://schemas.openxmlformats.org/officeDocument/2006/relationships/image" Target="../media/image424.png"/><Relationship Id="rId416" Type="http://schemas.openxmlformats.org/officeDocument/2006/relationships/image" Target="../media/image480.png"/><Relationship Id="rId220" Type="http://schemas.openxmlformats.org/officeDocument/2006/relationships/image" Target="../media/image284.png"/><Relationship Id="rId458" Type="http://schemas.openxmlformats.org/officeDocument/2006/relationships/image" Target="../media/image522.png"/><Relationship Id="rId15" Type="http://schemas.openxmlformats.org/officeDocument/2006/relationships/image" Target="../media/image79.svg"/><Relationship Id="rId57" Type="http://schemas.openxmlformats.org/officeDocument/2006/relationships/image" Target="../media/image121.svg"/><Relationship Id="rId262" Type="http://schemas.openxmlformats.org/officeDocument/2006/relationships/image" Target="../media/image326.png"/><Relationship Id="rId318" Type="http://schemas.openxmlformats.org/officeDocument/2006/relationships/image" Target="../media/image382.png"/><Relationship Id="rId99" Type="http://schemas.openxmlformats.org/officeDocument/2006/relationships/image" Target="../media/image163.svg"/><Relationship Id="rId122" Type="http://schemas.openxmlformats.org/officeDocument/2006/relationships/image" Target="../media/image186.png"/><Relationship Id="rId164" Type="http://schemas.openxmlformats.org/officeDocument/2006/relationships/image" Target="../media/image228.png"/><Relationship Id="rId371" Type="http://schemas.openxmlformats.org/officeDocument/2006/relationships/image" Target="../media/image435.svg"/><Relationship Id="rId427" Type="http://schemas.openxmlformats.org/officeDocument/2006/relationships/image" Target="../media/image491.svg"/><Relationship Id="rId469" Type="http://schemas.openxmlformats.org/officeDocument/2006/relationships/image" Target="../media/image533.svg"/><Relationship Id="rId26" Type="http://schemas.openxmlformats.org/officeDocument/2006/relationships/image" Target="../media/image90.png"/><Relationship Id="rId231" Type="http://schemas.openxmlformats.org/officeDocument/2006/relationships/image" Target="../media/image295.svg"/><Relationship Id="rId273" Type="http://schemas.openxmlformats.org/officeDocument/2006/relationships/image" Target="../media/image337.svg"/><Relationship Id="rId329" Type="http://schemas.openxmlformats.org/officeDocument/2006/relationships/image" Target="../media/image393.svg"/><Relationship Id="rId480" Type="http://schemas.openxmlformats.org/officeDocument/2006/relationships/image" Target="../media/image544.png"/><Relationship Id="rId68" Type="http://schemas.openxmlformats.org/officeDocument/2006/relationships/image" Target="../media/image132.png"/><Relationship Id="rId133" Type="http://schemas.openxmlformats.org/officeDocument/2006/relationships/image" Target="../media/image197.svg"/><Relationship Id="rId175" Type="http://schemas.openxmlformats.org/officeDocument/2006/relationships/image" Target="../media/image239.svg"/><Relationship Id="rId340" Type="http://schemas.openxmlformats.org/officeDocument/2006/relationships/image" Target="../media/image404.png"/><Relationship Id="rId200" Type="http://schemas.openxmlformats.org/officeDocument/2006/relationships/image" Target="../media/image264.png"/><Relationship Id="rId382" Type="http://schemas.openxmlformats.org/officeDocument/2006/relationships/image" Target="../media/image446.png"/><Relationship Id="rId438" Type="http://schemas.openxmlformats.org/officeDocument/2006/relationships/image" Target="../media/image502.png"/><Relationship Id="rId242" Type="http://schemas.openxmlformats.org/officeDocument/2006/relationships/image" Target="../media/image306.png"/><Relationship Id="rId284" Type="http://schemas.openxmlformats.org/officeDocument/2006/relationships/image" Target="../media/image348.png"/><Relationship Id="rId491" Type="http://schemas.openxmlformats.org/officeDocument/2006/relationships/image" Target="../media/image555.svg"/><Relationship Id="rId505" Type="http://schemas.openxmlformats.org/officeDocument/2006/relationships/image" Target="../media/image569.svg"/><Relationship Id="rId37" Type="http://schemas.openxmlformats.org/officeDocument/2006/relationships/image" Target="../media/image101.svg"/><Relationship Id="rId79" Type="http://schemas.openxmlformats.org/officeDocument/2006/relationships/image" Target="../media/image143.svg"/><Relationship Id="rId102" Type="http://schemas.openxmlformats.org/officeDocument/2006/relationships/image" Target="../media/image166.png"/><Relationship Id="rId144" Type="http://schemas.openxmlformats.org/officeDocument/2006/relationships/image" Target="../media/image208.png"/><Relationship Id="rId90" Type="http://schemas.openxmlformats.org/officeDocument/2006/relationships/image" Target="../media/image154.png"/><Relationship Id="rId186" Type="http://schemas.openxmlformats.org/officeDocument/2006/relationships/image" Target="../media/image250.png"/><Relationship Id="rId351" Type="http://schemas.openxmlformats.org/officeDocument/2006/relationships/image" Target="../media/image415.svg"/><Relationship Id="rId393" Type="http://schemas.openxmlformats.org/officeDocument/2006/relationships/image" Target="../media/image457.svg"/><Relationship Id="rId407" Type="http://schemas.openxmlformats.org/officeDocument/2006/relationships/image" Target="../media/image471.svg"/><Relationship Id="rId449" Type="http://schemas.openxmlformats.org/officeDocument/2006/relationships/image" Target="../media/image513.svg"/><Relationship Id="rId211" Type="http://schemas.openxmlformats.org/officeDocument/2006/relationships/image" Target="../media/image275.svg"/><Relationship Id="rId253" Type="http://schemas.openxmlformats.org/officeDocument/2006/relationships/image" Target="../media/image317.svg"/><Relationship Id="rId295" Type="http://schemas.openxmlformats.org/officeDocument/2006/relationships/image" Target="../media/image359.svg"/><Relationship Id="rId309" Type="http://schemas.openxmlformats.org/officeDocument/2006/relationships/image" Target="../media/image373.svg"/><Relationship Id="rId460" Type="http://schemas.openxmlformats.org/officeDocument/2006/relationships/image" Target="../media/image524.png"/><Relationship Id="rId48" Type="http://schemas.openxmlformats.org/officeDocument/2006/relationships/image" Target="../media/image112.png"/><Relationship Id="rId113" Type="http://schemas.openxmlformats.org/officeDocument/2006/relationships/image" Target="../media/image177.svg"/><Relationship Id="rId320" Type="http://schemas.openxmlformats.org/officeDocument/2006/relationships/image" Target="../media/image384.png"/><Relationship Id="rId155" Type="http://schemas.openxmlformats.org/officeDocument/2006/relationships/image" Target="../media/image219.svg"/><Relationship Id="rId197" Type="http://schemas.openxmlformats.org/officeDocument/2006/relationships/image" Target="../media/image261.svg"/><Relationship Id="rId362" Type="http://schemas.openxmlformats.org/officeDocument/2006/relationships/image" Target="../media/image426.png"/><Relationship Id="rId418" Type="http://schemas.openxmlformats.org/officeDocument/2006/relationships/image" Target="../media/image482.png"/><Relationship Id="rId222" Type="http://schemas.openxmlformats.org/officeDocument/2006/relationships/image" Target="../media/image286.png"/><Relationship Id="rId264" Type="http://schemas.openxmlformats.org/officeDocument/2006/relationships/image" Target="../media/image328.png"/><Relationship Id="rId471" Type="http://schemas.openxmlformats.org/officeDocument/2006/relationships/image" Target="../media/image535.svg"/><Relationship Id="rId17" Type="http://schemas.openxmlformats.org/officeDocument/2006/relationships/image" Target="../media/image81.svg"/><Relationship Id="rId59" Type="http://schemas.openxmlformats.org/officeDocument/2006/relationships/image" Target="../media/image123.svg"/><Relationship Id="rId124" Type="http://schemas.openxmlformats.org/officeDocument/2006/relationships/image" Target="../media/image188.png"/><Relationship Id="rId70" Type="http://schemas.openxmlformats.org/officeDocument/2006/relationships/image" Target="../media/image134.png"/><Relationship Id="rId166" Type="http://schemas.openxmlformats.org/officeDocument/2006/relationships/image" Target="../media/image230.png"/><Relationship Id="rId331" Type="http://schemas.openxmlformats.org/officeDocument/2006/relationships/image" Target="../media/image395.svg"/><Relationship Id="rId373" Type="http://schemas.openxmlformats.org/officeDocument/2006/relationships/image" Target="../media/image437.svg"/><Relationship Id="rId429" Type="http://schemas.openxmlformats.org/officeDocument/2006/relationships/image" Target="../media/image493.svg"/><Relationship Id="rId1" Type="http://schemas.openxmlformats.org/officeDocument/2006/relationships/slideLayout" Target="../slideLayouts/slideLayout28.xml"/><Relationship Id="rId233" Type="http://schemas.openxmlformats.org/officeDocument/2006/relationships/image" Target="../media/image297.svg"/><Relationship Id="rId440" Type="http://schemas.openxmlformats.org/officeDocument/2006/relationships/image" Target="../media/image504.png"/><Relationship Id="rId28" Type="http://schemas.openxmlformats.org/officeDocument/2006/relationships/image" Target="../media/image92.png"/><Relationship Id="rId275" Type="http://schemas.openxmlformats.org/officeDocument/2006/relationships/image" Target="../media/image339.svg"/><Relationship Id="rId300" Type="http://schemas.openxmlformats.org/officeDocument/2006/relationships/image" Target="../media/image364.png"/><Relationship Id="rId482" Type="http://schemas.openxmlformats.org/officeDocument/2006/relationships/image" Target="../media/image546.png"/><Relationship Id="rId81" Type="http://schemas.openxmlformats.org/officeDocument/2006/relationships/image" Target="../media/image145.svg"/><Relationship Id="rId135" Type="http://schemas.openxmlformats.org/officeDocument/2006/relationships/image" Target="../media/image199.svg"/><Relationship Id="rId177" Type="http://schemas.openxmlformats.org/officeDocument/2006/relationships/image" Target="../media/image241.svg"/><Relationship Id="rId342" Type="http://schemas.openxmlformats.org/officeDocument/2006/relationships/image" Target="../media/image406.png"/><Relationship Id="rId384" Type="http://schemas.openxmlformats.org/officeDocument/2006/relationships/image" Target="../media/image448.png"/><Relationship Id="rId202" Type="http://schemas.openxmlformats.org/officeDocument/2006/relationships/image" Target="../media/image266.png"/><Relationship Id="rId244" Type="http://schemas.openxmlformats.org/officeDocument/2006/relationships/image" Target="../media/image308.png"/><Relationship Id="rId39" Type="http://schemas.openxmlformats.org/officeDocument/2006/relationships/image" Target="../media/image103.svg"/><Relationship Id="rId286" Type="http://schemas.openxmlformats.org/officeDocument/2006/relationships/image" Target="../media/image350.png"/><Relationship Id="rId451" Type="http://schemas.openxmlformats.org/officeDocument/2006/relationships/image" Target="../media/image515.svg"/><Relationship Id="rId493" Type="http://schemas.openxmlformats.org/officeDocument/2006/relationships/image" Target="../media/image557.svg"/><Relationship Id="rId507" Type="http://schemas.openxmlformats.org/officeDocument/2006/relationships/image" Target="../media/image571.svg"/><Relationship Id="rId50" Type="http://schemas.openxmlformats.org/officeDocument/2006/relationships/image" Target="../media/image114.png"/><Relationship Id="rId104" Type="http://schemas.openxmlformats.org/officeDocument/2006/relationships/image" Target="../media/image168.png"/><Relationship Id="rId146" Type="http://schemas.openxmlformats.org/officeDocument/2006/relationships/image" Target="../media/image210.png"/><Relationship Id="rId188" Type="http://schemas.openxmlformats.org/officeDocument/2006/relationships/image" Target="../media/image252.png"/><Relationship Id="rId311" Type="http://schemas.openxmlformats.org/officeDocument/2006/relationships/image" Target="../media/image375.svg"/><Relationship Id="rId353" Type="http://schemas.openxmlformats.org/officeDocument/2006/relationships/image" Target="../media/image417.svg"/><Relationship Id="rId395" Type="http://schemas.openxmlformats.org/officeDocument/2006/relationships/image" Target="../media/image459.svg"/><Relationship Id="rId409" Type="http://schemas.openxmlformats.org/officeDocument/2006/relationships/image" Target="../media/image473.svg"/><Relationship Id="rId92" Type="http://schemas.openxmlformats.org/officeDocument/2006/relationships/image" Target="../media/image156.png"/><Relationship Id="rId213" Type="http://schemas.openxmlformats.org/officeDocument/2006/relationships/image" Target="../media/image277.svg"/><Relationship Id="rId420" Type="http://schemas.openxmlformats.org/officeDocument/2006/relationships/image" Target="../media/image484.png"/><Relationship Id="rId255" Type="http://schemas.openxmlformats.org/officeDocument/2006/relationships/image" Target="../media/image319.svg"/><Relationship Id="rId297" Type="http://schemas.openxmlformats.org/officeDocument/2006/relationships/image" Target="../media/image361.svg"/><Relationship Id="rId462" Type="http://schemas.openxmlformats.org/officeDocument/2006/relationships/image" Target="../media/image526.png"/><Relationship Id="rId115" Type="http://schemas.openxmlformats.org/officeDocument/2006/relationships/image" Target="../media/image179.svg"/><Relationship Id="rId157" Type="http://schemas.openxmlformats.org/officeDocument/2006/relationships/image" Target="../media/image221.svg"/><Relationship Id="rId322" Type="http://schemas.openxmlformats.org/officeDocument/2006/relationships/image" Target="../media/image386.png"/><Relationship Id="rId364" Type="http://schemas.openxmlformats.org/officeDocument/2006/relationships/image" Target="../media/image428.png"/><Relationship Id="rId61" Type="http://schemas.openxmlformats.org/officeDocument/2006/relationships/image" Target="../media/image125.svg"/><Relationship Id="rId199" Type="http://schemas.openxmlformats.org/officeDocument/2006/relationships/image" Target="../media/image263.svg"/><Relationship Id="rId19" Type="http://schemas.openxmlformats.org/officeDocument/2006/relationships/image" Target="../media/image83.svg"/><Relationship Id="rId224" Type="http://schemas.openxmlformats.org/officeDocument/2006/relationships/image" Target="../media/image288.png"/><Relationship Id="rId266" Type="http://schemas.openxmlformats.org/officeDocument/2006/relationships/image" Target="../media/image330.png"/><Relationship Id="rId431" Type="http://schemas.openxmlformats.org/officeDocument/2006/relationships/image" Target="../media/image495.svg"/><Relationship Id="rId473" Type="http://schemas.openxmlformats.org/officeDocument/2006/relationships/image" Target="../media/image537.svg"/><Relationship Id="rId30" Type="http://schemas.openxmlformats.org/officeDocument/2006/relationships/image" Target="../media/image94.png"/><Relationship Id="rId126" Type="http://schemas.openxmlformats.org/officeDocument/2006/relationships/image" Target="../media/image190.png"/><Relationship Id="rId168" Type="http://schemas.openxmlformats.org/officeDocument/2006/relationships/image" Target="../media/image232.png"/><Relationship Id="rId333" Type="http://schemas.openxmlformats.org/officeDocument/2006/relationships/image" Target="../media/image397.svg"/><Relationship Id="rId72" Type="http://schemas.openxmlformats.org/officeDocument/2006/relationships/image" Target="../media/image136.png"/><Relationship Id="rId375" Type="http://schemas.openxmlformats.org/officeDocument/2006/relationships/image" Target="../media/image439.svg"/><Relationship Id="rId3" Type="http://schemas.openxmlformats.org/officeDocument/2006/relationships/hyperlink" Target="https://design.morningstar.com/foundations/iconography?tab=Library" TargetMode="External"/><Relationship Id="rId235" Type="http://schemas.openxmlformats.org/officeDocument/2006/relationships/image" Target="../media/image299.svg"/><Relationship Id="rId277" Type="http://schemas.openxmlformats.org/officeDocument/2006/relationships/image" Target="../media/image341.svg"/><Relationship Id="rId400" Type="http://schemas.openxmlformats.org/officeDocument/2006/relationships/image" Target="../media/image464.png"/><Relationship Id="rId442" Type="http://schemas.openxmlformats.org/officeDocument/2006/relationships/image" Target="../media/image506.png"/><Relationship Id="rId484" Type="http://schemas.openxmlformats.org/officeDocument/2006/relationships/image" Target="../media/image548.png"/><Relationship Id="rId137" Type="http://schemas.openxmlformats.org/officeDocument/2006/relationships/image" Target="../media/image201.svg"/><Relationship Id="rId302" Type="http://schemas.openxmlformats.org/officeDocument/2006/relationships/image" Target="../media/image366.png"/><Relationship Id="rId344" Type="http://schemas.openxmlformats.org/officeDocument/2006/relationships/image" Target="../media/image408.png"/><Relationship Id="rId41" Type="http://schemas.openxmlformats.org/officeDocument/2006/relationships/image" Target="../media/image105.svg"/><Relationship Id="rId83" Type="http://schemas.openxmlformats.org/officeDocument/2006/relationships/image" Target="../media/image147.svg"/><Relationship Id="rId179" Type="http://schemas.openxmlformats.org/officeDocument/2006/relationships/image" Target="../media/image243.svg"/><Relationship Id="rId386" Type="http://schemas.openxmlformats.org/officeDocument/2006/relationships/image" Target="../media/image450.png"/><Relationship Id="rId190" Type="http://schemas.openxmlformats.org/officeDocument/2006/relationships/image" Target="../media/image254.png"/><Relationship Id="rId204" Type="http://schemas.openxmlformats.org/officeDocument/2006/relationships/image" Target="../media/image268.png"/><Relationship Id="rId246" Type="http://schemas.openxmlformats.org/officeDocument/2006/relationships/image" Target="../media/image310.png"/><Relationship Id="rId288" Type="http://schemas.openxmlformats.org/officeDocument/2006/relationships/image" Target="../media/image352.png"/><Relationship Id="rId411" Type="http://schemas.openxmlformats.org/officeDocument/2006/relationships/image" Target="../media/image475.svg"/><Relationship Id="rId453" Type="http://schemas.openxmlformats.org/officeDocument/2006/relationships/image" Target="../media/image517.svg"/><Relationship Id="rId509" Type="http://schemas.openxmlformats.org/officeDocument/2006/relationships/image" Target="../media/image573.svg"/><Relationship Id="rId106" Type="http://schemas.openxmlformats.org/officeDocument/2006/relationships/image" Target="../media/image170.png"/><Relationship Id="rId313" Type="http://schemas.openxmlformats.org/officeDocument/2006/relationships/image" Target="../media/image377.svg"/><Relationship Id="rId495" Type="http://schemas.openxmlformats.org/officeDocument/2006/relationships/image" Target="../media/image559.svg"/><Relationship Id="rId10" Type="http://schemas.openxmlformats.org/officeDocument/2006/relationships/image" Target="../media/image74.png"/><Relationship Id="rId52" Type="http://schemas.openxmlformats.org/officeDocument/2006/relationships/image" Target="../media/image116.png"/><Relationship Id="rId94" Type="http://schemas.openxmlformats.org/officeDocument/2006/relationships/image" Target="../media/image158.png"/><Relationship Id="rId148" Type="http://schemas.openxmlformats.org/officeDocument/2006/relationships/image" Target="../media/image212.png"/><Relationship Id="rId355" Type="http://schemas.openxmlformats.org/officeDocument/2006/relationships/image" Target="../media/image419.svg"/><Relationship Id="rId397" Type="http://schemas.openxmlformats.org/officeDocument/2006/relationships/image" Target="../media/image461.svg"/><Relationship Id="rId215" Type="http://schemas.openxmlformats.org/officeDocument/2006/relationships/image" Target="../media/image279.svg"/><Relationship Id="rId257" Type="http://schemas.openxmlformats.org/officeDocument/2006/relationships/image" Target="../media/image321.svg"/><Relationship Id="rId422" Type="http://schemas.openxmlformats.org/officeDocument/2006/relationships/image" Target="../media/image486.png"/><Relationship Id="rId464" Type="http://schemas.openxmlformats.org/officeDocument/2006/relationships/image" Target="../media/image5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B36E-5E3F-5E56-8637-4142D0E1FC56}"/>
              </a:ext>
            </a:extLst>
          </p:cNvPr>
          <p:cNvSpPr>
            <a:spLocks noGrp="1"/>
          </p:cNvSpPr>
          <p:nvPr>
            <p:ph type="title"/>
          </p:nvPr>
        </p:nvSpPr>
        <p:spPr>
          <a:xfrm>
            <a:off x="512840" y="669067"/>
            <a:ext cx="7716761" cy="1443869"/>
          </a:xfrm>
        </p:spPr>
        <p:txBody>
          <a:bodyPr>
            <a:normAutofit fontScale="90000"/>
          </a:bodyPr>
          <a:lstStyle/>
          <a:p>
            <a:r>
              <a:rPr lang="en-GB" dirty="0"/>
              <a:t>What do investors think about Gen AI in financial advisers’ workflow?</a:t>
            </a:r>
          </a:p>
        </p:txBody>
      </p:sp>
      <p:sp>
        <p:nvSpPr>
          <p:cNvPr id="3" name="Text Placeholder 2">
            <a:extLst>
              <a:ext uri="{FF2B5EF4-FFF2-40B4-BE49-F238E27FC236}">
                <a16:creationId xmlns:a16="http://schemas.microsoft.com/office/drawing/2014/main" id="{D5DE782C-7100-7D79-1228-9F7C235558BC}"/>
              </a:ext>
            </a:extLst>
          </p:cNvPr>
          <p:cNvSpPr>
            <a:spLocks noGrp="1"/>
          </p:cNvSpPr>
          <p:nvPr>
            <p:ph type="body" idx="1"/>
          </p:nvPr>
        </p:nvSpPr>
        <p:spPr>
          <a:xfrm>
            <a:off x="512839" y="2591538"/>
            <a:ext cx="11004855" cy="837463"/>
          </a:xfrm>
        </p:spPr>
        <p:txBody>
          <a:bodyPr/>
          <a:lstStyle/>
          <a:p>
            <a:r>
              <a:rPr lang="en-US" dirty="0"/>
              <a:t>James Street</a:t>
            </a:r>
          </a:p>
          <a:p>
            <a:r>
              <a:rPr lang="en-US" sz="2400" i="1" dirty="0"/>
              <a:t>Morningstar</a:t>
            </a:r>
          </a:p>
        </p:txBody>
      </p:sp>
      <p:pic>
        <p:nvPicPr>
          <p:cNvPr id="4" name="Picture 3">
            <a:extLst>
              <a:ext uri="{FF2B5EF4-FFF2-40B4-BE49-F238E27FC236}">
                <a16:creationId xmlns:a16="http://schemas.microsoft.com/office/drawing/2014/main" id="{CAF2A943-87C1-BBFE-8C89-6258A2A97A77}"/>
              </a:ext>
            </a:extLst>
          </p:cNvPr>
          <p:cNvPicPr>
            <a:picLocks noChangeAspect="1"/>
          </p:cNvPicPr>
          <p:nvPr/>
        </p:nvPicPr>
        <p:blipFill>
          <a:blip r:embed="rId2"/>
          <a:srcRect l="5000" t="7619" r="3333" b="30810"/>
          <a:stretch>
            <a:fillRect/>
          </a:stretch>
        </p:blipFill>
        <p:spPr>
          <a:xfrm>
            <a:off x="8229600" y="435430"/>
            <a:ext cx="3090051" cy="31133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8133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7D1AB9-F20C-BD70-1D30-8DE7B1A3AE5C}"/>
              </a:ext>
            </a:extLst>
          </p:cNvPr>
          <p:cNvSpPr>
            <a:spLocks noGrp="1"/>
          </p:cNvSpPr>
          <p:nvPr>
            <p:ph type="body" sz="quarter" idx="15"/>
          </p:nvPr>
        </p:nvSpPr>
        <p:spPr/>
        <p:txBody>
          <a:bodyPr lIns="0" tIns="0" rIns="0" bIns="0" anchor="t"/>
          <a:lstStyle/>
          <a:p>
            <a:r>
              <a:rPr lang="en-GB"/>
              <a:t>The types of AI</a:t>
            </a:r>
            <a:endParaRPr lang="en-US"/>
          </a:p>
        </p:txBody>
      </p:sp>
      <p:sp>
        <p:nvSpPr>
          <p:cNvPr id="3" name="Text Placeholder 2">
            <a:extLst>
              <a:ext uri="{FF2B5EF4-FFF2-40B4-BE49-F238E27FC236}">
                <a16:creationId xmlns:a16="http://schemas.microsoft.com/office/drawing/2014/main" id="{DD74AE8C-144C-6A09-57E8-AA63F1BBF638}"/>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BF38292A-DBD6-A7A9-D8A1-2839B7D00B9E}"/>
              </a:ext>
            </a:extLst>
          </p:cNvPr>
          <p:cNvSpPr>
            <a:spLocks noGrp="1"/>
          </p:cNvSpPr>
          <p:nvPr>
            <p:ph type="body" sz="quarter" idx="13"/>
          </p:nvPr>
        </p:nvSpPr>
        <p:spPr/>
        <p:txBody>
          <a:bodyPr/>
          <a:lstStyle/>
          <a:p>
            <a:endParaRPr lang="en-US"/>
          </a:p>
        </p:txBody>
      </p:sp>
      <p:graphicFrame>
        <p:nvGraphicFramePr>
          <p:cNvPr id="10" name="Content Placeholder 9">
            <a:extLst>
              <a:ext uri="{FF2B5EF4-FFF2-40B4-BE49-F238E27FC236}">
                <a16:creationId xmlns:a16="http://schemas.microsoft.com/office/drawing/2014/main" id="{B406FD5C-C36E-5D78-044F-FFFAC342C4B9}"/>
              </a:ext>
            </a:extLst>
          </p:cNvPr>
          <p:cNvGraphicFramePr>
            <a:graphicFrameLocks noGrp="1"/>
          </p:cNvGraphicFramePr>
          <p:nvPr>
            <p:ph sz="quarter" idx="16"/>
            <p:extLst>
              <p:ext uri="{D42A27DB-BD31-4B8C-83A1-F6EECF244321}">
                <p14:modId xmlns:p14="http://schemas.microsoft.com/office/powerpoint/2010/main" val="2427325691"/>
              </p:ext>
            </p:extLst>
          </p:nvPr>
        </p:nvGraphicFramePr>
        <p:xfrm>
          <a:off x="470359" y="1352551"/>
          <a:ext cx="10969168" cy="4988677"/>
        </p:xfrm>
        <a:graphic>
          <a:graphicData uri="http://schemas.openxmlformats.org/drawingml/2006/table">
            <a:tbl>
              <a:tblPr/>
              <a:tblGrid>
                <a:gridCol w="2053766">
                  <a:extLst>
                    <a:ext uri="{9D8B030D-6E8A-4147-A177-3AD203B41FA5}">
                      <a16:colId xmlns:a16="http://schemas.microsoft.com/office/drawing/2014/main" val="1494599520"/>
                    </a:ext>
                  </a:extLst>
                </a:gridCol>
                <a:gridCol w="3430818">
                  <a:extLst>
                    <a:ext uri="{9D8B030D-6E8A-4147-A177-3AD203B41FA5}">
                      <a16:colId xmlns:a16="http://schemas.microsoft.com/office/drawing/2014/main" val="2711348408"/>
                    </a:ext>
                  </a:extLst>
                </a:gridCol>
                <a:gridCol w="2742292">
                  <a:extLst>
                    <a:ext uri="{9D8B030D-6E8A-4147-A177-3AD203B41FA5}">
                      <a16:colId xmlns:a16="http://schemas.microsoft.com/office/drawing/2014/main" val="1733530243"/>
                    </a:ext>
                  </a:extLst>
                </a:gridCol>
                <a:gridCol w="2742292">
                  <a:extLst>
                    <a:ext uri="{9D8B030D-6E8A-4147-A177-3AD203B41FA5}">
                      <a16:colId xmlns:a16="http://schemas.microsoft.com/office/drawing/2014/main" val="3825885311"/>
                    </a:ext>
                  </a:extLst>
                </a:gridCol>
              </a:tblGrid>
              <a:tr h="433821">
                <a:tc>
                  <a:txBody>
                    <a:bodyPr/>
                    <a:lstStyle/>
                    <a:p>
                      <a:pPr>
                        <a:buNone/>
                      </a:pPr>
                      <a:r>
                        <a:rPr lang="en-US" sz="1800" b="1"/>
                        <a:t>Type</a:t>
                      </a:r>
                      <a:endParaRPr lang="en-US" sz="1800"/>
                    </a:p>
                  </a:txBody>
                  <a:tcPr marL="64121" marR="64121" marT="32061" marB="32061" anchor="ctr">
                    <a:lnL>
                      <a:noFill/>
                    </a:lnL>
                    <a:lnR>
                      <a:noFill/>
                    </a:lnR>
                    <a:lnT>
                      <a:noFill/>
                    </a:lnT>
                    <a:lnB>
                      <a:noFill/>
                    </a:lnB>
                    <a:noFill/>
                  </a:tcPr>
                </a:tc>
                <a:tc>
                  <a:txBody>
                    <a:bodyPr/>
                    <a:lstStyle/>
                    <a:p>
                      <a:pPr>
                        <a:buNone/>
                      </a:pPr>
                      <a:r>
                        <a:rPr lang="en-US" sz="1800" b="1"/>
                        <a:t>Core Function</a:t>
                      </a:r>
                      <a:endParaRPr lang="en-US" sz="1800"/>
                    </a:p>
                  </a:txBody>
                  <a:tcPr marL="64121" marR="64121" marT="32061" marB="32061" anchor="ctr">
                    <a:lnL>
                      <a:noFill/>
                    </a:lnL>
                    <a:lnR>
                      <a:noFill/>
                    </a:lnR>
                    <a:lnT>
                      <a:noFill/>
                    </a:lnT>
                    <a:lnB>
                      <a:noFill/>
                    </a:lnB>
                    <a:noFill/>
                  </a:tcPr>
                </a:tc>
                <a:tc>
                  <a:txBody>
                    <a:bodyPr/>
                    <a:lstStyle/>
                    <a:p>
                      <a:pPr>
                        <a:buNone/>
                      </a:pPr>
                      <a:r>
                        <a:rPr lang="en-US" sz="1800" b="1"/>
                        <a:t>What It Does</a:t>
                      </a:r>
                      <a:endParaRPr lang="en-US" sz="1800"/>
                    </a:p>
                  </a:txBody>
                  <a:tcPr marL="64121" marR="64121" marT="32061" marB="32061" anchor="ctr">
                    <a:lnL>
                      <a:noFill/>
                    </a:lnL>
                    <a:lnR>
                      <a:noFill/>
                    </a:lnR>
                    <a:lnT>
                      <a:noFill/>
                    </a:lnT>
                    <a:lnB>
                      <a:noFill/>
                    </a:lnB>
                    <a:noFill/>
                  </a:tcPr>
                </a:tc>
                <a:tc>
                  <a:txBody>
                    <a:bodyPr/>
                    <a:lstStyle/>
                    <a:p>
                      <a:pPr>
                        <a:buNone/>
                      </a:pPr>
                      <a:r>
                        <a:rPr lang="en-US" sz="1800" b="1"/>
                        <a:t>Example Use Cases</a:t>
                      </a:r>
                      <a:endParaRPr lang="en-US" sz="1800"/>
                    </a:p>
                  </a:txBody>
                  <a:tcPr marL="64121" marR="64121" marT="32061" marB="32061" anchor="ctr">
                    <a:lnL>
                      <a:noFill/>
                    </a:lnL>
                    <a:lnR>
                      <a:noFill/>
                    </a:lnR>
                    <a:lnT>
                      <a:noFill/>
                    </a:lnT>
                    <a:lnB>
                      <a:noFill/>
                    </a:lnB>
                    <a:noFill/>
                  </a:tcPr>
                </a:tc>
                <a:extLst>
                  <a:ext uri="{0D108BD9-81ED-4DB2-BD59-A6C34878D82A}">
                    <a16:rowId xmlns:a16="http://schemas.microsoft.com/office/drawing/2014/main" val="3814273190"/>
                  </a:ext>
                </a:extLst>
              </a:tr>
              <a:tr h="1089313">
                <a:tc>
                  <a:txBody>
                    <a:bodyPr/>
                    <a:lstStyle/>
                    <a:p>
                      <a:pPr>
                        <a:buNone/>
                      </a:pPr>
                      <a:r>
                        <a:rPr lang="en-US" sz="1800" b="1"/>
                        <a:t>Predictive AI</a:t>
                      </a:r>
                      <a:endParaRPr lang="en-US" sz="1800"/>
                    </a:p>
                  </a:txBody>
                  <a:tcPr marL="64121" marR="64121" marT="32061" marB="32061" anchor="ctr">
                    <a:lnL>
                      <a:noFill/>
                    </a:lnL>
                    <a:lnR>
                      <a:noFill/>
                    </a:lnR>
                    <a:lnT>
                      <a:noFill/>
                    </a:lnT>
                    <a:lnB>
                      <a:noFill/>
                    </a:lnB>
                    <a:noFill/>
                  </a:tcPr>
                </a:tc>
                <a:tc>
                  <a:txBody>
                    <a:bodyPr/>
                    <a:lstStyle/>
                    <a:p>
                      <a:pPr>
                        <a:buNone/>
                      </a:pPr>
                      <a:r>
                        <a:rPr lang="en-US" sz="1800" i="0"/>
                        <a:t>Analyses patterns to forecast outcomes</a:t>
                      </a:r>
                    </a:p>
                  </a:txBody>
                  <a:tcPr marL="64121" marR="64121" marT="32061" marB="32061" anchor="ctr">
                    <a:lnL>
                      <a:noFill/>
                    </a:lnL>
                    <a:lnR>
                      <a:noFill/>
                    </a:lnR>
                    <a:lnT>
                      <a:noFill/>
                    </a:lnT>
                    <a:lnB>
                      <a:noFill/>
                    </a:lnB>
                    <a:noFill/>
                  </a:tcPr>
                </a:tc>
                <a:tc>
                  <a:txBody>
                    <a:bodyPr/>
                    <a:lstStyle/>
                    <a:p>
                      <a:pPr>
                        <a:buNone/>
                      </a:pPr>
                      <a:r>
                        <a:rPr lang="en-US" sz="1800"/>
                        <a:t>Uses data and statistical models to predict what will happen next.</a:t>
                      </a:r>
                    </a:p>
                  </a:txBody>
                  <a:tcPr marL="64121" marR="64121" marT="32061" marB="32061" anchor="ctr">
                    <a:lnL>
                      <a:noFill/>
                    </a:lnL>
                    <a:lnR>
                      <a:noFill/>
                    </a:lnR>
                    <a:lnT>
                      <a:noFill/>
                    </a:lnT>
                    <a:lnB>
                      <a:noFill/>
                    </a:lnB>
                    <a:noFill/>
                  </a:tcPr>
                </a:tc>
                <a:tc>
                  <a:txBody>
                    <a:bodyPr/>
                    <a:lstStyle/>
                    <a:p>
                      <a:pPr>
                        <a:buNone/>
                      </a:pPr>
                      <a:r>
                        <a:rPr lang="en-US" sz="1800"/>
                        <a:t>Credit risk scoring, demand forecasting, fraud detection, predictive maintenance</a:t>
                      </a:r>
                    </a:p>
                  </a:txBody>
                  <a:tcPr marL="64121" marR="64121" marT="32061" marB="32061" anchor="ctr">
                    <a:lnL>
                      <a:noFill/>
                    </a:lnL>
                    <a:lnR>
                      <a:noFill/>
                    </a:lnR>
                    <a:lnT>
                      <a:noFill/>
                    </a:lnT>
                    <a:lnB>
                      <a:noFill/>
                    </a:lnB>
                    <a:noFill/>
                  </a:tcPr>
                </a:tc>
                <a:extLst>
                  <a:ext uri="{0D108BD9-81ED-4DB2-BD59-A6C34878D82A}">
                    <a16:rowId xmlns:a16="http://schemas.microsoft.com/office/drawing/2014/main" val="2922733700"/>
                  </a:ext>
                </a:extLst>
              </a:tr>
              <a:tr h="1417059">
                <a:tc>
                  <a:txBody>
                    <a:bodyPr/>
                    <a:lstStyle/>
                    <a:p>
                      <a:pPr>
                        <a:buNone/>
                      </a:pPr>
                      <a:r>
                        <a:rPr lang="en-US" sz="1800" b="1"/>
                        <a:t>Prescriptive AI</a:t>
                      </a:r>
                      <a:endParaRPr lang="en-US" sz="1800"/>
                    </a:p>
                  </a:txBody>
                  <a:tcPr marL="64121" marR="64121" marT="32061" marB="32061" anchor="ctr">
                    <a:lnL>
                      <a:noFill/>
                    </a:lnL>
                    <a:lnR>
                      <a:noFill/>
                    </a:lnR>
                    <a:lnT>
                      <a:noFill/>
                    </a:lnT>
                    <a:lnB>
                      <a:noFill/>
                    </a:lnB>
                    <a:noFill/>
                  </a:tcPr>
                </a:tc>
                <a:tc>
                  <a:txBody>
                    <a:bodyPr/>
                    <a:lstStyle/>
                    <a:p>
                      <a:pPr>
                        <a:buNone/>
                      </a:pPr>
                      <a:r>
                        <a:rPr lang="en-US" sz="1800" i="0"/>
                        <a:t>Recommends or decides optimal actions</a:t>
                      </a:r>
                    </a:p>
                  </a:txBody>
                  <a:tcPr marL="64121" marR="64121" marT="32061" marB="32061" anchor="ctr">
                    <a:lnL>
                      <a:noFill/>
                    </a:lnL>
                    <a:lnR>
                      <a:noFill/>
                    </a:lnR>
                    <a:lnT>
                      <a:noFill/>
                    </a:lnT>
                    <a:lnB>
                      <a:noFill/>
                    </a:lnB>
                    <a:noFill/>
                  </a:tcPr>
                </a:tc>
                <a:tc>
                  <a:txBody>
                    <a:bodyPr/>
                    <a:lstStyle/>
                    <a:p>
                      <a:pPr>
                        <a:buNone/>
                      </a:pPr>
                      <a:r>
                        <a:rPr lang="en-US" sz="1800"/>
                        <a:t>Suggests what should be done, often using reinforcement or </a:t>
                      </a:r>
                      <a:r>
                        <a:rPr lang="en-US" sz="1800" err="1"/>
                        <a:t>optimisation</a:t>
                      </a:r>
                      <a:r>
                        <a:rPr lang="en-US" sz="1800"/>
                        <a:t> models.</a:t>
                      </a:r>
                    </a:p>
                  </a:txBody>
                  <a:tcPr marL="64121" marR="64121" marT="32061" marB="32061" anchor="ctr">
                    <a:lnL>
                      <a:noFill/>
                    </a:lnL>
                    <a:lnR>
                      <a:noFill/>
                    </a:lnR>
                    <a:lnT>
                      <a:noFill/>
                    </a:lnT>
                    <a:lnB>
                      <a:noFill/>
                    </a:lnB>
                    <a:noFill/>
                  </a:tcPr>
                </a:tc>
                <a:tc>
                  <a:txBody>
                    <a:bodyPr/>
                    <a:lstStyle/>
                    <a:p>
                      <a:pPr>
                        <a:buNone/>
                      </a:pPr>
                      <a:r>
                        <a:rPr lang="en-US" sz="1800"/>
                        <a:t>Route </a:t>
                      </a:r>
                      <a:r>
                        <a:rPr lang="en-US" sz="1800" err="1"/>
                        <a:t>optimisation</a:t>
                      </a:r>
                      <a:r>
                        <a:rPr lang="en-US" sz="1800"/>
                        <a:t>, portfolio allocation, decision automation</a:t>
                      </a:r>
                    </a:p>
                  </a:txBody>
                  <a:tcPr marL="64121" marR="64121" marT="32061" marB="32061" anchor="ctr">
                    <a:lnL>
                      <a:noFill/>
                    </a:lnL>
                    <a:lnR>
                      <a:noFill/>
                    </a:lnR>
                    <a:lnT>
                      <a:noFill/>
                    </a:lnT>
                    <a:lnB>
                      <a:noFill/>
                    </a:lnB>
                    <a:noFill/>
                  </a:tcPr>
                </a:tc>
                <a:extLst>
                  <a:ext uri="{0D108BD9-81ED-4DB2-BD59-A6C34878D82A}">
                    <a16:rowId xmlns:a16="http://schemas.microsoft.com/office/drawing/2014/main" val="830070302"/>
                  </a:ext>
                </a:extLst>
              </a:tr>
              <a:tr h="761568">
                <a:tc>
                  <a:txBody>
                    <a:bodyPr/>
                    <a:lstStyle/>
                    <a:p>
                      <a:pPr>
                        <a:buNone/>
                      </a:pPr>
                      <a:r>
                        <a:rPr lang="en-US" sz="1800" b="1"/>
                        <a:t>Conversational AI</a:t>
                      </a:r>
                      <a:endParaRPr lang="en-US" sz="1800"/>
                    </a:p>
                  </a:txBody>
                  <a:tcPr marL="64121" marR="64121" marT="32061" marB="32061" anchor="ctr">
                    <a:lnL>
                      <a:noFill/>
                    </a:lnL>
                    <a:lnR>
                      <a:noFill/>
                    </a:lnR>
                    <a:lnT>
                      <a:noFill/>
                    </a:lnT>
                    <a:lnB>
                      <a:noFill/>
                    </a:lnB>
                    <a:noFill/>
                  </a:tcPr>
                </a:tc>
                <a:tc>
                  <a:txBody>
                    <a:bodyPr/>
                    <a:lstStyle/>
                    <a:p>
                      <a:pPr>
                        <a:buNone/>
                      </a:pPr>
                      <a:r>
                        <a:rPr lang="en-US" sz="1800" i="0"/>
                        <a:t>Understands and interacts via natural language</a:t>
                      </a:r>
                    </a:p>
                  </a:txBody>
                  <a:tcPr marL="64121" marR="64121" marT="32061" marB="32061" anchor="ctr">
                    <a:lnL>
                      <a:noFill/>
                    </a:lnL>
                    <a:lnR>
                      <a:noFill/>
                    </a:lnR>
                    <a:lnT>
                      <a:noFill/>
                    </a:lnT>
                    <a:lnB>
                      <a:noFill/>
                    </a:lnB>
                    <a:noFill/>
                  </a:tcPr>
                </a:tc>
                <a:tc>
                  <a:txBody>
                    <a:bodyPr/>
                    <a:lstStyle/>
                    <a:p>
                      <a:pPr>
                        <a:buNone/>
                      </a:pPr>
                      <a:r>
                        <a:rPr lang="en-US" sz="1800"/>
                        <a:t>Uses natural language processing (NLP) to engage in human-like dialogue.</a:t>
                      </a:r>
                    </a:p>
                  </a:txBody>
                  <a:tcPr marL="64121" marR="64121" marT="32061" marB="32061" anchor="ctr">
                    <a:lnL>
                      <a:noFill/>
                    </a:lnL>
                    <a:lnR>
                      <a:noFill/>
                    </a:lnR>
                    <a:lnT>
                      <a:noFill/>
                    </a:lnT>
                    <a:lnB>
                      <a:noFill/>
                    </a:lnB>
                    <a:noFill/>
                  </a:tcPr>
                </a:tc>
                <a:tc>
                  <a:txBody>
                    <a:bodyPr/>
                    <a:lstStyle/>
                    <a:p>
                      <a:pPr>
                        <a:buNone/>
                      </a:pPr>
                      <a:r>
                        <a:rPr lang="en-US" sz="1800"/>
                        <a:t>Chatbots, virtual assistants, customer service bots</a:t>
                      </a:r>
                    </a:p>
                  </a:txBody>
                  <a:tcPr marL="64121" marR="64121" marT="32061" marB="32061" anchor="ctr">
                    <a:lnL>
                      <a:noFill/>
                    </a:lnL>
                    <a:lnR>
                      <a:noFill/>
                    </a:lnR>
                    <a:lnT>
                      <a:noFill/>
                    </a:lnT>
                    <a:lnB>
                      <a:noFill/>
                    </a:lnB>
                    <a:noFill/>
                  </a:tcPr>
                </a:tc>
                <a:extLst>
                  <a:ext uri="{0D108BD9-81ED-4DB2-BD59-A6C34878D82A}">
                    <a16:rowId xmlns:a16="http://schemas.microsoft.com/office/drawing/2014/main" val="3690784233"/>
                  </a:ext>
                </a:extLst>
              </a:tr>
              <a:tr h="1089313">
                <a:tc>
                  <a:txBody>
                    <a:bodyPr/>
                    <a:lstStyle/>
                    <a:p>
                      <a:pPr>
                        <a:buNone/>
                      </a:pPr>
                      <a:r>
                        <a:rPr lang="en-US" sz="1800" b="1">
                          <a:solidFill>
                            <a:srgbClr val="FF0000"/>
                          </a:solidFill>
                        </a:rPr>
                        <a:t>Generative AI</a:t>
                      </a:r>
                      <a:endParaRPr lang="en-US" sz="1800">
                        <a:solidFill>
                          <a:srgbClr val="FF0000"/>
                        </a:solidFill>
                      </a:endParaRPr>
                    </a:p>
                  </a:txBody>
                  <a:tcPr marL="64121" marR="64121" marT="32061" marB="32061" anchor="ctr">
                    <a:lnL>
                      <a:noFill/>
                    </a:lnL>
                    <a:lnR>
                      <a:noFill/>
                    </a:lnR>
                    <a:lnT>
                      <a:noFill/>
                    </a:lnT>
                    <a:lnB>
                      <a:noFill/>
                    </a:lnB>
                    <a:noFill/>
                  </a:tcPr>
                </a:tc>
                <a:tc>
                  <a:txBody>
                    <a:bodyPr/>
                    <a:lstStyle/>
                    <a:p>
                      <a:pPr>
                        <a:buNone/>
                      </a:pPr>
                      <a:r>
                        <a:rPr lang="en-US" sz="1800" i="0"/>
                        <a:t>Creates new content from learned patterns</a:t>
                      </a:r>
                    </a:p>
                  </a:txBody>
                  <a:tcPr marL="64121" marR="64121" marT="32061" marB="32061" anchor="ctr">
                    <a:lnL>
                      <a:noFill/>
                    </a:lnL>
                    <a:lnR>
                      <a:noFill/>
                    </a:lnR>
                    <a:lnT>
                      <a:noFill/>
                    </a:lnT>
                    <a:lnB>
                      <a:noFill/>
                    </a:lnB>
                    <a:noFill/>
                  </a:tcPr>
                </a:tc>
                <a:tc>
                  <a:txBody>
                    <a:bodyPr/>
                    <a:lstStyle/>
                    <a:p>
                      <a:pPr>
                        <a:buNone/>
                      </a:pPr>
                      <a:r>
                        <a:rPr lang="en-US" sz="1800"/>
                        <a:t>Generates text, images, code, audio, or video.</a:t>
                      </a:r>
                    </a:p>
                  </a:txBody>
                  <a:tcPr marL="64121" marR="64121" marT="32061" marB="32061" anchor="ctr">
                    <a:lnL>
                      <a:noFill/>
                    </a:lnL>
                    <a:lnR>
                      <a:noFill/>
                    </a:lnR>
                    <a:lnT>
                      <a:noFill/>
                    </a:lnT>
                    <a:lnB>
                      <a:noFill/>
                    </a:lnB>
                    <a:noFill/>
                  </a:tcPr>
                </a:tc>
                <a:tc>
                  <a:txBody>
                    <a:bodyPr/>
                    <a:lstStyle/>
                    <a:p>
                      <a:pPr>
                        <a:buNone/>
                      </a:pPr>
                      <a:r>
                        <a:rPr lang="en-US" sz="1800"/>
                        <a:t>ChatGPT, DALL·E, Copilot, design generation, simulation</a:t>
                      </a:r>
                    </a:p>
                  </a:txBody>
                  <a:tcPr marL="64121" marR="64121" marT="32061" marB="32061" anchor="ctr">
                    <a:lnL>
                      <a:noFill/>
                    </a:lnL>
                    <a:lnR>
                      <a:noFill/>
                    </a:lnR>
                    <a:lnT>
                      <a:noFill/>
                    </a:lnT>
                    <a:lnB>
                      <a:noFill/>
                    </a:lnB>
                    <a:noFill/>
                  </a:tcPr>
                </a:tc>
                <a:extLst>
                  <a:ext uri="{0D108BD9-81ED-4DB2-BD59-A6C34878D82A}">
                    <a16:rowId xmlns:a16="http://schemas.microsoft.com/office/drawing/2014/main" val="1696879159"/>
                  </a:ext>
                </a:extLst>
              </a:tr>
            </a:tbl>
          </a:graphicData>
        </a:graphic>
      </p:graphicFrame>
    </p:spTree>
    <p:extLst>
      <p:ext uri="{BB962C8B-B14F-4D97-AF65-F5344CB8AC3E}">
        <p14:creationId xmlns:p14="http://schemas.microsoft.com/office/powerpoint/2010/main" val="2642316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9F2874-D99F-2EF4-FEEF-56947C1884BB}"/>
              </a:ext>
            </a:extLst>
          </p:cNvPr>
          <p:cNvSpPr>
            <a:spLocks noGrp="1"/>
          </p:cNvSpPr>
          <p:nvPr>
            <p:ph type="body" sz="quarter" idx="15"/>
          </p:nvPr>
        </p:nvSpPr>
        <p:spPr/>
        <p:txBody>
          <a:bodyPr/>
          <a:lstStyle/>
          <a:p>
            <a:r>
              <a:rPr lang="en-GB"/>
              <a:t>The history of AI, according to AI</a:t>
            </a:r>
            <a:endParaRPr lang="en-US"/>
          </a:p>
        </p:txBody>
      </p:sp>
      <p:sp>
        <p:nvSpPr>
          <p:cNvPr id="3" name="Text Placeholder 2">
            <a:extLst>
              <a:ext uri="{FF2B5EF4-FFF2-40B4-BE49-F238E27FC236}">
                <a16:creationId xmlns:a16="http://schemas.microsoft.com/office/drawing/2014/main" id="{1C4EDA87-50E6-5452-3D60-9F340A466EB6}"/>
              </a:ext>
            </a:extLst>
          </p:cNvPr>
          <p:cNvSpPr>
            <a:spLocks noGrp="1"/>
          </p:cNvSpPr>
          <p:nvPr>
            <p:ph type="body" sz="quarter" idx="14"/>
          </p:nvPr>
        </p:nvSpPr>
        <p:spPr/>
        <p:txBody>
          <a:bodyPr/>
          <a:lstStyle/>
          <a:p>
            <a:endParaRPr lang="en-US"/>
          </a:p>
        </p:txBody>
      </p:sp>
      <p:pic>
        <p:nvPicPr>
          <p:cNvPr id="8" name="Content Placeholder 7">
            <a:extLst>
              <a:ext uri="{FF2B5EF4-FFF2-40B4-BE49-F238E27FC236}">
                <a16:creationId xmlns:a16="http://schemas.microsoft.com/office/drawing/2014/main" id="{A1D0D7E2-0B54-78A5-C036-83233A3339D4}"/>
              </a:ext>
            </a:extLst>
          </p:cNvPr>
          <p:cNvPicPr>
            <a:picLocks noGrp="1" noChangeAspect="1"/>
          </p:cNvPicPr>
          <p:nvPr>
            <p:ph sz="quarter" idx="16"/>
          </p:nvPr>
        </p:nvPicPr>
        <p:blipFill>
          <a:blip r:embed="rId2"/>
          <a:srcRect t="6783" b="6343"/>
          <a:stretch>
            <a:fillRect/>
          </a:stretch>
        </p:blipFill>
        <p:spPr>
          <a:xfrm>
            <a:off x="1868990" y="1179872"/>
            <a:ext cx="8646610" cy="5118823"/>
          </a:xfrm>
          <a:prstGeom prst="rect">
            <a:avLst/>
          </a:prstGeom>
        </p:spPr>
      </p:pic>
      <p:sp>
        <p:nvSpPr>
          <p:cNvPr id="6" name="Text Placeholder 5">
            <a:extLst>
              <a:ext uri="{FF2B5EF4-FFF2-40B4-BE49-F238E27FC236}">
                <a16:creationId xmlns:a16="http://schemas.microsoft.com/office/drawing/2014/main" id="{FAE6959D-B19D-5E13-B82C-E160E55B234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94933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AAB12-BA00-DA86-4E10-0FB21B3386CE}"/>
            </a:ext>
          </a:extLst>
        </p:cNvPr>
        <p:cNvGrpSpPr/>
        <p:nvPr/>
      </p:nvGrpSpPr>
      <p:grpSpPr>
        <a:xfrm>
          <a:off x="0" y="0"/>
          <a:ext cx="0" cy="0"/>
          <a:chOff x="0" y="0"/>
          <a:chExt cx="0" cy="0"/>
        </a:xfrm>
      </p:grpSpPr>
      <p:pic>
        <p:nvPicPr>
          <p:cNvPr id="15" name="Content Placeholder 7">
            <a:extLst>
              <a:ext uri="{FF2B5EF4-FFF2-40B4-BE49-F238E27FC236}">
                <a16:creationId xmlns:a16="http://schemas.microsoft.com/office/drawing/2014/main" id="{DA5CD5E8-4271-D85D-A43A-D9016793B790}"/>
              </a:ext>
            </a:extLst>
          </p:cNvPr>
          <p:cNvPicPr>
            <a:picLocks noGrp="1" noChangeAspect="1"/>
          </p:cNvPicPr>
          <p:nvPr>
            <p:ph sz="quarter" idx="16"/>
          </p:nvPr>
        </p:nvPicPr>
        <p:blipFill>
          <a:blip r:embed="rId2"/>
          <a:srcRect t="6783" b="6343"/>
          <a:stretch>
            <a:fillRect/>
          </a:stretch>
        </p:blipFill>
        <p:spPr>
          <a:xfrm>
            <a:off x="1868990" y="1179872"/>
            <a:ext cx="8646610" cy="5118823"/>
          </a:xfrm>
          <a:prstGeom prst="rect">
            <a:avLst/>
          </a:prstGeom>
        </p:spPr>
      </p:pic>
      <p:sp>
        <p:nvSpPr>
          <p:cNvPr id="2" name="Text Placeholder 1">
            <a:extLst>
              <a:ext uri="{FF2B5EF4-FFF2-40B4-BE49-F238E27FC236}">
                <a16:creationId xmlns:a16="http://schemas.microsoft.com/office/drawing/2014/main" id="{870B1CCC-C002-7C79-F906-843D9BC9F470}"/>
              </a:ext>
            </a:extLst>
          </p:cNvPr>
          <p:cNvSpPr>
            <a:spLocks noGrp="1"/>
          </p:cNvSpPr>
          <p:nvPr>
            <p:ph type="body" sz="quarter" idx="15"/>
          </p:nvPr>
        </p:nvSpPr>
        <p:spPr/>
        <p:txBody>
          <a:bodyPr/>
          <a:lstStyle/>
          <a:p>
            <a:r>
              <a:rPr lang="en-GB"/>
              <a:t>The history of AI, according to AI</a:t>
            </a:r>
            <a:endParaRPr lang="en-US"/>
          </a:p>
        </p:txBody>
      </p:sp>
      <p:sp>
        <p:nvSpPr>
          <p:cNvPr id="3" name="Text Placeholder 2">
            <a:extLst>
              <a:ext uri="{FF2B5EF4-FFF2-40B4-BE49-F238E27FC236}">
                <a16:creationId xmlns:a16="http://schemas.microsoft.com/office/drawing/2014/main" id="{909AD6F8-715C-723B-7057-E6A0E9A4EFD5}"/>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0A94565E-B6C0-70E5-5561-2AED402C3521}"/>
              </a:ext>
            </a:extLst>
          </p:cNvPr>
          <p:cNvSpPr>
            <a:spLocks noGrp="1"/>
          </p:cNvSpPr>
          <p:nvPr>
            <p:ph type="body" sz="quarter" idx="13"/>
          </p:nvPr>
        </p:nvSpPr>
        <p:spPr/>
        <p:txBody>
          <a:bodyPr/>
          <a:lstStyle/>
          <a:p>
            <a:endParaRPr lang="en-US"/>
          </a:p>
        </p:txBody>
      </p:sp>
      <p:sp>
        <p:nvSpPr>
          <p:cNvPr id="9" name="Oval 8">
            <a:extLst>
              <a:ext uri="{FF2B5EF4-FFF2-40B4-BE49-F238E27FC236}">
                <a16:creationId xmlns:a16="http://schemas.microsoft.com/office/drawing/2014/main" id="{9CF68292-D673-AF76-7D2E-01CEB60961BE}"/>
              </a:ext>
            </a:extLst>
          </p:cNvPr>
          <p:cNvSpPr/>
          <p:nvPr/>
        </p:nvSpPr>
        <p:spPr>
          <a:xfrm>
            <a:off x="2059566" y="5465003"/>
            <a:ext cx="1655184" cy="833692"/>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8BA605-146A-384B-714A-DADA61CB6F46}"/>
              </a:ext>
            </a:extLst>
          </p:cNvPr>
          <p:cNvSpPr/>
          <p:nvPr/>
        </p:nvSpPr>
        <p:spPr>
          <a:xfrm>
            <a:off x="3571760" y="5197682"/>
            <a:ext cx="1524332" cy="991615"/>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53F149F-BBFE-B7DD-8EC6-4AEE23C1FF93}"/>
              </a:ext>
            </a:extLst>
          </p:cNvPr>
          <p:cNvSpPr/>
          <p:nvPr/>
        </p:nvSpPr>
        <p:spPr>
          <a:xfrm>
            <a:off x="6798862" y="4579856"/>
            <a:ext cx="1277419" cy="737903"/>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59DD573-F11F-C454-E2D9-C3E1915B1F56}"/>
              </a:ext>
            </a:extLst>
          </p:cNvPr>
          <p:cNvSpPr/>
          <p:nvPr/>
        </p:nvSpPr>
        <p:spPr>
          <a:xfrm>
            <a:off x="8667750" y="4435132"/>
            <a:ext cx="1657839" cy="737903"/>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EADC4EF-FFEF-1564-C1A7-7F673CA08438}"/>
              </a:ext>
            </a:extLst>
          </p:cNvPr>
          <p:cNvSpPr/>
          <p:nvPr/>
        </p:nvSpPr>
        <p:spPr>
          <a:xfrm>
            <a:off x="3529171" y="1812718"/>
            <a:ext cx="1566921" cy="1854407"/>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521D989-FBB0-44D3-2B26-38DD3D7CEBEB}"/>
              </a:ext>
            </a:extLst>
          </p:cNvPr>
          <p:cNvSpPr/>
          <p:nvPr/>
        </p:nvSpPr>
        <p:spPr>
          <a:xfrm>
            <a:off x="5545315" y="1721610"/>
            <a:ext cx="643623" cy="583238"/>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c 28">
            <a:extLst>
              <a:ext uri="{FF2B5EF4-FFF2-40B4-BE49-F238E27FC236}">
                <a16:creationId xmlns:a16="http://schemas.microsoft.com/office/drawing/2014/main" id="{97D05E7F-3BE0-5C90-3A56-0EDE2D21D95D}"/>
              </a:ext>
            </a:extLst>
          </p:cNvPr>
          <p:cNvSpPr/>
          <p:nvPr/>
        </p:nvSpPr>
        <p:spPr>
          <a:xfrm rot="10800000">
            <a:off x="4994633" y="2013564"/>
            <a:ext cx="1101366" cy="2526260"/>
          </a:xfrm>
          <a:prstGeom prst="arc">
            <a:avLst>
              <a:gd name="adj1" fmla="val 16444890"/>
              <a:gd name="adj2" fmla="val 5093069"/>
            </a:avLst>
          </a:prstGeom>
          <a:ln w="12700">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Oval 30">
            <a:extLst>
              <a:ext uri="{FF2B5EF4-FFF2-40B4-BE49-F238E27FC236}">
                <a16:creationId xmlns:a16="http://schemas.microsoft.com/office/drawing/2014/main" id="{0383E617-2B5C-92AE-3785-2A4184B83A2A}"/>
              </a:ext>
            </a:extLst>
          </p:cNvPr>
          <p:cNvSpPr/>
          <p:nvPr/>
        </p:nvSpPr>
        <p:spPr>
          <a:xfrm>
            <a:off x="5315120" y="4494362"/>
            <a:ext cx="487331" cy="309722"/>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D6C6CB-EDB0-86DA-CC75-3B5493A819C4}"/>
              </a:ext>
            </a:extLst>
          </p:cNvPr>
          <p:cNvSpPr/>
          <p:nvPr/>
        </p:nvSpPr>
        <p:spPr>
          <a:xfrm>
            <a:off x="6953855" y="1812718"/>
            <a:ext cx="1566921" cy="737903"/>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894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672E85-EB1C-0216-8691-4884C01937B0}"/>
              </a:ext>
            </a:extLst>
          </p:cNvPr>
          <p:cNvSpPr>
            <a:spLocks noGrp="1"/>
          </p:cNvSpPr>
          <p:nvPr>
            <p:ph type="body" sz="quarter" idx="15"/>
          </p:nvPr>
        </p:nvSpPr>
        <p:spPr/>
        <p:txBody>
          <a:bodyPr lIns="0" tIns="0" rIns="0" bIns="0">
            <a:normAutofit/>
          </a:bodyPr>
          <a:lstStyle/>
          <a:p>
            <a:pPr>
              <a:spcAft>
                <a:spcPts val="600"/>
              </a:spcAft>
            </a:pPr>
            <a:r>
              <a:rPr lang="en-US"/>
              <a:t>The history of AI, according to AI (and James)</a:t>
            </a:r>
          </a:p>
        </p:txBody>
      </p:sp>
      <p:sp>
        <p:nvSpPr>
          <p:cNvPr id="5" name="Text Placeholder 4">
            <a:extLst>
              <a:ext uri="{FF2B5EF4-FFF2-40B4-BE49-F238E27FC236}">
                <a16:creationId xmlns:a16="http://schemas.microsoft.com/office/drawing/2014/main" id="{C9C2B50A-8037-DDDF-7362-E6F0C26FE744}"/>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71A508A6-6984-2A64-6981-D101DFDB16CB}"/>
              </a:ext>
            </a:extLst>
          </p:cNvPr>
          <p:cNvSpPr>
            <a:spLocks noGrp="1"/>
          </p:cNvSpPr>
          <p:nvPr>
            <p:ph type="body" sz="quarter" idx="13"/>
          </p:nvPr>
        </p:nvSpPr>
        <p:spPr/>
        <p:txBody>
          <a:bodyPr/>
          <a:lstStyle/>
          <a:p>
            <a:endParaRPr lang="en-US"/>
          </a:p>
        </p:txBody>
      </p:sp>
      <p:graphicFrame>
        <p:nvGraphicFramePr>
          <p:cNvPr id="3" name="Table 2">
            <a:extLst>
              <a:ext uri="{FF2B5EF4-FFF2-40B4-BE49-F238E27FC236}">
                <a16:creationId xmlns:a16="http://schemas.microsoft.com/office/drawing/2014/main" id="{76EBEE34-7E6F-5D78-A680-D89179350AA0}"/>
              </a:ext>
            </a:extLst>
          </p:cNvPr>
          <p:cNvGraphicFramePr>
            <a:graphicFrameLocks noGrp="1"/>
          </p:cNvGraphicFramePr>
          <p:nvPr>
            <p:extLst>
              <p:ext uri="{D42A27DB-BD31-4B8C-83A1-F6EECF244321}">
                <p14:modId xmlns:p14="http://schemas.microsoft.com/office/powerpoint/2010/main" val="55679503"/>
              </p:ext>
            </p:extLst>
          </p:nvPr>
        </p:nvGraphicFramePr>
        <p:xfrm>
          <a:off x="481290" y="1513840"/>
          <a:ext cx="11226338" cy="4634135"/>
        </p:xfrm>
        <a:graphic>
          <a:graphicData uri="http://schemas.openxmlformats.org/drawingml/2006/table">
            <a:tbl>
              <a:tblPr/>
              <a:tblGrid>
                <a:gridCol w="1945362">
                  <a:extLst>
                    <a:ext uri="{9D8B030D-6E8A-4147-A177-3AD203B41FA5}">
                      <a16:colId xmlns:a16="http://schemas.microsoft.com/office/drawing/2014/main" val="2972059890"/>
                    </a:ext>
                  </a:extLst>
                </a:gridCol>
                <a:gridCol w="5483406">
                  <a:extLst>
                    <a:ext uri="{9D8B030D-6E8A-4147-A177-3AD203B41FA5}">
                      <a16:colId xmlns:a16="http://schemas.microsoft.com/office/drawing/2014/main" val="3537905016"/>
                    </a:ext>
                  </a:extLst>
                </a:gridCol>
                <a:gridCol w="3797570">
                  <a:extLst>
                    <a:ext uri="{9D8B030D-6E8A-4147-A177-3AD203B41FA5}">
                      <a16:colId xmlns:a16="http://schemas.microsoft.com/office/drawing/2014/main" val="379790434"/>
                    </a:ext>
                  </a:extLst>
                </a:gridCol>
              </a:tblGrid>
              <a:tr h="325203">
                <a:tc>
                  <a:txBody>
                    <a:bodyPr/>
                    <a:lstStyle/>
                    <a:p>
                      <a:pPr>
                        <a:buNone/>
                      </a:pPr>
                      <a:r>
                        <a:rPr lang="en-US" sz="1500" b="1"/>
                        <a:t>Era</a:t>
                      </a:r>
                    </a:p>
                  </a:txBody>
                  <a:tcPr marL="76339" marR="76339" marT="38170" marB="38170" anchor="ctr">
                    <a:lnL>
                      <a:noFill/>
                    </a:lnL>
                    <a:lnR>
                      <a:noFill/>
                    </a:lnR>
                    <a:lnT>
                      <a:noFill/>
                    </a:lnT>
                    <a:lnB>
                      <a:noFill/>
                    </a:lnB>
                    <a:noFill/>
                  </a:tcPr>
                </a:tc>
                <a:tc>
                  <a:txBody>
                    <a:bodyPr/>
                    <a:lstStyle/>
                    <a:p>
                      <a:pPr>
                        <a:buNone/>
                      </a:pPr>
                      <a:r>
                        <a:rPr lang="en-US" sz="1500" b="1"/>
                        <a:t>Key Moments</a:t>
                      </a:r>
                    </a:p>
                  </a:txBody>
                  <a:tcPr marL="76339" marR="76339" marT="38170" marB="38170" anchor="ctr">
                    <a:lnL>
                      <a:noFill/>
                    </a:lnL>
                    <a:lnR>
                      <a:noFill/>
                    </a:lnR>
                    <a:lnT>
                      <a:noFill/>
                    </a:lnT>
                    <a:lnB>
                      <a:noFill/>
                    </a:lnB>
                    <a:noFill/>
                  </a:tcPr>
                </a:tc>
                <a:tc>
                  <a:txBody>
                    <a:bodyPr/>
                    <a:lstStyle/>
                    <a:p>
                      <a:pPr>
                        <a:buNone/>
                      </a:pPr>
                      <a:r>
                        <a:rPr lang="en-US" sz="1500" b="1"/>
                        <a:t>Why It Matters</a:t>
                      </a:r>
                    </a:p>
                  </a:txBody>
                  <a:tcPr marL="76339" marR="76339" marT="38170" marB="38170" anchor="ctr">
                    <a:lnL>
                      <a:noFill/>
                    </a:lnL>
                    <a:lnR>
                      <a:noFill/>
                    </a:lnR>
                    <a:lnT>
                      <a:noFill/>
                    </a:lnT>
                    <a:lnB>
                      <a:noFill/>
                    </a:lnB>
                    <a:noFill/>
                  </a:tcPr>
                </a:tc>
                <a:extLst>
                  <a:ext uri="{0D108BD9-81ED-4DB2-BD59-A6C34878D82A}">
                    <a16:rowId xmlns:a16="http://schemas.microsoft.com/office/drawing/2014/main" val="1853643707"/>
                  </a:ext>
                </a:extLst>
              </a:tr>
              <a:tr h="813006">
                <a:tc>
                  <a:txBody>
                    <a:bodyPr/>
                    <a:lstStyle/>
                    <a:p>
                      <a:pPr>
                        <a:buNone/>
                      </a:pPr>
                      <a:r>
                        <a:rPr lang="en-US" sz="1500" b="0"/>
                        <a:t>1950s – 1970s</a:t>
                      </a:r>
                    </a:p>
                  </a:txBody>
                  <a:tcPr marL="76339" marR="76339" marT="38170" marB="38170" anchor="ctr">
                    <a:lnL>
                      <a:noFill/>
                    </a:lnL>
                    <a:lnR>
                      <a:noFill/>
                    </a:lnR>
                    <a:lnT>
                      <a:noFill/>
                    </a:lnT>
                    <a:lnB>
                      <a:noFill/>
                    </a:lnB>
                    <a:noFill/>
                  </a:tcPr>
                </a:tc>
                <a:tc>
                  <a:txBody>
                    <a:bodyPr/>
                    <a:lstStyle/>
                    <a:p>
                      <a:pPr marL="285750" indent="-285750">
                        <a:buFont typeface="Arial" panose="020B0604020202020204" pitchFamily="34" charset="0"/>
                        <a:buChar char="•"/>
                      </a:pPr>
                      <a:r>
                        <a:rPr lang="en-US" sz="1500"/>
                        <a:t>Turing poses the AI question (1950) </a:t>
                      </a:r>
                    </a:p>
                    <a:p>
                      <a:pPr marL="285750" indent="-285750">
                        <a:buFont typeface="Arial" panose="020B0604020202020204" pitchFamily="34" charset="0"/>
                        <a:buChar char="•"/>
                      </a:pPr>
                      <a:r>
                        <a:rPr lang="en-US" sz="1500"/>
                        <a:t>Early problem-solving programs </a:t>
                      </a:r>
                    </a:p>
                    <a:p>
                      <a:pPr marL="285750" indent="-285750">
                        <a:buFont typeface="Arial" panose="020B0604020202020204" pitchFamily="34" charset="0"/>
                        <a:buChar char="•"/>
                      </a:pPr>
                      <a:r>
                        <a:rPr lang="en-US" sz="1500"/>
                        <a:t>Term “Artificial Intelligence” coined (1956)</a:t>
                      </a:r>
                    </a:p>
                  </a:txBody>
                  <a:tcPr marL="76339" marR="76339" marT="38170" marB="38170" anchor="ctr">
                    <a:lnL>
                      <a:noFill/>
                    </a:lnL>
                    <a:lnR>
                      <a:noFill/>
                    </a:lnR>
                    <a:lnT>
                      <a:noFill/>
                    </a:lnT>
                    <a:lnB>
                      <a:noFill/>
                    </a:lnB>
                    <a:noFill/>
                  </a:tcPr>
                </a:tc>
                <a:tc>
                  <a:txBody>
                    <a:bodyPr/>
                    <a:lstStyle/>
                    <a:p>
                      <a:pPr>
                        <a:buNone/>
                      </a:pPr>
                      <a:r>
                        <a:rPr lang="en-US" sz="1500"/>
                        <a:t>Establishes the foundation for machines performing human-like reasoning.</a:t>
                      </a:r>
                    </a:p>
                  </a:txBody>
                  <a:tcPr marL="76339" marR="76339" marT="38170" marB="38170" anchor="ctr">
                    <a:lnL>
                      <a:noFill/>
                    </a:lnL>
                    <a:lnR>
                      <a:noFill/>
                    </a:lnR>
                    <a:lnT>
                      <a:noFill/>
                    </a:lnT>
                    <a:lnB>
                      <a:noFill/>
                    </a:lnB>
                    <a:noFill/>
                  </a:tcPr>
                </a:tc>
                <a:extLst>
                  <a:ext uri="{0D108BD9-81ED-4DB2-BD59-A6C34878D82A}">
                    <a16:rowId xmlns:a16="http://schemas.microsoft.com/office/drawing/2014/main" val="13824220"/>
                  </a:ext>
                </a:extLst>
              </a:tr>
              <a:tr h="813006">
                <a:tc>
                  <a:txBody>
                    <a:bodyPr/>
                    <a:lstStyle/>
                    <a:p>
                      <a:pPr>
                        <a:buNone/>
                      </a:pPr>
                      <a:r>
                        <a:rPr lang="en-US" sz="1500" b="0"/>
                        <a:t>1980s – 1990s</a:t>
                      </a:r>
                    </a:p>
                  </a:txBody>
                  <a:tcPr marL="76339" marR="76339" marT="38170" marB="38170" anchor="ctr">
                    <a:lnL>
                      <a:noFill/>
                    </a:lnL>
                    <a:lnR>
                      <a:noFill/>
                    </a:lnR>
                    <a:lnT>
                      <a:noFill/>
                    </a:lnT>
                    <a:lnB>
                      <a:noFill/>
                    </a:lnB>
                    <a:noFill/>
                  </a:tcPr>
                </a:tc>
                <a:tc>
                  <a:txBody>
                    <a:bodyPr/>
                    <a:lstStyle/>
                    <a:p>
                      <a:pPr marL="285750" indent="-285750" algn="l" defTabSz="914400" rtl="0" eaLnBrk="1" latinLnBrk="0" hangingPunct="1">
                        <a:buFont typeface="Arial" panose="020B0604020202020204" pitchFamily="34" charset="0"/>
                        <a:buChar char="•"/>
                      </a:pPr>
                      <a:r>
                        <a:rPr lang="en-US" sz="1500" kern="1200">
                          <a:solidFill>
                            <a:schemeClr val="tx1"/>
                          </a:solidFill>
                          <a:latin typeface="+mn-lt"/>
                          <a:ea typeface="+mn-ea"/>
                          <a:cs typeface="+mn-cs"/>
                        </a:rPr>
                        <a:t>Expert systems used in business and industry </a:t>
                      </a:r>
                    </a:p>
                    <a:p>
                      <a:pPr marL="285750" indent="-285750" algn="l" defTabSz="914400" rtl="0" eaLnBrk="1" latinLnBrk="0" hangingPunct="1">
                        <a:buFont typeface="Arial" panose="020B0604020202020204" pitchFamily="34" charset="0"/>
                        <a:buChar char="•"/>
                      </a:pPr>
                      <a:r>
                        <a:rPr lang="en-US" sz="1500" kern="1200">
                          <a:solidFill>
                            <a:schemeClr val="tx1"/>
                          </a:solidFill>
                          <a:latin typeface="+mn-lt"/>
                          <a:ea typeface="+mn-ea"/>
                          <a:cs typeface="+mn-cs"/>
                        </a:rPr>
                        <a:t>Early speech recognition </a:t>
                      </a:r>
                    </a:p>
                    <a:p>
                      <a:pPr marL="285750" indent="-285750" algn="l" defTabSz="914400" rtl="0" eaLnBrk="1" latinLnBrk="0" hangingPunct="1">
                        <a:buFont typeface="Arial" panose="020B0604020202020204" pitchFamily="34" charset="0"/>
                        <a:buChar char="•"/>
                      </a:pPr>
                      <a:r>
                        <a:rPr lang="en-US" sz="1500" kern="1200">
                          <a:solidFill>
                            <a:schemeClr val="tx1"/>
                          </a:solidFill>
                          <a:latin typeface="+mn-lt"/>
                          <a:ea typeface="+mn-ea"/>
                          <a:cs typeface="+mn-cs"/>
                        </a:rPr>
                        <a:t>Machine learning gains traction</a:t>
                      </a:r>
                    </a:p>
                  </a:txBody>
                  <a:tcPr marL="76339" marR="76339" marT="38170" marB="38170" anchor="ctr">
                    <a:lnL>
                      <a:noFill/>
                    </a:lnL>
                    <a:lnR>
                      <a:noFill/>
                    </a:lnR>
                    <a:lnT>
                      <a:noFill/>
                    </a:lnT>
                    <a:lnB>
                      <a:noFill/>
                    </a:lnB>
                    <a:noFill/>
                  </a:tcPr>
                </a:tc>
                <a:tc>
                  <a:txBody>
                    <a:bodyPr/>
                    <a:lstStyle/>
                    <a:p>
                      <a:pPr>
                        <a:buNone/>
                      </a:pPr>
                      <a:r>
                        <a:rPr lang="en-US" sz="1500"/>
                        <a:t>AI shifts from research labs into commercial and industrial applications.</a:t>
                      </a:r>
                    </a:p>
                  </a:txBody>
                  <a:tcPr marL="76339" marR="76339" marT="38170" marB="38170" anchor="ctr">
                    <a:lnL>
                      <a:noFill/>
                    </a:lnL>
                    <a:lnR>
                      <a:noFill/>
                    </a:lnR>
                    <a:lnT>
                      <a:noFill/>
                    </a:lnT>
                    <a:lnB>
                      <a:noFill/>
                    </a:lnB>
                    <a:noFill/>
                  </a:tcPr>
                </a:tc>
                <a:extLst>
                  <a:ext uri="{0D108BD9-81ED-4DB2-BD59-A6C34878D82A}">
                    <a16:rowId xmlns:a16="http://schemas.microsoft.com/office/drawing/2014/main" val="3202859397"/>
                  </a:ext>
                </a:extLst>
              </a:tr>
              <a:tr h="569104">
                <a:tc>
                  <a:txBody>
                    <a:bodyPr/>
                    <a:lstStyle/>
                    <a:p>
                      <a:pPr>
                        <a:buNone/>
                      </a:pPr>
                      <a:r>
                        <a:rPr lang="en-US" sz="1500" b="0"/>
                        <a:t>2000s</a:t>
                      </a:r>
                    </a:p>
                  </a:txBody>
                  <a:tcPr marL="76339" marR="76339" marT="38170" marB="38170" anchor="ctr">
                    <a:lnL>
                      <a:noFill/>
                    </a:lnL>
                    <a:lnR>
                      <a:noFill/>
                    </a:lnR>
                    <a:lnT>
                      <a:noFill/>
                    </a:lnT>
                    <a:lnB>
                      <a:noFill/>
                    </a:lnB>
                    <a:noFill/>
                  </a:tcPr>
                </a:tc>
                <a:tc>
                  <a:txBody>
                    <a:bodyPr/>
                    <a:lstStyle/>
                    <a:p>
                      <a:pPr marL="285750" indent="-285750" algn="l" defTabSz="914400" rtl="0" eaLnBrk="1" latinLnBrk="0" hangingPunct="1">
                        <a:buFont typeface="Arial" panose="020B0604020202020204" pitchFamily="34" charset="0"/>
                        <a:buChar char="•"/>
                      </a:pPr>
                      <a:r>
                        <a:rPr lang="en-US" sz="1500" kern="1200">
                          <a:solidFill>
                            <a:schemeClr val="tx1"/>
                          </a:solidFill>
                          <a:latin typeface="+mn-lt"/>
                          <a:ea typeface="+mn-ea"/>
                          <a:cs typeface="+mn-cs"/>
                        </a:rPr>
                        <a:t>Rise of the internet and big data </a:t>
                      </a:r>
                    </a:p>
                    <a:p>
                      <a:pPr marL="285750" indent="-285750" algn="l" defTabSz="914400" rtl="0" eaLnBrk="1" latinLnBrk="0" hangingPunct="1">
                        <a:buFont typeface="Arial" panose="020B0604020202020204" pitchFamily="34" charset="0"/>
                        <a:buChar char="•"/>
                      </a:pPr>
                      <a:r>
                        <a:rPr lang="en-US" sz="1500" kern="1200">
                          <a:solidFill>
                            <a:schemeClr val="tx1"/>
                          </a:solidFill>
                          <a:latin typeface="+mn-lt"/>
                          <a:ea typeface="+mn-ea"/>
                          <a:cs typeface="+mn-cs"/>
                        </a:rPr>
                        <a:t>Graphics Processing Units (GPU) enable faster training</a:t>
                      </a:r>
                    </a:p>
                  </a:txBody>
                  <a:tcPr marL="76339" marR="76339" marT="38170" marB="38170" anchor="ctr">
                    <a:lnL>
                      <a:noFill/>
                    </a:lnL>
                    <a:lnR>
                      <a:noFill/>
                    </a:lnR>
                    <a:lnT>
                      <a:noFill/>
                    </a:lnT>
                    <a:lnB>
                      <a:noFill/>
                    </a:lnB>
                    <a:noFill/>
                  </a:tcPr>
                </a:tc>
                <a:tc>
                  <a:txBody>
                    <a:bodyPr/>
                    <a:lstStyle/>
                    <a:p>
                      <a:pPr>
                        <a:buNone/>
                      </a:pPr>
                      <a:r>
                        <a:rPr lang="en-US" sz="1500"/>
                        <a:t>Data and computing power reach the scale needed for modern AI.</a:t>
                      </a:r>
                    </a:p>
                  </a:txBody>
                  <a:tcPr marL="76339" marR="76339" marT="38170" marB="38170" anchor="ctr">
                    <a:lnL>
                      <a:noFill/>
                    </a:lnL>
                    <a:lnR>
                      <a:noFill/>
                    </a:lnR>
                    <a:lnT>
                      <a:noFill/>
                    </a:lnT>
                    <a:lnB>
                      <a:noFill/>
                    </a:lnB>
                    <a:noFill/>
                  </a:tcPr>
                </a:tc>
                <a:extLst>
                  <a:ext uri="{0D108BD9-81ED-4DB2-BD59-A6C34878D82A}">
                    <a16:rowId xmlns:a16="http://schemas.microsoft.com/office/drawing/2014/main" val="2730756206"/>
                  </a:ext>
                </a:extLst>
              </a:tr>
              <a:tr h="1056908">
                <a:tc>
                  <a:txBody>
                    <a:bodyPr/>
                    <a:lstStyle/>
                    <a:p>
                      <a:pPr>
                        <a:buNone/>
                      </a:pPr>
                      <a:r>
                        <a:rPr lang="en-US" sz="1500" b="0"/>
                        <a:t>2010s</a:t>
                      </a:r>
                    </a:p>
                  </a:txBody>
                  <a:tcPr marL="76339" marR="76339" marT="38170" marB="38170" anchor="ctr">
                    <a:lnL>
                      <a:noFill/>
                    </a:lnL>
                    <a:lnR>
                      <a:noFill/>
                    </a:lnR>
                    <a:lnT>
                      <a:noFill/>
                    </a:lnT>
                    <a:lnB>
                      <a:noFill/>
                    </a:lnB>
                    <a:noFill/>
                  </a:tcPr>
                </a:tc>
                <a:tc>
                  <a:txBody>
                    <a:bodyPr/>
                    <a:lstStyle/>
                    <a:p>
                      <a:pPr marL="285750" indent="-285750" algn="l" defTabSz="914400" rtl="0" eaLnBrk="1" latinLnBrk="0" hangingPunct="1">
                        <a:buFont typeface="Arial" panose="020B0604020202020204" pitchFamily="34" charset="0"/>
                        <a:buChar char="•"/>
                      </a:pPr>
                      <a:r>
                        <a:rPr lang="en-US" sz="1500" kern="1200">
                          <a:solidFill>
                            <a:schemeClr val="tx1"/>
                          </a:solidFill>
                          <a:latin typeface="+mn-lt"/>
                          <a:ea typeface="+mn-ea"/>
                          <a:cs typeface="+mn-cs"/>
                        </a:rPr>
                        <a:t>Deep learning breakthroughs in vision and speech</a:t>
                      </a:r>
                    </a:p>
                    <a:p>
                      <a:pPr marL="285750" indent="-285750" algn="l" defTabSz="914400" rtl="0" eaLnBrk="1" latinLnBrk="0" hangingPunct="1">
                        <a:buFont typeface="Arial" panose="020B0604020202020204" pitchFamily="34" charset="0"/>
                        <a:buChar char="•"/>
                      </a:pPr>
                      <a:r>
                        <a:rPr lang="en-US" sz="1500" kern="1200">
                          <a:solidFill>
                            <a:schemeClr val="tx1"/>
                          </a:solidFill>
                          <a:latin typeface="+mn-lt"/>
                          <a:ea typeface="+mn-ea"/>
                          <a:cs typeface="+mn-cs"/>
                        </a:rPr>
                        <a:t>AI powers everyday products: search, translations, recommendations</a:t>
                      </a:r>
                    </a:p>
                  </a:txBody>
                  <a:tcPr marL="76339" marR="76339" marT="38170" marB="38170" anchor="ctr">
                    <a:lnL>
                      <a:noFill/>
                    </a:lnL>
                    <a:lnR>
                      <a:noFill/>
                    </a:lnR>
                    <a:lnT>
                      <a:noFill/>
                    </a:lnT>
                    <a:lnB>
                      <a:noFill/>
                    </a:lnB>
                    <a:noFill/>
                  </a:tcPr>
                </a:tc>
                <a:tc>
                  <a:txBody>
                    <a:bodyPr/>
                    <a:lstStyle/>
                    <a:p>
                      <a:pPr>
                        <a:buNone/>
                      </a:pPr>
                      <a:r>
                        <a:rPr lang="en-US" sz="1500"/>
                        <a:t>AI becomes embedded in global consumer and enterprise technology.</a:t>
                      </a:r>
                    </a:p>
                  </a:txBody>
                  <a:tcPr marL="76339" marR="76339" marT="38170" marB="38170" anchor="ctr">
                    <a:lnL>
                      <a:noFill/>
                    </a:lnL>
                    <a:lnR>
                      <a:noFill/>
                    </a:lnR>
                    <a:lnT>
                      <a:noFill/>
                    </a:lnT>
                    <a:lnB>
                      <a:noFill/>
                    </a:lnB>
                    <a:noFill/>
                  </a:tcPr>
                </a:tc>
                <a:extLst>
                  <a:ext uri="{0D108BD9-81ED-4DB2-BD59-A6C34878D82A}">
                    <a16:rowId xmlns:a16="http://schemas.microsoft.com/office/drawing/2014/main" val="3231858979"/>
                  </a:ext>
                </a:extLst>
              </a:tr>
              <a:tr h="1056908">
                <a:tc>
                  <a:txBody>
                    <a:bodyPr/>
                    <a:lstStyle/>
                    <a:p>
                      <a:pPr>
                        <a:buNone/>
                      </a:pPr>
                      <a:r>
                        <a:rPr lang="en-US" sz="1500" b="0"/>
                        <a:t>2020s – Today</a:t>
                      </a:r>
                    </a:p>
                  </a:txBody>
                  <a:tcPr marL="76339" marR="76339" marT="38170" marB="38170" anchor="ctr">
                    <a:lnL>
                      <a:noFill/>
                    </a:lnL>
                    <a:lnR>
                      <a:noFill/>
                    </a:lnR>
                    <a:lnT>
                      <a:noFill/>
                    </a:lnT>
                    <a:lnB>
                      <a:noFill/>
                    </a:lnB>
                    <a:noFill/>
                  </a:tcPr>
                </a:tc>
                <a:tc>
                  <a:txBody>
                    <a:bodyPr/>
                    <a:lstStyle/>
                    <a:p>
                      <a:pPr marL="285750" indent="-285750" algn="l" defTabSz="914400" rtl="0" eaLnBrk="1" latinLnBrk="0" hangingPunct="1">
                        <a:buFont typeface="Arial" panose="020B0604020202020204" pitchFamily="34" charset="0"/>
                        <a:buChar char="•"/>
                      </a:pPr>
                      <a:r>
                        <a:rPr lang="en-US" sz="1500" kern="1200">
                          <a:solidFill>
                            <a:schemeClr val="tx1"/>
                          </a:solidFill>
                          <a:latin typeface="+mn-lt"/>
                          <a:ea typeface="+mn-ea"/>
                          <a:cs typeface="+mn-cs"/>
                        </a:rPr>
                        <a:t>Generative AI emerges </a:t>
                      </a:r>
                    </a:p>
                    <a:p>
                      <a:pPr marL="285750" indent="-285750" algn="l" defTabSz="914400" rtl="0" eaLnBrk="1" latinLnBrk="0" hangingPunct="1">
                        <a:buFont typeface="Arial" panose="020B0604020202020204" pitchFamily="34" charset="0"/>
                        <a:buChar char="•"/>
                      </a:pPr>
                      <a:r>
                        <a:rPr lang="en-US" sz="1500" kern="1200">
                          <a:solidFill>
                            <a:schemeClr val="tx1"/>
                          </a:solidFill>
                          <a:latin typeface="+mn-lt"/>
                          <a:ea typeface="+mn-ea"/>
                          <a:cs typeface="+mn-cs"/>
                        </a:rPr>
                        <a:t>Natural language interfaces </a:t>
                      </a:r>
                    </a:p>
                    <a:p>
                      <a:pPr marL="285750" indent="-285750" algn="l" defTabSz="914400" rtl="0" eaLnBrk="1" latinLnBrk="0" hangingPunct="1">
                        <a:buFont typeface="Arial" panose="020B0604020202020204" pitchFamily="34" charset="0"/>
                        <a:buChar char="•"/>
                      </a:pPr>
                      <a:r>
                        <a:rPr lang="en-US" sz="1500" kern="1200">
                          <a:solidFill>
                            <a:schemeClr val="tx1"/>
                          </a:solidFill>
                          <a:latin typeface="+mn-lt"/>
                          <a:ea typeface="+mn-ea"/>
                          <a:cs typeface="+mn-cs"/>
                        </a:rPr>
                        <a:t>Rapid acceleration in capability and accessibility</a:t>
                      </a:r>
                    </a:p>
                  </a:txBody>
                  <a:tcPr marL="76339" marR="76339" marT="38170" marB="38170" anchor="ctr">
                    <a:lnL>
                      <a:noFill/>
                    </a:lnL>
                    <a:lnR>
                      <a:noFill/>
                    </a:lnR>
                    <a:lnT>
                      <a:noFill/>
                    </a:lnT>
                    <a:lnB>
                      <a:noFill/>
                    </a:lnB>
                    <a:noFill/>
                  </a:tcPr>
                </a:tc>
                <a:tc>
                  <a:txBody>
                    <a:bodyPr/>
                    <a:lstStyle/>
                    <a:p>
                      <a:pPr>
                        <a:buNone/>
                      </a:pPr>
                      <a:r>
                        <a:rPr lang="en-US" sz="1500"/>
                        <a:t>AI becomes a creative and collaborative tool that reshapes work, communication and innovation.</a:t>
                      </a:r>
                    </a:p>
                  </a:txBody>
                  <a:tcPr marL="76339" marR="76339" marT="38170" marB="38170" anchor="ctr">
                    <a:lnL>
                      <a:noFill/>
                    </a:lnL>
                    <a:lnR>
                      <a:noFill/>
                    </a:lnR>
                    <a:lnT>
                      <a:noFill/>
                    </a:lnT>
                    <a:lnB>
                      <a:noFill/>
                    </a:lnB>
                    <a:noFill/>
                  </a:tcPr>
                </a:tc>
                <a:extLst>
                  <a:ext uri="{0D108BD9-81ED-4DB2-BD59-A6C34878D82A}">
                    <a16:rowId xmlns:a16="http://schemas.microsoft.com/office/drawing/2014/main" val="3343474501"/>
                  </a:ext>
                </a:extLst>
              </a:tr>
            </a:tbl>
          </a:graphicData>
        </a:graphic>
      </p:graphicFrame>
    </p:spTree>
    <p:extLst>
      <p:ext uri="{BB962C8B-B14F-4D97-AF65-F5344CB8AC3E}">
        <p14:creationId xmlns:p14="http://schemas.microsoft.com/office/powerpoint/2010/main" val="1042427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E3ACE-A43E-D66B-5246-A6A29D618E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F0AD474-D5CC-4AB6-3B97-C9D3E2D80CF1}"/>
              </a:ext>
            </a:extLst>
          </p:cNvPr>
          <p:cNvSpPr>
            <a:spLocks noGrp="1"/>
          </p:cNvSpPr>
          <p:nvPr>
            <p:ph type="body" sz="quarter" idx="15"/>
          </p:nvPr>
        </p:nvSpPr>
        <p:spPr/>
        <p:txBody>
          <a:bodyPr/>
          <a:lstStyle/>
          <a:p>
            <a:r>
              <a:rPr lang="en-GB"/>
              <a:t>The argument for financial advisers</a:t>
            </a:r>
            <a:endParaRPr lang="en-US"/>
          </a:p>
        </p:txBody>
      </p:sp>
    </p:spTree>
    <p:extLst>
      <p:ext uri="{BB962C8B-B14F-4D97-AF65-F5344CB8AC3E}">
        <p14:creationId xmlns:p14="http://schemas.microsoft.com/office/powerpoint/2010/main" val="218286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FD67B3-C91C-1D72-DD93-BD3268B7E458}"/>
              </a:ext>
            </a:extLst>
          </p:cNvPr>
          <p:cNvPicPr>
            <a:picLocks noChangeAspect="1"/>
          </p:cNvPicPr>
          <p:nvPr/>
        </p:nvPicPr>
        <p:blipFill>
          <a:blip r:embed="rId3"/>
          <a:stretch>
            <a:fillRect/>
          </a:stretch>
        </p:blipFill>
        <p:spPr>
          <a:xfrm>
            <a:off x="644926" y="619125"/>
            <a:ext cx="10899251" cy="5476875"/>
          </a:xfrm>
          <a:prstGeom prst="rect">
            <a:avLst/>
          </a:prstGeom>
          <a:noFill/>
        </p:spPr>
      </p:pic>
      <p:sp>
        <p:nvSpPr>
          <p:cNvPr id="3" name="TextBox 2">
            <a:extLst>
              <a:ext uri="{FF2B5EF4-FFF2-40B4-BE49-F238E27FC236}">
                <a16:creationId xmlns:a16="http://schemas.microsoft.com/office/drawing/2014/main" id="{46BC0D46-F546-88C4-5CA1-B856D0423F83}"/>
              </a:ext>
            </a:extLst>
          </p:cNvPr>
          <p:cNvSpPr txBox="1"/>
          <p:nvPr/>
        </p:nvSpPr>
        <p:spPr>
          <a:xfrm>
            <a:off x="1709928" y="6355080"/>
            <a:ext cx="9279720" cy="255566"/>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Aft>
                <a:spcPts val="600"/>
              </a:spcAft>
            </a:pPr>
            <a:r>
              <a:rPr lang="en-US" sz="800" kern="1200">
                <a:latin typeface="+mn-lt"/>
                <a:ea typeface="+mn-ea"/>
                <a:cs typeface="+mn-cs"/>
              </a:rPr>
              <a:t>Advisors</a:t>
            </a:r>
            <a:r>
              <a:rPr lang="en-US" sz="800" kern="1200" baseline="0">
                <a:latin typeface="+mn-lt"/>
                <a:ea typeface="+mn-ea"/>
                <a:cs typeface="+mn-cs"/>
              </a:rPr>
              <a:t>’ value proposition is changing</a:t>
            </a:r>
          </a:p>
          <a:p>
            <a:pPr>
              <a:lnSpc>
                <a:spcPct val="90000"/>
              </a:lnSpc>
              <a:spcAft>
                <a:spcPts val="600"/>
              </a:spcAft>
            </a:pPr>
            <a:endParaRPr lang="en-US" sz="800" kern="1200">
              <a:latin typeface="+mn-lt"/>
              <a:ea typeface="+mn-ea"/>
              <a:cs typeface="+mn-cs"/>
            </a:endParaRPr>
          </a:p>
        </p:txBody>
      </p:sp>
    </p:spTree>
    <p:extLst>
      <p:ext uri="{BB962C8B-B14F-4D97-AF65-F5344CB8AC3E}">
        <p14:creationId xmlns:p14="http://schemas.microsoft.com/office/powerpoint/2010/main" val="2618114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9921E-3CD9-77C1-668B-A5706DF2C89E}"/>
              </a:ext>
            </a:extLst>
          </p:cNvPr>
          <p:cNvPicPr>
            <a:picLocks noChangeAspect="1"/>
          </p:cNvPicPr>
          <p:nvPr/>
        </p:nvPicPr>
        <p:blipFill>
          <a:blip r:embed="rId3"/>
          <a:stretch>
            <a:fillRect/>
          </a:stretch>
        </p:blipFill>
        <p:spPr>
          <a:xfrm>
            <a:off x="671902" y="619125"/>
            <a:ext cx="10845299" cy="5476875"/>
          </a:xfrm>
          <a:prstGeom prst="rect">
            <a:avLst/>
          </a:prstGeom>
          <a:noFill/>
        </p:spPr>
      </p:pic>
      <p:sp>
        <p:nvSpPr>
          <p:cNvPr id="8" name="Text Placeholder 2">
            <a:extLst>
              <a:ext uri="{FF2B5EF4-FFF2-40B4-BE49-F238E27FC236}">
                <a16:creationId xmlns:a16="http://schemas.microsoft.com/office/drawing/2014/main" id="{76BBED4A-D512-EBC9-3D08-AC984A77D89C}"/>
              </a:ext>
            </a:extLst>
          </p:cNvPr>
          <p:cNvSpPr>
            <a:spLocks noGrp="1"/>
          </p:cNvSpPr>
          <p:nvPr>
            <p:ph type="body" sz="quarter" idx="13"/>
          </p:nvPr>
        </p:nvSpPr>
        <p:spPr>
          <a:xfrm>
            <a:off x="1709928" y="6355080"/>
            <a:ext cx="9279720" cy="255566"/>
          </a:xfrm>
        </p:spPr>
        <p:txBody>
          <a:bodyPr/>
          <a:lstStyle/>
          <a:p>
            <a:endParaRPr lang="en-US"/>
          </a:p>
        </p:txBody>
      </p:sp>
    </p:spTree>
    <p:extLst>
      <p:ext uri="{BB962C8B-B14F-4D97-AF65-F5344CB8AC3E}">
        <p14:creationId xmlns:p14="http://schemas.microsoft.com/office/powerpoint/2010/main" val="3246397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E808E-5C33-B420-8C22-8CCF906811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9E5FEC7-9717-89B3-4635-CE6C55509609}"/>
              </a:ext>
            </a:extLst>
          </p:cNvPr>
          <p:cNvSpPr txBox="1"/>
          <p:nvPr/>
        </p:nvSpPr>
        <p:spPr>
          <a:xfrm>
            <a:off x="1709928" y="6355080"/>
            <a:ext cx="9279720" cy="255566"/>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Aft>
                <a:spcPts val="600"/>
              </a:spcAft>
            </a:pPr>
            <a:r>
              <a:rPr lang="en-US" sz="800" kern="1200">
                <a:latin typeface="+mn-lt"/>
                <a:ea typeface="+mn-ea"/>
                <a:cs typeface="+mn-cs"/>
              </a:rPr>
              <a:t>Advisors</a:t>
            </a:r>
            <a:r>
              <a:rPr lang="en-US" sz="800" kern="1200" baseline="0">
                <a:latin typeface="+mn-lt"/>
                <a:ea typeface="+mn-ea"/>
                <a:cs typeface="+mn-cs"/>
              </a:rPr>
              <a:t>’ value proposition is changing</a:t>
            </a:r>
          </a:p>
          <a:p>
            <a:pPr>
              <a:lnSpc>
                <a:spcPct val="90000"/>
              </a:lnSpc>
              <a:spcAft>
                <a:spcPts val="600"/>
              </a:spcAft>
            </a:pPr>
            <a:endParaRPr lang="en-US" sz="800" kern="1200">
              <a:latin typeface="+mn-lt"/>
              <a:ea typeface="+mn-ea"/>
              <a:cs typeface="+mn-cs"/>
            </a:endParaRPr>
          </a:p>
        </p:txBody>
      </p:sp>
      <p:grpSp>
        <p:nvGrpSpPr>
          <p:cNvPr id="7" name="Group 6">
            <a:extLst>
              <a:ext uri="{FF2B5EF4-FFF2-40B4-BE49-F238E27FC236}">
                <a16:creationId xmlns:a16="http://schemas.microsoft.com/office/drawing/2014/main" id="{BE952885-3478-6FD3-E628-F5ACDB8C0CE3}"/>
              </a:ext>
            </a:extLst>
          </p:cNvPr>
          <p:cNvGrpSpPr/>
          <p:nvPr/>
        </p:nvGrpSpPr>
        <p:grpSpPr>
          <a:xfrm>
            <a:off x="644926" y="619124"/>
            <a:ext cx="10899251" cy="5476876"/>
            <a:chOff x="644926" y="619124"/>
            <a:chExt cx="10899251" cy="5476876"/>
          </a:xfrm>
        </p:grpSpPr>
        <p:pic>
          <p:nvPicPr>
            <p:cNvPr id="2" name="Picture 1">
              <a:extLst>
                <a:ext uri="{FF2B5EF4-FFF2-40B4-BE49-F238E27FC236}">
                  <a16:creationId xmlns:a16="http://schemas.microsoft.com/office/drawing/2014/main" id="{EEAD94A6-2BA9-77DA-CE70-384866EC5BB1}"/>
                </a:ext>
              </a:extLst>
            </p:cNvPr>
            <p:cNvPicPr>
              <a:picLocks noChangeAspect="1"/>
            </p:cNvPicPr>
            <p:nvPr/>
          </p:nvPicPr>
          <p:blipFill>
            <a:blip r:embed="rId3"/>
            <a:stretch>
              <a:fillRect/>
            </a:stretch>
          </p:blipFill>
          <p:spPr>
            <a:xfrm>
              <a:off x="644926" y="619125"/>
              <a:ext cx="10899251" cy="5476875"/>
            </a:xfrm>
            <a:prstGeom prst="rect">
              <a:avLst/>
            </a:prstGeom>
            <a:noFill/>
          </p:spPr>
        </p:pic>
        <p:sp>
          <p:nvSpPr>
            <p:cNvPr id="4" name="Rectangle 3">
              <a:extLst>
                <a:ext uri="{FF2B5EF4-FFF2-40B4-BE49-F238E27FC236}">
                  <a16:creationId xmlns:a16="http://schemas.microsoft.com/office/drawing/2014/main" id="{78B83AD1-7B5C-92DE-762B-4CC432982B28}"/>
                </a:ext>
              </a:extLst>
            </p:cNvPr>
            <p:cNvSpPr/>
            <p:nvPr/>
          </p:nvSpPr>
          <p:spPr>
            <a:xfrm>
              <a:off x="644926" y="619124"/>
              <a:ext cx="4769555" cy="5476875"/>
            </a:xfrm>
            <a:prstGeom prst="rect">
              <a:avLst/>
            </a:prstGeom>
            <a:solidFill>
              <a:schemeClr val="bg1">
                <a:lumMod val="95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5F09D5-AB0F-3E49-812F-54FEDB256B96}"/>
                </a:ext>
              </a:extLst>
            </p:cNvPr>
            <p:cNvSpPr/>
            <p:nvPr/>
          </p:nvSpPr>
          <p:spPr>
            <a:xfrm>
              <a:off x="8860671" y="619124"/>
              <a:ext cx="2683506" cy="4108740"/>
            </a:xfrm>
            <a:prstGeom prst="rect">
              <a:avLst/>
            </a:prstGeom>
            <a:solidFill>
              <a:schemeClr val="bg1">
                <a:lumMod val="95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1574380-A201-5F1D-E2AB-6E42292EC138}"/>
                </a:ext>
              </a:extLst>
            </p:cNvPr>
            <p:cNvSpPr/>
            <p:nvPr/>
          </p:nvSpPr>
          <p:spPr>
            <a:xfrm>
              <a:off x="8860671" y="4789775"/>
              <a:ext cx="2683506" cy="1306223"/>
            </a:xfrm>
            <a:prstGeom prst="rect">
              <a:avLst/>
            </a:prstGeom>
            <a:solidFill>
              <a:schemeClr val="bg1">
                <a:lumMod val="95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892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grey rectangular background with white text&#10;&#10;AI-generated content may be incorrect.">
            <a:extLst>
              <a:ext uri="{FF2B5EF4-FFF2-40B4-BE49-F238E27FC236}">
                <a16:creationId xmlns:a16="http://schemas.microsoft.com/office/drawing/2014/main" id="{2FD4E587-A309-CA4A-800E-B8A5048A8163}"/>
              </a:ext>
            </a:extLst>
          </p:cNvPr>
          <p:cNvPicPr>
            <a:picLocks noChangeAspect="1"/>
          </p:cNvPicPr>
          <p:nvPr/>
        </p:nvPicPr>
        <p:blipFill>
          <a:blip r:embed="rId3"/>
          <a:stretch>
            <a:fillRect/>
          </a:stretch>
        </p:blipFill>
        <p:spPr>
          <a:xfrm>
            <a:off x="557752" y="516769"/>
            <a:ext cx="11076496" cy="5596647"/>
          </a:xfrm>
          <a:prstGeom prst="rect">
            <a:avLst/>
          </a:prstGeom>
        </p:spPr>
      </p:pic>
    </p:spTree>
    <p:extLst>
      <p:ext uri="{BB962C8B-B14F-4D97-AF65-F5344CB8AC3E}">
        <p14:creationId xmlns:p14="http://schemas.microsoft.com/office/powerpoint/2010/main" val="1091596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0E0A1-BC98-EBE8-D17B-52B66E6D58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53186A-4D9C-D2E8-5AF5-3ADDE90A0BA1}"/>
              </a:ext>
            </a:extLst>
          </p:cNvPr>
          <p:cNvSpPr>
            <a:spLocks noGrp="1"/>
          </p:cNvSpPr>
          <p:nvPr>
            <p:ph type="body" sz="quarter" idx="15"/>
          </p:nvPr>
        </p:nvSpPr>
        <p:spPr/>
        <p:txBody>
          <a:bodyPr/>
          <a:lstStyle/>
          <a:p>
            <a:r>
              <a:rPr lang="en-GB"/>
              <a:t>Morningstar’s research on generative AI and financial advisers</a:t>
            </a:r>
            <a:endParaRPr lang="en-US"/>
          </a:p>
        </p:txBody>
      </p:sp>
    </p:spTree>
    <p:extLst>
      <p:ext uri="{BB962C8B-B14F-4D97-AF65-F5344CB8AC3E}">
        <p14:creationId xmlns:p14="http://schemas.microsoft.com/office/powerpoint/2010/main" val="2035017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E49E-14EE-9483-5173-8467E38B6675}"/>
              </a:ext>
            </a:extLst>
          </p:cNvPr>
          <p:cNvSpPr>
            <a:spLocks noGrp="1"/>
          </p:cNvSpPr>
          <p:nvPr>
            <p:ph type="ctrTitle"/>
          </p:nvPr>
        </p:nvSpPr>
        <p:spPr/>
        <p:txBody>
          <a:bodyPr>
            <a:normAutofit fontScale="90000"/>
          </a:bodyPr>
          <a:lstStyle/>
          <a:p>
            <a:r>
              <a:rPr lang="en-US" dirty="0">
                <a:latin typeface="MORN Intrinsic" panose="020B0504010101010104" pitchFamily="34" charset="0"/>
                <a:ea typeface="MORN Intrinsic" panose="020B0504010101010104" pitchFamily="34" charset="0"/>
                <a:cs typeface="MORN Intrinsic" panose="020B0504010101010104" pitchFamily="34" charset="0"/>
              </a:rPr>
              <a:t>What Do Investors Think About Gen AI In Financial Advisers’ Workflow?</a:t>
            </a:r>
          </a:p>
        </p:txBody>
      </p:sp>
      <p:sp>
        <p:nvSpPr>
          <p:cNvPr id="3" name="Subtitle 2">
            <a:extLst>
              <a:ext uri="{FF2B5EF4-FFF2-40B4-BE49-F238E27FC236}">
                <a16:creationId xmlns:a16="http://schemas.microsoft.com/office/drawing/2014/main" id="{A3ABCCD2-4FB8-9F59-A550-1965368EBD9D}"/>
              </a:ext>
            </a:extLst>
          </p:cNvPr>
          <p:cNvSpPr>
            <a:spLocks noGrp="1"/>
          </p:cNvSpPr>
          <p:nvPr>
            <p:ph type="subTitle" idx="1"/>
          </p:nvPr>
        </p:nvSpPr>
        <p:spPr/>
        <p:txBody>
          <a:bodyPr/>
          <a:lstStyle/>
          <a:p>
            <a:r>
              <a:rPr lang="en-US">
                <a:latin typeface="MORN Intrinsic" panose="020B0504010101010104" pitchFamily="34" charset="0"/>
                <a:ea typeface="MORN Intrinsic" panose="020B0504010101010104" pitchFamily="34" charset="0"/>
                <a:cs typeface="MORN Intrinsic" panose="020B0504010101010104" pitchFamily="34" charset="0"/>
              </a:rPr>
              <a:t>James Street, Senior Wealth Solutions Manager, Client Strategy</a:t>
            </a:r>
          </a:p>
          <a:p>
            <a:r>
              <a:rPr lang="en-US">
                <a:latin typeface="MORN Intrinsic" panose="020B0504010101010104" pitchFamily="34" charset="0"/>
                <a:ea typeface="MORN Intrinsic" panose="020B0504010101010104" pitchFamily="34" charset="0"/>
                <a:cs typeface="MORN Intrinsic" panose="020B0504010101010104" pitchFamily="34" charset="0"/>
              </a:rPr>
              <a:t>November 2025</a:t>
            </a:r>
          </a:p>
          <a:p>
            <a:endParaRPr lang="en-US">
              <a:latin typeface="MORN Intrinsic" panose="020B0504010101010104" pitchFamily="34" charset="0"/>
              <a:ea typeface="MORN Intrinsic" panose="020B0504010101010104" pitchFamily="34" charset="0"/>
              <a:cs typeface="MORN Intrinsic" panose="020B0504010101010104" pitchFamily="34" charset="0"/>
            </a:endParaRPr>
          </a:p>
        </p:txBody>
      </p:sp>
      <p:pic>
        <p:nvPicPr>
          <p:cNvPr id="9" name="Picture 8">
            <a:extLst>
              <a:ext uri="{FF2B5EF4-FFF2-40B4-BE49-F238E27FC236}">
                <a16:creationId xmlns:a16="http://schemas.microsoft.com/office/drawing/2014/main" id="{8C359873-199C-63C9-FE5F-57360777FBD1}"/>
              </a:ext>
            </a:extLst>
          </p:cNvPr>
          <p:cNvPicPr>
            <a:picLocks noChangeAspect="1"/>
          </p:cNvPicPr>
          <p:nvPr/>
        </p:nvPicPr>
        <p:blipFill>
          <a:blip r:embed="rId3">
            <a:extLst>
              <a:ext uri="{28A0092B-C50C-407E-A947-70E740481C1C}">
                <a14:useLocalDpi xmlns:a14="http://schemas.microsoft.com/office/drawing/2010/main" val="0"/>
              </a:ext>
            </a:extLst>
          </a:blip>
          <a:srcRect l="11480" t="8176" r="9940" b="39634"/>
          <a:stretch>
            <a:fillRect/>
          </a:stretch>
        </p:blipFill>
        <p:spPr>
          <a:xfrm>
            <a:off x="7895646" y="2073197"/>
            <a:ext cx="1319916" cy="1371600"/>
          </a:xfrm>
          <a:prstGeom prst="flowChartConnector">
            <a:avLst/>
          </a:prstGeom>
        </p:spPr>
      </p:pic>
    </p:spTree>
    <p:extLst>
      <p:ext uri="{BB962C8B-B14F-4D97-AF65-F5344CB8AC3E}">
        <p14:creationId xmlns:p14="http://schemas.microsoft.com/office/powerpoint/2010/main" val="3259890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42A98-5974-92E2-DBA5-9C6D6DF8C814}"/>
            </a:ext>
          </a:extLst>
        </p:cNvPr>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DABA16FC-637F-5AF0-7A95-40618BB64C21}"/>
              </a:ext>
            </a:extLst>
          </p:cNvPr>
          <p:cNvGraphicFramePr/>
          <p:nvPr>
            <p:extLst>
              <p:ext uri="{D42A27DB-BD31-4B8C-83A1-F6EECF244321}">
                <p14:modId xmlns:p14="http://schemas.microsoft.com/office/powerpoint/2010/main" val="1087841427"/>
              </p:ext>
            </p:extLst>
          </p:nvPr>
        </p:nvGraphicFramePr>
        <p:xfrm>
          <a:off x="940825" y="101716"/>
          <a:ext cx="10310351" cy="6654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3708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5EC6C-1B82-73A0-8002-0948C1295A10}"/>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1B9EC33-EE91-0E7A-1760-A97C1914AB73}"/>
              </a:ext>
            </a:extLst>
          </p:cNvPr>
          <p:cNvGraphicFramePr/>
          <p:nvPr>
            <p:extLst>
              <p:ext uri="{D42A27DB-BD31-4B8C-83A1-F6EECF244321}">
                <p14:modId xmlns:p14="http://schemas.microsoft.com/office/powerpoint/2010/main" val="3588983390"/>
              </p:ext>
            </p:extLst>
          </p:nvPr>
        </p:nvGraphicFramePr>
        <p:xfrm>
          <a:off x="940825" y="101716"/>
          <a:ext cx="10310351" cy="6654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3674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013B765-5849-AFE6-997B-F9E492F19041}"/>
              </a:ext>
            </a:extLst>
          </p:cNvPr>
          <p:cNvGraphicFramePr>
            <a:graphicFrameLocks noGrp="1"/>
          </p:cNvGraphicFramePr>
          <p:nvPr>
            <p:extLst>
              <p:ext uri="{D42A27DB-BD31-4B8C-83A1-F6EECF244321}">
                <p14:modId xmlns:p14="http://schemas.microsoft.com/office/powerpoint/2010/main" val="222153877"/>
              </p:ext>
            </p:extLst>
          </p:nvPr>
        </p:nvGraphicFramePr>
        <p:xfrm>
          <a:off x="187118" y="212036"/>
          <a:ext cx="11880965" cy="6453807"/>
        </p:xfrm>
        <a:graphic>
          <a:graphicData uri="http://schemas.openxmlformats.org/drawingml/2006/table">
            <a:tbl>
              <a:tblPr firstRow="1" bandRow="1">
                <a:tableStyleId>{073A0DAA-6AF3-43AB-8588-CEC1D06C72B9}</a:tableStyleId>
              </a:tblPr>
              <a:tblGrid>
                <a:gridCol w="4746941">
                  <a:extLst>
                    <a:ext uri="{9D8B030D-6E8A-4147-A177-3AD203B41FA5}">
                      <a16:colId xmlns:a16="http://schemas.microsoft.com/office/drawing/2014/main" val="2135048954"/>
                    </a:ext>
                  </a:extLst>
                </a:gridCol>
                <a:gridCol w="7134024">
                  <a:extLst>
                    <a:ext uri="{9D8B030D-6E8A-4147-A177-3AD203B41FA5}">
                      <a16:colId xmlns:a16="http://schemas.microsoft.com/office/drawing/2014/main" val="4050453969"/>
                    </a:ext>
                  </a:extLst>
                </a:gridCol>
              </a:tblGrid>
              <a:tr h="441441">
                <a:tc>
                  <a:txBody>
                    <a:bodyPr/>
                    <a:lstStyle/>
                    <a:p>
                      <a:pPr marL="0" marR="0">
                        <a:spcBef>
                          <a:spcPts val="0"/>
                        </a:spcBef>
                        <a:spcAft>
                          <a:spcPts val="0"/>
                        </a:spcAft>
                      </a:pPr>
                      <a:endParaRPr lang="en-US" sz="2000" b="1">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endParaRPr>
                    </a:p>
                  </a:txBody>
                  <a:tcPr marL="68562" marR="68562" marT="8888" marB="8888" anchor="b">
                    <a:solidFill>
                      <a:srgbClr val="E1DBEB"/>
                    </a:solidFill>
                  </a:tcPr>
                </a:tc>
                <a:tc>
                  <a:txBody>
                    <a:bodyPr/>
                    <a:lstStyle/>
                    <a:p>
                      <a:pPr marL="0" marR="0">
                        <a:spcBef>
                          <a:spcPts val="0"/>
                        </a:spcBef>
                        <a:spcAft>
                          <a:spcPts val="0"/>
                        </a:spcAft>
                      </a:pPr>
                      <a:r>
                        <a:rPr lang="en-US" sz="2000" b="1">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“Your adviser uses Gen AI when…”</a:t>
                      </a:r>
                    </a:p>
                  </a:txBody>
                  <a:tcPr marL="68562" marR="68562" marT="8888" marB="8888" anchor="b">
                    <a:solidFill>
                      <a:srgbClr val="E1DBEB"/>
                    </a:solidFill>
                  </a:tcPr>
                </a:tc>
                <a:extLst>
                  <a:ext uri="{0D108BD9-81ED-4DB2-BD59-A6C34878D82A}">
                    <a16:rowId xmlns:a16="http://schemas.microsoft.com/office/drawing/2014/main" val="20159397"/>
                  </a:ext>
                </a:extLst>
              </a:tr>
              <a:tr h="1002061">
                <a:tc>
                  <a:txBody>
                    <a:bodyPr/>
                    <a:lstStyle/>
                    <a:p>
                      <a:pPr marL="0" marR="0">
                        <a:spcBef>
                          <a:spcPts val="0"/>
                        </a:spcBef>
                        <a:spcAft>
                          <a:spcPts val="0"/>
                        </a:spcAft>
                      </a:pPr>
                      <a:r>
                        <a:rPr lang="en-US" sz="24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Providing </a:t>
                      </a:r>
                      <a:r>
                        <a:rPr lang="en-US" sz="2400" err="1">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personalised</a:t>
                      </a:r>
                      <a:r>
                        <a:rPr lang="en-US" sz="24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 recommendations</a:t>
                      </a:r>
                    </a:p>
                  </a:txBody>
                  <a:tcPr marL="68562" marR="68562" marT="8888" marB="8888" anchor="ctr"/>
                </a:tc>
                <a:tc>
                  <a:txBody>
                    <a:bodyPr/>
                    <a:lstStyle/>
                    <a:p>
                      <a:pPr marL="0" marR="0">
                        <a:spcBef>
                          <a:spcPts val="0"/>
                        </a:spcBef>
                        <a:spcAft>
                          <a:spcPts val="0"/>
                        </a:spcAft>
                      </a:pPr>
                      <a:r>
                        <a:rPr lang="en-US" sz="20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‘W</a:t>
                      </a:r>
                      <a:r>
                        <a:rPr lang="en-US" sz="20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hen reviewing your existing accounts and financial behavior to help them provide </a:t>
                      </a:r>
                      <a:r>
                        <a:rPr lang="en-US" sz="2000" err="1">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personalised</a:t>
                      </a:r>
                      <a:r>
                        <a:rPr lang="en-US" sz="2000">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 recommendations to you</a:t>
                      </a:r>
                      <a:r>
                        <a:rPr lang="en-US" sz="20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a:t>
                      </a:r>
                      <a:endParaRPr lang="en-US" sz="2000" b="1">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endParaRPr>
                    </a:p>
                  </a:txBody>
                  <a:tcPr marL="68562" marR="68562" marT="8888" marB="8888" anchor="ctr"/>
                </a:tc>
                <a:extLst>
                  <a:ext uri="{0D108BD9-81ED-4DB2-BD59-A6C34878D82A}">
                    <a16:rowId xmlns:a16="http://schemas.microsoft.com/office/drawing/2014/main" val="2738611834"/>
                  </a:ext>
                </a:extLst>
              </a:tr>
              <a:tr h="1002061">
                <a:tc>
                  <a:txBody>
                    <a:bodyPr/>
                    <a:lstStyle/>
                    <a:p>
                      <a:pPr marL="0" marR="0">
                        <a:spcBef>
                          <a:spcPts val="0"/>
                        </a:spcBef>
                        <a:spcAft>
                          <a:spcPts val="0"/>
                        </a:spcAft>
                      </a:pPr>
                      <a:r>
                        <a:rPr lang="en-US" sz="24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Conducting investment research</a:t>
                      </a:r>
                    </a:p>
                  </a:txBody>
                  <a:tcPr marL="68562" marR="68562" marT="8888" marB="8888" anchor="ctr"/>
                </a:tc>
                <a:tc>
                  <a:txBody>
                    <a:bodyPr/>
                    <a:lstStyle/>
                    <a:p>
                      <a:pPr marL="0" marR="0">
                        <a:spcBef>
                          <a:spcPts val="0"/>
                        </a:spcBef>
                        <a:spcAft>
                          <a:spcPts val="0"/>
                        </a:spcAft>
                      </a:pPr>
                      <a:r>
                        <a:rPr lang="en-US" sz="20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‘To help them when evaluating research on investment options for you</a:t>
                      </a:r>
                      <a:r>
                        <a:rPr lang="en-US" sz="2000" b="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a:t>
                      </a:r>
                    </a:p>
                  </a:txBody>
                  <a:tcPr marL="68562" marR="68562" marT="8888" marB="8888" anchor="ctr"/>
                </a:tc>
                <a:extLst>
                  <a:ext uri="{0D108BD9-81ED-4DB2-BD59-A6C34878D82A}">
                    <a16:rowId xmlns:a16="http://schemas.microsoft.com/office/drawing/2014/main" val="1386678885"/>
                  </a:ext>
                </a:extLst>
              </a:tr>
              <a:tr h="1002061">
                <a:tc>
                  <a:txBody>
                    <a:bodyPr/>
                    <a:lstStyle/>
                    <a:p>
                      <a:pPr marL="0" marR="0">
                        <a:spcBef>
                          <a:spcPts val="0"/>
                        </a:spcBef>
                        <a:spcAft>
                          <a:spcPts val="0"/>
                        </a:spcAft>
                      </a:pPr>
                      <a:r>
                        <a:rPr lang="en-US" sz="24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Assisting in goal generation </a:t>
                      </a:r>
                    </a:p>
                  </a:txBody>
                  <a:tcPr marL="68562" marR="68562" marT="8888" marB="8888" anchor="ctr"/>
                </a:tc>
                <a:tc>
                  <a:txBody>
                    <a:bodyPr/>
                    <a:lstStyle/>
                    <a:p>
                      <a:pPr marL="0" marR="0">
                        <a:spcBef>
                          <a:spcPts val="0"/>
                        </a:spcBef>
                        <a:spcAft>
                          <a:spcPts val="0"/>
                        </a:spcAft>
                      </a:pPr>
                      <a:r>
                        <a:rPr lang="en-US" sz="20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‘Helping you brainstorm and identify your financial goals.’</a:t>
                      </a:r>
                    </a:p>
                  </a:txBody>
                  <a:tcPr marL="68562" marR="68562" marT="8888" marB="8888" anchor="ctr"/>
                </a:tc>
                <a:extLst>
                  <a:ext uri="{0D108BD9-81ED-4DB2-BD59-A6C34878D82A}">
                    <a16:rowId xmlns:a16="http://schemas.microsoft.com/office/drawing/2014/main" val="3036277188"/>
                  </a:ext>
                </a:extLst>
              </a:tr>
              <a:tr h="1002061">
                <a:tc>
                  <a:txBody>
                    <a:bodyPr/>
                    <a:lstStyle/>
                    <a:p>
                      <a:pPr marL="0" marR="0">
                        <a:spcBef>
                          <a:spcPts val="0"/>
                        </a:spcBef>
                        <a:spcAft>
                          <a:spcPts val="0"/>
                        </a:spcAft>
                      </a:pPr>
                      <a:r>
                        <a:rPr lang="en-US" sz="24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Drafting marketing communication</a:t>
                      </a:r>
                    </a:p>
                  </a:txBody>
                  <a:tcPr marL="68562" marR="68562" marT="8888" marB="8888" anchor="ctr"/>
                </a:tc>
                <a:tc>
                  <a:txBody>
                    <a:bodyPr/>
                    <a:lstStyle/>
                    <a:p>
                      <a:pPr marL="0" marR="0">
                        <a:spcBef>
                          <a:spcPts val="0"/>
                        </a:spcBef>
                        <a:spcAft>
                          <a:spcPts val="0"/>
                        </a:spcAft>
                      </a:pPr>
                      <a:r>
                        <a:rPr lang="en-US" sz="20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‘Writing marketing content intended for your demographic.’ </a:t>
                      </a:r>
                    </a:p>
                  </a:txBody>
                  <a:tcPr marL="68562" marR="68562" marT="8888" marB="8888" anchor="ctr"/>
                </a:tc>
                <a:extLst>
                  <a:ext uri="{0D108BD9-81ED-4DB2-BD59-A6C34878D82A}">
                    <a16:rowId xmlns:a16="http://schemas.microsoft.com/office/drawing/2014/main" val="3607350535"/>
                  </a:ext>
                </a:extLst>
              </a:tr>
              <a:tr h="1002061">
                <a:tc>
                  <a:txBody>
                    <a:bodyPr/>
                    <a:lstStyle/>
                    <a:p>
                      <a:pPr marL="0" marR="0">
                        <a:spcBef>
                          <a:spcPts val="0"/>
                        </a:spcBef>
                        <a:spcAft>
                          <a:spcPts val="0"/>
                        </a:spcAft>
                      </a:pPr>
                      <a:r>
                        <a:rPr lang="en-US" sz="24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Creating an educational resource</a:t>
                      </a:r>
                    </a:p>
                  </a:txBody>
                  <a:tcPr marL="68562" marR="68562" marT="8888" marB="8888" anchor="ctr"/>
                </a:tc>
                <a:tc>
                  <a:txBody>
                    <a:bodyPr/>
                    <a:lstStyle/>
                    <a:p>
                      <a:pPr marL="0" marR="0">
                        <a:spcBef>
                          <a:spcPts val="0"/>
                        </a:spcBef>
                        <a:spcAft>
                          <a:spcPts val="0"/>
                        </a:spcAft>
                      </a:pPr>
                      <a:r>
                        <a:rPr lang="en-US" sz="20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a:t>
                      </a:r>
                      <a:r>
                        <a:rPr lang="en-US" sz="2000" err="1">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Summarising</a:t>
                      </a:r>
                      <a:r>
                        <a:rPr lang="en-US" sz="20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 existing resources to create an educational PDF for you based on a topic you brought up in your last meeting.’</a:t>
                      </a:r>
                    </a:p>
                  </a:txBody>
                  <a:tcPr marL="68562" marR="68562" marT="8888" marB="8888" anchor="ctr"/>
                </a:tc>
                <a:extLst>
                  <a:ext uri="{0D108BD9-81ED-4DB2-BD59-A6C34878D82A}">
                    <a16:rowId xmlns:a16="http://schemas.microsoft.com/office/drawing/2014/main" val="544772154"/>
                  </a:ext>
                </a:extLst>
              </a:tr>
              <a:tr h="1002061">
                <a:tc>
                  <a:txBody>
                    <a:bodyPr/>
                    <a:lstStyle/>
                    <a:p>
                      <a:pPr marL="0" marR="0">
                        <a:spcBef>
                          <a:spcPts val="0"/>
                        </a:spcBef>
                        <a:spcAft>
                          <a:spcPts val="0"/>
                        </a:spcAft>
                      </a:pPr>
                      <a:r>
                        <a:rPr lang="en-US" sz="24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Generating a personalised email</a:t>
                      </a:r>
                    </a:p>
                  </a:txBody>
                  <a:tcPr marL="68562" marR="68562" marT="8888" marB="8888" anchor="ctr"/>
                </a:tc>
                <a:tc>
                  <a:txBody>
                    <a:bodyPr/>
                    <a:lstStyle/>
                    <a:p>
                      <a:pPr marL="0" marR="0">
                        <a:spcBef>
                          <a:spcPts val="0"/>
                        </a:spcBef>
                        <a:spcAft>
                          <a:spcPts val="0"/>
                        </a:spcAft>
                      </a:pPr>
                      <a:r>
                        <a:rPr lang="en-US" sz="2000">
                          <a:solidFill>
                            <a:srgbClr val="110C03"/>
                          </a:solidFill>
                          <a:effectLst/>
                          <a:latin typeface="MORN Intrinsic" panose="020B0504010101010104" pitchFamily="34" charset="0"/>
                          <a:ea typeface="MORN Intrinsic" panose="020B0504010101010104" pitchFamily="34" charset="0"/>
                          <a:cs typeface="MORN Intrinsic" panose="020B0504010101010104" pitchFamily="34" charset="0"/>
                        </a:rPr>
                        <a:t>‘Writing a personalised email to you wishing you luck on an upcoming vacation.’</a:t>
                      </a:r>
                    </a:p>
                  </a:txBody>
                  <a:tcPr marL="68562" marR="68562" marT="8888" marB="8888" anchor="ctr"/>
                </a:tc>
                <a:extLst>
                  <a:ext uri="{0D108BD9-81ED-4DB2-BD59-A6C34878D82A}">
                    <a16:rowId xmlns:a16="http://schemas.microsoft.com/office/drawing/2014/main" val="846645918"/>
                  </a:ext>
                </a:extLst>
              </a:tr>
            </a:tbl>
          </a:graphicData>
        </a:graphic>
      </p:graphicFrame>
    </p:spTree>
    <p:extLst>
      <p:ext uri="{BB962C8B-B14F-4D97-AF65-F5344CB8AC3E}">
        <p14:creationId xmlns:p14="http://schemas.microsoft.com/office/powerpoint/2010/main" val="2178766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9490B-4BD9-F28A-A834-4747E1E3F08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CBD963-75EA-554C-8CA1-7EB082DDC79A}"/>
              </a:ext>
            </a:extLst>
          </p:cNvPr>
          <p:cNvSpPr/>
          <p:nvPr/>
        </p:nvSpPr>
        <p:spPr>
          <a:xfrm>
            <a:off x="1524000" y="106681"/>
            <a:ext cx="9144000" cy="6607362"/>
          </a:xfrm>
          <a:prstGeom prst="round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Graphic 2" descr="User with solid fill">
            <a:extLst>
              <a:ext uri="{FF2B5EF4-FFF2-40B4-BE49-F238E27FC236}">
                <a16:creationId xmlns:a16="http://schemas.microsoft.com/office/drawing/2014/main" id="{4B859841-D651-7A45-55C9-1DB71C5778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5945" y="1253235"/>
            <a:ext cx="457200" cy="457200"/>
          </a:xfrm>
          <a:prstGeom prst="rect">
            <a:avLst/>
          </a:prstGeom>
        </p:spPr>
      </p:pic>
      <p:pic>
        <p:nvPicPr>
          <p:cNvPr id="4" name="Graphic 3" descr="User with solid fill">
            <a:extLst>
              <a:ext uri="{FF2B5EF4-FFF2-40B4-BE49-F238E27FC236}">
                <a16:creationId xmlns:a16="http://schemas.microsoft.com/office/drawing/2014/main" id="{8249B5EB-7E55-68CE-1EC5-958A401DCC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8953" y="2088124"/>
            <a:ext cx="457200" cy="457200"/>
          </a:xfrm>
          <a:prstGeom prst="rect">
            <a:avLst/>
          </a:prstGeom>
        </p:spPr>
      </p:pic>
      <p:pic>
        <p:nvPicPr>
          <p:cNvPr id="5" name="Graphic 4" descr="User with solid fill">
            <a:extLst>
              <a:ext uri="{FF2B5EF4-FFF2-40B4-BE49-F238E27FC236}">
                <a16:creationId xmlns:a16="http://schemas.microsoft.com/office/drawing/2014/main" id="{F378BF46-529D-61CE-867F-9F5963D6A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3387" y="1254560"/>
            <a:ext cx="457200" cy="457200"/>
          </a:xfrm>
          <a:prstGeom prst="rect">
            <a:avLst/>
          </a:prstGeom>
        </p:spPr>
      </p:pic>
      <p:pic>
        <p:nvPicPr>
          <p:cNvPr id="6" name="Graphic 5" descr="User with solid fill">
            <a:extLst>
              <a:ext uri="{FF2B5EF4-FFF2-40B4-BE49-F238E27FC236}">
                <a16:creationId xmlns:a16="http://schemas.microsoft.com/office/drawing/2014/main" id="{D2638AEC-FDEC-4C26-2BF0-EDD6326E79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7418" y="1676643"/>
            <a:ext cx="457200" cy="457200"/>
          </a:xfrm>
          <a:prstGeom prst="rect">
            <a:avLst/>
          </a:prstGeom>
        </p:spPr>
      </p:pic>
      <p:pic>
        <p:nvPicPr>
          <p:cNvPr id="8" name="Graphic 7" descr="User with solid fill">
            <a:extLst>
              <a:ext uri="{FF2B5EF4-FFF2-40B4-BE49-F238E27FC236}">
                <a16:creationId xmlns:a16="http://schemas.microsoft.com/office/drawing/2014/main" id="{983D6A3F-DD82-8D25-F626-E0D0ECAD85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9186" y="1666041"/>
            <a:ext cx="457200" cy="457200"/>
          </a:xfrm>
          <a:prstGeom prst="rect">
            <a:avLst/>
          </a:prstGeom>
        </p:spPr>
      </p:pic>
      <p:pic>
        <p:nvPicPr>
          <p:cNvPr id="9" name="Graphic 8" descr="User with solid fill">
            <a:extLst>
              <a:ext uri="{FF2B5EF4-FFF2-40B4-BE49-F238E27FC236}">
                <a16:creationId xmlns:a16="http://schemas.microsoft.com/office/drawing/2014/main" id="{392F7821-1445-223C-74D7-2CC0193811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4985" y="2086136"/>
            <a:ext cx="457200" cy="457200"/>
          </a:xfrm>
          <a:prstGeom prst="rect">
            <a:avLst/>
          </a:prstGeom>
        </p:spPr>
      </p:pic>
      <p:pic>
        <p:nvPicPr>
          <p:cNvPr id="10" name="Graphic 9" descr="User with solid fill">
            <a:extLst>
              <a:ext uri="{FF2B5EF4-FFF2-40B4-BE49-F238E27FC236}">
                <a16:creationId xmlns:a16="http://schemas.microsoft.com/office/drawing/2014/main" id="{436DA5C9-2C41-2AEB-F0AC-BF2EBFC4C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7701" y="1275433"/>
            <a:ext cx="457200" cy="457200"/>
          </a:xfrm>
          <a:prstGeom prst="rect">
            <a:avLst/>
          </a:prstGeom>
        </p:spPr>
      </p:pic>
      <p:pic>
        <p:nvPicPr>
          <p:cNvPr id="11" name="Graphic 10" descr="User with solid fill">
            <a:extLst>
              <a:ext uri="{FF2B5EF4-FFF2-40B4-BE49-F238E27FC236}">
                <a16:creationId xmlns:a16="http://schemas.microsoft.com/office/drawing/2014/main" id="{D22D531D-7823-6FC5-9E26-C0125AF9F6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7701" y="1665710"/>
            <a:ext cx="457200" cy="457200"/>
          </a:xfrm>
          <a:prstGeom prst="rect">
            <a:avLst/>
          </a:prstGeom>
        </p:spPr>
      </p:pic>
      <p:pic>
        <p:nvPicPr>
          <p:cNvPr id="12" name="Graphic 11" descr="User with solid fill">
            <a:extLst>
              <a:ext uri="{FF2B5EF4-FFF2-40B4-BE49-F238E27FC236}">
                <a16:creationId xmlns:a16="http://schemas.microsoft.com/office/drawing/2014/main" id="{B098FC42-64E0-BD22-074D-43695E16AE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9419" y="2084148"/>
            <a:ext cx="457200" cy="457200"/>
          </a:xfrm>
          <a:prstGeom prst="rect">
            <a:avLst/>
          </a:prstGeom>
        </p:spPr>
      </p:pic>
      <p:pic>
        <p:nvPicPr>
          <p:cNvPr id="32" name="Graphic 31" descr="User with solid fill">
            <a:extLst>
              <a:ext uri="{FF2B5EF4-FFF2-40B4-BE49-F238E27FC236}">
                <a16:creationId xmlns:a16="http://schemas.microsoft.com/office/drawing/2014/main" id="{754284E5-9B82-3BB0-2451-B987D8FCCA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1832" y="1263547"/>
            <a:ext cx="457200" cy="457200"/>
          </a:xfrm>
          <a:prstGeom prst="rect">
            <a:avLst/>
          </a:prstGeom>
        </p:spPr>
      </p:pic>
      <p:pic>
        <p:nvPicPr>
          <p:cNvPr id="33" name="Graphic 32" descr="User with solid fill">
            <a:extLst>
              <a:ext uri="{FF2B5EF4-FFF2-40B4-BE49-F238E27FC236}">
                <a16:creationId xmlns:a16="http://schemas.microsoft.com/office/drawing/2014/main" id="{80FB873F-1037-F555-F9D0-33A07B1DBD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66264" y="2084148"/>
            <a:ext cx="457200" cy="457200"/>
          </a:xfrm>
          <a:prstGeom prst="rect">
            <a:avLst/>
          </a:prstGeom>
        </p:spPr>
      </p:pic>
      <p:pic>
        <p:nvPicPr>
          <p:cNvPr id="34" name="Graphic 33" descr="User with solid fill">
            <a:extLst>
              <a:ext uri="{FF2B5EF4-FFF2-40B4-BE49-F238E27FC236}">
                <a16:creationId xmlns:a16="http://schemas.microsoft.com/office/drawing/2014/main" id="{7E10551C-BF21-DCFC-9F9D-1E915ADA8A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9274" y="1250584"/>
            <a:ext cx="457200" cy="457200"/>
          </a:xfrm>
          <a:prstGeom prst="rect">
            <a:avLst/>
          </a:prstGeom>
        </p:spPr>
      </p:pic>
      <p:pic>
        <p:nvPicPr>
          <p:cNvPr id="35" name="Graphic 34" descr="User with solid fill">
            <a:extLst>
              <a:ext uri="{FF2B5EF4-FFF2-40B4-BE49-F238E27FC236}">
                <a16:creationId xmlns:a16="http://schemas.microsoft.com/office/drawing/2014/main" id="{B7A54DCD-3833-E597-B903-071E405C58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9017" y="1686955"/>
            <a:ext cx="457200" cy="457200"/>
          </a:xfrm>
          <a:prstGeom prst="rect">
            <a:avLst/>
          </a:prstGeom>
        </p:spPr>
      </p:pic>
      <p:pic>
        <p:nvPicPr>
          <p:cNvPr id="36" name="Graphic 35" descr="User with solid fill">
            <a:extLst>
              <a:ext uri="{FF2B5EF4-FFF2-40B4-BE49-F238E27FC236}">
                <a16:creationId xmlns:a16="http://schemas.microsoft.com/office/drawing/2014/main" id="{73D692C2-C905-CCBE-2472-EC8263AFBF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073" y="1662065"/>
            <a:ext cx="457200" cy="457200"/>
          </a:xfrm>
          <a:prstGeom prst="rect">
            <a:avLst/>
          </a:prstGeom>
        </p:spPr>
      </p:pic>
      <p:pic>
        <p:nvPicPr>
          <p:cNvPr id="37" name="Graphic 36" descr="User with solid fill">
            <a:extLst>
              <a:ext uri="{FF2B5EF4-FFF2-40B4-BE49-F238E27FC236}">
                <a16:creationId xmlns:a16="http://schemas.microsoft.com/office/drawing/2014/main" id="{122E06D2-CEE9-46D3-AAF1-45D657153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0872" y="2082160"/>
            <a:ext cx="457200" cy="457200"/>
          </a:xfrm>
          <a:prstGeom prst="rect">
            <a:avLst/>
          </a:prstGeom>
        </p:spPr>
      </p:pic>
      <p:pic>
        <p:nvPicPr>
          <p:cNvPr id="38" name="Graphic 37" descr="User with solid fill">
            <a:extLst>
              <a:ext uri="{FF2B5EF4-FFF2-40B4-BE49-F238E27FC236}">
                <a16:creationId xmlns:a16="http://schemas.microsoft.com/office/drawing/2014/main" id="{316E8D54-5064-740A-59D9-4AF3561E42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3588" y="1271457"/>
            <a:ext cx="457200" cy="457200"/>
          </a:xfrm>
          <a:prstGeom prst="rect">
            <a:avLst/>
          </a:prstGeom>
        </p:spPr>
      </p:pic>
      <p:pic>
        <p:nvPicPr>
          <p:cNvPr id="39" name="Graphic 38" descr="User with solid fill">
            <a:extLst>
              <a:ext uri="{FF2B5EF4-FFF2-40B4-BE49-F238E27FC236}">
                <a16:creationId xmlns:a16="http://schemas.microsoft.com/office/drawing/2014/main" id="{3CBE40ED-003C-C328-3AA7-7F486813CB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3588" y="1661734"/>
            <a:ext cx="457200" cy="457200"/>
          </a:xfrm>
          <a:prstGeom prst="rect">
            <a:avLst/>
          </a:prstGeom>
        </p:spPr>
      </p:pic>
      <p:pic>
        <p:nvPicPr>
          <p:cNvPr id="40" name="Graphic 39" descr="User with solid fill">
            <a:extLst>
              <a:ext uri="{FF2B5EF4-FFF2-40B4-BE49-F238E27FC236}">
                <a16:creationId xmlns:a16="http://schemas.microsoft.com/office/drawing/2014/main" id="{C58CEFE4-3237-0D1B-F8C2-ABA0CC6F1B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5306" y="2080172"/>
            <a:ext cx="457200" cy="457200"/>
          </a:xfrm>
          <a:prstGeom prst="rect">
            <a:avLst/>
          </a:prstGeom>
        </p:spPr>
      </p:pic>
      <p:pic>
        <p:nvPicPr>
          <p:cNvPr id="41" name="Graphic 40" descr="User with solid fill">
            <a:extLst>
              <a:ext uri="{FF2B5EF4-FFF2-40B4-BE49-F238E27FC236}">
                <a16:creationId xmlns:a16="http://schemas.microsoft.com/office/drawing/2014/main" id="{1DEA2E22-EAF5-8999-554A-FA68A6D0F4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1744" y="2540687"/>
            <a:ext cx="457200" cy="457200"/>
          </a:xfrm>
          <a:prstGeom prst="rect">
            <a:avLst/>
          </a:prstGeom>
        </p:spPr>
      </p:pic>
      <p:pic>
        <p:nvPicPr>
          <p:cNvPr id="42" name="Graphic 41" descr="User with solid fill">
            <a:extLst>
              <a:ext uri="{FF2B5EF4-FFF2-40B4-BE49-F238E27FC236}">
                <a16:creationId xmlns:a16="http://schemas.microsoft.com/office/drawing/2014/main" id="{6D57A003-2B34-7A03-B72C-EEF99E2E18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1500" y="3375576"/>
            <a:ext cx="457200" cy="457200"/>
          </a:xfrm>
          <a:prstGeom prst="rect">
            <a:avLst/>
          </a:prstGeom>
        </p:spPr>
      </p:pic>
      <p:pic>
        <p:nvPicPr>
          <p:cNvPr id="43" name="Graphic 42" descr="User with solid fill">
            <a:extLst>
              <a:ext uri="{FF2B5EF4-FFF2-40B4-BE49-F238E27FC236}">
                <a16:creationId xmlns:a16="http://schemas.microsoft.com/office/drawing/2014/main" id="{AD6FC2DE-2295-C27D-0488-D0180D1476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9186" y="2542012"/>
            <a:ext cx="457200" cy="457200"/>
          </a:xfrm>
          <a:prstGeom prst="rect">
            <a:avLst/>
          </a:prstGeom>
        </p:spPr>
      </p:pic>
      <p:pic>
        <p:nvPicPr>
          <p:cNvPr id="44" name="Graphic 43" descr="User with solid fill">
            <a:extLst>
              <a:ext uri="{FF2B5EF4-FFF2-40B4-BE49-F238E27FC236}">
                <a16:creationId xmlns:a16="http://schemas.microsoft.com/office/drawing/2014/main" id="{7CDDD0DF-ABAC-4E80-FD32-BAB875D22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3217" y="2964095"/>
            <a:ext cx="457200" cy="457200"/>
          </a:xfrm>
          <a:prstGeom prst="rect">
            <a:avLst/>
          </a:prstGeom>
        </p:spPr>
      </p:pic>
      <p:pic>
        <p:nvPicPr>
          <p:cNvPr id="45" name="Graphic 44" descr="User with solid fill">
            <a:extLst>
              <a:ext uri="{FF2B5EF4-FFF2-40B4-BE49-F238E27FC236}">
                <a16:creationId xmlns:a16="http://schemas.microsoft.com/office/drawing/2014/main" id="{5D8BF83D-DFAB-CADC-66AF-F8F189D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4985" y="2953493"/>
            <a:ext cx="457200" cy="457200"/>
          </a:xfrm>
          <a:prstGeom prst="rect">
            <a:avLst/>
          </a:prstGeom>
        </p:spPr>
      </p:pic>
      <p:pic>
        <p:nvPicPr>
          <p:cNvPr id="46" name="Graphic 45" descr="User with solid fill">
            <a:extLst>
              <a:ext uri="{FF2B5EF4-FFF2-40B4-BE49-F238E27FC236}">
                <a16:creationId xmlns:a16="http://schemas.microsoft.com/office/drawing/2014/main" id="{A9DDC9A8-8D8D-86DA-4042-C6CD8C75F5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0784" y="3373588"/>
            <a:ext cx="457200" cy="457200"/>
          </a:xfrm>
          <a:prstGeom prst="rect">
            <a:avLst/>
          </a:prstGeom>
        </p:spPr>
      </p:pic>
      <p:pic>
        <p:nvPicPr>
          <p:cNvPr id="47" name="Graphic 46" descr="User with solid fill">
            <a:extLst>
              <a:ext uri="{FF2B5EF4-FFF2-40B4-BE49-F238E27FC236}">
                <a16:creationId xmlns:a16="http://schemas.microsoft.com/office/drawing/2014/main" id="{512F1677-941B-A6B4-4339-5094E8E8B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3500" y="2562885"/>
            <a:ext cx="457200" cy="457200"/>
          </a:xfrm>
          <a:prstGeom prst="rect">
            <a:avLst/>
          </a:prstGeom>
        </p:spPr>
      </p:pic>
      <p:pic>
        <p:nvPicPr>
          <p:cNvPr id="48" name="Graphic 47" descr="User with solid fill">
            <a:extLst>
              <a:ext uri="{FF2B5EF4-FFF2-40B4-BE49-F238E27FC236}">
                <a16:creationId xmlns:a16="http://schemas.microsoft.com/office/drawing/2014/main" id="{20C9B6A4-4DD3-B73C-5E9B-B8A59F73FC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3500" y="2953162"/>
            <a:ext cx="457200" cy="457200"/>
          </a:xfrm>
          <a:prstGeom prst="rect">
            <a:avLst/>
          </a:prstGeom>
        </p:spPr>
      </p:pic>
      <p:pic>
        <p:nvPicPr>
          <p:cNvPr id="49" name="Graphic 48" descr="User with solid fill">
            <a:extLst>
              <a:ext uri="{FF2B5EF4-FFF2-40B4-BE49-F238E27FC236}">
                <a16:creationId xmlns:a16="http://schemas.microsoft.com/office/drawing/2014/main" id="{04597D90-394F-2538-B83B-6C2E71112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5218" y="3371600"/>
            <a:ext cx="457200" cy="457200"/>
          </a:xfrm>
          <a:prstGeom prst="rect">
            <a:avLst/>
          </a:prstGeom>
        </p:spPr>
      </p:pic>
      <p:pic>
        <p:nvPicPr>
          <p:cNvPr id="50" name="Graphic 49" descr="User with solid fill">
            <a:extLst>
              <a:ext uri="{FF2B5EF4-FFF2-40B4-BE49-F238E27FC236}">
                <a16:creationId xmlns:a16="http://schemas.microsoft.com/office/drawing/2014/main" id="{C465E95B-6AF8-48D5-F521-87040E9456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1006" y="2561560"/>
            <a:ext cx="457200" cy="457200"/>
          </a:xfrm>
          <a:prstGeom prst="rect">
            <a:avLst/>
          </a:prstGeom>
        </p:spPr>
      </p:pic>
      <p:pic>
        <p:nvPicPr>
          <p:cNvPr id="51" name="Graphic 50" descr="User with solid fill">
            <a:extLst>
              <a:ext uri="{FF2B5EF4-FFF2-40B4-BE49-F238E27FC236}">
                <a16:creationId xmlns:a16="http://schemas.microsoft.com/office/drawing/2014/main" id="{E93FF55A-A1B0-EBF9-7E2B-B106CC60BE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66474" y="3383197"/>
            <a:ext cx="457200" cy="457200"/>
          </a:xfrm>
          <a:prstGeom prst="rect">
            <a:avLst/>
          </a:prstGeom>
        </p:spPr>
      </p:pic>
      <p:pic>
        <p:nvPicPr>
          <p:cNvPr id="52" name="Graphic 51" descr="User with solid fill">
            <a:extLst>
              <a:ext uri="{FF2B5EF4-FFF2-40B4-BE49-F238E27FC236}">
                <a16:creationId xmlns:a16="http://schemas.microsoft.com/office/drawing/2014/main" id="{006B8FCF-4984-47F2-4AB6-D091FD0844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8448" y="2562885"/>
            <a:ext cx="457200" cy="457200"/>
          </a:xfrm>
          <a:prstGeom prst="rect">
            <a:avLst/>
          </a:prstGeom>
        </p:spPr>
      </p:pic>
      <p:pic>
        <p:nvPicPr>
          <p:cNvPr id="53" name="Graphic 52" descr="User with solid fill">
            <a:extLst>
              <a:ext uri="{FF2B5EF4-FFF2-40B4-BE49-F238E27FC236}">
                <a16:creationId xmlns:a16="http://schemas.microsoft.com/office/drawing/2014/main" id="{757285EA-BF88-5787-376F-5CAEFA36DB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8191" y="2984968"/>
            <a:ext cx="457200" cy="457200"/>
          </a:xfrm>
          <a:prstGeom prst="rect">
            <a:avLst/>
          </a:prstGeom>
        </p:spPr>
      </p:pic>
      <p:pic>
        <p:nvPicPr>
          <p:cNvPr id="54" name="Graphic 53" descr="User with solid fill">
            <a:extLst>
              <a:ext uri="{FF2B5EF4-FFF2-40B4-BE49-F238E27FC236}">
                <a16:creationId xmlns:a16="http://schemas.microsoft.com/office/drawing/2014/main" id="{846F4E23-6D92-32D9-8878-AD4527483E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4247" y="2974366"/>
            <a:ext cx="457200" cy="457200"/>
          </a:xfrm>
          <a:prstGeom prst="rect">
            <a:avLst/>
          </a:prstGeom>
        </p:spPr>
      </p:pic>
      <p:pic>
        <p:nvPicPr>
          <p:cNvPr id="55" name="Graphic 54" descr="User with solid fill">
            <a:extLst>
              <a:ext uri="{FF2B5EF4-FFF2-40B4-BE49-F238E27FC236}">
                <a16:creationId xmlns:a16="http://schemas.microsoft.com/office/drawing/2014/main" id="{04363687-CAE3-DFF4-386F-5734D2E9DD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0046" y="3394461"/>
            <a:ext cx="457200" cy="457200"/>
          </a:xfrm>
          <a:prstGeom prst="rect">
            <a:avLst/>
          </a:prstGeom>
        </p:spPr>
      </p:pic>
      <p:pic>
        <p:nvPicPr>
          <p:cNvPr id="56" name="Graphic 55" descr="User with solid fill">
            <a:extLst>
              <a:ext uri="{FF2B5EF4-FFF2-40B4-BE49-F238E27FC236}">
                <a16:creationId xmlns:a16="http://schemas.microsoft.com/office/drawing/2014/main" id="{382411DA-F762-FF51-2312-2133D3D1DB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2762" y="2583758"/>
            <a:ext cx="457200" cy="457200"/>
          </a:xfrm>
          <a:prstGeom prst="rect">
            <a:avLst/>
          </a:prstGeom>
        </p:spPr>
      </p:pic>
      <p:pic>
        <p:nvPicPr>
          <p:cNvPr id="57" name="Graphic 56" descr="User with solid fill">
            <a:extLst>
              <a:ext uri="{FF2B5EF4-FFF2-40B4-BE49-F238E27FC236}">
                <a16:creationId xmlns:a16="http://schemas.microsoft.com/office/drawing/2014/main" id="{A1242164-5294-081D-2DB0-FC43D0D43C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2762" y="2974035"/>
            <a:ext cx="457200" cy="457200"/>
          </a:xfrm>
          <a:prstGeom prst="rect">
            <a:avLst/>
          </a:prstGeom>
        </p:spPr>
      </p:pic>
      <p:pic>
        <p:nvPicPr>
          <p:cNvPr id="58" name="Graphic 57" descr="User with solid fill">
            <a:extLst>
              <a:ext uri="{FF2B5EF4-FFF2-40B4-BE49-F238E27FC236}">
                <a16:creationId xmlns:a16="http://schemas.microsoft.com/office/drawing/2014/main" id="{EBC26786-B3AA-D171-3BC2-BB6061E1D4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4480" y="3392473"/>
            <a:ext cx="457200" cy="457200"/>
          </a:xfrm>
          <a:prstGeom prst="rect">
            <a:avLst/>
          </a:prstGeom>
        </p:spPr>
      </p:pic>
      <p:pic>
        <p:nvPicPr>
          <p:cNvPr id="59" name="Graphic 58" descr="User with solid fill">
            <a:extLst>
              <a:ext uri="{FF2B5EF4-FFF2-40B4-BE49-F238E27FC236}">
                <a16:creationId xmlns:a16="http://schemas.microsoft.com/office/drawing/2014/main" id="{321B157D-5A32-3519-D1A2-1462F46F88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31382" y="1204865"/>
            <a:ext cx="457200" cy="457200"/>
          </a:xfrm>
          <a:prstGeom prst="rect">
            <a:avLst/>
          </a:prstGeom>
        </p:spPr>
      </p:pic>
      <p:pic>
        <p:nvPicPr>
          <p:cNvPr id="60" name="Graphic 59" descr="User with solid fill">
            <a:extLst>
              <a:ext uri="{FF2B5EF4-FFF2-40B4-BE49-F238E27FC236}">
                <a16:creationId xmlns:a16="http://schemas.microsoft.com/office/drawing/2014/main" id="{16631D9E-4BD8-F9D2-5695-8DE61114A3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84390" y="2039754"/>
            <a:ext cx="457200" cy="457200"/>
          </a:xfrm>
          <a:prstGeom prst="rect">
            <a:avLst/>
          </a:prstGeom>
        </p:spPr>
      </p:pic>
      <p:pic>
        <p:nvPicPr>
          <p:cNvPr id="61" name="Graphic 60" descr="User with solid fill">
            <a:extLst>
              <a:ext uri="{FF2B5EF4-FFF2-40B4-BE49-F238E27FC236}">
                <a16:creationId xmlns:a16="http://schemas.microsoft.com/office/drawing/2014/main" id="{FC2F1A62-6974-175C-226F-BB13B70304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8824" y="1206190"/>
            <a:ext cx="457200" cy="457200"/>
          </a:xfrm>
          <a:prstGeom prst="rect">
            <a:avLst/>
          </a:prstGeom>
        </p:spPr>
      </p:pic>
      <p:pic>
        <p:nvPicPr>
          <p:cNvPr id="62" name="Graphic 61" descr="User with solid fill">
            <a:extLst>
              <a:ext uri="{FF2B5EF4-FFF2-40B4-BE49-F238E27FC236}">
                <a16:creationId xmlns:a16="http://schemas.microsoft.com/office/drawing/2014/main" id="{A96C6EAD-43D1-9DF0-9A79-5793C2D32A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62855" y="1628273"/>
            <a:ext cx="457200" cy="457200"/>
          </a:xfrm>
          <a:prstGeom prst="rect">
            <a:avLst/>
          </a:prstGeom>
        </p:spPr>
      </p:pic>
      <p:pic>
        <p:nvPicPr>
          <p:cNvPr id="63" name="Graphic 62" descr="User with solid fill">
            <a:extLst>
              <a:ext uri="{FF2B5EF4-FFF2-40B4-BE49-F238E27FC236}">
                <a16:creationId xmlns:a16="http://schemas.microsoft.com/office/drawing/2014/main" id="{4C93A666-407C-D9CC-0BFC-573C9B0B02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4623" y="1617671"/>
            <a:ext cx="457200" cy="457200"/>
          </a:xfrm>
          <a:prstGeom prst="rect">
            <a:avLst/>
          </a:prstGeom>
        </p:spPr>
      </p:pic>
      <p:pic>
        <p:nvPicPr>
          <p:cNvPr id="64" name="Graphic 63" descr="User with solid fill">
            <a:extLst>
              <a:ext uri="{FF2B5EF4-FFF2-40B4-BE49-F238E27FC236}">
                <a16:creationId xmlns:a16="http://schemas.microsoft.com/office/drawing/2014/main" id="{5E2CD19C-A932-D6C2-BD1A-09AD0946E1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0422" y="2037766"/>
            <a:ext cx="457200" cy="457200"/>
          </a:xfrm>
          <a:prstGeom prst="rect">
            <a:avLst/>
          </a:prstGeom>
        </p:spPr>
      </p:pic>
      <p:pic>
        <p:nvPicPr>
          <p:cNvPr id="65" name="Graphic 64" descr="User with solid fill">
            <a:extLst>
              <a:ext uri="{FF2B5EF4-FFF2-40B4-BE49-F238E27FC236}">
                <a16:creationId xmlns:a16="http://schemas.microsoft.com/office/drawing/2014/main" id="{9D90893A-E4D7-09C7-B8A5-1D7ED767F1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33138" y="1227063"/>
            <a:ext cx="457200" cy="457200"/>
          </a:xfrm>
          <a:prstGeom prst="rect">
            <a:avLst/>
          </a:prstGeom>
        </p:spPr>
      </p:pic>
      <p:pic>
        <p:nvPicPr>
          <p:cNvPr id="66" name="Graphic 65" descr="User with solid fill">
            <a:extLst>
              <a:ext uri="{FF2B5EF4-FFF2-40B4-BE49-F238E27FC236}">
                <a16:creationId xmlns:a16="http://schemas.microsoft.com/office/drawing/2014/main" id="{9530A183-6538-7130-E46B-068488AA74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33138" y="1617340"/>
            <a:ext cx="457200" cy="457200"/>
          </a:xfrm>
          <a:prstGeom prst="rect">
            <a:avLst/>
          </a:prstGeom>
        </p:spPr>
      </p:pic>
      <p:pic>
        <p:nvPicPr>
          <p:cNvPr id="67" name="Graphic 66" descr="User with solid fill">
            <a:extLst>
              <a:ext uri="{FF2B5EF4-FFF2-40B4-BE49-F238E27FC236}">
                <a16:creationId xmlns:a16="http://schemas.microsoft.com/office/drawing/2014/main" id="{C26997E1-C2B2-3ECC-48B4-56DF101808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4856" y="2035778"/>
            <a:ext cx="457200" cy="457200"/>
          </a:xfrm>
          <a:prstGeom prst="rect">
            <a:avLst/>
          </a:prstGeom>
        </p:spPr>
      </p:pic>
      <p:pic>
        <p:nvPicPr>
          <p:cNvPr id="68" name="Graphic 67" descr="User with solid fill">
            <a:extLst>
              <a:ext uri="{FF2B5EF4-FFF2-40B4-BE49-F238E27FC236}">
                <a16:creationId xmlns:a16="http://schemas.microsoft.com/office/drawing/2014/main" id="{BE8EF581-BA41-C045-873D-A0E084D857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4261" y="1220767"/>
            <a:ext cx="457200" cy="457200"/>
          </a:xfrm>
          <a:prstGeom prst="rect">
            <a:avLst/>
          </a:prstGeom>
        </p:spPr>
      </p:pic>
      <p:pic>
        <p:nvPicPr>
          <p:cNvPr id="69" name="Graphic 68" descr="User with solid fill">
            <a:extLst>
              <a:ext uri="{FF2B5EF4-FFF2-40B4-BE49-F238E27FC236}">
                <a16:creationId xmlns:a16="http://schemas.microsoft.com/office/drawing/2014/main" id="{8E463C3E-5595-6624-C53F-45C4F00FA4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32981" y="2041368"/>
            <a:ext cx="457200" cy="457200"/>
          </a:xfrm>
          <a:prstGeom prst="rect">
            <a:avLst/>
          </a:prstGeom>
        </p:spPr>
      </p:pic>
      <p:pic>
        <p:nvPicPr>
          <p:cNvPr id="70" name="Graphic 69" descr="User with solid fill">
            <a:extLst>
              <a:ext uri="{FF2B5EF4-FFF2-40B4-BE49-F238E27FC236}">
                <a16:creationId xmlns:a16="http://schemas.microsoft.com/office/drawing/2014/main" id="{2D6EE2F6-4DEA-C6B8-0722-E82E1686F1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11703" y="1222092"/>
            <a:ext cx="457200" cy="457200"/>
          </a:xfrm>
          <a:prstGeom prst="rect">
            <a:avLst/>
          </a:prstGeom>
        </p:spPr>
      </p:pic>
      <p:pic>
        <p:nvPicPr>
          <p:cNvPr id="71" name="Graphic 70" descr="User with solid fill">
            <a:extLst>
              <a:ext uri="{FF2B5EF4-FFF2-40B4-BE49-F238E27FC236}">
                <a16:creationId xmlns:a16="http://schemas.microsoft.com/office/drawing/2014/main" id="{64BD069D-3D32-CDB8-9388-61E7AEDF43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25734" y="1644175"/>
            <a:ext cx="457200" cy="457200"/>
          </a:xfrm>
          <a:prstGeom prst="rect">
            <a:avLst/>
          </a:prstGeom>
        </p:spPr>
      </p:pic>
      <p:pic>
        <p:nvPicPr>
          <p:cNvPr id="72" name="Graphic 71" descr="User with solid fill">
            <a:extLst>
              <a:ext uri="{FF2B5EF4-FFF2-40B4-BE49-F238E27FC236}">
                <a16:creationId xmlns:a16="http://schemas.microsoft.com/office/drawing/2014/main" id="{1E0CB1C2-CC9D-405F-7D7A-57DA41EECE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17502" y="1633573"/>
            <a:ext cx="457200" cy="457200"/>
          </a:xfrm>
          <a:prstGeom prst="rect">
            <a:avLst/>
          </a:prstGeom>
        </p:spPr>
      </p:pic>
      <p:pic>
        <p:nvPicPr>
          <p:cNvPr id="73" name="Graphic 72" descr="User with solid fill">
            <a:extLst>
              <a:ext uri="{FF2B5EF4-FFF2-40B4-BE49-F238E27FC236}">
                <a16:creationId xmlns:a16="http://schemas.microsoft.com/office/drawing/2014/main" id="{E1E3E1AC-C06D-D2AB-D60F-32DE88244F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3301" y="2053668"/>
            <a:ext cx="457200" cy="457200"/>
          </a:xfrm>
          <a:prstGeom prst="rect">
            <a:avLst/>
          </a:prstGeom>
        </p:spPr>
      </p:pic>
      <p:pic>
        <p:nvPicPr>
          <p:cNvPr id="74" name="Graphic 73" descr="User with solid fill">
            <a:extLst>
              <a:ext uri="{FF2B5EF4-FFF2-40B4-BE49-F238E27FC236}">
                <a16:creationId xmlns:a16="http://schemas.microsoft.com/office/drawing/2014/main" id="{C0BB69DC-2C35-E3E3-5F60-25732DA8C6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96017" y="1242965"/>
            <a:ext cx="457200" cy="457200"/>
          </a:xfrm>
          <a:prstGeom prst="rect">
            <a:avLst/>
          </a:prstGeom>
        </p:spPr>
      </p:pic>
      <p:pic>
        <p:nvPicPr>
          <p:cNvPr id="75" name="Graphic 74" descr="User with solid fill">
            <a:extLst>
              <a:ext uri="{FF2B5EF4-FFF2-40B4-BE49-F238E27FC236}">
                <a16:creationId xmlns:a16="http://schemas.microsoft.com/office/drawing/2014/main" id="{FCDE9971-E3F4-DA3C-E17D-6C0D44C26A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96017" y="1633242"/>
            <a:ext cx="457200" cy="457200"/>
          </a:xfrm>
          <a:prstGeom prst="rect">
            <a:avLst/>
          </a:prstGeom>
        </p:spPr>
      </p:pic>
      <p:pic>
        <p:nvPicPr>
          <p:cNvPr id="76" name="Graphic 75" descr="User with solid fill">
            <a:extLst>
              <a:ext uri="{FF2B5EF4-FFF2-40B4-BE49-F238E27FC236}">
                <a16:creationId xmlns:a16="http://schemas.microsoft.com/office/drawing/2014/main" id="{BD883945-A167-44AF-BAB6-B315152C7F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87735" y="2051680"/>
            <a:ext cx="457200" cy="457200"/>
          </a:xfrm>
          <a:prstGeom prst="rect">
            <a:avLst/>
          </a:prstGeom>
        </p:spPr>
      </p:pic>
      <p:pic>
        <p:nvPicPr>
          <p:cNvPr id="77" name="Graphic 76" descr="User with solid fill">
            <a:extLst>
              <a:ext uri="{FF2B5EF4-FFF2-40B4-BE49-F238E27FC236}">
                <a16:creationId xmlns:a16="http://schemas.microsoft.com/office/drawing/2014/main" id="{D64BBC14-A6FA-5176-DBC3-A494243AEE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5588" y="2436328"/>
            <a:ext cx="457200" cy="457200"/>
          </a:xfrm>
          <a:prstGeom prst="rect">
            <a:avLst/>
          </a:prstGeom>
        </p:spPr>
      </p:pic>
      <p:pic>
        <p:nvPicPr>
          <p:cNvPr id="78" name="Graphic 77" descr="User with solid fill">
            <a:extLst>
              <a:ext uri="{FF2B5EF4-FFF2-40B4-BE49-F238E27FC236}">
                <a16:creationId xmlns:a16="http://schemas.microsoft.com/office/drawing/2014/main" id="{29802FC0-C5C7-FE36-A455-90EA58D3E7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78596" y="3271217"/>
            <a:ext cx="457200" cy="457200"/>
          </a:xfrm>
          <a:prstGeom prst="rect">
            <a:avLst/>
          </a:prstGeom>
        </p:spPr>
      </p:pic>
      <p:pic>
        <p:nvPicPr>
          <p:cNvPr id="79" name="Graphic 78" descr="User with solid fill">
            <a:extLst>
              <a:ext uri="{FF2B5EF4-FFF2-40B4-BE49-F238E27FC236}">
                <a16:creationId xmlns:a16="http://schemas.microsoft.com/office/drawing/2014/main" id="{58CEF41D-D0D6-FF7E-2E2E-A2FE485133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3030" y="2437653"/>
            <a:ext cx="457200" cy="457200"/>
          </a:xfrm>
          <a:prstGeom prst="rect">
            <a:avLst/>
          </a:prstGeom>
        </p:spPr>
      </p:pic>
      <p:pic>
        <p:nvPicPr>
          <p:cNvPr id="80" name="Graphic 79" descr="User with solid fill">
            <a:extLst>
              <a:ext uri="{FF2B5EF4-FFF2-40B4-BE49-F238E27FC236}">
                <a16:creationId xmlns:a16="http://schemas.microsoft.com/office/drawing/2014/main" id="{B504E028-68D8-ED55-DB78-79A83DE162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7061" y="2859736"/>
            <a:ext cx="457200" cy="457200"/>
          </a:xfrm>
          <a:prstGeom prst="rect">
            <a:avLst/>
          </a:prstGeom>
        </p:spPr>
      </p:pic>
      <p:pic>
        <p:nvPicPr>
          <p:cNvPr id="81" name="Graphic 80" descr="User with solid fill">
            <a:extLst>
              <a:ext uri="{FF2B5EF4-FFF2-40B4-BE49-F238E27FC236}">
                <a16:creationId xmlns:a16="http://schemas.microsoft.com/office/drawing/2014/main" id="{B1BB33DA-30A7-CFCA-3118-6681BE0AF1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8829" y="2849134"/>
            <a:ext cx="457200" cy="457200"/>
          </a:xfrm>
          <a:prstGeom prst="rect">
            <a:avLst/>
          </a:prstGeom>
        </p:spPr>
      </p:pic>
      <p:pic>
        <p:nvPicPr>
          <p:cNvPr id="82" name="Graphic 81" descr="User with solid fill">
            <a:extLst>
              <a:ext uri="{FF2B5EF4-FFF2-40B4-BE49-F238E27FC236}">
                <a16:creationId xmlns:a16="http://schemas.microsoft.com/office/drawing/2014/main" id="{F7093C20-ACD7-5C66-6C85-B6A19C3407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4628" y="3269229"/>
            <a:ext cx="457200" cy="457200"/>
          </a:xfrm>
          <a:prstGeom prst="rect">
            <a:avLst/>
          </a:prstGeom>
        </p:spPr>
      </p:pic>
      <p:pic>
        <p:nvPicPr>
          <p:cNvPr id="83" name="Graphic 82" descr="User with solid fill">
            <a:extLst>
              <a:ext uri="{FF2B5EF4-FFF2-40B4-BE49-F238E27FC236}">
                <a16:creationId xmlns:a16="http://schemas.microsoft.com/office/drawing/2014/main" id="{EC82A09C-DEEB-84B8-41C4-467FBDA3C3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7344" y="2458526"/>
            <a:ext cx="457200" cy="457200"/>
          </a:xfrm>
          <a:prstGeom prst="rect">
            <a:avLst/>
          </a:prstGeom>
        </p:spPr>
      </p:pic>
      <p:pic>
        <p:nvPicPr>
          <p:cNvPr id="84" name="Graphic 83" descr="User with solid fill">
            <a:extLst>
              <a:ext uri="{FF2B5EF4-FFF2-40B4-BE49-F238E27FC236}">
                <a16:creationId xmlns:a16="http://schemas.microsoft.com/office/drawing/2014/main" id="{485039E3-6E85-E4AC-07E5-9C14BCDFC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7344" y="2848803"/>
            <a:ext cx="457200" cy="457200"/>
          </a:xfrm>
          <a:prstGeom prst="rect">
            <a:avLst/>
          </a:prstGeom>
        </p:spPr>
      </p:pic>
      <p:pic>
        <p:nvPicPr>
          <p:cNvPr id="85" name="Graphic 84" descr="User with solid fill">
            <a:extLst>
              <a:ext uri="{FF2B5EF4-FFF2-40B4-BE49-F238E27FC236}">
                <a16:creationId xmlns:a16="http://schemas.microsoft.com/office/drawing/2014/main" id="{ED5447A5-85C2-4D9A-4DA4-EAB5D2DCAD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9062" y="3267241"/>
            <a:ext cx="457200" cy="457200"/>
          </a:xfrm>
          <a:prstGeom prst="rect">
            <a:avLst/>
          </a:prstGeom>
        </p:spPr>
      </p:pic>
      <p:pic>
        <p:nvPicPr>
          <p:cNvPr id="86" name="Graphic 85" descr="User with solid fill">
            <a:extLst>
              <a:ext uri="{FF2B5EF4-FFF2-40B4-BE49-F238E27FC236}">
                <a16:creationId xmlns:a16="http://schemas.microsoft.com/office/drawing/2014/main" id="{CDD8D37A-402B-00D5-FE01-0678C2F846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19736" y="2450285"/>
            <a:ext cx="457200" cy="457200"/>
          </a:xfrm>
          <a:prstGeom prst="rect">
            <a:avLst/>
          </a:prstGeom>
        </p:spPr>
      </p:pic>
      <p:pic>
        <p:nvPicPr>
          <p:cNvPr id="87" name="Graphic 86" descr="User with solid fill">
            <a:extLst>
              <a:ext uri="{FF2B5EF4-FFF2-40B4-BE49-F238E27FC236}">
                <a16:creationId xmlns:a16="http://schemas.microsoft.com/office/drawing/2014/main" id="{B523034C-047C-E9BA-4B8D-159EE56F5D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4168" y="3270886"/>
            <a:ext cx="457200" cy="457200"/>
          </a:xfrm>
          <a:prstGeom prst="rect">
            <a:avLst/>
          </a:prstGeom>
        </p:spPr>
      </p:pic>
      <p:pic>
        <p:nvPicPr>
          <p:cNvPr id="88" name="Graphic 87" descr="User with solid fill">
            <a:extLst>
              <a:ext uri="{FF2B5EF4-FFF2-40B4-BE49-F238E27FC236}">
                <a16:creationId xmlns:a16="http://schemas.microsoft.com/office/drawing/2014/main" id="{C6CFAB6A-CD84-4AF1-CAE4-E7101F1A1D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51466" y="2437322"/>
            <a:ext cx="457200" cy="457200"/>
          </a:xfrm>
          <a:prstGeom prst="rect">
            <a:avLst/>
          </a:prstGeom>
        </p:spPr>
      </p:pic>
      <p:pic>
        <p:nvPicPr>
          <p:cNvPr id="89" name="Graphic 88" descr="User with solid fill">
            <a:extLst>
              <a:ext uri="{FF2B5EF4-FFF2-40B4-BE49-F238E27FC236}">
                <a16:creationId xmlns:a16="http://schemas.microsoft.com/office/drawing/2014/main" id="{96D36C5B-2955-5194-C0FC-80C62AE084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1209" y="2859405"/>
            <a:ext cx="457200" cy="457200"/>
          </a:xfrm>
          <a:prstGeom prst="rect">
            <a:avLst/>
          </a:prstGeom>
        </p:spPr>
      </p:pic>
      <p:pic>
        <p:nvPicPr>
          <p:cNvPr id="90" name="Graphic 89" descr="User with solid fill">
            <a:extLst>
              <a:ext uri="{FF2B5EF4-FFF2-40B4-BE49-F238E27FC236}">
                <a16:creationId xmlns:a16="http://schemas.microsoft.com/office/drawing/2014/main" id="{238663AC-C7D8-AE8E-3176-792D2E043F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57265" y="2848803"/>
            <a:ext cx="457200" cy="457200"/>
          </a:xfrm>
          <a:prstGeom prst="rect">
            <a:avLst/>
          </a:prstGeom>
        </p:spPr>
      </p:pic>
      <p:pic>
        <p:nvPicPr>
          <p:cNvPr id="91" name="Graphic 90" descr="User with solid fill">
            <a:extLst>
              <a:ext uri="{FF2B5EF4-FFF2-40B4-BE49-F238E27FC236}">
                <a16:creationId xmlns:a16="http://schemas.microsoft.com/office/drawing/2014/main" id="{9E7131E7-9535-28A8-69FA-E922866EDB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3064" y="3268898"/>
            <a:ext cx="457200" cy="457200"/>
          </a:xfrm>
          <a:prstGeom prst="rect">
            <a:avLst/>
          </a:prstGeom>
        </p:spPr>
      </p:pic>
      <p:pic>
        <p:nvPicPr>
          <p:cNvPr id="92" name="Graphic 91" descr="User with solid fill">
            <a:extLst>
              <a:ext uri="{FF2B5EF4-FFF2-40B4-BE49-F238E27FC236}">
                <a16:creationId xmlns:a16="http://schemas.microsoft.com/office/drawing/2014/main" id="{24CBC6CB-E368-6AD2-72CE-25AB78EA9F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5780" y="2458195"/>
            <a:ext cx="457200" cy="457200"/>
          </a:xfrm>
          <a:prstGeom prst="rect">
            <a:avLst/>
          </a:prstGeom>
        </p:spPr>
      </p:pic>
      <p:pic>
        <p:nvPicPr>
          <p:cNvPr id="93" name="Graphic 92" descr="User with solid fill">
            <a:extLst>
              <a:ext uri="{FF2B5EF4-FFF2-40B4-BE49-F238E27FC236}">
                <a16:creationId xmlns:a16="http://schemas.microsoft.com/office/drawing/2014/main" id="{38C70CC1-5683-4B08-6CDC-2A3B91B124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5780" y="2848472"/>
            <a:ext cx="457200" cy="457200"/>
          </a:xfrm>
          <a:prstGeom prst="rect">
            <a:avLst/>
          </a:prstGeom>
        </p:spPr>
      </p:pic>
      <p:pic>
        <p:nvPicPr>
          <p:cNvPr id="94" name="Graphic 93" descr="User with solid fill">
            <a:extLst>
              <a:ext uri="{FF2B5EF4-FFF2-40B4-BE49-F238E27FC236}">
                <a16:creationId xmlns:a16="http://schemas.microsoft.com/office/drawing/2014/main" id="{FAAC8087-34CD-9133-DA6A-434B6838CA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27498" y="3266910"/>
            <a:ext cx="457200" cy="457200"/>
          </a:xfrm>
          <a:prstGeom prst="rect">
            <a:avLst/>
          </a:prstGeom>
        </p:spPr>
      </p:pic>
      <p:sp>
        <p:nvSpPr>
          <p:cNvPr id="95" name="TextBox 94">
            <a:extLst>
              <a:ext uri="{FF2B5EF4-FFF2-40B4-BE49-F238E27FC236}">
                <a16:creationId xmlns:a16="http://schemas.microsoft.com/office/drawing/2014/main" id="{97C1B286-FF21-E7A9-AF88-CD782A4ABD04}"/>
              </a:ext>
            </a:extLst>
          </p:cNvPr>
          <p:cNvSpPr txBox="1"/>
          <p:nvPr/>
        </p:nvSpPr>
        <p:spPr>
          <a:xfrm>
            <a:off x="2918102" y="3915783"/>
            <a:ext cx="1816379" cy="642548"/>
          </a:xfrm>
          <a:prstGeom prst="rect">
            <a:avLst/>
          </a:prstGeom>
        </p:spPr>
        <p:txBody>
          <a:bodyPr wrap="square" lIns="0" tIns="45720" rIns="0" bIns="182880" rtlCol="0" anchor="b">
            <a:spAutoFit/>
          </a:bodyPr>
          <a:lstStyle/>
          <a:p>
            <a:pPr>
              <a:lnSpc>
                <a:spcPts val="3500"/>
              </a:lnSpc>
              <a:spcAft>
                <a:spcPts val="1200"/>
              </a:spcAft>
            </a:pPr>
            <a:r>
              <a:rPr lang="en-US" sz="2400">
                <a:solidFill>
                  <a:schemeClr val="bg2">
                    <a:lumMod val="75000"/>
                  </a:schemeClr>
                </a:solidFill>
              </a:rPr>
              <a:t>N = 1218</a:t>
            </a:r>
          </a:p>
        </p:txBody>
      </p:sp>
      <p:sp>
        <p:nvSpPr>
          <p:cNvPr id="114" name="TextBox 113">
            <a:extLst>
              <a:ext uri="{FF2B5EF4-FFF2-40B4-BE49-F238E27FC236}">
                <a16:creationId xmlns:a16="http://schemas.microsoft.com/office/drawing/2014/main" id="{DA15B0A5-C9B9-9482-F3A7-E4EAE4F0338E}"/>
              </a:ext>
            </a:extLst>
          </p:cNvPr>
          <p:cNvSpPr txBox="1"/>
          <p:nvPr/>
        </p:nvSpPr>
        <p:spPr>
          <a:xfrm>
            <a:off x="7292288" y="3915783"/>
            <a:ext cx="1816379" cy="642548"/>
          </a:xfrm>
          <a:prstGeom prst="rect">
            <a:avLst/>
          </a:prstGeom>
        </p:spPr>
        <p:txBody>
          <a:bodyPr wrap="square" lIns="0" tIns="45720" rIns="0" bIns="182880" rtlCol="0" anchor="b">
            <a:spAutoFit/>
          </a:bodyPr>
          <a:lstStyle/>
          <a:p>
            <a:pPr>
              <a:lnSpc>
                <a:spcPts val="3500"/>
              </a:lnSpc>
              <a:spcAft>
                <a:spcPts val="1200"/>
              </a:spcAft>
            </a:pPr>
            <a:r>
              <a:rPr lang="en-US" sz="2400">
                <a:solidFill>
                  <a:schemeClr val="bg2">
                    <a:lumMod val="75000"/>
                  </a:schemeClr>
                </a:solidFill>
              </a:rPr>
              <a:t>N = 636</a:t>
            </a:r>
          </a:p>
        </p:txBody>
      </p:sp>
      <p:sp>
        <p:nvSpPr>
          <p:cNvPr id="115" name="TextBox 114">
            <a:extLst>
              <a:ext uri="{FF2B5EF4-FFF2-40B4-BE49-F238E27FC236}">
                <a16:creationId xmlns:a16="http://schemas.microsoft.com/office/drawing/2014/main" id="{74A755A0-B8FF-1F64-B875-28EF5E21E53C}"/>
              </a:ext>
            </a:extLst>
          </p:cNvPr>
          <p:cNvSpPr txBox="1"/>
          <p:nvPr/>
        </p:nvSpPr>
        <p:spPr>
          <a:xfrm>
            <a:off x="1778415" y="440423"/>
            <a:ext cx="3856382" cy="705065"/>
          </a:xfrm>
          <a:prstGeom prst="rect">
            <a:avLst/>
          </a:prstGeom>
        </p:spPr>
        <p:txBody>
          <a:bodyPr wrap="square" lIns="0" tIns="45720" rIns="0" bIns="182880" rtlCol="0" anchor="b">
            <a:spAutoFit/>
          </a:bodyPr>
          <a:lstStyle/>
          <a:p>
            <a:pPr algn="ctr">
              <a:lnSpc>
                <a:spcPts val="3500"/>
              </a:lnSpc>
              <a:spcAft>
                <a:spcPts val="1200"/>
              </a:spcAft>
            </a:pPr>
            <a:r>
              <a:rPr lang="en-US" sz="4400">
                <a:solidFill>
                  <a:srgbClr val="000000"/>
                </a:solidFill>
              </a:rPr>
              <a:t>Adviser with AI</a:t>
            </a:r>
          </a:p>
        </p:txBody>
      </p:sp>
      <p:sp>
        <p:nvSpPr>
          <p:cNvPr id="116" name="TextBox 115">
            <a:extLst>
              <a:ext uri="{FF2B5EF4-FFF2-40B4-BE49-F238E27FC236}">
                <a16:creationId xmlns:a16="http://schemas.microsoft.com/office/drawing/2014/main" id="{45A8D011-4468-0E3E-AAAD-9BC4D6715149}"/>
              </a:ext>
            </a:extLst>
          </p:cNvPr>
          <p:cNvSpPr txBox="1"/>
          <p:nvPr/>
        </p:nvSpPr>
        <p:spPr>
          <a:xfrm>
            <a:off x="6356353" y="433563"/>
            <a:ext cx="3856382" cy="705065"/>
          </a:xfrm>
          <a:prstGeom prst="rect">
            <a:avLst/>
          </a:prstGeom>
        </p:spPr>
        <p:txBody>
          <a:bodyPr wrap="square" lIns="0" tIns="45720" rIns="0" bIns="182880" rtlCol="0" anchor="b">
            <a:spAutoFit/>
          </a:bodyPr>
          <a:lstStyle/>
          <a:p>
            <a:pPr algn="ctr">
              <a:lnSpc>
                <a:spcPts val="3500"/>
              </a:lnSpc>
              <a:spcAft>
                <a:spcPts val="1200"/>
              </a:spcAft>
            </a:pPr>
            <a:r>
              <a:rPr lang="en-US" sz="4400">
                <a:solidFill>
                  <a:schemeClr val="bg2">
                    <a:lumMod val="50000"/>
                  </a:schemeClr>
                </a:solidFill>
              </a:rPr>
              <a:t>Adviser alone</a:t>
            </a:r>
          </a:p>
        </p:txBody>
      </p:sp>
      <p:sp>
        <p:nvSpPr>
          <p:cNvPr id="117" name="Right Brace 116">
            <a:extLst>
              <a:ext uri="{FF2B5EF4-FFF2-40B4-BE49-F238E27FC236}">
                <a16:creationId xmlns:a16="http://schemas.microsoft.com/office/drawing/2014/main" id="{86AD7610-2549-3C13-E4CB-70211DF53A7A}"/>
              </a:ext>
            </a:extLst>
          </p:cNvPr>
          <p:cNvSpPr/>
          <p:nvPr/>
        </p:nvSpPr>
        <p:spPr>
          <a:xfrm rot="5400000">
            <a:off x="5905637" y="2381053"/>
            <a:ext cx="380726" cy="4520570"/>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18" name="TextBox 117">
            <a:extLst>
              <a:ext uri="{FF2B5EF4-FFF2-40B4-BE49-F238E27FC236}">
                <a16:creationId xmlns:a16="http://schemas.microsoft.com/office/drawing/2014/main" id="{48960C97-5F20-FB21-D508-FC83911A4554}"/>
              </a:ext>
            </a:extLst>
          </p:cNvPr>
          <p:cNvSpPr txBox="1"/>
          <p:nvPr/>
        </p:nvSpPr>
        <p:spPr>
          <a:xfrm>
            <a:off x="4281734" y="4937592"/>
            <a:ext cx="4154826" cy="2488245"/>
          </a:xfrm>
          <a:prstGeom prst="rect">
            <a:avLst/>
          </a:prstGeom>
        </p:spPr>
        <p:txBody>
          <a:bodyPr wrap="square" lIns="0" tIns="45720" rIns="0" bIns="182880" rtlCol="0" anchor="b">
            <a:spAutoFit/>
          </a:bodyPr>
          <a:lstStyle/>
          <a:p>
            <a:pPr marL="571500" indent="-571500">
              <a:lnSpc>
                <a:spcPts val="3500"/>
              </a:lnSpc>
              <a:spcAft>
                <a:spcPts val="1200"/>
              </a:spcAft>
              <a:buFont typeface="Arial" panose="020B0604020202020204" pitchFamily="34" charset="0"/>
              <a:buChar char="•"/>
            </a:pPr>
            <a:r>
              <a:rPr lang="en-US" sz="3600">
                <a:solidFill>
                  <a:srgbClr val="000000"/>
                </a:solidFill>
              </a:rPr>
              <a:t>Comfort level </a:t>
            </a:r>
          </a:p>
          <a:p>
            <a:pPr marL="571500" indent="-571500">
              <a:lnSpc>
                <a:spcPts val="3500"/>
              </a:lnSpc>
              <a:spcAft>
                <a:spcPts val="1200"/>
              </a:spcAft>
              <a:buFont typeface="Arial" panose="020B0604020202020204" pitchFamily="34" charset="0"/>
              <a:buChar char="•"/>
            </a:pPr>
            <a:r>
              <a:rPr lang="en-US" sz="3600">
                <a:solidFill>
                  <a:srgbClr val="000000"/>
                </a:solidFill>
              </a:rPr>
              <a:t>Relationship impact</a:t>
            </a:r>
          </a:p>
          <a:p>
            <a:pPr marL="571500" indent="-571500">
              <a:lnSpc>
                <a:spcPts val="3500"/>
              </a:lnSpc>
              <a:spcAft>
                <a:spcPts val="1200"/>
              </a:spcAft>
              <a:buFont typeface="Arial" panose="020B0604020202020204" pitchFamily="34" charset="0"/>
              <a:buChar char="•"/>
            </a:pPr>
            <a:r>
              <a:rPr lang="en-US" sz="3600">
                <a:solidFill>
                  <a:srgbClr val="000000"/>
                </a:solidFill>
              </a:rPr>
              <a:t>Willingness to pay</a:t>
            </a:r>
          </a:p>
          <a:p>
            <a:pPr>
              <a:lnSpc>
                <a:spcPts val="3500"/>
              </a:lnSpc>
              <a:spcAft>
                <a:spcPts val="1200"/>
              </a:spcAft>
            </a:pPr>
            <a:endParaRPr lang="en-US" sz="3600">
              <a:solidFill>
                <a:srgbClr val="000000"/>
              </a:solidFill>
            </a:endParaRPr>
          </a:p>
        </p:txBody>
      </p:sp>
    </p:spTree>
    <p:extLst>
      <p:ext uri="{BB962C8B-B14F-4D97-AF65-F5344CB8AC3E}">
        <p14:creationId xmlns:p14="http://schemas.microsoft.com/office/powerpoint/2010/main" val="4156428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diagram of different colored shapes&#10;&#10;AI-generated content may be incorrect.">
            <a:extLst>
              <a:ext uri="{FF2B5EF4-FFF2-40B4-BE49-F238E27FC236}">
                <a16:creationId xmlns:a16="http://schemas.microsoft.com/office/drawing/2014/main" id="{5731E852-D256-AB60-947C-409B17B8FF9F}"/>
              </a:ext>
            </a:extLst>
          </p:cNvPr>
          <p:cNvPicPr>
            <a:picLocks noChangeAspect="1"/>
          </p:cNvPicPr>
          <p:nvPr/>
        </p:nvPicPr>
        <p:blipFill>
          <a:blip r:embed="rId3"/>
          <a:stretch>
            <a:fillRect/>
          </a:stretch>
        </p:blipFill>
        <p:spPr>
          <a:xfrm>
            <a:off x="152388" y="228594"/>
            <a:ext cx="11887224" cy="6400813"/>
          </a:xfrm>
          <a:prstGeom prst="rect">
            <a:avLst/>
          </a:prstGeom>
        </p:spPr>
      </p:pic>
      <p:sp>
        <p:nvSpPr>
          <p:cNvPr id="13" name="TextBox 12">
            <a:extLst>
              <a:ext uri="{FF2B5EF4-FFF2-40B4-BE49-F238E27FC236}">
                <a16:creationId xmlns:a16="http://schemas.microsoft.com/office/drawing/2014/main" id="{C9A8E7F3-3AA2-9B7B-31BE-2FFEF241EBBF}"/>
              </a:ext>
            </a:extLst>
          </p:cNvPr>
          <p:cNvSpPr txBox="1"/>
          <p:nvPr/>
        </p:nvSpPr>
        <p:spPr>
          <a:xfrm>
            <a:off x="2138119" y="6213309"/>
            <a:ext cx="1582616" cy="630044"/>
          </a:xfrm>
          <a:prstGeom prst="rect">
            <a:avLst/>
          </a:prstGeom>
        </p:spPr>
        <p:txBody>
          <a:bodyPr wrap="square" lIns="0" tIns="45720" rIns="0" bIns="182880" rtlCol="0" anchor="b">
            <a:spAutoFit/>
          </a:bodyPr>
          <a:lstStyle/>
          <a:p>
            <a:pPr>
              <a:lnSpc>
                <a:spcPts val="3500"/>
              </a:lnSpc>
              <a:spcAft>
                <a:spcPts val="1200"/>
              </a:spcAft>
            </a:pPr>
            <a:r>
              <a:rPr lang="en-US" sz="2000">
                <a:latin typeface="MORN Intrinsic" panose="020B0504010101010104" pitchFamily="34" charset="0"/>
                <a:ea typeface="MORN Intrinsic" panose="020B0504010101010104" pitchFamily="34" charset="0"/>
                <a:cs typeface="MORN Intrinsic" panose="020B0504010101010104" pitchFamily="34" charset="0"/>
              </a:rPr>
              <a:t>Negative impact</a:t>
            </a:r>
          </a:p>
        </p:txBody>
      </p:sp>
      <p:sp>
        <p:nvSpPr>
          <p:cNvPr id="14" name="TextBox 13">
            <a:extLst>
              <a:ext uri="{FF2B5EF4-FFF2-40B4-BE49-F238E27FC236}">
                <a16:creationId xmlns:a16="http://schemas.microsoft.com/office/drawing/2014/main" id="{D5D77E3D-ED51-24C4-9A90-2BA951216876}"/>
              </a:ext>
            </a:extLst>
          </p:cNvPr>
          <p:cNvSpPr txBox="1"/>
          <p:nvPr/>
        </p:nvSpPr>
        <p:spPr>
          <a:xfrm>
            <a:off x="9999795" y="6213309"/>
            <a:ext cx="1582616" cy="630044"/>
          </a:xfrm>
          <a:prstGeom prst="rect">
            <a:avLst/>
          </a:prstGeom>
        </p:spPr>
        <p:txBody>
          <a:bodyPr wrap="square" lIns="0" tIns="45720" rIns="0" bIns="182880" rtlCol="0" anchor="b">
            <a:spAutoFit/>
          </a:bodyPr>
          <a:lstStyle/>
          <a:p>
            <a:pPr>
              <a:lnSpc>
                <a:spcPts val="3500"/>
              </a:lnSpc>
              <a:spcAft>
                <a:spcPts val="1200"/>
              </a:spcAft>
            </a:pPr>
            <a:r>
              <a:rPr lang="en-US" sz="2000">
                <a:latin typeface="MORN Intrinsic" panose="020B0504010101010104" pitchFamily="34" charset="0"/>
                <a:ea typeface="MORN Intrinsic" panose="020B0504010101010104" pitchFamily="34" charset="0"/>
                <a:cs typeface="MORN Intrinsic" panose="020B0504010101010104" pitchFamily="34" charset="0"/>
              </a:rPr>
              <a:t>Positive impact</a:t>
            </a:r>
          </a:p>
        </p:txBody>
      </p:sp>
      <p:sp>
        <p:nvSpPr>
          <p:cNvPr id="15" name="TextBox 14">
            <a:extLst>
              <a:ext uri="{FF2B5EF4-FFF2-40B4-BE49-F238E27FC236}">
                <a16:creationId xmlns:a16="http://schemas.microsoft.com/office/drawing/2014/main" id="{ECD339B5-E79D-33D2-4670-7724AEC0F975}"/>
              </a:ext>
            </a:extLst>
          </p:cNvPr>
          <p:cNvSpPr txBox="1"/>
          <p:nvPr/>
        </p:nvSpPr>
        <p:spPr>
          <a:xfrm>
            <a:off x="4098324" y="-115137"/>
            <a:ext cx="1582616" cy="630044"/>
          </a:xfrm>
          <a:prstGeom prst="rect">
            <a:avLst/>
          </a:prstGeom>
        </p:spPr>
        <p:txBody>
          <a:bodyPr wrap="square" lIns="0" tIns="45720" rIns="0" bIns="182880" rtlCol="0" anchor="b">
            <a:spAutoFit/>
          </a:bodyPr>
          <a:lstStyle/>
          <a:p>
            <a:pPr>
              <a:lnSpc>
                <a:spcPts val="3500"/>
              </a:lnSpc>
              <a:spcAft>
                <a:spcPts val="1200"/>
              </a:spcAft>
            </a:pPr>
            <a:r>
              <a:rPr lang="en-US" sz="2000">
                <a:solidFill>
                  <a:srgbClr val="4C77B7"/>
                </a:solidFill>
                <a:latin typeface="MORN Intrinsic" panose="020B0504010101010104" pitchFamily="34" charset="0"/>
                <a:ea typeface="MORN Intrinsic" panose="020B0504010101010104" pitchFamily="34" charset="0"/>
                <a:cs typeface="MORN Intrinsic" panose="020B0504010101010104" pitchFamily="34" charset="0"/>
              </a:rPr>
              <a:t>Adviser with AI</a:t>
            </a:r>
          </a:p>
        </p:txBody>
      </p:sp>
      <p:cxnSp>
        <p:nvCxnSpPr>
          <p:cNvPr id="17" name="Connector: Curved 16">
            <a:extLst>
              <a:ext uri="{FF2B5EF4-FFF2-40B4-BE49-F238E27FC236}">
                <a16:creationId xmlns:a16="http://schemas.microsoft.com/office/drawing/2014/main" id="{2C367E58-3094-7DB9-EEBD-D9CCAE19C507}"/>
              </a:ext>
            </a:extLst>
          </p:cNvPr>
          <p:cNvCxnSpPr>
            <a:cxnSpLocks/>
          </p:cNvCxnSpPr>
          <p:nvPr/>
        </p:nvCxnSpPr>
        <p:spPr>
          <a:xfrm>
            <a:off x="5553212" y="171176"/>
            <a:ext cx="677008" cy="296758"/>
          </a:xfrm>
          <a:prstGeom prst="curvedConnector3">
            <a:avLst>
              <a:gd name="adj1" fmla="val 50000"/>
            </a:avLst>
          </a:prstGeom>
          <a:ln w="19050">
            <a:solidFill>
              <a:srgbClr val="4C77B7"/>
            </a:solidFill>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9581E779-C83A-DC8A-14AA-BA7119DA3FFB}"/>
              </a:ext>
            </a:extLst>
          </p:cNvPr>
          <p:cNvSpPr txBox="1"/>
          <p:nvPr/>
        </p:nvSpPr>
        <p:spPr>
          <a:xfrm>
            <a:off x="10941051" y="-143845"/>
            <a:ext cx="1582616" cy="630044"/>
          </a:xfrm>
          <a:prstGeom prst="rect">
            <a:avLst/>
          </a:prstGeom>
        </p:spPr>
        <p:txBody>
          <a:bodyPr wrap="square" lIns="0" tIns="45720" rIns="0" bIns="182880" rtlCol="0" anchor="b">
            <a:spAutoFit/>
          </a:bodyPr>
          <a:lstStyle/>
          <a:p>
            <a:pPr>
              <a:lnSpc>
                <a:spcPts val="3500"/>
              </a:lnSpc>
              <a:spcAft>
                <a:spcPts val="1200"/>
              </a:spcAft>
            </a:pPr>
            <a:r>
              <a:rPr lang="en-US" sz="2000">
                <a:solidFill>
                  <a:srgbClr val="B7335B"/>
                </a:solidFill>
                <a:latin typeface="MORN Intrinsic" panose="020B0504010101010104" pitchFamily="34" charset="0"/>
                <a:ea typeface="MORN Intrinsic" panose="020B0504010101010104" pitchFamily="34" charset="0"/>
                <a:cs typeface="MORN Intrinsic" panose="020B0504010101010104" pitchFamily="34" charset="0"/>
              </a:rPr>
              <a:t>Adviser alone</a:t>
            </a:r>
          </a:p>
        </p:txBody>
      </p:sp>
      <p:cxnSp>
        <p:nvCxnSpPr>
          <p:cNvPr id="32" name="Connector: Curved 31">
            <a:extLst>
              <a:ext uri="{FF2B5EF4-FFF2-40B4-BE49-F238E27FC236}">
                <a16:creationId xmlns:a16="http://schemas.microsoft.com/office/drawing/2014/main" id="{2F286B80-3B44-DA0C-3031-7D422E785734}"/>
              </a:ext>
            </a:extLst>
          </p:cNvPr>
          <p:cNvCxnSpPr>
            <a:cxnSpLocks/>
          </p:cNvCxnSpPr>
          <p:nvPr/>
        </p:nvCxnSpPr>
        <p:spPr>
          <a:xfrm rot="10800000" flipV="1">
            <a:off x="10565607" y="171177"/>
            <a:ext cx="353525" cy="180515"/>
          </a:xfrm>
          <a:prstGeom prst="curvedConnector3">
            <a:avLst/>
          </a:prstGeom>
          <a:ln w="19050">
            <a:solidFill>
              <a:srgbClr val="B7335B"/>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22391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8E16-FBDC-243C-4DE2-D1D5801EAA86}"/>
            </a:ext>
          </a:extLst>
        </p:cNvPr>
        <p:cNvGrpSpPr/>
        <p:nvPr/>
      </p:nvGrpSpPr>
      <p:grpSpPr>
        <a:xfrm>
          <a:off x="0" y="0"/>
          <a:ext cx="0" cy="0"/>
          <a:chOff x="0" y="0"/>
          <a:chExt cx="0" cy="0"/>
        </a:xfrm>
      </p:grpSpPr>
      <p:pic>
        <p:nvPicPr>
          <p:cNvPr id="18" name="Picture 17" descr="A diagram of different colored shapes&#10;&#10;AI-generated content may be incorrect.">
            <a:extLst>
              <a:ext uri="{FF2B5EF4-FFF2-40B4-BE49-F238E27FC236}">
                <a16:creationId xmlns:a16="http://schemas.microsoft.com/office/drawing/2014/main" id="{0559C246-4EE4-EEBF-E567-D2295CA567E2}"/>
              </a:ext>
            </a:extLst>
          </p:cNvPr>
          <p:cNvPicPr>
            <a:picLocks noChangeAspect="1"/>
          </p:cNvPicPr>
          <p:nvPr/>
        </p:nvPicPr>
        <p:blipFill>
          <a:blip r:embed="rId3"/>
          <a:stretch>
            <a:fillRect/>
          </a:stretch>
        </p:blipFill>
        <p:spPr>
          <a:xfrm>
            <a:off x="152388" y="228594"/>
            <a:ext cx="11887224" cy="6400813"/>
          </a:xfrm>
          <a:prstGeom prst="rect">
            <a:avLst/>
          </a:prstGeom>
        </p:spPr>
      </p:pic>
      <p:sp>
        <p:nvSpPr>
          <p:cNvPr id="12" name="TextBox 11">
            <a:extLst>
              <a:ext uri="{FF2B5EF4-FFF2-40B4-BE49-F238E27FC236}">
                <a16:creationId xmlns:a16="http://schemas.microsoft.com/office/drawing/2014/main" id="{1AB103E9-7428-3CA9-2CE9-DDCD9FC26A32}"/>
              </a:ext>
            </a:extLst>
          </p:cNvPr>
          <p:cNvSpPr txBox="1"/>
          <p:nvPr/>
        </p:nvSpPr>
        <p:spPr>
          <a:xfrm>
            <a:off x="2138119" y="6213309"/>
            <a:ext cx="1582616" cy="630044"/>
          </a:xfrm>
          <a:prstGeom prst="rect">
            <a:avLst/>
          </a:prstGeom>
        </p:spPr>
        <p:txBody>
          <a:bodyPr wrap="square" lIns="0" tIns="45720" rIns="0" bIns="182880" rtlCol="0" anchor="b">
            <a:spAutoFit/>
          </a:bodyPr>
          <a:lstStyle/>
          <a:p>
            <a:pPr>
              <a:lnSpc>
                <a:spcPts val="3500"/>
              </a:lnSpc>
              <a:spcAft>
                <a:spcPts val="1200"/>
              </a:spcAft>
            </a:pPr>
            <a:r>
              <a:rPr lang="en-US" sz="2000">
                <a:latin typeface="MORN Intrinsic" panose="020B0504010101010104" pitchFamily="34" charset="0"/>
                <a:ea typeface="MORN Intrinsic" panose="020B0504010101010104" pitchFamily="34" charset="0"/>
                <a:cs typeface="MORN Intrinsic" panose="020B0504010101010104" pitchFamily="34" charset="0"/>
              </a:rPr>
              <a:t>Negative impact</a:t>
            </a:r>
          </a:p>
        </p:txBody>
      </p:sp>
      <p:sp>
        <p:nvSpPr>
          <p:cNvPr id="13" name="TextBox 12">
            <a:extLst>
              <a:ext uri="{FF2B5EF4-FFF2-40B4-BE49-F238E27FC236}">
                <a16:creationId xmlns:a16="http://schemas.microsoft.com/office/drawing/2014/main" id="{7BB35607-E217-F0B0-7026-730B734FBC4E}"/>
              </a:ext>
            </a:extLst>
          </p:cNvPr>
          <p:cNvSpPr txBox="1"/>
          <p:nvPr/>
        </p:nvSpPr>
        <p:spPr>
          <a:xfrm>
            <a:off x="9999795" y="6213309"/>
            <a:ext cx="1582616" cy="630044"/>
          </a:xfrm>
          <a:prstGeom prst="rect">
            <a:avLst/>
          </a:prstGeom>
        </p:spPr>
        <p:txBody>
          <a:bodyPr wrap="square" lIns="0" tIns="45720" rIns="0" bIns="182880" rtlCol="0" anchor="b">
            <a:spAutoFit/>
          </a:bodyPr>
          <a:lstStyle/>
          <a:p>
            <a:pPr>
              <a:lnSpc>
                <a:spcPts val="3500"/>
              </a:lnSpc>
              <a:spcAft>
                <a:spcPts val="1200"/>
              </a:spcAft>
            </a:pPr>
            <a:r>
              <a:rPr lang="en-US" sz="2000">
                <a:latin typeface="MORN Intrinsic" panose="020B0504010101010104" pitchFamily="34" charset="0"/>
                <a:ea typeface="MORN Intrinsic" panose="020B0504010101010104" pitchFamily="34" charset="0"/>
                <a:cs typeface="MORN Intrinsic" panose="020B0504010101010104" pitchFamily="34" charset="0"/>
              </a:rPr>
              <a:t>Positive impact</a:t>
            </a:r>
          </a:p>
        </p:txBody>
      </p:sp>
      <p:sp>
        <p:nvSpPr>
          <p:cNvPr id="2" name="TextBox 1">
            <a:extLst>
              <a:ext uri="{FF2B5EF4-FFF2-40B4-BE49-F238E27FC236}">
                <a16:creationId xmlns:a16="http://schemas.microsoft.com/office/drawing/2014/main" id="{AA5327A2-2DD9-5AF0-7424-B0D9720B0F6A}"/>
              </a:ext>
            </a:extLst>
          </p:cNvPr>
          <p:cNvSpPr txBox="1"/>
          <p:nvPr/>
        </p:nvSpPr>
        <p:spPr>
          <a:xfrm>
            <a:off x="519724" y="2702991"/>
            <a:ext cx="712177" cy="623761"/>
          </a:xfrm>
          <a:prstGeom prst="rect">
            <a:avLst/>
          </a:prstGeom>
        </p:spPr>
        <p:txBody>
          <a:bodyPr wrap="square" lIns="0" tIns="45720" rIns="0" bIns="182880" rtlCol="0" anchor="b">
            <a:spAutoFit/>
          </a:bodyPr>
          <a:lstStyle/>
          <a:p>
            <a:pPr>
              <a:lnSpc>
                <a:spcPts val="3500"/>
              </a:lnSpc>
              <a:spcAft>
                <a:spcPts val="1200"/>
              </a:spcAft>
            </a:pPr>
            <a:r>
              <a:rPr lang="en-US"/>
              <a:t>Pay: </a:t>
            </a:r>
            <a:r>
              <a:rPr lang="en-US">
                <a:solidFill>
                  <a:srgbClr val="FF0000"/>
                </a:solidFill>
              </a:rPr>
              <a:t>-4%</a:t>
            </a:r>
          </a:p>
        </p:txBody>
      </p:sp>
      <p:sp>
        <p:nvSpPr>
          <p:cNvPr id="4" name="TextBox 3">
            <a:extLst>
              <a:ext uri="{FF2B5EF4-FFF2-40B4-BE49-F238E27FC236}">
                <a16:creationId xmlns:a16="http://schemas.microsoft.com/office/drawing/2014/main" id="{F5E686A6-AA7C-571D-49C8-6F5FFFF3EEF8}"/>
              </a:ext>
            </a:extLst>
          </p:cNvPr>
          <p:cNvSpPr txBox="1"/>
          <p:nvPr/>
        </p:nvSpPr>
        <p:spPr>
          <a:xfrm>
            <a:off x="524731" y="5655418"/>
            <a:ext cx="888022" cy="623761"/>
          </a:xfrm>
          <a:prstGeom prst="rect">
            <a:avLst/>
          </a:prstGeom>
        </p:spPr>
        <p:txBody>
          <a:bodyPr wrap="square" lIns="0" tIns="45720" rIns="0" bIns="182880" rtlCol="0" anchor="b">
            <a:spAutoFit/>
          </a:bodyPr>
          <a:lstStyle/>
          <a:p>
            <a:pPr>
              <a:lnSpc>
                <a:spcPts val="3500"/>
              </a:lnSpc>
              <a:spcAft>
                <a:spcPts val="1200"/>
              </a:spcAft>
            </a:pPr>
            <a:r>
              <a:rPr lang="en-US"/>
              <a:t>Pay: </a:t>
            </a:r>
            <a:r>
              <a:rPr lang="en-US">
                <a:solidFill>
                  <a:srgbClr val="FF0000"/>
                </a:solidFill>
              </a:rPr>
              <a:t>-27%</a:t>
            </a:r>
          </a:p>
        </p:txBody>
      </p:sp>
      <p:sp>
        <p:nvSpPr>
          <p:cNvPr id="5" name="TextBox 4">
            <a:extLst>
              <a:ext uri="{FF2B5EF4-FFF2-40B4-BE49-F238E27FC236}">
                <a16:creationId xmlns:a16="http://schemas.microsoft.com/office/drawing/2014/main" id="{60B5C270-F49B-BF6F-9E5F-786C02F72481}"/>
              </a:ext>
            </a:extLst>
          </p:cNvPr>
          <p:cNvSpPr txBox="1"/>
          <p:nvPr/>
        </p:nvSpPr>
        <p:spPr>
          <a:xfrm>
            <a:off x="524731" y="4696360"/>
            <a:ext cx="888022" cy="623761"/>
          </a:xfrm>
          <a:prstGeom prst="rect">
            <a:avLst/>
          </a:prstGeom>
        </p:spPr>
        <p:txBody>
          <a:bodyPr wrap="square" lIns="0" tIns="45720" rIns="0" bIns="182880" rtlCol="0" anchor="b">
            <a:spAutoFit/>
          </a:bodyPr>
          <a:lstStyle/>
          <a:p>
            <a:pPr>
              <a:lnSpc>
                <a:spcPts val="3500"/>
              </a:lnSpc>
              <a:spcAft>
                <a:spcPts val="1200"/>
              </a:spcAft>
            </a:pPr>
            <a:r>
              <a:rPr lang="en-US"/>
              <a:t>Pay: </a:t>
            </a:r>
            <a:r>
              <a:rPr lang="en-US">
                <a:solidFill>
                  <a:srgbClr val="FF0000"/>
                </a:solidFill>
              </a:rPr>
              <a:t>-18%</a:t>
            </a:r>
          </a:p>
        </p:txBody>
      </p:sp>
      <p:sp>
        <p:nvSpPr>
          <p:cNvPr id="6" name="TextBox 5">
            <a:extLst>
              <a:ext uri="{FF2B5EF4-FFF2-40B4-BE49-F238E27FC236}">
                <a16:creationId xmlns:a16="http://schemas.microsoft.com/office/drawing/2014/main" id="{F8D8B1E9-C728-2139-BCE9-5F9C9D39EE42}"/>
              </a:ext>
            </a:extLst>
          </p:cNvPr>
          <p:cNvSpPr txBox="1"/>
          <p:nvPr/>
        </p:nvSpPr>
        <p:spPr>
          <a:xfrm>
            <a:off x="524731" y="1692083"/>
            <a:ext cx="888022" cy="623761"/>
          </a:xfrm>
          <a:prstGeom prst="rect">
            <a:avLst/>
          </a:prstGeom>
        </p:spPr>
        <p:txBody>
          <a:bodyPr wrap="square" lIns="0" tIns="45720" rIns="0" bIns="182880" rtlCol="0" anchor="b">
            <a:spAutoFit/>
          </a:bodyPr>
          <a:lstStyle/>
          <a:p>
            <a:pPr>
              <a:lnSpc>
                <a:spcPts val="3500"/>
              </a:lnSpc>
              <a:spcAft>
                <a:spcPts val="1200"/>
              </a:spcAft>
            </a:pPr>
            <a:r>
              <a:rPr lang="en-US"/>
              <a:t>Pay: </a:t>
            </a:r>
            <a:r>
              <a:rPr lang="en-US">
                <a:solidFill>
                  <a:srgbClr val="FF0000"/>
                </a:solidFill>
              </a:rPr>
              <a:t>-25%</a:t>
            </a:r>
          </a:p>
        </p:txBody>
      </p:sp>
      <p:sp>
        <p:nvSpPr>
          <p:cNvPr id="7" name="TextBox 6">
            <a:extLst>
              <a:ext uri="{FF2B5EF4-FFF2-40B4-BE49-F238E27FC236}">
                <a16:creationId xmlns:a16="http://schemas.microsoft.com/office/drawing/2014/main" id="{0A5F16C1-4C7A-BE9F-8095-4F2891836A08}"/>
              </a:ext>
            </a:extLst>
          </p:cNvPr>
          <p:cNvSpPr txBox="1"/>
          <p:nvPr/>
        </p:nvSpPr>
        <p:spPr>
          <a:xfrm>
            <a:off x="524731" y="3713253"/>
            <a:ext cx="888022" cy="623761"/>
          </a:xfrm>
          <a:prstGeom prst="rect">
            <a:avLst/>
          </a:prstGeom>
        </p:spPr>
        <p:txBody>
          <a:bodyPr wrap="square" lIns="0" tIns="45720" rIns="0" bIns="182880" rtlCol="0" anchor="b">
            <a:spAutoFit/>
          </a:bodyPr>
          <a:lstStyle/>
          <a:p>
            <a:pPr>
              <a:lnSpc>
                <a:spcPts val="3500"/>
              </a:lnSpc>
              <a:spcAft>
                <a:spcPts val="1200"/>
              </a:spcAft>
            </a:pPr>
            <a:r>
              <a:rPr lang="en-US"/>
              <a:t>Pay: </a:t>
            </a:r>
            <a:r>
              <a:rPr lang="en-US">
                <a:solidFill>
                  <a:srgbClr val="FF0000"/>
                </a:solidFill>
              </a:rPr>
              <a:t>-26%</a:t>
            </a:r>
          </a:p>
        </p:txBody>
      </p:sp>
      <p:sp>
        <p:nvSpPr>
          <p:cNvPr id="8" name="TextBox 7">
            <a:extLst>
              <a:ext uri="{FF2B5EF4-FFF2-40B4-BE49-F238E27FC236}">
                <a16:creationId xmlns:a16="http://schemas.microsoft.com/office/drawing/2014/main" id="{F6001C87-54C7-5FE7-5E22-BAC9C08E334D}"/>
              </a:ext>
            </a:extLst>
          </p:cNvPr>
          <p:cNvSpPr txBox="1"/>
          <p:nvPr/>
        </p:nvSpPr>
        <p:spPr>
          <a:xfrm>
            <a:off x="524731" y="709622"/>
            <a:ext cx="888022" cy="623761"/>
          </a:xfrm>
          <a:prstGeom prst="rect">
            <a:avLst/>
          </a:prstGeom>
        </p:spPr>
        <p:txBody>
          <a:bodyPr wrap="square" lIns="0" tIns="45720" rIns="0" bIns="182880" rtlCol="0" anchor="b">
            <a:spAutoFit/>
          </a:bodyPr>
          <a:lstStyle/>
          <a:p>
            <a:pPr>
              <a:lnSpc>
                <a:spcPts val="3500"/>
              </a:lnSpc>
              <a:spcAft>
                <a:spcPts val="1200"/>
              </a:spcAft>
            </a:pPr>
            <a:r>
              <a:rPr lang="en-US"/>
              <a:t>Pay: </a:t>
            </a:r>
            <a:r>
              <a:rPr lang="en-US">
                <a:solidFill>
                  <a:srgbClr val="FF0000"/>
                </a:solidFill>
              </a:rPr>
              <a:t>-33%</a:t>
            </a:r>
          </a:p>
        </p:txBody>
      </p:sp>
      <p:sp>
        <p:nvSpPr>
          <p:cNvPr id="19" name="TextBox 18">
            <a:extLst>
              <a:ext uri="{FF2B5EF4-FFF2-40B4-BE49-F238E27FC236}">
                <a16:creationId xmlns:a16="http://schemas.microsoft.com/office/drawing/2014/main" id="{0537E766-A212-DBBE-7E39-3E3B9365777E}"/>
              </a:ext>
            </a:extLst>
          </p:cNvPr>
          <p:cNvSpPr txBox="1"/>
          <p:nvPr/>
        </p:nvSpPr>
        <p:spPr>
          <a:xfrm>
            <a:off x="4098324" y="-115137"/>
            <a:ext cx="1582616" cy="630044"/>
          </a:xfrm>
          <a:prstGeom prst="rect">
            <a:avLst/>
          </a:prstGeom>
        </p:spPr>
        <p:txBody>
          <a:bodyPr wrap="square" lIns="0" tIns="45720" rIns="0" bIns="182880" rtlCol="0" anchor="b">
            <a:spAutoFit/>
          </a:bodyPr>
          <a:lstStyle/>
          <a:p>
            <a:pPr>
              <a:lnSpc>
                <a:spcPts val="3500"/>
              </a:lnSpc>
              <a:spcAft>
                <a:spcPts val="1200"/>
              </a:spcAft>
            </a:pPr>
            <a:r>
              <a:rPr lang="en-US" sz="2000">
                <a:solidFill>
                  <a:srgbClr val="4C77B7"/>
                </a:solidFill>
                <a:latin typeface="MORN Intrinsic" panose="020B0504010101010104" pitchFamily="34" charset="0"/>
                <a:ea typeface="MORN Intrinsic" panose="020B0504010101010104" pitchFamily="34" charset="0"/>
                <a:cs typeface="MORN Intrinsic" panose="020B0504010101010104" pitchFamily="34" charset="0"/>
              </a:rPr>
              <a:t>Adviser with AI</a:t>
            </a:r>
          </a:p>
        </p:txBody>
      </p:sp>
      <p:cxnSp>
        <p:nvCxnSpPr>
          <p:cNvPr id="20" name="Connector: Curved 19">
            <a:extLst>
              <a:ext uri="{FF2B5EF4-FFF2-40B4-BE49-F238E27FC236}">
                <a16:creationId xmlns:a16="http://schemas.microsoft.com/office/drawing/2014/main" id="{38466A17-425C-C5E4-32D7-EC66243C3959}"/>
              </a:ext>
            </a:extLst>
          </p:cNvPr>
          <p:cNvCxnSpPr>
            <a:cxnSpLocks/>
          </p:cNvCxnSpPr>
          <p:nvPr/>
        </p:nvCxnSpPr>
        <p:spPr>
          <a:xfrm>
            <a:off x="5553212" y="171176"/>
            <a:ext cx="677008" cy="296758"/>
          </a:xfrm>
          <a:prstGeom prst="curvedConnector3">
            <a:avLst>
              <a:gd name="adj1" fmla="val 50000"/>
            </a:avLst>
          </a:prstGeom>
          <a:ln w="19050">
            <a:solidFill>
              <a:srgbClr val="4C77B7"/>
            </a:solidFill>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1ACDBC6D-E9D7-8877-3613-43BF4B347697}"/>
              </a:ext>
            </a:extLst>
          </p:cNvPr>
          <p:cNvSpPr txBox="1"/>
          <p:nvPr/>
        </p:nvSpPr>
        <p:spPr>
          <a:xfrm>
            <a:off x="10941051" y="-143845"/>
            <a:ext cx="1582616" cy="630044"/>
          </a:xfrm>
          <a:prstGeom prst="rect">
            <a:avLst/>
          </a:prstGeom>
        </p:spPr>
        <p:txBody>
          <a:bodyPr wrap="square" lIns="0" tIns="45720" rIns="0" bIns="182880" rtlCol="0" anchor="b">
            <a:spAutoFit/>
          </a:bodyPr>
          <a:lstStyle/>
          <a:p>
            <a:pPr>
              <a:lnSpc>
                <a:spcPts val="3500"/>
              </a:lnSpc>
              <a:spcAft>
                <a:spcPts val="1200"/>
              </a:spcAft>
            </a:pPr>
            <a:r>
              <a:rPr lang="en-US" sz="2000">
                <a:solidFill>
                  <a:srgbClr val="B7335B"/>
                </a:solidFill>
                <a:latin typeface="MORN Intrinsic" panose="020B0504010101010104" pitchFamily="34" charset="0"/>
                <a:ea typeface="MORN Intrinsic" panose="020B0504010101010104" pitchFamily="34" charset="0"/>
                <a:cs typeface="MORN Intrinsic" panose="020B0504010101010104" pitchFamily="34" charset="0"/>
              </a:rPr>
              <a:t>Adviser alone</a:t>
            </a:r>
          </a:p>
        </p:txBody>
      </p:sp>
      <p:cxnSp>
        <p:nvCxnSpPr>
          <p:cNvPr id="22" name="Connector: Curved 21">
            <a:extLst>
              <a:ext uri="{FF2B5EF4-FFF2-40B4-BE49-F238E27FC236}">
                <a16:creationId xmlns:a16="http://schemas.microsoft.com/office/drawing/2014/main" id="{8CDB878F-D92D-543C-2811-A0A1E372E21F}"/>
              </a:ext>
            </a:extLst>
          </p:cNvPr>
          <p:cNvCxnSpPr>
            <a:cxnSpLocks/>
          </p:cNvCxnSpPr>
          <p:nvPr/>
        </p:nvCxnSpPr>
        <p:spPr>
          <a:xfrm rot="10800000" flipV="1">
            <a:off x="10565607" y="171177"/>
            <a:ext cx="353525" cy="180515"/>
          </a:xfrm>
          <a:prstGeom prst="curvedConnector3">
            <a:avLst/>
          </a:prstGeom>
          <a:ln w="19050">
            <a:solidFill>
              <a:srgbClr val="B7335B"/>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0355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2E47A-F2F6-29DF-6254-93990139DA0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DA647B-857F-C1F2-1AC5-4D893118137D}"/>
              </a:ext>
            </a:extLst>
          </p:cNvPr>
          <p:cNvSpPr/>
          <p:nvPr/>
        </p:nvSpPr>
        <p:spPr>
          <a:xfrm>
            <a:off x="1524000" y="1281953"/>
            <a:ext cx="9144000" cy="1927412"/>
          </a:xfrm>
          <a:prstGeom prst="round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A45A710A-9766-7AB3-CACD-07A3976DC48B}"/>
              </a:ext>
            </a:extLst>
          </p:cNvPr>
          <p:cNvSpPr txBox="1">
            <a:spLocks/>
          </p:cNvSpPr>
          <p:nvPr/>
        </p:nvSpPr>
        <p:spPr>
          <a:xfrm>
            <a:off x="744278" y="1325256"/>
            <a:ext cx="10703441" cy="1575033"/>
          </a:xfrm>
          <a:prstGeom prst="rect">
            <a:avLst/>
          </a:prstGeom>
        </p:spPr>
        <p:txBody>
          <a:bodyPr vert="horz" lIns="0" tIns="0" rIns="0" bIns="182880" anchor="b"/>
          <a:lstStyle>
            <a:lvl1pPr marL="0" indent="0" algn="ctr" defTabSz="484315" rtl="0" eaLnBrk="1" fontAlgn="base" hangingPunct="1">
              <a:lnSpc>
                <a:spcPts val="5198"/>
              </a:lnSpc>
              <a:spcBef>
                <a:spcPts val="0"/>
              </a:spcBef>
              <a:spcAft>
                <a:spcPts val="1200"/>
              </a:spcAft>
              <a:buFont typeface="Arial"/>
              <a:buNone/>
              <a:defRPr sz="4599" kern="1200" baseline="0">
                <a:solidFill>
                  <a:srgbClr val="2A2C2C"/>
                </a:solidFill>
                <a:latin typeface="+mn-lt"/>
                <a:ea typeface="ＭＳ Ｐゴシック" charset="0"/>
                <a:cs typeface="ＭＳ Ｐゴシック" charset="0"/>
              </a:defRPr>
            </a:lvl1pPr>
            <a:lvl2pPr marL="485681"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2pPr>
            <a:lvl3pPr marL="971364"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3pPr>
            <a:lvl4pPr marL="1457046"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4pPr>
            <a:lvl5pPr marL="1942726"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r>
              <a:rPr lang="en-US" sz="4000" dirty="0">
                <a:latin typeface="MORN Intrinsic" panose="020B0504010101010104" pitchFamily="34" charset="0"/>
                <a:ea typeface="MORN Intrinsic" panose="020B0504010101010104" pitchFamily="34" charset="0"/>
                <a:cs typeface="MORN Intrinsic" panose="020B0504010101010104" pitchFamily="34" charset="0"/>
              </a:rPr>
              <a:t>“Work smarter… outsource the dumb [stuff] to the robots.”</a:t>
            </a:r>
          </a:p>
        </p:txBody>
      </p:sp>
    </p:spTree>
    <p:extLst>
      <p:ext uri="{BB962C8B-B14F-4D97-AF65-F5344CB8AC3E}">
        <p14:creationId xmlns:p14="http://schemas.microsoft.com/office/powerpoint/2010/main" val="1629218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A9288-E7D5-7453-3120-CBFCF1E41A6B}"/>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C7A3F77-D4C1-C005-5435-8FA6382DB880}"/>
              </a:ext>
            </a:extLst>
          </p:cNvPr>
          <p:cNvSpPr/>
          <p:nvPr/>
        </p:nvSpPr>
        <p:spPr>
          <a:xfrm>
            <a:off x="1138517" y="3585882"/>
            <a:ext cx="9914965" cy="2125092"/>
          </a:xfrm>
          <a:prstGeom prst="round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A9BC16C-1929-DD89-2337-908889537D0D}"/>
              </a:ext>
            </a:extLst>
          </p:cNvPr>
          <p:cNvSpPr/>
          <p:nvPr/>
        </p:nvSpPr>
        <p:spPr>
          <a:xfrm>
            <a:off x="1524000" y="1281953"/>
            <a:ext cx="9144000" cy="1927412"/>
          </a:xfrm>
          <a:prstGeom prst="round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87EC19-8F7F-0387-6240-ABFAE8C9706C}"/>
              </a:ext>
            </a:extLst>
          </p:cNvPr>
          <p:cNvSpPr txBox="1"/>
          <p:nvPr/>
        </p:nvSpPr>
        <p:spPr>
          <a:xfrm>
            <a:off x="5238397" y="440738"/>
            <a:ext cx="3611301" cy="679673"/>
          </a:xfrm>
          <a:prstGeom prst="rect">
            <a:avLst/>
          </a:prstGeom>
        </p:spPr>
        <p:txBody>
          <a:bodyPr wrap="square" lIns="0" tIns="45720" rIns="0" bIns="182880" rtlCol="0" anchor="b">
            <a:spAutoFit/>
          </a:bodyPr>
          <a:lstStyle/>
          <a:p>
            <a:pPr>
              <a:lnSpc>
                <a:spcPts val="3500"/>
              </a:lnSpc>
              <a:spcAft>
                <a:spcPts val="1200"/>
              </a:spcAft>
            </a:pPr>
            <a:r>
              <a:rPr lang="en-US" sz="30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Efficiency</a:t>
            </a:r>
          </a:p>
        </p:txBody>
      </p:sp>
      <p:sp>
        <p:nvSpPr>
          <p:cNvPr id="2" name="Text Placeholder 2">
            <a:extLst>
              <a:ext uri="{FF2B5EF4-FFF2-40B4-BE49-F238E27FC236}">
                <a16:creationId xmlns:a16="http://schemas.microsoft.com/office/drawing/2014/main" id="{D8EA9CA4-B928-A7D1-D3E2-085C6B3DDE93}"/>
              </a:ext>
            </a:extLst>
          </p:cNvPr>
          <p:cNvSpPr txBox="1">
            <a:spLocks/>
          </p:cNvSpPr>
          <p:nvPr/>
        </p:nvSpPr>
        <p:spPr>
          <a:xfrm>
            <a:off x="1241425" y="3789729"/>
            <a:ext cx="9709151" cy="1983999"/>
          </a:xfrm>
          <a:prstGeom prst="rect">
            <a:avLst/>
          </a:prstGeom>
        </p:spPr>
        <p:txBody>
          <a:bodyPr vert="horz" lIns="0" tIns="0" rIns="0" bIns="182880" anchor="b"/>
          <a:lstStyle>
            <a:lvl1pPr marL="0" indent="0" algn="ctr" defTabSz="484315" rtl="0" eaLnBrk="1" fontAlgn="base" hangingPunct="1">
              <a:lnSpc>
                <a:spcPts val="5198"/>
              </a:lnSpc>
              <a:spcBef>
                <a:spcPts val="0"/>
              </a:spcBef>
              <a:spcAft>
                <a:spcPts val="1200"/>
              </a:spcAft>
              <a:buFont typeface="Arial"/>
              <a:buNone/>
              <a:defRPr sz="4599" kern="1200" baseline="0">
                <a:solidFill>
                  <a:srgbClr val="2A2C2C"/>
                </a:solidFill>
                <a:latin typeface="+mn-lt"/>
                <a:ea typeface="ＭＳ Ｐゴシック" charset="0"/>
                <a:cs typeface="ＭＳ Ｐゴシック" charset="0"/>
              </a:defRPr>
            </a:lvl1pPr>
            <a:lvl2pPr marL="485681"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2pPr>
            <a:lvl3pPr marL="971364"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3pPr>
            <a:lvl4pPr marL="1457046"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4pPr>
            <a:lvl5pPr marL="1942726"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nSpc>
                <a:spcPct val="107000"/>
              </a:lnSpc>
              <a:spcAft>
                <a:spcPts val="0"/>
              </a:spcAft>
            </a:pPr>
            <a:r>
              <a:rPr lang="en-US" sz="4000" dirty="0">
                <a:latin typeface="MORN Intrinsic" panose="020B0504010101010104" pitchFamily="34" charset="0"/>
                <a:ea typeface="MORN Intrinsic" panose="020B0504010101010104" pitchFamily="34" charset="0"/>
                <a:cs typeface="MORN Intrinsic" panose="020B0504010101010104" pitchFamily="34" charset="0"/>
              </a:rPr>
              <a:t>“It seems to be a short cut to do less work but also lowers the quality. Why employ the adviser to do the work if they are not actually doing the work…”</a:t>
            </a:r>
          </a:p>
        </p:txBody>
      </p:sp>
      <p:sp>
        <p:nvSpPr>
          <p:cNvPr id="5" name="Text Placeholder 2">
            <a:extLst>
              <a:ext uri="{FF2B5EF4-FFF2-40B4-BE49-F238E27FC236}">
                <a16:creationId xmlns:a16="http://schemas.microsoft.com/office/drawing/2014/main" id="{A0E32D1A-76F8-FC44-6486-D11B5DED01D6}"/>
              </a:ext>
            </a:extLst>
          </p:cNvPr>
          <p:cNvSpPr txBox="1">
            <a:spLocks/>
          </p:cNvSpPr>
          <p:nvPr/>
        </p:nvSpPr>
        <p:spPr>
          <a:xfrm>
            <a:off x="744278" y="1325256"/>
            <a:ext cx="10703441" cy="1575033"/>
          </a:xfrm>
          <a:prstGeom prst="rect">
            <a:avLst/>
          </a:prstGeom>
        </p:spPr>
        <p:txBody>
          <a:bodyPr vert="horz" lIns="0" tIns="0" rIns="0" bIns="182880" anchor="b"/>
          <a:lstStyle>
            <a:lvl1pPr marL="0" indent="0" algn="ctr" defTabSz="484315" rtl="0" eaLnBrk="1" fontAlgn="base" hangingPunct="1">
              <a:lnSpc>
                <a:spcPts val="5198"/>
              </a:lnSpc>
              <a:spcBef>
                <a:spcPts val="0"/>
              </a:spcBef>
              <a:spcAft>
                <a:spcPts val="1200"/>
              </a:spcAft>
              <a:buFont typeface="Arial"/>
              <a:buNone/>
              <a:defRPr sz="4599" kern="1200" baseline="0">
                <a:solidFill>
                  <a:srgbClr val="2A2C2C"/>
                </a:solidFill>
                <a:latin typeface="+mn-lt"/>
                <a:ea typeface="ＭＳ Ｐゴシック" charset="0"/>
                <a:cs typeface="ＭＳ Ｐゴシック" charset="0"/>
              </a:defRPr>
            </a:lvl1pPr>
            <a:lvl2pPr marL="485681"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2pPr>
            <a:lvl3pPr marL="971364"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3pPr>
            <a:lvl4pPr marL="1457046"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4pPr>
            <a:lvl5pPr marL="1942726" indent="0" algn="ctr" defTabSz="484315" rtl="0" eaLnBrk="1" fontAlgn="base" hangingPunct="1">
              <a:lnSpc>
                <a:spcPts val="5198"/>
              </a:lnSpc>
              <a:spcBef>
                <a:spcPts val="0"/>
              </a:spcBef>
              <a:spcAft>
                <a:spcPts val="1200"/>
              </a:spcAft>
              <a:buFont typeface="Arial"/>
              <a:buNone/>
              <a:defRPr sz="4599"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r>
              <a:rPr lang="en-US" sz="4000" dirty="0">
                <a:latin typeface="MORN Intrinsic" panose="020B0504010101010104" pitchFamily="34" charset="0"/>
                <a:ea typeface="MORN Intrinsic" panose="020B0504010101010104" pitchFamily="34" charset="0"/>
                <a:cs typeface="MORN Intrinsic" panose="020B0504010101010104" pitchFamily="34" charset="0"/>
              </a:rPr>
              <a:t>“Work smarter… outsource the dumb [stuff] to the robots.”</a:t>
            </a:r>
          </a:p>
        </p:txBody>
      </p:sp>
    </p:spTree>
    <p:extLst>
      <p:ext uri="{BB962C8B-B14F-4D97-AF65-F5344CB8AC3E}">
        <p14:creationId xmlns:p14="http://schemas.microsoft.com/office/powerpoint/2010/main" val="6187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013B765-5849-AFE6-997B-F9E492F19041}"/>
              </a:ext>
            </a:extLst>
          </p:cNvPr>
          <p:cNvGraphicFramePr>
            <a:graphicFrameLocks noGrp="1"/>
          </p:cNvGraphicFramePr>
          <p:nvPr>
            <p:extLst>
              <p:ext uri="{D42A27DB-BD31-4B8C-83A1-F6EECF244321}">
                <p14:modId xmlns:p14="http://schemas.microsoft.com/office/powerpoint/2010/main" val="1791418037"/>
              </p:ext>
            </p:extLst>
          </p:nvPr>
        </p:nvGraphicFramePr>
        <p:xfrm>
          <a:off x="502920" y="1158471"/>
          <a:ext cx="11043458" cy="5033605"/>
        </p:xfrm>
        <a:graphic>
          <a:graphicData uri="http://schemas.openxmlformats.org/drawingml/2006/table">
            <a:tbl>
              <a:tblPr firstRow="1" bandRow="1">
                <a:tableStyleId>{5C22544A-7EE6-4342-B048-85BDC9FD1C3A}</a:tableStyleId>
              </a:tblPr>
              <a:tblGrid>
                <a:gridCol w="1984024">
                  <a:extLst>
                    <a:ext uri="{9D8B030D-6E8A-4147-A177-3AD203B41FA5}">
                      <a16:colId xmlns:a16="http://schemas.microsoft.com/office/drawing/2014/main" val="2135048954"/>
                    </a:ext>
                  </a:extLst>
                </a:gridCol>
                <a:gridCol w="9059434">
                  <a:extLst>
                    <a:ext uri="{9D8B030D-6E8A-4147-A177-3AD203B41FA5}">
                      <a16:colId xmlns:a16="http://schemas.microsoft.com/office/drawing/2014/main" val="4050453969"/>
                    </a:ext>
                  </a:extLst>
                </a:gridCol>
              </a:tblGrid>
              <a:tr h="334707">
                <a:tc>
                  <a:txBody>
                    <a:bodyPr/>
                    <a:lstStyle/>
                    <a:p>
                      <a:r>
                        <a:rPr lang="en-US" sz="20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Category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tx2"/>
                    </a:solidFill>
                  </a:tcPr>
                </a:tc>
                <a:tc>
                  <a:txBody>
                    <a:bodyPr/>
                    <a:lstStyle/>
                    <a:p>
                      <a:r>
                        <a:rPr lang="en-US" sz="20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Example</a:t>
                      </a:r>
                    </a:p>
                  </a:txBody>
                  <a:tcPr>
                    <a:lnL w="12700" cmpd="sng">
                      <a:noFill/>
                    </a:lnL>
                    <a:lnR w="12700" cmpd="sng">
                      <a:noFill/>
                    </a:lnR>
                    <a:lnT w="12700" cap="flat" cmpd="sng" algn="ctr">
                      <a:no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tx2"/>
                    </a:solidFill>
                  </a:tcPr>
                </a:tc>
                <a:extLst>
                  <a:ext uri="{0D108BD9-81ED-4DB2-BD59-A6C34878D82A}">
                    <a16:rowId xmlns:a16="http://schemas.microsoft.com/office/drawing/2014/main" val="20159397"/>
                  </a:ext>
                </a:extLst>
              </a:tr>
              <a:tr h="671875">
                <a:tc>
                  <a:txBody>
                    <a:bodyPr/>
                    <a:lstStyle/>
                    <a:p>
                      <a:pPr marL="0" marR="0">
                        <a:lnSpc>
                          <a:spcPct val="107000"/>
                        </a:lnSpc>
                        <a:spcBef>
                          <a:spcPts val="0"/>
                        </a:spcBef>
                        <a:spcAft>
                          <a:spcPts val="0"/>
                        </a:spcAft>
                      </a:pPr>
                      <a:r>
                        <a:rPr lang="en-US" sz="1800" b="1">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Efficiency</a:t>
                      </a:r>
                    </a:p>
                  </a:txBody>
                  <a:tcPr marL="68580" marR="68580" marT="0" marB="0" anchor="ctr">
                    <a:lnL w="12700" cap="flat" cmpd="sng" algn="ctr">
                      <a:noFill/>
                      <a:prstDash val="solid"/>
                      <a:round/>
                      <a:headEnd type="none" w="med" len="med"/>
                      <a:tailEnd type="none" w="med" len="med"/>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“Work smarter… outsource the dumb [stuff] to the robots.”</a:t>
                      </a:r>
                    </a:p>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“It seems to be a short cut to do less work but also lowers the quality. Why employ the adviser to do the work if they are not actually doing the work…”</a:t>
                      </a:r>
                    </a:p>
                  </a:txBody>
                  <a:tcPr marL="68580" marR="68580" marT="0" marB="0">
                    <a:lnL w="12700" cmpd="sng">
                      <a:noFill/>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bg2"/>
                    </a:solidFill>
                  </a:tcPr>
                </a:tc>
                <a:extLst>
                  <a:ext uri="{0D108BD9-81ED-4DB2-BD59-A6C34878D82A}">
                    <a16:rowId xmlns:a16="http://schemas.microsoft.com/office/drawing/2014/main" val="3607350535"/>
                  </a:ext>
                </a:extLst>
              </a:tr>
              <a:tr h="640080">
                <a:tc>
                  <a:txBody>
                    <a:bodyPr/>
                    <a:lstStyle/>
                    <a:p>
                      <a:pPr marL="0" marR="0">
                        <a:lnSpc>
                          <a:spcPct val="107000"/>
                        </a:lnSpc>
                        <a:spcBef>
                          <a:spcPts val="0"/>
                        </a:spcBef>
                        <a:spcAft>
                          <a:spcPts val="0"/>
                        </a:spcAft>
                      </a:pPr>
                      <a:r>
                        <a:rPr lang="en-US" sz="18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Personalisation</a:t>
                      </a:r>
                    </a:p>
                  </a:txBody>
                  <a:tcPr marL="68580" marR="68580" marT="0" marB="0" anchor="ctr">
                    <a:lnL w="12700" cap="flat" cmpd="sng" algn="ctr">
                      <a:noFill/>
                      <a:prstDash val="solid"/>
                      <a:round/>
                      <a:headEnd type="none" w="med" len="med"/>
                      <a:tailEnd type="none" w="med" len="med"/>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“The advisor made me feel like a number. I believe [the] advisor could have tried to get to know me personally.”</a:t>
                      </a:r>
                    </a:p>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“I would like the fact that they remember what we discussed and to take the time to use the information given to put something together to educate me.”</a:t>
                      </a:r>
                    </a:p>
                  </a:txBody>
                  <a:tcPr marL="68580" marR="68580" marT="0" marB="0">
                    <a:lnL w="12700" cmpd="sng">
                      <a:noFill/>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846645918"/>
                  </a:ext>
                </a:extLst>
              </a:tr>
              <a:tr h="847898">
                <a:tc>
                  <a:txBody>
                    <a:bodyPr/>
                    <a:lstStyle/>
                    <a:p>
                      <a:pPr marL="0" marR="0">
                        <a:lnSpc>
                          <a:spcPct val="107000"/>
                        </a:lnSpc>
                        <a:spcBef>
                          <a:spcPts val="0"/>
                        </a:spcBef>
                        <a:spcAft>
                          <a:spcPts val="0"/>
                        </a:spcAft>
                      </a:pPr>
                      <a:r>
                        <a:rPr lang="en-US" sz="18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Expertise</a:t>
                      </a:r>
                    </a:p>
                  </a:txBody>
                  <a:tcPr marL="68580" marR="68580" marT="0" marB="0" anchor="ctr">
                    <a:lnL w="12700" cap="flat" cmpd="sng" algn="ctr">
                      <a:noFill/>
                      <a:prstDash val="solid"/>
                      <a:round/>
                      <a:headEnd type="none" w="med" len="med"/>
                      <a:tailEnd type="none" w="med" len="med"/>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“Now this concerns me because I question why a supposed expert has to use Gen AI to help with an individual case. It would cause me to question the qualifications for my advisor…”</a:t>
                      </a:r>
                    </a:p>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“Since marketing isn't their area of expertise, I wouldn't care. In fact, ChatGPT may be an improvement on what would otherwise be corporate drivel.”</a:t>
                      </a:r>
                    </a:p>
                  </a:txBody>
                  <a:tcPr marL="68580" marR="68580" marT="0" marB="0">
                    <a:lnL w="12700" cmpd="sng">
                      <a:noFill/>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bg2"/>
                    </a:solidFill>
                  </a:tcPr>
                </a:tc>
                <a:extLst>
                  <a:ext uri="{0D108BD9-81ED-4DB2-BD59-A6C34878D82A}">
                    <a16:rowId xmlns:a16="http://schemas.microsoft.com/office/drawing/2014/main" val="1654710906"/>
                  </a:ext>
                </a:extLst>
              </a:tr>
              <a:tr h="507077">
                <a:tc>
                  <a:txBody>
                    <a:bodyPr/>
                    <a:lstStyle/>
                    <a:p>
                      <a:pPr marL="0" marR="0">
                        <a:lnSpc>
                          <a:spcPct val="107000"/>
                        </a:lnSpc>
                        <a:spcBef>
                          <a:spcPts val="0"/>
                        </a:spcBef>
                        <a:spcAft>
                          <a:spcPts val="0"/>
                        </a:spcAft>
                      </a:pPr>
                      <a:r>
                        <a:rPr lang="en-US" sz="18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Privacy</a:t>
                      </a:r>
                    </a:p>
                  </a:txBody>
                  <a:tcPr marL="68580" marR="68580" marT="0" marB="0" anchor="ctr">
                    <a:lnL w="12700" cap="flat" cmpd="sng" algn="ctr">
                      <a:noFill/>
                      <a:prstDash val="solid"/>
                      <a:round/>
                      <a:headEnd type="none" w="med" len="med"/>
                      <a:tailEnd type="none" w="med" len="med"/>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“It doesn’t require personal information, so I feel fine with generative content like this.”</a:t>
                      </a:r>
                    </a:p>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“I feel privacy could be breached.”</a:t>
                      </a:r>
                    </a:p>
                  </a:txBody>
                  <a:tcPr marL="68580" marR="68580" marT="0" marB="0">
                    <a:lnL w="12700" cmpd="sng">
                      <a:noFill/>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83323557"/>
                  </a:ext>
                </a:extLst>
              </a:tr>
              <a:tr h="635872">
                <a:tc>
                  <a:txBody>
                    <a:bodyPr/>
                    <a:lstStyle/>
                    <a:p>
                      <a:pPr marL="0" marR="0">
                        <a:lnSpc>
                          <a:spcPct val="107000"/>
                        </a:lnSpc>
                        <a:spcBef>
                          <a:spcPts val="0"/>
                        </a:spcBef>
                        <a:spcAft>
                          <a:spcPts val="0"/>
                        </a:spcAft>
                      </a:pPr>
                      <a:r>
                        <a:rPr lang="en-US" sz="18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Accuracy</a:t>
                      </a:r>
                    </a:p>
                  </a:txBody>
                  <a:tcPr marL="68580" marR="68580" marT="0" marB="0" anchor="ctr">
                    <a:lnL w="12700" cap="flat" cmpd="sng" algn="ctr">
                      <a:noFill/>
                      <a:prstDash val="solid"/>
                      <a:round/>
                      <a:headEnd type="none" w="med" len="med"/>
                      <a:tailEnd type="none" w="med" len="med"/>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“I would be concerned that the information may be inaccurate. I would once again want reassurance from the financial advisor that the information is accurate.”</a:t>
                      </a:r>
                    </a:p>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“Using AI to make informational content is fine as long as he checks the accuracy…”</a:t>
                      </a:r>
                    </a:p>
                  </a:txBody>
                  <a:tcPr marL="68580" marR="68580" marT="0" marB="0">
                    <a:lnL w="12700" cmpd="sng">
                      <a:noFill/>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bg2"/>
                    </a:solidFill>
                  </a:tcPr>
                </a:tc>
                <a:extLst>
                  <a:ext uri="{0D108BD9-81ED-4DB2-BD59-A6C34878D82A}">
                    <a16:rowId xmlns:a16="http://schemas.microsoft.com/office/drawing/2014/main" val="2997968269"/>
                  </a:ext>
                </a:extLst>
              </a:tr>
              <a:tr h="616767">
                <a:tc>
                  <a:txBody>
                    <a:bodyPr/>
                    <a:lstStyle/>
                    <a:p>
                      <a:pPr marL="0" marR="0">
                        <a:lnSpc>
                          <a:spcPct val="107000"/>
                        </a:lnSpc>
                        <a:spcBef>
                          <a:spcPts val="0"/>
                        </a:spcBef>
                        <a:spcAft>
                          <a:spcPts val="0"/>
                        </a:spcAft>
                      </a:pPr>
                      <a:r>
                        <a:rPr lang="en-US" sz="18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Trust</a:t>
                      </a:r>
                    </a:p>
                  </a:txBody>
                  <a:tcPr marL="68580" marR="68580" marT="0" marB="0" anchor="ctr">
                    <a:lnL w="12700" cap="flat" cmpd="sng" algn="ctr">
                      <a:noFill/>
                      <a:prstDash val="solid"/>
                      <a:round/>
                      <a:headEnd type="none" w="med" len="med"/>
                      <a:tailEnd type="none" w="med" len="med"/>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“I’m just not certain about the robust-ness of the technology yet, and whether I would trust it with my finances.”</a:t>
                      </a:r>
                    </a:p>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“I trust AI for research purposes.”</a:t>
                      </a:r>
                    </a:p>
                  </a:txBody>
                  <a:tcPr marL="68580" marR="68580" marT="0" marB="0">
                    <a:lnL w="12700" cmpd="sng">
                      <a:noFill/>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586932019"/>
                  </a:ext>
                </a:extLst>
              </a:tr>
              <a:tr h="59977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Human touch</a:t>
                      </a:r>
                    </a:p>
                  </a:txBody>
                  <a:tcPr marL="68580" marR="68580" marT="0" marB="0" anchor="ctr">
                    <a:lnL w="12700" cap="flat" cmpd="sng" algn="ctr">
                      <a:noFill/>
                      <a:prstDash val="solid"/>
                      <a:round/>
                      <a:headEnd type="none" w="med" len="med"/>
                      <a:tailEnd type="none" w="med" len="med"/>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tx1">
                        <a:lumMod val="10000"/>
                        <a:lumOff val="90000"/>
                      </a:schemeClr>
                    </a:solidFill>
                  </a:tcPr>
                </a:tc>
                <a:tc>
                  <a:txBody>
                    <a:bodyPr/>
                    <a:lstStyle/>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“..The content may come across as generic or lack the human touch needed to build genuine connections.”</a:t>
                      </a:r>
                    </a:p>
                    <a:p>
                      <a:pPr marL="0" marR="0">
                        <a:lnSpc>
                          <a:spcPct val="107000"/>
                        </a:lnSpc>
                        <a:spcBef>
                          <a:spcPts val="0"/>
                        </a:spcBef>
                        <a:spcAft>
                          <a:spcPts val="0"/>
                        </a:spcAft>
                      </a:pPr>
                      <a:r>
                        <a:rPr lang="en-US" sz="1400">
                          <a:ln>
                            <a:noFill/>
                          </a:ln>
                          <a:solidFill>
                            <a:schemeClr val="tx1"/>
                          </a:solidFill>
                          <a:effectLst/>
                          <a:latin typeface="MORN Intrinsic" panose="020B0504010101010104" pitchFamily="34" charset="0"/>
                          <a:ea typeface="MORN Intrinsic" panose="020B0504010101010104" pitchFamily="34" charset="0"/>
                          <a:cs typeface="MORN Intrinsic" panose="020B0504010101010104" pitchFamily="34" charset="0"/>
                        </a:rPr>
                        <a:t>“I think that people using AI is fine as long as they add a human-touch and proofread their responses.”</a:t>
                      </a:r>
                    </a:p>
                  </a:txBody>
                  <a:tcPr marL="68580" marR="68580" marT="0" marB="0">
                    <a:lnL w="12700" cmpd="sng">
                      <a:noFill/>
                    </a:lnL>
                    <a:lnR w="12700" cmpd="sng">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56927589"/>
                  </a:ext>
                </a:extLst>
              </a:tr>
            </a:tbl>
          </a:graphicData>
        </a:graphic>
      </p:graphicFrame>
      <p:sp>
        <p:nvSpPr>
          <p:cNvPr id="5" name="TextBox 4">
            <a:extLst>
              <a:ext uri="{FF2B5EF4-FFF2-40B4-BE49-F238E27FC236}">
                <a16:creationId xmlns:a16="http://schemas.microsoft.com/office/drawing/2014/main" id="{6428A8F5-9B1E-60EE-D9E3-B2F03FF3FC24}"/>
              </a:ext>
            </a:extLst>
          </p:cNvPr>
          <p:cNvSpPr txBox="1"/>
          <p:nvPr/>
        </p:nvSpPr>
        <p:spPr>
          <a:xfrm>
            <a:off x="412012" y="467504"/>
            <a:ext cx="10435856" cy="954107"/>
          </a:xfrm>
          <a:prstGeom prst="rect">
            <a:avLst/>
          </a:prstGeom>
          <a:noFill/>
        </p:spPr>
        <p:txBody>
          <a:bodyPr wrap="square">
            <a:spAutoFit/>
          </a:bodyPr>
          <a:lstStyle/>
          <a:p>
            <a:r>
              <a:rPr lang="en-US" sz="2800">
                <a:solidFill>
                  <a:srgbClr val="840028"/>
                </a:solidFill>
                <a:latin typeface="MORN Intrinsic" panose="020B0504010101010104" pitchFamily="34" charset="0"/>
                <a:ea typeface="MORN Intrinsic" panose="020B0504010101010104" pitchFamily="34" charset="0"/>
                <a:cs typeface="MORN Intrinsic" panose="020B0504010101010104" pitchFamily="34" charset="0"/>
              </a:rPr>
              <a:t>Why </a:t>
            </a:r>
            <a:r>
              <a:rPr lang="en-US" sz="2800">
                <a:latin typeface="MORN Intrinsic" panose="020B0504010101010104" pitchFamily="34" charset="0"/>
                <a:ea typeface="MORN Intrinsic" panose="020B0504010101010104" pitchFamily="34" charset="0"/>
                <a:cs typeface="MORN Intrinsic" panose="020B0504010101010104" pitchFamily="34" charset="0"/>
              </a:rPr>
              <a:t>you use AI influences how investors respond to it. </a:t>
            </a:r>
            <a:br>
              <a:rPr lang="en-US" sz="2800">
                <a:solidFill>
                  <a:schemeClr val="bg2">
                    <a:lumMod val="50000"/>
                  </a:schemeClr>
                </a:solidFill>
                <a:latin typeface="MORN Intrinsic" panose="020B0504010101010104" pitchFamily="34" charset="0"/>
                <a:ea typeface="MORN Intrinsic" panose="020B0504010101010104" pitchFamily="34" charset="0"/>
                <a:cs typeface="MORN Intrinsic" panose="020B0504010101010104" pitchFamily="34" charset="0"/>
              </a:rPr>
            </a:br>
            <a:endParaRPr lang="en-US" sz="2800"/>
          </a:p>
        </p:txBody>
      </p:sp>
    </p:spTree>
    <p:extLst>
      <p:ext uri="{BB962C8B-B14F-4D97-AF65-F5344CB8AC3E}">
        <p14:creationId xmlns:p14="http://schemas.microsoft.com/office/powerpoint/2010/main" val="1004085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93629-A9E8-0A7B-1126-4490C982BD2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E20BF31-6B4F-A36E-F64F-24BBCCEA8E22}"/>
              </a:ext>
            </a:extLst>
          </p:cNvPr>
          <p:cNvSpPr/>
          <p:nvPr/>
        </p:nvSpPr>
        <p:spPr>
          <a:xfrm>
            <a:off x="-19941" y="1554480"/>
            <a:ext cx="12210354" cy="3383280"/>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DDDDD"/>
              </a:solidFill>
              <a:latin typeface="MORN Intrinsic" panose="020B0504010101010104" pitchFamily="34" charset="0"/>
              <a:ea typeface="MORN Intrinsic" panose="020B0504010101010104" pitchFamily="34" charset="0"/>
              <a:cs typeface="MORN Intrinsic" panose="020B0504010101010104" pitchFamily="34" charset="0"/>
            </a:endParaRPr>
          </a:p>
        </p:txBody>
      </p:sp>
      <p:graphicFrame>
        <p:nvGraphicFramePr>
          <p:cNvPr id="5" name="Table 4">
            <a:extLst>
              <a:ext uri="{FF2B5EF4-FFF2-40B4-BE49-F238E27FC236}">
                <a16:creationId xmlns:a16="http://schemas.microsoft.com/office/drawing/2014/main" id="{94DF3FD3-525A-C37A-E5B0-104E325F0343}"/>
              </a:ext>
            </a:extLst>
          </p:cNvPr>
          <p:cNvGraphicFramePr>
            <a:graphicFrameLocks noGrp="1"/>
          </p:cNvGraphicFramePr>
          <p:nvPr/>
        </p:nvGraphicFramePr>
        <p:xfrm>
          <a:off x="1587" y="0"/>
          <a:ext cx="12188825" cy="1554480"/>
        </p:xfrm>
        <a:graphic>
          <a:graphicData uri="http://schemas.openxmlformats.org/drawingml/2006/table">
            <a:tbl>
              <a:tblPr firstRow="1" bandRow="1">
                <a:tableStyleId>{5C22544A-7EE6-4342-B048-85BDC9FD1C3A}</a:tableStyleId>
              </a:tblPr>
              <a:tblGrid>
                <a:gridCol w="2437765">
                  <a:extLst>
                    <a:ext uri="{9D8B030D-6E8A-4147-A177-3AD203B41FA5}">
                      <a16:colId xmlns:a16="http://schemas.microsoft.com/office/drawing/2014/main" val="3265319922"/>
                    </a:ext>
                  </a:extLst>
                </a:gridCol>
                <a:gridCol w="2437765">
                  <a:extLst>
                    <a:ext uri="{9D8B030D-6E8A-4147-A177-3AD203B41FA5}">
                      <a16:colId xmlns:a16="http://schemas.microsoft.com/office/drawing/2014/main" val="1553405165"/>
                    </a:ext>
                  </a:extLst>
                </a:gridCol>
                <a:gridCol w="2437765">
                  <a:extLst>
                    <a:ext uri="{9D8B030D-6E8A-4147-A177-3AD203B41FA5}">
                      <a16:colId xmlns:a16="http://schemas.microsoft.com/office/drawing/2014/main" val="4115411558"/>
                    </a:ext>
                  </a:extLst>
                </a:gridCol>
                <a:gridCol w="2437765">
                  <a:extLst>
                    <a:ext uri="{9D8B030D-6E8A-4147-A177-3AD203B41FA5}">
                      <a16:colId xmlns:a16="http://schemas.microsoft.com/office/drawing/2014/main" val="950708931"/>
                    </a:ext>
                  </a:extLst>
                </a:gridCol>
                <a:gridCol w="2437765">
                  <a:extLst>
                    <a:ext uri="{9D8B030D-6E8A-4147-A177-3AD203B41FA5}">
                      <a16:colId xmlns:a16="http://schemas.microsoft.com/office/drawing/2014/main" val="782361505"/>
                    </a:ext>
                  </a:extLst>
                </a:gridCol>
              </a:tblGrid>
              <a:tr h="370840">
                <a:tc>
                  <a:txBody>
                    <a:bodyPr/>
                    <a:lstStyle/>
                    <a:p>
                      <a:pPr marL="0" marR="0" lvl="0" indent="0" algn="ctr" defTabSz="485662" rtl="0" eaLnBrk="1" fontAlgn="auto" latinLnBrk="0" hangingPunct="1">
                        <a:lnSpc>
                          <a:spcPct val="100000"/>
                        </a:lnSpc>
                        <a:spcBef>
                          <a:spcPts val="0"/>
                        </a:spcBef>
                        <a:spcAft>
                          <a:spcPts val="0"/>
                        </a:spcAft>
                        <a:buClrTx/>
                        <a:buSzTx/>
                        <a:buFontTx/>
                        <a:buNone/>
                        <a:tabLst/>
                        <a:defRPr/>
                      </a:pPr>
                      <a:r>
                        <a:rPr lang="en-US" sz="3200" b="0">
                          <a:latin typeface="MORN Intrinsic" panose="020B0504010101010104" pitchFamily="34" charset="0"/>
                          <a:ea typeface="MORN Intrinsic" panose="020B0504010101010104" pitchFamily="34" charset="0"/>
                          <a:cs typeface="MORN Intrinsic" panose="020B0504010101010104" pitchFamily="34" charset="0"/>
                        </a:rPr>
                        <a:t>Investors want their </a:t>
                      </a:r>
                      <a:r>
                        <a:rPr lang="en-US" sz="3200" b="1" i="0">
                          <a:latin typeface="MORN Intrinsic" panose="020B0504010101010104" pitchFamily="34" charset="0"/>
                          <a:ea typeface="MORN Intrinsic" panose="020B0504010101010104" pitchFamily="34" charset="0"/>
                          <a:cs typeface="MORN Intrinsic" panose="020B0504010101010104" pitchFamily="34" charset="0"/>
                        </a:rPr>
                        <a:t>privacy protected</a:t>
                      </a:r>
                      <a:r>
                        <a:rPr lang="en-US" sz="3200" b="0" i="0">
                          <a:latin typeface="MORN Intrinsic" panose="020B0504010101010104" pitchFamily="34" charset="0"/>
                          <a:ea typeface="MORN Intrinsic" panose="020B0504010101010104" pitchFamily="34" charset="0"/>
                          <a:cs typeface="MORN Intrinsic" panose="020B0504010101010104" pitchFamily="34" charset="0"/>
                        </a:rPr>
                        <a:t>.</a:t>
                      </a:r>
                      <a:endParaRPr lang="en-US" sz="3200" b="0">
                        <a:latin typeface="MORN Intrinsic" panose="020B0504010101010104" pitchFamily="34" charset="0"/>
                        <a:ea typeface="MORN Intrinsic" panose="020B0504010101010104" pitchFamily="34" charset="0"/>
                        <a:cs typeface="MORN Intrinsic" panose="020B0504010101010104" pitchFamily="34" charset="0"/>
                      </a:endParaRPr>
                    </a:p>
                  </a:txBody>
                  <a:tcPr>
                    <a:solidFill>
                      <a:srgbClr val="6A4C9E"/>
                    </a:solidFill>
                  </a:tcPr>
                </a:tc>
                <a:tc>
                  <a:txBody>
                    <a:bodyPr/>
                    <a:lstStyle/>
                    <a:p>
                      <a:pPr marL="0" marR="0" lvl="0" indent="0" algn="ctr" defTabSz="485662" rtl="0" eaLnBrk="1" fontAlgn="auto" latinLnBrk="0" hangingPunct="1">
                        <a:lnSpc>
                          <a:spcPct val="100000"/>
                        </a:lnSpc>
                        <a:spcBef>
                          <a:spcPts val="0"/>
                        </a:spcBef>
                        <a:spcAft>
                          <a:spcPts val="0"/>
                        </a:spcAft>
                        <a:buClrTx/>
                        <a:buSzTx/>
                        <a:buFontTx/>
                        <a:buNone/>
                        <a:tabLst/>
                        <a:defRPr/>
                      </a:pPr>
                      <a:r>
                        <a:rPr lang="en-US" sz="3200" b="0">
                          <a:latin typeface="MORN Intrinsic" panose="020B0504010101010104" pitchFamily="34" charset="0"/>
                          <a:ea typeface="MORN Intrinsic" panose="020B0504010101010104" pitchFamily="34" charset="0"/>
                          <a:cs typeface="MORN Intrinsic" panose="020B0504010101010104" pitchFamily="34" charset="0"/>
                        </a:rPr>
                        <a:t>Investors want </a:t>
                      </a:r>
                      <a:r>
                        <a:rPr lang="en-US" sz="3200" b="1">
                          <a:latin typeface="MORN Intrinsic" panose="020B0504010101010104" pitchFamily="34" charset="0"/>
                          <a:ea typeface="MORN Intrinsic" panose="020B0504010101010104" pitchFamily="34" charset="0"/>
                          <a:cs typeface="MORN Intrinsic" panose="020B0504010101010104" pitchFamily="34" charset="0"/>
                        </a:rPr>
                        <a:t>disclosure on use.</a:t>
                      </a:r>
                      <a:endParaRPr lang="en-US" sz="3200" b="0">
                        <a:latin typeface="MORN Intrinsic" panose="020B0504010101010104" pitchFamily="34" charset="0"/>
                        <a:ea typeface="MORN Intrinsic" panose="020B0504010101010104" pitchFamily="34" charset="0"/>
                        <a:cs typeface="MORN Intrinsic" panose="020B0504010101010104" pitchFamily="34" charset="0"/>
                      </a:endParaRPr>
                    </a:p>
                  </a:txBody>
                  <a:tcPr>
                    <a:solidFill>
                      <a:srgbClr val="6A4C9E"/>
                    </a:solidFill>
                  </a:tcPr>
                </a:tc>
                <a:tc>
                  <a:txBody>
                    <a:bodyPr/>
                    <a:lstStyle/>
                    <a:p>
                      <a:pPr algn="ctr"/>
                      <a:r>
                        <a:rPr lang="en-US" sz="3200" b="0">
                          <a:latin typeface="MORN Intrinsic" panose="020B0504010101010104" pitchFamily="34" charset="0"/>
                          <a:ea typeface="MORN Intrinsic" panose="020B0504010101010104" pitchFamily="34" charset="0"/>
                          <a:cs typeface="MORN Intrinsic" panose="020B0504010101010104" pitchFamily="34" charset="0"/>
                        </a:rPr>
                        <a:t>Investors want </a:t>
                      </a:r>
                      <a:r>
                        <a:rPr lang="en-US" sz="3200" b="1">
                          <a:latin typeface="MORN Intrinsic" panose="020B0504010101010104" pitchFamily="34" charset="0"/>
                          <a:ea typeface="MORN Intrinsic" panose="020B0504010101010104" pitchFamily="34" charset="0"/>
                          <a:cs typeface="MORN Intrinsic" panose="020B0504010101010104" pitchFamily="34" charset="0"/>
                        </a:rPr>
                        <a:t>human review.</a:t>
                      </a:r>
                      <a:endParaRPr lang="en-US" sz="3200" b="0">
                        <a:latin typeface="MORN Intrinsic" panose="020B0504010101010104" pitchFamily="34" charset="0"/>
                        <a:ea typeface="MORN Intrinsic" panose="020B0504010101010104" pitchFamily="34" charset="0"/>
                        <a:cs typeface="MORN Intrinsic" panose="020B0504010101010104" pitchFamily="34" charset="0"/>
                      </a:endParaRPr>
                    </a:p>
                  </a:txBody>
                  <a:tcPr>
                    <a:solidFill>
                      <a:srgbClr val="6A4C9E"/>
                    </a:solidFill>
                  </a:tcPr>
                </a:tc>
                <a:tc>
                  <a:txBody>
                    <a:bodyPr/>
                    <a:lstStyle/>
                    <a:p>
                      <a:pPr marL="0" marR="0" lvl="0" indent="0" algn="ctr" defTabSz="485662" rtl="0" eaLnBrk="1" fontAlgn="auto" latinLnBrk="0" hangingPunct="1">
                        <a:lnSpc>
                          <a:spcPct val="100000"/>
                        </a:lnSpc>
                        <a:spcBef>
                          <a:spcPts val="0"/>
                        </a:spcBef>
                        <a:spcAft>
                          <a:spcPts val="0"/>
                        </a:spcAft>
                        <a:buClrTx/>
                        <a:buSzTx/>
                        <a:buFontTx/>
                        <a:buNone/>
                        <a:tabLst/>
                        <a:defRPr/>
                      </a:pPr>
                      <a:r>
                        <a:rPr lang="en-US" sz="3200" b="0">
                          <a:latin typeface="MORN Intrinsic" panose="020B0504010101010104" pitchFamily="34" charset="0"/>
                          <a:ea typeface="MORN Intrinsic" panose="020B0504010101010104" pitchFamily="34" charset="0"/>
                          <a:cs typeface="MORN Intrinsic" panose="020B0504010101010104" pitchFamily="34" charset="0"/>
                        </a:rPr>
                        <a:t>Investors want </a:t>
                      </a:r>
                      <a:r>
                        <a:rPr lang="en-US" sz="3200" b="1">
                          <a:latin typeface="MORN Intrinsic" panose="020B0504010101010104" pitchFamily="34" charset="0"/>
                          <a:ea typeface="MORN Intrinsic" panose="020B0504010101010104" pitchFamily="34" charset="0"/>
                          <a:cs typeface="MORN Intrinsic" panose="020B0504010101010104" pitchFamily="34" charset="0"/>
                        </a:rPr>
                        <a:t>agency.</a:t>
                      </a:r>
                      <a:endParaRPr lang="en-US" sz="3200" b="0">
                        <a:latin typeface="MORN Intrinsic" panose="020B0504010101010104" pitchFamily="34" charset="0"/>
                        <a:ea typeface="MORN Intrinsic" panose="020B0504010101010104" pitchFamily="34" charset="0"/>
                        <a:cs typeface="MORN Intrinsic" panose="020B0504010101010104" pitchFamily="34" charset="0"/>
                      </a:endParaRPr>
                    </a:p>
                  </a:txBody>
                  <a:tcPr>
                    <a:solidFill>
                      <a:srgbClr val="6A4C9E"/>
                    </a:solidFill>
                  </a:tcPr>
                </a:tc>
                <a:tc>
                  <a:txBody>
                    <a:bodyPr/>
                    <a:lstStyle/>
                    <a:p>
                      <a:pPr marL="0" marR="0" lvl="0" indent="0" algn="ctr" defTabSz="485662" rtl="0" eaLnBrk="1" fontAlgn="auto" latinLnBrk="0" hangingPunct="1">
                        <a:lnSpc>
                          <a:spcPct val="100000"/>
                        </a:lnSpc>
                        <a:spcBef>
                          <a:spcPts val="0"/>
                        </a:spcBef>
                        <a:spcAft>
                          <a:spcPts val="0"/>
                        </a:spcAft>
                        <a:buClrTx/>
                        <a:buSzTx/>
                        <a:buFontTx/>
                        <a:buNone/>
                        <a:tabLst/>
                        <a:defRPr/>
                      </a:pPr>
                      <a:r>
                        <a:rPr lang="en-US" sz="3200" b="0">
                          <a:latin typeface="MORN Intrinsic" panose="020B0504010101010104" pitchFamily="34" charset="0"/>
                          <a:ea typeface="MORN Intrinsic" panose="020B0504010101010104" pitchFamily="34" charset="0"/>
                          <a:cs typeface="MORN Intrinsic" panose="020B0504010101010104" pitchFamily="34" charset="0"/>
                        </a:rPr>
                        <a:t>Investors want </a:t>
                      </a:r>
                      <a:r>
                        <a:rPr lang="en-US" sz="3200" b="1">
                          <a:latin typeface="MORN Intrinsic" panose="020B0504010101010104" pitchFamily="34" charset="0"/>
                          <a:ea typeface="MORN Intrinsic" panose="020B0504010101010104" pitchFamily="34" charset="0"/>
                          <a:cs typeface="MORN Intrinsic" panose="020B0504010101010104" pitchFamily="34" charset="0"/>
                        </a:rPr>
                        <a:t>unbiased advice.</a:t>
                      </a:r>
                      <a:endParaRPr lang="en-US" sz="3200" b="0">
                        <a:latin typeface="MORN Intrinsic" panose="020B0504010101010104" pitchFamily="34" charset="0"/>
                        <a:ea typeface="MORN Intrinsic" panose="020B0504010101010104" pitchFamily="34" charset="0"/>
                        <a:cs typeface="MORN Intrinsic" panose="020B0504010101010104" pitchFamily="34" charset="0"/>
                      </a:endParaRPr>
                    </a:p>
                  </a:txBody>
                  <a:tcPr>
                    <a:solidFill>
                      <a:srgbClr val="6A4C9E"/>
                    </a:solidFill>
                  </a:tcPr>
                </a:tc>
                <a:extLst>
                  <a:ext uri="{0D108BD9-81ED-4DB2-BD59-A6C34878D82A}">
                    <a16:rowId xmlns:a16="http://schemas.microsoft.com/office/drawing/2014/main" val="1166711659"/>
                  </a:ext>
                </a:extLst>
              </a:tr>
            </a:tbl>
          </a:graphicData>
        </a:graphic>
      </p:graphicFrame>
      <p:sp>
        <p:nvSpPr>
          <p:cNvPr id="6" name="TextBox 5">
            <a:extLst>
              <a:ext uri="{FF2B5EF4-FFF2-40B4-BE49-F238E27FC236}">
                <a16:creationId xmlns:a16="http://schemas.microsoft.com/office/drawing/2014/main" id="{E53C4C56-0702-3825-5DF8-0B03A467705D}"/>
              </a:ext>
            </a:extLst>
          </p:cNvPr>
          <p:cNvSpPr txBox="1"/>
          <p:nvPr/>
        </p:nvSpPr>
        <p:spPr>
          <a:xfrm>
            <a:off x="197274" y="2544142"/>
            <a:ext cx="2033887" cy="1769715"/>
          </a:xfrm>
          <a:prstGeom prst="rect">
            <a:avLst/>
          </a:prstGeom>
        </p:spPr>
        <p:txBody>
          <a:bodyPr wrap="square" lIns="0" tIns="45720" rIns="0" bIns="182880" rtlCol="0" anchor="b">
            <a:spAutoFit/>
          </a:bodyPr>
          <a:lstStyle/>
          <a:p>
            <a:pPr algn="ctr">
              <a:spcAft>
                <a:spcPts val="1200"/>
              </a:spcAft>
            </a:pPr>
            <a:r>
              <a:rPr lang="en-US" sz="2000" i="1">
                <a:solidFill>
                  <a:srgbClr val="000000"/>
                </a:solidFill>
                <a:latin typeface="MORN Intrinsic" panose="020B0504010101010104" pitchFamily="34" charset="0"/>
                <a:ea typeface="MORN Intrinsic" panose="020B0504010101010104" pitchFamily="34" charset="0"/>
                <a:cs typeface="MORN Intrinsic" panose="020B0504010101010104" pitchFamily="34" charset="0"/>
              </a:rPr>
              <a:t>“I would want to make sure that the AI being used is not sharing my information with third parties.”</a:t>
            </a:r>
          </a:p>
        </p:txBody>
      </p:sp>
      <p:sp>
        <p:nvSpPr>
          <p:cNvPr id="7" name="TextBox 6">
            <a:extLst>
              <a:ext uri="{FF2B5EF4-FFF2-40B4-BE49-F238E27FC236}">
                <a16:creationId xmlns:a16="http://schemas.microsoft.com/office/drawing/2014/main" id="{3662A415-85DE-941A-2354-3E2AFFAE2157}"/>
              </a:ext>
            </a:extLst>
          </p:cNvPr>
          <p:cNvSpPr txBox="1"/>
          <p:nvPr/>
        </p:nvSpPr>
        <p:spPr>
          <a:xfrm>
            <a:off x="2678762" y="2236365"/>
            <a:ext cx="2033887" cy="2385268"/>
          </a:xfrm>
          <a:prstGeom prst="rect">
            <a:avLst/>
          </a:prstGeom>
        </p:spPr>
        <p:txBody>
          <a:bodyPr wrap="square" lIns="0" tIns="45720" rIns="0" bIns="182880" rtlCol="0" anchor="b">
            <a:spAutoFit/>
          </a:bodyPr>
          <a:lstStyle/>
          <a:p>
            <a:pPr algn="ctr">
              <a:spcAft>
                <a:spcPts val="1200"/>
              </a:spcAft>
            </a:pPr>
            <a:r>
              <a:rPr lang="en-US" sz="2000" i="1">
                <a:solidFill>
                  <a:srgbClr val="000000"/>
                </a:solidFill>
                <a:latin typeface="MORN Intrinsic" panose="020B0504010101010104" pitchFamily="34" charset="0"/>
                <a:ea typeface="MORN Intrinsic" panose="020B0504010101010104" pitchFamily="34" charset="0"/>
                <a:cs typeface="MORN Intrinsic" panose="020B0504010101010104" pitchFamily="34" charset="0"/>
              </a:rPr>
              <a:t>“It just needs to be disclosed: when they are using it, what they are using it for, how it will benefit me, the investor, and any impacts on my data”</a:t>
            </a:r>
          </a:p>
        </p:txBody>
      </p:sp>
      <p:sp>
        <p:nvSpPr>
          <p:cNvPr id="8" name="TextBox 7">
            <a:extLst>
              <a:ext uri="{FF2B5EF4-FFF2-40B4-BE49-F238E27FC236}">
                <a16:creationId xmlns:a16="http://schemas.microsoft.com/office/drawing/2014/main" id="{764C5FDD-3B72-9434-C4B7-363228699965}"/>
              </a:ext>
            </a:extLst>
          </p:cNvPr>
          <p:cNvSpPr txBox="1"/>
          <p:nvPr/>
        </p:nvSpPr>
        <p:spPr>
          <a:xfrm>
            <a:off x="5079055" y="2545974"/>
            <a:ext cx="2033887" cy="1769715"/>
          </a:xfrm>
          <a:prstGeom prst="rect">
            <a:avLst/>
          </a:prstGeom>
        </p:spPr>
        <p:txBody>
          <a:bodyPr wrap="square" lIns="0" tIns="45720" rIns="0" bIns="182880" rtlCol="0" anchor="b">
            <a:spAutoFit/>
          </a:bodyPr>
          <a:lstStyle/>
          <a:p>
            <a:pPr algn="ctr"/>
            <a:r>
              <a:rPr lang="en-US" sz="2000" i="1">
                <a:solidFill>
                  <a:srgbClr val="000000"/>
                </a:solidFill>
                <a:latin typeface="MORN Intrinsic" panose="020B0504010101010104" pitchFamily="34" charset="0"/>
                <a:ea typeface="MORN Intrinsic" panose="020B0504010101010104" pitchFamily="34" charset="0"/>
                <a:cs typeface="MORN Intrinsic" panose="020B0504010101010104" pitchFamily="34" charset="0"/>
              </a:rPr>
              <a:t>“Can't make decisions, must be approved or </a:t>
            </a:r>
            <a:r>
              <a:rPr lang="en-US" sz="2000" i="1" err="1">
                <a:solidFill>
                  <a:srgbClr val="000000"/>
                </a:solidFill>
                <a:latin typeface="MORN Intrinsic" panose="020B0504010101010104" pitchFamily="34" charset="0"/>
                <a:ea typeface="MORN Intrinsic" panose="020B0504010101010104" pitchFamily="34" charset="0"/>
                <a:cs typeface="MORN Intrinsic" panose="020B0504010101010104" pitchFamily="34" charset="0"/>
              </a:rPr>
              <a:t>finalised</a:t>
            </a:r>
            <a:r>
              <a:rPr lang="en-US" sz="2000" i="1">
                <a:solidFill>
                  <a:srgbClr val="000000"/>
                </a:solidFill>
                <a:latin typeface="MORN Intrinsic" panose="020B0504010101010104" pitchFamily="34" charset="0"/>
                <a:ea typeface="MORN Intrinsic" panose="020B0504010101010104" pitchFamily="34" charset="0"/>
                <a:cs typeface="MORN Intrinsic" panose="020B0504010101010104" pitchFamily="34" charset="0"/>
              </a:rPr>
              <a:t>/checked over/read over by humans.”</a:t>
            </a:r>
          </a:p>
        </p:txBody>
      </p:sp>
      <p:sp>
        <p:nvSpPr>
          <p:cNvPr id="9" name="TextBox 8">
            <a:extLst>
              <a:ext uri="{FF2B5EF4-FFF2-40B4-BE49-F238E27FC236}">
                <a16:creationId xmlns:a16="http://schemas.microsoft.com/office/drawing/2014/main" id="{97674112-2009-8BB0-56E1-714D3C4A0437}"/>
              </a:ext>
            </a:extLst>
          </p:cNvPr>
          <p:cNvSpPr txBox="1"/>
          <p:nvPr/>
        </p:nvSpPr>
        <p:spPr>
          <a:xfrm>
            <a:off x="9968827" y="1677625"/>
            <a:ext cx="2033887" cy="3000821"/>
          </a:xfrm>
          <a:prstGeom prst="rect">
            <a:avLst/>
          </a:prstGeom>
        </p:spPr>
        <p:txBody>
          <a:bodyPr wrap="square" lIns="0" tIns="45720" rIns="0" bIns="182880" rtlCol="0" anchor="b">
            <a:spAutoFit/>
          </a:bodyPr>
          <a:lstStyle/>
          <a:p>
            <a:pPr algn="ctr"/>
            <a:r>
              <a:rPr lang="en-US" sz="2000" i="1">
                <a:solidFill>
                  <a:srgbClr val="000000"/>
                </a:solidFill>
                <a:latin typeface="MORN Intrinsic" panose="020B0504010101010104" pitchFamily="34" charset="0"/>
                <a:ea typeface="MORN Intrinsic" panose="020B0504010101010104" pitchFamily="34" charset="0"/>
                <a:cs typeface="MORN Intrinsic" panose="020B0504010101010104" pitchFamily="34" charset="0"/>
              </a:rPr>
              <a:t>“I think ensuring that AI is unbiased is the most important aspect. If they recommend specific investments etc. that are biased, then it could cause major damage.”</a:t>
            </a:r>
          </a:p>
        </p:txBody>
      </p:sp>
      <p:sp>
        <p:nvSpPr>
          <p:cNvPr id="10" name="TextBox 9">
            <a:extLst>
              <a:ext uri="{FF2B5EF4-FFF2-40B4-BE49-F238E27FC236}">
                <a16:creationId xmlns:a16="http://schemas.microsoft.com/office/drawing/2014/main" id="{F44A7618-60FE-DD37-E4A4-14B6C5A8DA4E}"/>
              </a:ext>
            </a:extLst>
          </p:cNvPr>
          <p:cNvSpPr txBox="1"/>
          <p:nvPr/>
        </p:nvSpPr>
        <p:spPr>
          <a:xfrm>
            <a:off x="7568534" y="2238574"/>
            <a:ext cx="2033887" cy="2385268"/>
          </a:xfrm>
          <a:prstGeom prst="rect">
            <a:avLst/>
          </a:prstGeom>
        </p:spPr>
        <p:txBody>
          <a:bodyPr wrap="square" lIns="0" tIns="45720" rIns="0" bIns="182880" rtlCol="0" anchor="b">
            <a:spAutoFit/>
          </a:bodyPr>
          <a:lstStyle/>
          <a:p>
            <a:pPr algn="ctr"/>
            <a:r>
              <a:rPr lang="en-US" sz="2000" i="1">
                <a:solidFill>
                  <a:srgbClr val="000000"/>
                </a:solidFill>
                <a:latin typeface="MORN Intrinsic" panose="020B0504010101010104" pitchFamily="34" charset="0"/>
                <a:ea typeface="MORN Intrinsic" panose="020B0504010101010104" pitchFamily="34" charset="0"/>
                <a:cs typeface="MORN Intrinsic" panose="020B0504010101010104" pitchFamily="34" charset="0"/>
              </a:rPr>
              <a:t>“Only allow AI to invest in assets I am comfortable with and have approved. Do not let the AI make any moves without confirming with me”</a:t>
            </a:r>
            <a:endParaRPr lang="en-US" sz="2000">
              <a:solidFill>
                <a:srgbClr val="000000"/>
              </a:solidFill>
              <a:latin typeface="MORN Intrinsic" panose="020B0504010101010104" pitchFamily="34" charset="0"/>
              <a:ea typeface="MORN Intrinsic" panose="020B0504010101010104" pitchFamily="34" charset="0"/>
              <a:cs typeface="MORN Intrinsic" panose="020B0504010101010104" pitchFamily="34" charset="0"/>
            </a:endParaRPr>
          </a:p>
        </p:txBody>
      </p:sp>
      <p:graphicFrame>
        <p:nvGraphicFramePr>
          <p:cNvPr id="11" name="Table 10">
            <a:extLst>
              <a:ext uri="{FF2B5EF4-FFF2-40B4-BE49-F238E27FC236}">
                <a16:creationId xmlns:a16="http://schemas.microsoft.com/office/drawing/2014/main" id="{995E785C-8F3F-7ADE-9660-BCC40788BE2A}"/>
              </a:ext>
            </a:extLst>
          </p:cNvPr>
          <p:cNvGraphicFramePr>
            <a:graphicFrameLocks noGrp="1"/>
          </p:cNvGraphicFramePr>
          <p:nvPr/>
        </p:nvGraphicFramePr>
        <p:xfrm>
          <a:off x="1588" y="4937760"/>
          <a:ext cx="12188825" cy="1920240"/>
        </p:xfrm>
        <a:graphic>
          <a:graphicData uri="http://schemas.openxmlformats.org/drawingml/2006/table">
            <a:tbl>
              <a:tblPr firstRow="1" bandRow="1">
                <a:tableStyleId>{5C22544A-7EE6-4342-B048-85BDC9FD1C3A}</a:tableStyleId>
              </a:tblPr>
              <a:tblGrid>
                <a:gridCol w="2437765">
                  <a:extLst>
                    <a:ext uri="{9D8B030D-6E8A-4147-A177-3AD203B41FA5}">
                      <a16:colId xmlns:a16="http://schemas.microsoft.com/office/drawing/2014/main" val="3265319922"/>
                    </a:ext>
                  </a:extLst>
                </a:gridCol>
                <a:gridCol w="2437765">
                  <a:extLst>
                    <a:ext uri="{9D8B030D-6E8A-4147-A177-3AD203B41FA5}">
                      <a16:colId xmlns:a16="http://schemas.microsoft.com/office/drawing/2014/main" val="1553405165"/>
                    </a:ext>
                  </a:extLst>
                </a:gridCol>
                <a:gridCol w="2437765">
                  <a:extLst>
                    <a:ext uri="{9D8B030D-6E8A-4147-A177-3AD203B41FA5}">
                      <a16:colId xmlns:a16="http://schemas.microsoft.com/office/drawing/2014/main" val="4115411558"/>
                    </a:ext>
                  </a:extLst>
                </a:gridCol>
                <a:gridCol w="2437765">
                  <a:extLst>
                    <a:ext uri="{9D8B030D-6E8A-4147-A177-3AD203B41FA5}">
                      <a16:colId xmlns:a16="http://schemas.microsoft.com/office/drawing/2014/main" val="950708931"/>
                    </a:ext>
                  </a:extLst>
                </a:gridCol>
                <a:gridCol w="2437765">
                  <a:extLst>
                    <a:ext uri="{9D8B030D-6E8A-4147-A177-3AD203B41FA5}">
                      <a16:colId xmlns:a16="http://schemas.microsoft.com/office/drawing/2014/main" val="782361505"/>
                    </a:ext>
                  </a:extLst>
                </a:gridCol>
              </a:tblGrid>
              <a:tr h="370840">
                <a:tc>
                  <a:txBody>
                    <a:bodyPr/>
                    <a:lstStyle/>
                    <a:p>
                      <a:pPr algn="ctr"/>
                      <a:r>
                        <a:rPr lang="en-US" sz="2400">
                          <a:latin typeface="MORN Intrinsic" panose="020B0504010101010104" pitchFamily="34" charset="0"/>
                          <a:ea typeface="MORN Intrinsic" panose="020B0504010101010104" pitchFamily="34" charset="0"/>
                          <a:cs typeface="MORN Intrinsic" panose="020B0504010101010104" pitchFamily="34" charset="0"/>
                        </a:rPr>
                        <a:t>License Gen AI with clear contractual protection of client data. </a:t>
                      </a:r>
                    </a:p>
                  </a:txBody>
                  <a:tcPr>
                    <a:solidFill>
                      <a:srgbClr val="A694C5"/>
                    </a:solidFill>
                  </a:tcPr>
                </a:tc>
                <a:tc>
                  <a:txBody>
                    <a:bodyPr/>
                    <a:lstStyle/>
                    <a:p>
                      <a:pPr algn="ctr"/>
                      <a:r>
                        <a:rPr lang="en-US" sz="2400">
                          <a:latin typeface="MORN Intrinsic" panose="020B0504010101010104" pitchFamily="34" charset="0"/>
                          <a:ea typeface="MORN Intrinsic" panose="020B0504010101010104" pitchFamily="34" charset="0"/>
                          <a:cs typeface="MORN Intrinsic" panose="020B0504010101010104" pitchFamily="34" charset="0"/>
                        </a:rPr>
                        <a:t>Develop disclosure statements.</a:t>
                      </a:r>
                    </a:p>
                  </a:txBody>
                  <a:tcPr>
                    <a:solidFill>
                      <a:srgbClr val="A694C5"/>
                    </a:solidFill>
                  </a:tcPr>
                </a:tc>
                <a:tc>
                  <a:txBody>
                    <a:bodyPr/>
                    <a:lstStyle/>
                    <a:p>
                      <a:pPr algn="ctr"/>
                      <a:r>
                        <a:rPr lang="en-US" sz="2400">
                          <a:latin typeface="MORN Intrinsic" panose="020B0504010101010104" pitchFamily="34" charset="0"/>
                          <a:ea typeface="MORN Intrinsic" panose="020B0504010101010104" pitchFamily="34" charset="0"/>
                          <a:cs typeface="MORN Intrinsic" panose="020B0504010101010104" pitchFamily="34" charset="0"/>
                        </a:rPr>
                        <a:t>Codify procedures for reviewing AI output in your firm. </a:t>
                      </a:r>
                    </a:p>
                  </a:txBody>
                  <a:tcPr>
                    <a:solidFill>
                      <a:srgbClr val="A694C5"/>
                    </a:solidFill>
                  </a:tcPr>
                </a:tc>
                <a:tc>
                  <a:txBody>
                    <a:bodyPr/>
                    <a:lstStyle/>
                    <a:p>
                      <a:pPr algn="ctr"/>
                      <a:r>
                        <a:rPr lang="en-US" sz="2400">
                          <a:latin typeface="MORN Intrinsic" panose="020B0504010101010104" pitchFamily="34" charset="0"/>
                          <a:ea typeface="MORN Intrinsic" panose="020B0504010101010104" pitchFamily="34" charset="0"/>
                          <a:cs typeface="MORN Intrinsic" panose="020B0504010101010104" pitchFamily="34" charset="0"/>
                        </a:rPr>
                        <a:t>Give clients the opportunity to opt out. </a:t>
                      </a:r>
                    </a:p>
                  </a:txBody>
                  <a:tcPr>
                    <a:solidFill>
                      <a:srgbClr val="A694C5"/>
                    </a:solidFill>
                  </a:tcPr>
                </a:tc>
                <a:tc>
                  <a:txBody>
                    <a:bodyPr/>
                    <a:lstStyle/>
                    <a:p>
                      <a:pPr algn="ctr"/>
                      <a:r>
                        <a:rPr lang="en-US" sz="2400">
                          <a:latin typeface="MORN Intrinsic" panose="020B0504010101010104" pitchFamily="34" charset="0"/>
                          <a:ea typeface="MORN Intrinsic" panose="020B0504010101010104" pitchFamily="34" charset="0"/>
                          <a:cs typeface="MORN Intrinsic" panose="020B0504010101010104" pitchFamily="34" charset="0"/>
                        </a:rPr>
                        <a:t>Clarify how the best interest standard is kept while working with AI.</a:t>
                      </a:r>
                    </a:p>
                  </a:txBody>
                  <a:tcPr>
                    <a:solidFill>
                      <a:srgbClr val="A694C5"/>
                    </a:solidFill>
                  </a:tcPr>
                </a:tc>
                <a:extLst>
                  <a:ext uri="{0D108BD9-81ED-4DB2-BD59-A6C34878D82A}">
                    <a16:rowId xmlns:a16="http://schemas.microsoft.com/office/drawing/2014/main" val="1166711659"/>
                  </a:ext>
                </a:extLst>
              </a:tr>
            </a:tbl>
          </a:graphicData>
        </a:graphic>
      </p:graphicFrame>
    </p:spTree>
    <p:extLst>
      <p:ext uri="{BB962C8B-B14F-4D97-AF65-F5344CB8AC3E}">
        <p14:creationId xmlns:p14="http://schemas.microsoft.com/office/powerpoint/2010/main" val="4280477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4419B-FC8E-5EB5-F319-35BA7CD040B4}"/>
              </a:ext>
            </a:extLst>
          </p:cNvPr>
          <p:cNvSpPr>
            <a:spLocks noGrp="1"/>
          </p:cNvSpPr>
          <p:nvPr>
            <p:ph type="body" sz="quarter" idx="15"/>
          </p:nvPr>
        </p:nvSpPr>
        <p:spPr/>
        <p:txBody>
          <a:bodyPr lIns="0" tIns="0" rIns="0" bIns="0" anchor="t"/>
          <a:lstStyle/>
          <a:p>
            <a:r>
              <a:rPr lang="en-GB"/>
              <a:t>Learning Objectives</a:t>
            </a:r>
          </a:p>
        </p:txBody>
      </p:sp>
      <p:sp>
        <p:nvSpPr>
          <p:cNvPr id="3" name="Text Placeholder 2">
            <a:extLst>
              <a:ext uri="{FF2B5EF4-FFF2-40B4-BE49-F238E27FC236}">
                <a16:creationId xmlns:a16="http://schemas.microsoft.com/office/drawing/2014/main" id="{9704B3D3-32CD-50A9-5576-9BD3D2558CA5}"/>
              </a:ext>
            </a:extLst>
          </p:cNvPr>
          <p:cNvSpPr>
            <a:spLocks noGrp="1"/>
          </p:cNvSpPr>
          <p:nvPr>
            <p:ph type="body" sz="quarter" idx="14"/>
          </p:nvPr>
        </p:nvSpPr>
        <p:spPr/>
        <p:txBody>
          <a:bodyPr/>
          <a:lstStyle/>
          <a:p>
            <a:endParaRPr lang="en-GB"/>
          </a:p>
        </p:txBody>
      </p:sp>
      <p:sp>
        <p:nvSpPr>
          <p:cNvPr id="4" name="Text Placeholder 3">
            <a:extLst>
              <a:ext uri="{FF2B5EF4-FFF2-40B4-BE49-F238E27FC236}">
                <a16:creationId xmlns:a16="http://schemas.microsoft.com/office/drawing/2014/main" id="{197390BB-2781-0E11-CF81-ACC3242D6E1D}"/>
              </a:ext>
            </a:extLst>
          </p:cNvPr>
          <p:cNvSpPr>
            <a:spLocks noGrp="1"/>
          </p:cNvSpPr>
          <p:nvPr>
            <p:ph type="body" sz="quarter" idx="12"/>
          </p:nvPr>
        </p:nvSpPr>
        <p:spPr>
          <a:xfrm>
            <a:off x="481511" y="1854200"/>
            <a:ext cx="10590204" cy="4119563"/>
          </a:xfrm>
        </p:spPr>
        <p:txBody>
          <a:bodyPr lIns="0" tIns="0" rIns="0" bIns="0" anchor="t"/>
          <a:lstStyle/>
          <a:p>
            <a:pPr marL="285750" indent="-285750">
              <a:buFont typeface="Arial"/>
              <a:buChar char="•"/>
            </a:pPr>
            <a:r>
              <a:rPr lang="en-GB">
                <a:ea typeface="+mn-lt"/>
                <a:cs typeface="+mn-lt"/>
              </a:rPr>
              <a:t>Understand the most common challenges and misconceptions around AI adoption in smaller advice businesses, especially around client trust and privacy.</a:t>
            </a:r>
            <a:endParaRPr lang="en-US">
              <a:ea typeface="+mn-lt"/>
              <a:cs typeface="+mn-lt"/>
            </a:endParaRPr>
          </a:p>
          <a:p>
            <a:pPr marL="285750" indent="-285750">
              <a:buFont typeface="Arial"/>
              <a:buChar char="•"/>
            </a:pPr>
            <a:r>
              <a:rPr lang="en-GB">
                <a:ea typeface="+mn-lt"/>
                <a:cs typeface="+mn-lt"/>
              </a:rPr>
              <a:t>Explore the practical Gen AI use cases that can be implemented without specialist support.</a:t>
            </a:r>
          </a:p>
          <a:p>
            <a:pPr marL="285750" indent="-285750">
              <a:buFont typeface="Arial"/>
              <a:buChar char="•"/>
            </a:pPr>
            <a:r>
              <a:rPr lang="en-GB">
                <a:ea typeface="+mn-lt"/>
                <a:cs typeface="+mn-lt"/>
              </a:rPr>
              <a:t>Learn how to organise and use client data responsibly to maximise the benefits of AI while maintaining trust and compliance.</a:t>
            </a:r>
          </a:p>
          <a:p>
            <a:endParaRPr lang="en-GB"/>
          </a:p>
        </p:txBody>
      </p:sp>
    </p:spTree>
    <p:extLst>
      <p:ext uri="{BB962C8B-B14F-4D97-AF65-F5344CB8AC3E}">
        <p14:creationId xmlns:p14="http://schemas.microsoft.com/office/powerpoint/2010/main" val="529372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2D440-C08B-04E9-EF88-706183F13D27}"/>
              </a:ext>
            </a:extLst>
          </p:cNvPr>
          <p:cNvSpPr>
            <a:spLocks noGrp="1"/>
          </p:cNvSpPr>
          <p:nvPr>
            <p:ph type="title"/>
          </p:nvPr>
        </p:nvSpPr>
        <p:spPr/>
        <p:txBody>
          <a:bodyPr/>
          <a:lstStyle/>
          <a:p>
            <a:r>
              <a:rPr lang="en-US">
                <a:latin typeface="MORN Intrinsic" panose="020B0504010101010104" pitchFamily="34" charset="0"/>
                <a:ea typeface="MORN Intrinsic" panose="020B0504010101010104" pitchFamily="34" charset="0"/>
                <a:cs typeface="MORN Intrinsic" panose="020B0504010101010104" pitchFamily="34" charset="0"/>
              </a:rPr>
              <a:t>How to apply these insights to your practice.</a:t>
            </a:r>
          </a:p>
        </p:txBody>
      </p:sp>
    </p:spTree>
    <p:extLst>
      <p:ext uri="{BB962C8B-B14F-4D97-AF65-F5344CB8AC3E}">
        <p14:creationId xmlns:p14="http://schemas.microsoft.com/office/powerpoint/2010/main" val="3497989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4AF0D-6238-3E9C-342E-9CCFEC565FF1}"/>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9BD4C04-1628-F0CE-811B-E1650CAB0255}"/>
              </a:ext>
            </a:extLst>
          </p:cNvPr>
          <p:cNvGraphicFramePr/>
          <p:nvPr/>
        </p:nvGraphicFramePr>
        <p:xfrm>
          <a:off x="544004" y="121920"/>
          <a:ext cx="11360025" cy="637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3189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044E6-1FB9-A8F5-3869-F936FD19A127}"/>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F4658F2-2D45-D351-96E3-9E11396B293E}"/>
              </a:ext>
            </a:extLst>
          </p:cNvPr>
          <p:cNvGraphicFramePr/>
          <p:nvPr/>
        </p:nvGraphicFramePr>
        <p:xfrm>
          <a:off x="544004" y="121920"/>
          <a:ext cx="11360025" cy="637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D0427C3A-4F64-9D43-F7B2-E47B03E7A1BA}"/>
              </a:ext>
            </a:extLst>
          </p:cNvPr>
          <p:cNvSpPr/>
          <p:nvPr/>
        </p:nvSpPr>
        <p:spPr>
          <a:xfrm>
            <a:off x="373224" y="2967990"/>
            <a:ext cx="11530805" cy="3749040"/>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50800" dir="5400000" algn="ctr" rotWithShape="0">
                  <a:schemeClr val="bg1"/>
                </a:outerShdw>
              </a:effectLst>
            </a:endParaRPr>
          </a:p>
        </p:txBody>
      </p:sp>
      <p:sp>
        <p:nvSpPr>
          <p:cNvPr id="4" name="TextBox 3">
            <a:extLst>
              <a:ext uri="{FF2B5EF4-FFF2-40B4-BE49-F238E27FC236}">
                <a16:creationId xmlns:a16="http://schemas.microsoft.com/office/drawing/2014/main" id="{D35BDCF2-215E-4918-0320-9D70A880BC7A}"/>
              </a:ext>
            </a:extLst>
          </p:cNvPr>
          <p:cNvSpPr txBox="1"/>
          <p:nvPr/>
        </p:nvSpPr>
        <p:spPr>
          <a:xfrm>
            <a:off x="4024948" y="3529028"/>
            <a:ext cx="4572000" cy="2687398"/>
          </a:xfrm>
          <a:prstGeom prst="roundRect">
            <a:avLst>
              <a:gd name="adj" fmla="val 15877"/>
            </a:avLst>
          </a:prstGeom>
          <a:solidFill>
            <a:srgbClr val="6A4C9E"/>
          </a:solidFill>
        </p:spPr>
        <p:txBody>
          <a:bodyPr wrap="square" lIns="0" tIns="45720" rIns="0" bIns="182880" rtlCol="0" anchor="b">
            <a:spAutoFit/>
          </a:bodyPr>
          <a:lstStyle/>
          <a:p>
            <a:pPr marL="457200" indent="-457200">
              <a:lnSpc>
                <a:spcPts val="3500"/>
              </a:lnSpc>
              <a:buFont typeface="Arial" panose="020B0604020202020204" pitchFamily="34" charset="0"/>
              <a:buChar char="•"/>
            </a:pPr>
            <a:r>
              <a:rPr lang="en-US" sz="28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Is your goal to be more efficient? To improve creativity?</a:t>
            </a:r>
          </a:p>
          <a:p>
            <a:pPr marL="457200" indent="-457200">
              <a:lnSpc>
                <a:spcPts val="3500"/>
              </a:lnSpc>
              <a:buFont typeface="Arial" panose="020B0604020202020204" pitchFamily="34" charset="0"/>
              <a:buChar char="•"/>
            </a:pPr>
            <a:r>
              <a:rPr lang="en-US" sz="28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Have you communicated this to clients?</a:t>
            </a:r>
          </a:p>
        </p:txBody>
      </p:sp>
    </p:spTree>
    <p:extLst>
      <p:ext uri="{BB962C8B-B14F-4D97-AF65-F5344CB8AC3E}">
        <p14:creationId xmlns:p14="http://schemas.microsoft.com/office/powerpoint/2010/main" val="1396849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84DE8-D0B4-158A-A568-8FE8C819F981}"/>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69EAA0B-9CBF-DED0-4AE5-F0D7A498FA7A}"/>
              </a:ext>
            </a:extLst>
          </p:cNvPr>
          <p:cNvGraphicFramePr/>
          <p:nvPr/>
        </p:nvGraphicFramePr>
        <p:xfrm>
          <a:off x="544004" y="121920"/>
          <a:ext cx="11360025" cy="637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2AB60FAA-E13A-62FA-F317-619776670CB4}"/>
              </a:ext>
            </a:extLst>
          </p:cNvPr>
          <p:cNvSpPr/>
          <p:nvPr/>
        </p:nvSpPr>
        <p:spPr>
          <a:xfrm>
            <a:off x="195943" y="2975212"/>
            <a:ext cx="11708086" cy="374562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50800" dir="5400000" algn="ctr" rotWithShape="0">
                  <a:schemeClr val="bg1"/>
                </a:outerShdw>
              </a:effectLst>
            </a:endParaRPr>
          </a:p>
        </p:txBody>
      </p:sp>
      <p:sp>
        <p:nvSpPr>
          <p:cNvPr id="9" name="TextBox 8">
            <a:extLst>
              <a:ext uri="{FF2B5EF4-FFF2-40B4-BE49-F238E27FC236}">
                <a16:creationId xmlns:a16="http://schemas.microsoft.com/office/drawing/2014/main" id="{9B50A980-FC89-9DA5-BC89-C14D49AD79C1}"/>
              </a:ext>
            </a:extLst>
          </p:cNvPr>
          <p:cNvSpPr txBox="1"/>
          <p:nvPr/>
        </p:nvSpPr>
        <p:spPr>
          <a:xfrm>
            <a:off x="4158790" y="3983555"/>
            <a:ext cx="4572000" cy="1389317"/>
          </a:xfrm>
          <a:prstGeom prst="roundRect">
            <a:avLst/>
          </a:prstGeom>
          <a:solidFill>
            <a:srgbClr val="6A4C9E"/>
          </a:solidFill>
        </p:spPr>
        <p:txBody>
          <a:bodyPr wrap="square">
            <a:spAutoFit/>
          </a:bodyPr>
          <a:lstStyle/>
          <a:p>
            <a:pPr marL="457200" indent="-457200" defTabSz="755650">
              <a:lnSpc>
                <a:spcPct val="90000"/>
              </a:lnSpc>
              <a:spcBef>
                <a:spcPct val="0"/>
              </a:spcBef>
              <a:buFont typeface="Arial" panose="020B0604020202020204" pitchFamily="34" charset="0"/>
              <a:buChar char="•"/>
            </a:pPr>
            <a:r>
              <a:rPr lang="en-US" sz="28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Are you automating a human interaction?</a:t>
            </a:r>
          </a:p>
          <a:p>
            <a:pPr marL="457200" indent="-457200" defTabSz="755650">
              <a:lnSpc>
                <a:spcPct val="90000"/>
              </a:lnSpc>
              <a:spcBef>
                <a:spcPct val="0"/>
              </a:spcBef>
              <a:buFont typeface="Arial" panose="020B0604020202020204" pitchFamily="34" charset="0"/>
              <a:buChar char="•"/>
            </a:pPr>
            <a:r>
              <a:rPr lang="en-US" sz="28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Is client data involved?</a:t>
            </a:r>
          </a:p>
        </p:txBody>
      </p:sp>
    </p:spTree>
    <p:extLst>
      <p:ext uri="{BB962C8B-B14F-4D97-AF65-F5344CB8AC3E}">
        <p14:creationId xmlns:p14="http://schemas.microsoft.com/office/powerpoint/2010/main" val="618373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3C3B1-C7E3-DF67-0B5D-CCD37A485AA9}"/>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3A535AB-3270-0C16-920E-19AE7475F1B0}"/>
              </a:ext>
            </a:extLst>
          </p:cNvPr>
          <p:cNvGraphicFramePr/>
          <p:nvPr/>
        </p:nvGraphicFramePr>
        <p:xfrm>
          <a:off x="544004" y="121920"/>
          <a:ext cx="11360025" cy="637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FF17E6C0-5C96-CB2A-E35D-1D2E1830E2DF}"/>
              </a:ext>
            </a:extLst>
          </p:cNvPr>
          <p:cNvSpPr/>
          <p:nvPr/>
        </p:nvSpPr>
        <p:spPr>
          <a:xfrm>
            <a:off x="287971" y="2947916"/>
            <a:ext cx="11804502" cy="3772924"/>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50800" dir="5400000" algn="ctr" rotWithShape="0">
                  <a:schemeClr val="bg1"/>
                </a:outerShdw>
              </a:effectLst>
            </a:endParaRPr>
          </a:p>
        </p:txBody>
      </p:sp>
      <p:sp>
        <p:nvSpPr>
          <p:cNvPr id="9" name="TextBox 8">
            <a:extLst>
              <a:ext uri="{FF2B5EF4-FFF2-40B4-BE49-F238E27FC236}">
                <a16:creationId xmlns:a16="http://schemas.microsoft.com/office/drawing/2014/main" id="{663773F8-4476-9382-B6DC-F8FCB6EEFCC5}"/>
              </a:ext>
            </a:extLst>
          </p:cNvPr>
          <p:cNvSpPr txBox="1"/>
          <p:nvPr/>
        </p:nvSpPr>
        <p:spPr>
          <a:xfrm>
            <a:off x="4235490" y="3601417"/>
            <a:ext cx="4572000" cy="2676477"/>
          </a:xfrm>
          <a:prstGeom prst="roundRect">
            <a:avLst/>
          </a:prstGeom>
          <a:solidFill>
            <a:srgbClr val="6A4C9E"/>
          </a:solidFill>
        </p:spPr>
        <p:txBody>
          <a:bodyPr wrap="square">
            <a:spAutoFit/>
          </a:bodyPr>
          <a:lstStyle/>
          <a:p>
            <a:pPr marL="457200" indent="-457200" defTabSz="755650">
              <a:lnSpc>
                <a:spcPct val="90000"/>
              </a:lnSpc>
              <a:spcBef>
                <a:spcPct val="0"/>
              </a:spcBef>
              <a:buFont typeface="Arial" panose="020B0604020202020204" pitchFamily="34" charset="0"/>
              <a:buChar char="•"/>
            </a:pPr>
            <a:r>
              <a:rPr lang="en-US" sz="28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Disclosed your use of Gen AI to clients?</a:t>
            </a:r>
          </a:p>
          <a:p>
            <a:pPr marL="457200" indent="-457200" defTabSz="755650">
              <a:lnSpc>
                <a:spcPct val="90000"/>
              </a:lnSpc>
              <a:spcBef>
                <a:spcPct val="0"/>
              </a:spcBef>
              <a:buFont typeface="Arial" panose="020B0604020202020204" pitchFamily="34" charset="0"/>
              <a:buChar char="•"/>
            </a:pPr>
            <a:r>
              <a:rPr lang="en-US" sz="28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Taken precautions with client data?</a:t>
            </a:r>
          </a:p>
          <a:p>
            <a:pPr marL="457200" indent="-457200" defTabSz="755650">
              <a:lnSpc>
                <a:spcPct val="90000"/>
              </a:lnSpc>
              <a:spcBef>
                <a:spcPct val="0"/>
              </a:spcBef>
              <a:buFont typeface="Arial" panose="020B0604020202020204" pitchFamily="34" charset="0"/>
              <a:buChar char="•"/>
            </a:pPr>
            <a:r>
              <a:rPr lang="en-US" sz="2800">
                <a:solidFill>
                  <a:schemeClr val="bg1"/>
                </a:solidFill>
                <a:latin typeface="MORN Intrinsic" panose="020B0504010101010104" pitchFamily="34" charset="0"/>
                <a:ea typeface="MORN Intrinsic" panose="020B0504010101010104" pitchFamily="34" charset="0"/>
                <a:cs typeface="MORN Intrinsic" panose="020B0504010101010104" pitchFamily="34" charset="0"/>
              </a:rPr>
              <a:t>Developed a process for reviewing AI responses?</a:t>
            </a:r>
          </a:p>
        </p:txBody>
      </p:sp>
    </p:spTree>
    <p:extLst>
      <p:ext uri="{BB962C8B-B14F-4D97-AF65-F5344CB8AC3E}">
        <p14:creationId xmlns:p14="http://schemas.microsoft.com/office/powerpoint/2010/main" val="2211023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74B3E-25FD-EC4B-BB9F-666E3C0BD13F}"/>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89C631B-5101-6ABB-5406-9CDE18B6CC60}"/>
              </a:ext>
            </a:extLst>
          </p:cNvPr>
          <p:cNvGraphicFramePr/>
          <p:nvPr/>
        </p:nvGraphicFramePr>
        <p:xfrm>
          <a:off x="544004" y="121920"/>
          <a:ext cx="11360025" cy="637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1965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3B379-E81E-7733-6FB7-CB22D348259C}"/>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5A2F27A-B47A-8C8F-0655-D7F5004F06A9}"/>
              </a:ext>
            </a:extLst>
          </p:cNvPr>
          <p:cNvSpPr/>
          <p:nvPr/>
        </p:nvSpPr>
        <p:spPr>
          <a:xfrm>
            <a:off x="2578948" y="68382"/>
            <a:ext cx="7400359" cy="827848"/>
          </a:xfrm>
          <a:prstGeom prst="round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id="{B28C23EB-606E-FDD0-491A-38898B678456}"/>
              </a:ext>
            </a:extLst>
          </p:cNvPr>
          <p:cNvGraphicFramePr/>
          <p:nvPr>
            <p:extLst>
              <p:ext uri="{D42A27DB-BD31-4B8C-83A1-F6EECF244321}">
                <p14:modId xmlns:p14="http://schemas.microsoft.com/office/powerpoint/2010/main" val="354013373"/>
              </p:ext>
            </p:extLst>
          </p:nvPr>
        </p:nvGraphicFramePr>
        <p:xfrm>
          <a:off x="1349214" y="1018881"/>
          <a:ext cx="9493572"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Placeholder 13" descr="Flag with solid fill">
            <a:extLst>
              <a:ext uri="{FF2B5EF4-FFF2-40B4-BE49-F238E27FC236}">
                <a16:creationId xmlns:a16="http://schemas.microsoft.com/office/drawing/2014/main" id="{51854699-13BE-FD11-AA9A-712DBA81F2A6}"/>
              </a:ext>
            </a:extLst>
          </p:cNvPr>
          <p:cNvPicPr>
            <a:picLocks noChangeAspect="1"/>
          </p:cNvPicPr>
          <p:nvPr/>
        </p:nvPicPr>
        <p:blipFill>
          <a:blip r:embed="rId8">
            <a:extLst>
              <a:ext uri="{96DAC541-7B7A-43D3-8B79-37D633B846F1}">
                <asvg:svgBlip xmlns:asvg="http://schemas.microsoft.com/office/drawing/2016/SVG/main" r:embed="rId9"/>
              </a:ext>
            </a:extLst>
          </a:blip>
          <a:srcRect t="56" b="56"/>
          <a:stretch>
            <a:fillRect/>
          </a:stretch>
        </p:blipFill>
        <p:spPr>
          <a:xfrm>
            <a:off x="1926679" y="5079523"/>
            <a:ext cx="652268" cy="652019"/>
          </a:xfrm>
          <a:prstGeom prst="rect">
            <a:avLst/>
          </a:prstGeom>
        </p:spPr>
      </p:pic>
      <p:sp>
        <p:nvSpPr>
          <p:cNvPr id="13" name="Text Placeholder 2">
            <a:extLst>
              <a:ext uri="{FF2B5EF4-FFF2-40B4-BE49-F238E27FC236}">
                <a16:creationId xmlns:a16="http://schemas.microsoft.com/office/drawing/2014/main" id="{9996AD88-791E-A944-D4C5-3832DCC46FF2}"/>
              </a:ext>
            </a:extLst>
          </p:cNvPr>
          <p:cNvSpPr>
            <a:spLocks noGrp="1"/>
          </p:cNvSpPr>
          <p:nvPr>
            <p:ph type="body" sz="quarter" idx="13"/>
          </p:nvPr>
        </p:nvSpPr>
        <p:spPr>
          <a:xfrm>
            <a:off x="1424467" y="-54269"/>
            <a:ext cx="9709151" cy="1073150"/>
          </a:xfrm>
        </p:spPr>
        <p:txBody>
          <a:bodyPr/>
          <a:lstStyle/>
          <a:p>
            <a:r>
              <a:rPr lang="en-US">
                <a:solidFill>
                  <a:srgbClr val="110C03"/>
                </a:solidFill>
                <a:latin typeface="MORN Intrinsic" panose="020B0504010101010104" pitchFamily="34" charset="0"/>
                <a:ea typeface="MORN Intrinsic" panose="020B0504010101010104" pitchFamily="34" charset="0"/>
                <a:cs typeface="MORN Intrinsic" panose="020B0504010101010104" pitchFamily="34" charset="0"/>
              </a:rPr>
              <a:t>Yellow flags for evaluating AI tools</a:t>
            </a:r>
          </a:p>
        </p:txBody>
      </p:sp>
      <p:pic>
        <p:nvPicPr>
          <p:cNvPr id="3" name="Picture Placeholder 13" descr="Flag with solid fill">
            <a:extLst>
              <a:ext uri="{FF2B5EF4-FFF2-40B4-BE49-F238E27FC236}">
                <a16:creationId xmlns:a16="http://schemas.microsoft.com/office/drawing/2014/main" id="{C9787BA0-B298-94D7-D8F4-D6405D60272E}"/>
              </a:ext>
            </a:extLst>
          </p:cNvPr>
          <p:cNvPicPr>
            <a:picLocks noChangeAspect="1"/>
          </p:cNvPicPr>
          <p:nvPr/>
        </p:nvPicPr>
        <p:blipFill>
          <a:blip r:embed="rId8">
            <a:extLst>
              <a:ext uri="{96DAC541-7B7A-43D3-8B79-37D633B846F1}">
                <asvg:svgBlip xmlns:asvg="http://schemas.microsoft.com/office/drawing/2016/SVG/main" r:embed="rId9"/>
              </a:ext>
            </a:extLst>
          </a:blip>
          <a:srcRect t="56" b="56"/>
          <a:stretch>
            <a:fillRect/>
          </a:stretch>
        </p:blipFill>
        <p:spPr>
          <a:xfrm>
            <a:off x="4065334" y="5106418"/>
            <a:ext cx="652268" cy="652019"/>
          </a:xfrm>
          <a:prstGeom prst="rect">
            <a:avLst/>
          </a:prstGeom>
        </p:spPr>
      </p:pic>
      <p:pic>
        <p:nvPicPr>
          <p:cNvPr id="12" name="Picture Placeholder 13" descr="Flag with solid fill">
            <a:extLst>
              <a:ext uri="{FF2B5EF4-FFF2-40B4-BE49-F238E27FC236}">
                <a16:creationId xmlns:a16="http://schemas.microsoft.com/office/drawing/2014/main" id="{AC76DD72-2A34-2ADD-1F06-ACAE5B972BA6}"/>
              </a:ext>
            </a:extLst>
          </p:cNvPr>
          <p:cNvPicPr>
            <a:picLocks noChangeAspect="1"/>
          </p:cNvPicPr>
          <p:nvPr/>
        </p:nvPicPr>
        <p:blipFill>
          <a:blip r:embed="rId8">
            <a:extLst>
              <a:ext uri="{96DAC541-7B7A-43D3-8B79-37D633B846F1}">
                <asvg:svgBlip xmlns:asvg="http://schemas.microsoft.com/office/drawing/2016/SVG/main" r:embed="rId9"/>
              </a:ext>
            </a:extLst>
          </a:blip>
          <a:srcRect t="56" b="56"/>
          <a:stretch>
            <a:fillRect/>
          </a:stretch>
        </p:blipFill>
        <p:spPr>
          <a:xfrm>
            <a:off x="6203989" y="5177950"/>
            <a:ext cx="652268" cy="652019"/>
          </a:xfrm>
          <a:prstGeom prst="rect">
            <a:avLst/>
          </a:prstGeom>
        </p:spPr>
      </p:pic>
      <p:pic>
        <p:nvPicPr>
          <p:cNvPr id="14" name="Picture Placeholder 13" descr="Flag with solid fill">
            <a:extLst>
              <a:ext uri="{FF2B5EF4-FFF2-40B4-BE49-F238E27FC236}">
                <a16:creationId xmlns:a16="http://schemas.microsoft.com/office/drawing/2014/main" id="{3262552A-FFDE-CB9F-045D-F8983396D0C9}"/>
              </a:ext>
            </a:extLst>
          </p:cNvPr>
          <p:cNvPicPr>
            <a:picLocks noChangeAspect="1"/>
          </p:cNvPicPr>
          <p:nvPr/>
        </p:nvPicPr>
        <p:blipFill>
          <a:blip r:embed="rId8">
            <a:extLst>
              <a:ext uri="{96DAC541-7B7A-43D3-8B79-37D633B846F1}">
                <asvg:svgBlip xmlns:asvg="http://schemas.microsoft.com/office/drawing/2016/SVG/main" r:embed="rId9"/>
              </a:ext>
            </a:extLst>
          </a:blip>
          <a:srcRect t="56" b="56"/>
          <a:stretch>
            <a:fillRect/>
          </a:stretch>
        </p:blipFill>
        <p:spPr>
          <a:xfrm>
            <a:off x="8342644" y="5106418"/>
            <a:ext cx="652268" cy="652019"/>
          </a:xfrm>
          <a:prstGeom prst="rect">
            <a:avLst/>
          </a:prstGeom>
        </p:spPr>
      </p:pic>
    </p:spTree>
    <p:extLst>
      <p:ext uri="{BB962C8B-B14F-4D97-AF65-F5344CB8AC3E}">
        <p14:creationId xmlns:p14="http://schemas.microsoft.com/office/powerpoint/2010/main" val="3538380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55044-5CFA-E272-1C36-A728353D2F27}"/>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712A8AE5-5B08-F4F7-0ABF-CEE429D3D2FA}"/>
              </a:ext>
            </a:extLst>
          </p:cNvPr>
          <p:cNvSpPr>
            <a:spLocks noGrp="1"/>
          </p:cNvSpPr>
          <p:nvPr>
            <p:ph type="body" sz="quarter" idx="15"/>
          </p:nvPr>
        </p:nvSpPr>
        <p:spPr>
          <a:xfrm>
            <a:off x="481474" y="623964"/>
            <a:ext cx="11226339" cy="3789286"/>
          </a:xfrm>
        </p:spPr>
        <p:txBody>
          <a:bodyPr lIns="0" tIns="0" rIns="0" bIns="0">
            <a:normAutofit/>
          </a:bodyPr>
          <a:lstStyle/>
          <a:p>
            <a:pPr>
              <a:spcAft>
                <a:spcPts val="600"/>
              </a:spcAft>
            </a:pPr>
            <a:r>
              <a:rPr lang="en-US" dirty="0"/>
              <a:t>How do you feel about using AI in your advice workflow?</a:t>
            </a:r>
          </a:p>
          <a:p>
            <a:pPr>
              <a:spcAft>
                <a:spcPts val="600"/>
              </a:spcAft>
            </a:pPr>
            <a:endParaRPr lang="en-US" dirty="0"/>
          </a:p>
          <a:p>
            <a:r>
              <a:rPr lang="en-GB" dirty="0"/>
              <a:t>1-3 - Still not very confident about using Gen AI in my workflow</a:t>
            </a:r>
          </a:p>
          <a:p>
            <a:r>
              <a:rPr lang="en-GB" dirty="0"/>
              <a:t>4-7 Moderately confident, I would consider using Gen AI in my workflow</a:t>
            </a:r>
          </a:p>
          <a:p>
            <a:r>
              <a:rPr lang="en-GB" dirty="0"/>
              <a:t>7-10 - I am very confident/ I am using Gen AI in my workflow</a:t>
            </a:r>
          </a:p>
          <a:p>
            <a:pPr>
              <a:spcAft>
                <a:spcPts val="600"/>
              </a:spcAft>
            </a:pPr>
            <a:endParaRPr lang="en-US" dirty="0"/>
          </a:p>
        </p:txBody>
      </p:sp>
      <p:sp>
        <p:nvSpPr>
          <p:cNvPr id="21" name="Text Placeholder 3">
            <a:extLst>
              <a:ext uri="{FF2B5EF4-FFF2-40B4-BE49-F238E27FC236}">
                <a16:creationId xmlns:a16="http://schemas.microsoft.com/office/drawing/2014/main" id="{FD918881-CCA4-F6F5-2082-290EA96416E9}"/>
              </a:ext>
            </a:extLst>
          </p:cNvPr>
          <p:cNvSpPr>
            <a:spLocks noGrp="1"/>
          </p:cNvSpPr>
          <p:nvPr>
            <p:ph type="body" sz="quarter" idx="14"/>
          </p:nvPr>
        </p:nvSpPr>
        <p:spPr>
          <a:xfrm>
            <a:off x="481290" y="362264"/>
            <a:ext cx="11226338" cy="261700"/>
          </a:xfrm>
        </p:spPr>
        <p:txBody>
          <a:bodyPr/>
          <a:lstStyle/>
          <a:p>
            <a:endParaRPr lang="en-US"/>
          </a:p>
        </p:txBody>
      </p:sp>
      <p:sp>
        <p:nvSpPr>
          <p:cNvPr id="22" name="Text Placeholder 4">
            <a:extLst>
              <a:ext uri="{FF2B5EF4-FFF2-40B4-BE49-F238E27FC236}">
                <a16:creationId xmlns:a16="http://schemas.microsoft.com/office/drawing/2014/main" id="{04585C85-4B3C-EB76-14C8-3F7F951CE5E0}"/>
              </a:ext>
            </a:extLst>
          </p:cNvPr>
          <p:cNvSpPr>
            <a:spLocks noGrp="1"/>
          </p:cNvSpPr>
          <p:nvPr>
            <p:ph type="body" sz="quarter" idx="13"/>
          </p:nvPr>
        </p:nvSpPr>
        <p:spPr>
          <a:xfrm>
            <a:off x="1709928" y="6355080"/>
            <a:ext cx="9279720" cy="255566"/>
          </a:xfrm>
        </p:spPr>
        <p:txBody>
          <a:bodyPr/>
          <a:lstStyle/>
          <a:p>
            <a:endParaRPr lang="en-US"/>
          </a:p>
        </p:txBody>
      </p:sp>
      <p:pic>
        <p:nvPicPr>
          <p:cNvPr id="3" name="Picture 2" descr="A qr code with a black and white background&#10;&#10;AI-generated content may be incorrect.">
            <a:extLst>
              <a:ext uri="{FF2B5EF4-FFF2-40B4-BE49-F238E27FC236}">
                <a16:creationId xmlns:a16="http://schemas.microsoft.com/office/drawing/2014/main" id="{FC252C93-FA0D-B6D3-C17B-007CF228F9FC}"/>
              </a:ext>
            </a:extLst>
          </p:cNvPr>
          <p:cNvPicPr>
            <a:picLocks noChangeAspect="1"/>
          </p:cNvPicPr>
          <p:nvPr/>
        </p:nvPicPr>
        <p:blipFill>
          <a:blip r:embed="rId2"/>
          <a:stretch>
            <a:fillRect/>
          </a:stretch>
        </p:blipFill>
        <p:spPr>
          <a:xfrm>
            <a:off x="481290" y="3545797"/>
            <a:ext cx="1838368" cy="1838368"/>
          </a:xfrm>
          <a:prstGeom prst="rect">
            <a:avLst/>
          </a:prstGeom>
        </p:spPr>
      </p:pic>
    </p:spTree>
    <p:extLst>
      <p:ext uri="{BB962C8B-B14F-4D97-AF65-F5344CB8AC3E}">
        <p14:creationId xmlns:p14="http://schemas.microsoft.com/office/powerpoint/2010/main" val="830047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lage of people with red and black graphics&#10;&#10;Description automatically generated">
            <a:extLst>
              <a:ext uri="{FF2B5EF4-FFF2-40B4-BE49-F238E27FC236}">
                <a16:creationId xmlns:a16="http://schemas.microsoft.com/office/drawing/2014/main" id="{C2948D62-6D94-41B9-6B0A-A609453BB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38" y="1644829"/>
            <a:ext cx="5052519" cy="3568342"/>
          </a:xfrm>
          <a:prstGeom prst="rect">
            <a:avLst/>
          </a:prstGeom>
          <a:ln w="6350">
            <a:solidFill>
              <a:schemeClr val="tx1"/>
            </a:solidFill>
          </a:ln>
        </p:spPr>
      </p:pic>
      <p:pic>
        <p:nvPicPr>
          <p:cNvPr id="9" name="Picture 8" descr="A black and white page with text&#10;&#10;Description automatically generated">
            <a:extLst>
              <a:ext uri="{FF2B5EF4-FFF2-40B4-BE49-F238E27FC236}">
                <a16:creationId xmlns:a16="http://schemas.microsoft.com/office/drawing/2014/main" id="{491DE3CE-5F11-3989-B2A1-D0E8D43A9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535" y="876250"/>
            <a:ext cx="2638130" cy="3731260"/>
          </a:xfrm>
          <a:prstGeom prst="rect">
            <a:avLst/>
          </a:prstGeom>
          <a:ln w="6350">
            <a:solidFill>
              <a:schemeClr val="tx1"/>
            </a:solidFill>
          </a:ln>
        </p:spPr>
      </p:pic>
      <p:pic>
        <p:nvPicPr>
          <p:cNvPr id="17" name="Picture 16">
            <a:extLst>
              <a:ext uri="{FF2B5EF4-FFF2-40B4-BE49-F238E27FC236}">
                <a16:creationId xmlns:a16="http://schemas.microsoft.com/office/drawing/2014/main" id="{199F5FAF-C06A-CF90-A07A-AF0D85DA68F8}"/>
              </a:ext>
            </a:extLst>
          </p:cNvPr>
          <p:cNvPicPr>
            <a:picLocks noChangeAspect="1"/>
          </p:cNvPicPr>
          <p:nvPr/>
        </p:nvPicPr>
        <p:blipFill>
          <a:blip r:embed="rId5"/>
          <a:stretch>
            <a:fillRect/>
          </a:stretch>
        </p:blipFill>
        <p:spPr>
          <a:xfrm>
            <a:off x="7448667" y="1832066"/>
            <a:ext cx="2638130" cy="3752667"/>
          </a:xfrm>
          <a:prstGeom prst="rect">
            <a:avLst/>
          </a:prstGeom>
          <a:ln w="6350">
            <a:solidFill>
              <a:schemeClr val="tx1"/>
            </a:solidFill>
          </a:ln>
        </p:spPr>
      </p:pic>
      <p:pic>
        <p:nvPicPr>
          <p:cNvPr id="19" name="Picture 18">
            <a:extLst>
              <a:ext uri="{FF2B5EF4-FFF2-40B4-BE49-F238E27FC236}">
                <a16:creationId xmlns:a16="http://schemas.microsoft.com/office/drawing/2014/main" id="{B0887DEE-3BB0-2C56-9B75-FC1DB5D8FFBA}"/>
              </a:ext>
            </a:extLst>
          </p:cNvPr>
          <p:cNvPicPr>
            <a:picLocks noChangeAspect="1"/>
          </p:cNvPicPr>
          <p:nvPr/>
        </p:nvPicPr>
        <p:blipFill>
          <a:blip r:embed="rId6"/>
          <a:stretch>
            <a:fillRect/>
          </a:stretch>
        </p:blipFill>
        <p:spPr>
          <a:xfrm>
            <a:off x="8510746" y="2741880"/>
            <a:ext cx="2624183" cy="3731260"/>
          </a:xfrm>
          <a:prstGeom prst="rect">
            <a:avLst/>
          </a:prstGeom>
          <a:ln w="6350">
            <a:solidFill>
              <a:schemeClr val="tx1"/>
            </a:solidFill>
          </a:ln>
        </p:spPr>
      </p:pic>
      <p:sp>
        <p:nvSpPr>
          <p:cNvPr id="3" name="TextBox 2">
            <a:extLst>
              <a:ext uri="{FF2B5EF4-FFF2-40B4-BE49-F238E27FC236}">
                <a16:creationId xmlns:a16="http://schemas.microsoft.com/office/drawing/2014/main" id="{B39A32DE-B37B-EBAE-A7E6-F94D508B9B23}"/>
              </a:ext>
            </a:extLst>
          </p:cNvPr>
          <p:cNvSpPr txBox="1"/>
          <p:nvPr/>
        </p:nvSpPr>
        <p:spPr>
          <a:xfrm>
            <a:off x="555338" y="479299"/>
            <a:ext cx="6263640" cy="584775"/>
          </a:xfrm>
          <a:prstGeom prst="rect">
            <a:avLst/>
          </a:prstGeom>
          <a:noFill/>
        </p:spPr>
        <p:txBody>
          <a:bodyPr wrap="square">
            <a:spAutoFit/>
          </a:bodyPr>
          <a:lstStyle/>
          <a:p>
            <a:r>
              <a:rPr lang="en-US" sz="3200">
                <a:latin typeface="MORN Intrinsic" panose="020B0504010101010104" pitchFamily="34" charset="0"/>
                <a:ea typeface="MORN Intrinsic" panose="020B0504010101010104" pitchFamily="34" charset="0"/>
                <a:cs typeface="MORN Intrinsic" panose="020B0504010101010104" pitchFamily="34" charset="0"/>
              </a:rPr>
              <a:t>Resources </a:t>
            </a:r>
            <a:endParaRPr lang="en-US" sz="3200"/>
          </a:p>
        </p:txBody>
      </p:sp>
    </p:spTree>
    <p:extLst>
      <p:ext uri="{BB962C8B-B14F-4D97-AF65-F5344CB8AC3E}">
        <p14:creationId xmlns:p14="http://schemas.microsoft.com/office/powerpoint/2010/main" val="4060447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85B4C4-52B4-67C8-AD3F-489DA79AE2EE}"/>
              </a:ext>
            </a:extLst>
          </p:cNvPr>
          <p:cNvSpPr>
            <a:spLocks noGrp="1"/>
          </p:cNvSpPr>
          <p:nvPr>
            <p:ph type="body" sz="quarter" idx="15"/>
          </p:nvPr>
        </p:nvSpPr>
        <p:spPr/>
        <p:txBody>
          <a:bodyPr lIns="0" tIns="0" rIns="0" bIns="0" anchor="t"/>
          <a:lstStyle/>
          <a:p>
            <a:r>
              <a:rPr lang="en-US"/>
              <a:t>Learning Outcomes</a:t>
            </a:r>
          </a:p>
        </p:txBody>
      </p:sp>
      <p:sp>
        <p:nvSpPr>
          <p:cNvPr id="3" name="Text Placeholder 2">
            <a:extLst>
              <a:ext uri="{FF2B5EF4-FFF2-40B4-BE49-F238E27FC236}">
                <a16:creationId xmlns:a16="http://schemas.microsoft.com/office/drawing/2014/main" id="{869E520B-B3E3-1C5F-B7C9-01D377B11515}"/>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038BA1DD-54F5-50E2-1C25-F570410C2ECC}"/>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D23808F5-8636-B11D-D787-D186A12C4BEE}"/>
              </a:ext>
            </a:extLst>
          </p:cNvPr>
          <p:cNvSpPr>
            <a:spLocks noGrp="1"/>
          </p:cNvSpPr>
          <p:nvPr>
            <p:ph type="body" sz="quarter" idx="12"/>
          </p:nvPr>
        </p:nvSpPr>
        <p:spPr/>
        <p:txBody>
          <a:bodyPr lIns="0" tIns="0" rIns="0" bIns="0" anchor="t"/>
          <a:lstStyle/>
          <a:p>
            <a:pPr marL="285750" indent="-285750">
              <a:buFont typeface="Arial,Sans-Serif"/>
              <a:buChar char="•"/>
            </a:pPr>
            <a:r>
              <a:rPr lang="en-GB"/>
              <a:t>Understand the most common challenges and misconceptions around AI adoption in smaller advice businesses, especially around client trust and privacy.</a:t>
            </a:r>
            <a:endParaRPr lang="en-US"/>
          </a:p>
          <a:p>
            <a:pPr marL="285750" indent="-285750">
              <a:buFont typeface="Arial,Sans-Serif"/>
              <a:buChar char="•"/>
            </a:pPr>
            <a:r>
              <a:rPr lang="en-GB"/>
              <a:t>Explore the practical Gen AI use cases that can be implemented without specialist support.</a:t>
            </a:r>
            <a:endParaRPr lang="en-US"/>
          </a:p>
          <a:p>
            <a:pPr marL="285750" indent="-285750">
              <a:buFont typeface="Arial,Sans-Serif"/>
              <a:buChar char="•"/>
            </a:pPr>
            <a:r>
              <a:rPr lang="en-GB"/>
              <a:t>Learn how to organise and use client data responsibly to maximise the benefits of AI while maintaining trust and compliance.</a:t>
            </a:r>
            <a:endParaRPr lang="en-US"/>
          </a:p>
        </p:txBody>
      </p:sp>
    </p:spTree>
    <p:extLst>
      <p:ext uri="{BB962C8B-B14F-4D97-AF65-F5344CB8AC3E}">
        <p14:creationId xmlns:p14="http://schemas.microsoft.com/office/powerpoint/2010/main" val="2792806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66F457-F580-41C0-2C10-AC8D2CB8402A}"/>
              </a:ext>
            </a:extLst>
          </p:cNvPr>
          <p:cNvSpPr>
            <a:spLocks noGrp="1"/>
          </p:cNvSpPr>
          <p:nvPr>
            <p:ph type="body" sz="quarter" idx="15"/>
          </p:nvPr>
        </p:nvSpPr>
        <p:spPr>
          <a:xfrm>
            <a:off x="481475" y="623964"/>
            <a:ext cx="11226338" cy="555908"/>
          </a:xfrm>
        </p:spPr>
        <p:txBody>
          <a:bodyPr lIns="0" tIns="0" rIns="0" bIns="0" anchor="t">
            <a:normAutofit/>
          </a:bodyPr>
          <a:lstStyle/>
          <a:p>
            <a:pPr>
              <a:spcAft>
                <a:spcPts val="600"/>
              </a:spcAft>
            </a:pPr>
            <a:r>
              <a:rPr lang="en-GB"/>
              <a:t>Todays agenda</a:t>
            </a:r>
            <a:endParaRPr lang="en-US"/>
          </a:p>
        </p:txBody>
      </p:sp>
      <p:sp>
        <p:nvSpPr>
          <p:cNvPr id="10" name="Text Placeholder 3">
            <a:extLst>
              <a:ext uri="{FF2B5EF4-FFF2-40B4-BE49-F238E27FC236}">
                <a16:creationId xmlns:a16="http://schemas.microsoft.com/office/drawing/2014/main" id="{F5372203-CE11-2EBC-0818-BB3C51BD413F}"/>
              </a:ext>
            </a:extLst>
          </p:cNvPr>
          <p:cNvSpPr>
            <a:spLocks noGrp="1"/>
          </p:cNvSpPr>
          <p:nvPr>
            <p:ph type="body" sz="quarter" idx="14"/>
          </p:nvPr>
        </p:nvSpPr>
        <p:spPr>
          <a:xfrm>
            <a:off x="481290" y="362264"/>
            <a:ext cx="11226338" cy="261700"/>
          </a:xfrm>
        </p:spPr>
        <p:txBody>
          <a:bodyPr/>
          <a:lstStyle/>
          <a:p>
            <a:endParaRPr lang="en-US"/>
          </a:p>
        </p:txBody>
      </p:sp>
      <p:sp>
        <p:nvSpPr>
          <p:cNvPr id="12" name="Text Placeholder 4">
            <a:extLst>
              <a:ext uri="{FF2B5EF4-FFF2-40B4-BE49-F238E27FC236}">
                <a16:creationId xmlns:a16="http://schemas.microsoft.com/office/drawing/2014/main" id="{0FA9C141-A185-CB6F-3530-3270A3AF12ED}"/>
              </a:ext>
            </a:extLst>
          </p:cNvPr>
          <p:cNvSpPr>
            <a:spLocks noGrp="1"/>
          </p:cNvSpPr>
          <p:nvPr>
            <p:ph type="body" sz="quarter" idx="13"/>
          </p:nvPr>
        </p:nvSpPr>
        <p:spPr>
          <a:xfrm>
            <a:off x="1709928" y="6355080"/>
            <a:ext cx="9279720" cy="255566"/>
          </a:xfrm>
        </p:spPr>
        <p:txBody>
          <a:bodyPr/>
          <a:lstStyle/>
          <a:p>
            <a:endParaRPr lang="en-US"/>
          </a:p>
        </p:txBody>
      </p:sp>
      <p:graphicFrame>
        <p:nvGraphicFramePr>
          <p:cNvPr id="6" name="Text Placeholder 3">
            <a:extLst>
              <a:ext uri="{FF2B5EF4-FFF2-40B4-BE49-F238E27FC236}">
                <a16:creationId xmlns:a16="http://schemas.microsoft.com/office/drawing/2014/main" id="{207F7761-F1D4-D34A-3086-2D7DF38E93D4}"/>
              </a:ext>
            </a:extLst>
          </p:cNvPr>
          <p:cNvGraphicFramePr/>
          <p:nvPr>
            <p:extLst>
              <p:ext uri="{D42A27DB-BD31-4B8C-83A1-F6EECF244321}">
                <p14:modId xmlns:p14="http://schemas.microsoft.com/office/powerpoint/2010/main" val="73715838"/>
              </p:ext>
            </p:extLst>
          </p:nvPr>
        </p:nvGraphicFramePr>
        <p:xfrm>
          <a:off x="481290" y="1854200"/>
          <a:ext cx="11226523" cy="4119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4904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A4A052-F99C-452C-1393-80BA9583C158}"/>
              </a:ext>
            </a:extLst>
          </p:cNvPr>
          <p:cNvSpPr>
            <a:spLocks noGrp="1"/>
          </p:cNvSpPr>
          <p:nvPr>
            <p:ph type="body" sz="quarter" idx="15"/>
          </p:nvPr>
        </p:nvSpPr>
        <p:spPr/>
        <p:txBody>
          <a:bodyPr/>
          <a:lstStyle/>
          <a:p>
            <a:r>
              <a:rPr lang="en-US" sz="2800">
                <a:latin typeface="MORN Intrinsic" panose="020B0506030202020203" pitchFamily="34" charset="0"/>
              </a:rPr>
              <a:t>Adviser solutions united to support financial advisers empower investor success </a:t>
            </a:r>
          </a:p>
        </p:txBody>
      </p:sp>
      <p:sp>
        <p:nvSpPr>
          <p:cNvPr id="35" name="Rectangle 34">
            <a:extLst>
              <a:ext uri="{FF2B5EF4-FFF2-40B4-BE49-F238E27FC236}">
                <a16:creationId xmlns:a16="http://schemas.microsoft.com/office/drawing/2014/main" id="{73DC0114-D54A-36B3-C0E7-8CC4B4647A5B}"/>
              </a:ext>
            </a:extLst>
          </p:cNvPr>
          <p:cNvSpPr/>
          <p:nvPr/>
        </p:nvSpPr>
        <p:spPr>
          <a:xfrm>
            <a:off x="266765" y="1612706"/>
            <a:ext cx="4057392" cy="4437320"/>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95116D03-A29B-ADAA-891A-13EC0493A3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439" y="1854948"/>
            <a:ext cx="918618" cy="918618"/>
          </a:xfrm>
          <a:prstGeom prst="rect">
            <a:avLst/>
          </a:prstGeom>
        </p:spPr>
      </p:pic>
      <p:sp>
        <p:nvSpPr>
          <p:cNvPr id="37" name="Rectangle 36">
            <a:extLst>
              <a:ext uri="{FF2B5EF4-FFF2-40B4-BE49-F238E27FC236}">
                <a16:creationId xmlns:a16="http://schemas.microsoft.com/office/drawing/2014/main" id="{0C9C5252-5B67-3D35-CCA3-0D32FC6A151F}"/>
              </a:ext>
            </a:extLst>
          </p:cNvPr>
          <p:cNvSpPr/>
          <p:nvPr/>
        </p:nvSpPr>
        <p:spPr>
          <a:xfrm>
            <a:off x="4027098" y="1287703"/>
            <a:ext cx="4131827" cy="4762321"/>
          </a:xfrm>
          <a:prstGeom prst="rect">
            <a:avLst/>
          </a:prstGeom>
          <a:solidFill>
            <a:srgbClr val="FF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365485A-254C-5D83-AC64-800BA4E07693}"/>
              </a:ext>
            </a:extLst>
          </p:cNvPr>
          <p:cNvSpPr/>
          <p:nvPr/>
        </p:nvSpPr>
        <p:spPr>
          <a:xfrm>
            <a:off x="7866129" y="2111245"/>
            <a:ext cx="4069059" cy="3938779"/>
          </a:xfrm>
          <a:prstGeom prst="rect">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8233CE6-00F1-229D-CA42-4D7D5F3A7C86}"/>
              </a:ext>
            </a:extLst>
          </p:cNvPr>
          <p:cNvSpPr/>
          <p:nvPr/>
        </p:nvSpPr>
        <p:spPr>
          <a:xfrm>
            <a:off x="7866130" y="2111245"/>
            <a:ext cx="292796" cy="3938779"/>
          </a:xfrm>
          <a:prstGeom prst="rect">
            <a:avLst/>
          </a:prstGeom>
          <a:solidFill>
            <a:srgbClr val="FF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6D98DC5-501C-6297-9841-24250A33A098}"/>
              </a:ext>
            </a:extLst>
          </p:cNvPr>
          <p:cNvSpPr/>
          <p:nvPr/>
        </p:nvSpPr>
        <p:spPr>
          <a:xfrm>
            <a:off x="4027097" y="1612705"/>
            <a:ext cx="292608" cy="44373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DBB14012-1E9E-32A0-8DD3-53DA021C1667}"/>
              </a:ext>
            </a:extLst>
          </p:cNvPr>
          <p:cNvCxnSpPr>
            <a:cxnSpLocks/>
            <a:stCxn id="54" idx="2"/>
          </p:cNvCxnSpPr>
          <p:nvPr/>
        </p:nvCxnSpPr>
        <p:spPr>
          <a:xfrm flipH="1">
            <a:off x="6095143" y="5372419"/>
            <a:ext cx="1336" cy="193832"/>
          </a:xfrm>
          <a:prstGeom prst="line">
            <a:avLst/>
          </a:prstGeom>
          <a:ln>
            <a:solidFill>
              <a:schemeClr val="bg1"/>
            </a:solidFill>
            <a:prstDash val="dash"/>
            <a:headEnd type="none"/>
            <a:tailEnd type="ova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D334749B-BD01-CF5F-E2F1-CB39E2C5CCDB}"/>
              </a:ext>
            </a:extLst>
          </p:cNvPr>
          <p:cNvGrpSpPr/>
          <p:nvPr/>
        </p:nvGrpSpPr>
        <p:grpSpPr>
          <a:xfrm>
            <a:off x="4476748" y="2572743"/>
            <a:ext cx="3246687" cy="2021213"/>
            <a:chOff x="4476748" y="2811837"/>
            <a:chExt cx="3246687" cy="2021213"/>
          </a:xfrm>
        </p:grpSpPr>
        <p:sp>
          <p:nvSpPr>
            <p:cNvPr id="43" name="Text Placeholder 2">
              <a:extLst>
                <a:ext uri="{FF2B5EF4-FFF2-40B4-BE49-F238E27FC236}">
                  <a16:creationId xmlns:a16="http://schemas.microsoft.com/office/drawing/2014/main" id="{CF6F32CF-C688-0300-8BF0-7A1F5A285E09}"/>
                </a:ext>
              </a:extLst>
            </p:cNvPr>
            <p:cNvSpPr txBox="1">
              <a:spLocks/>
            </p:cNvSpPr>
            <p:nvPr/>
          </p:nvSpPr>
          <p:spPr>
            <a:xfrm>
              <a:off x="4476748" y="2811837"/>
              <a:ext cx="3236790" cy="310924"/>
            </a:xfrm>
            <a:prstGeom prst="rect">
              <a:avLst/>
            </a:prstGeom>
          </p:spPr>
          <p:txBody>
            <a:bodyPr anchor="t"/>
            <a:lstStyle>
              <a:lvl1pPr marL="0" indent="0" algn="l" defTabSz="914400" rtl="0" eaLnBrk="1" latinLnBrk="0" hangingPunct="1">
                <a:lnSpc>
                  <a:spcPct val="100000"/>
                </a:lnSpc>
                <a:spcBef>
                  <a:spcPts val="800"/>
                </a:spcBef>
                <a:buFont typeface="Arial" panose="020B0604020202020204" pitchFamily="34" charset="0"/>
                <a:buNone/>
                <a:defRPr sz="1800" b="1" kern="1200">
                  <a:solidFill>
                    <a:schemeClr val="tx1"/>
                  </a:solidFill>
                  <a:latin typeface="UniversNext for MORNPC Cn" panose="020B0506030202020203" pitchFamily="34" charset="77"/>
                  <a:ea typeface="+mn-ea"/>
                  <a:cs typeface="+mn-cs"/>
                </a:defRPr>
              </a:lvl1pPr>
              <a:lvl2pPr marL="457200" indent="0" algn="l" defTabSz="914400" rtl="0" eaLnBrk="1" latinLnBrk="0" hangingPunct="1">
                <a:lnSpc>
                  <a:spcPct val="90000"/>
                </a:lnSpc>
                <a:spcBef>
                  <a:spcPts val="800"/>
                </a:spcBef>
                <a:buClr>
                  <a:schemeClr val="tx1"/>
                </a:buClr>
                <a:buFont typeface="Arial" panose="020B0604020202020204" pitchFamily="34" charset="0"/>
                <a:buNone/>
                <a:tabLst/>
                <a:defRPr sz="2000" b="1" kern="1200">
                  <a:solidFill>
                    <a:schemeClr val="tx1"/>
                  </a:solidFill>
                  <a:latin typeface="UniversNext for MORNPC Cn" panose="020B0506030202020203" pitchFamily="34" charset="77"/>
                  <a:ea typeface="+mn-ea"/>
                  <a:cs typeface="+mn-cs"/>
                </a:defRPr>
              </a:lvl2pPr>
              <a:lvl3pPr marL="914400" indent="0" algn="l" defTabSz="914400" rtl="0" eaLnBrk="1" latinLnBrk="0" hangingPunct="1">
                <a:lnSpc>
                  <a:spcPct val="90000"/>
                </a:lnSpc>
                <a:spcBef>
                  <a:spcPts val="800"/>
                </a:spcBef>
                <a:buClr>
                  <a:schemeClr val="tx1"/>
                </a:buClr>
                <a:buFont typeface="Arial" panose="020B0604020202020204" pitchFamily="34" charset="0"/>
                <a:buNone/>
                <a:tabLst/>
                <a:defRPr sz="1800" b="1" kern="1200">
                  <a:solidFill>
                    <a:schemeClr val="tx1"/>
                  </a:solidFill>
                  <a:latin typeface="UniversNext for MORNPC Cn" panose="020B0506030202020203" pitchFamily="34" charset="77"/>
                  <a:ea typeface="+mn-ea"/>
                  <a:cs typeface="+mn-cs"/>
                </a:defRPr>
              </a:lvl3pPr>
              <a:lvl4pPr marL="13716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4pPr>
              <a:lvl5pPr marL="18288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bg1"/>
                  </a:solidFill>
                  <a:latin typeface="MORN Intrinsic"/>
                </a:rPr>
                <a:t>Professionally managed investments</a:t>
              </a:r>
            </a:p>
          </p:txBody>
        </p:sp>
        <p:sp>
          <p:nvSpPr>
            <p:cNvPr id="44" name="Text Placeholder 2">
              <a:extLst>
                <a:ext uri="{FF2B5EF4-FFF2-40B4-BE49-F238E27FC236}">
                  <a16:creationId xmlns:a16="http://schemas.microsoft.com/office/drawing/2014/main" id="{79EC3289-E380-CD69-852D-08BD8E707B6A}"/>
                </a:ext>
              </a:extLst>
            </p:cNvPr>
            <p:cNvSpPr txBox="1">
              <a:spLocks/>
            </p:cNvSpPr>
            <p:nvPr/>
          </p:nvSpPr>
          <p:spPr>
            <a:xfrm>
              <a:off x="4486645" y="3471054"/>
              <a:ext cx="3236790" cy="1361996"/>
            </a:xfrm>
            <a:prstGeom prst="rect">
              <a:avLst/>
            </a:prstGeom>
          </p:spPr>
          <p:txBody>
            <a:bodyPr anchor="t"/>
            <a:lstStyle>
              <a:lvl1pPr marL="0" indent="0" algn="l" defTabSz="914400" rtl="0" eaLnBrk="1" latinLnBrk="0" hangingPunct="1">
                <a:lnSpc>
                  <a:spcPct val="100000"/>
                </a:lnSpc>
                <a:spcBef>
                  <a:spcPts val="800"/>
                </a:spcBef>
                <a:buFont typeface="Arial" panose="020B0604020202020204" pitchFamily="34" charset="0"/>
                <a:buNone/>
                <a:defRPr sz="1600" b="0" kern="1200">
                  <a:solidFill>
                    <a:schemeClr val="tx1"/>
                  </a:solidFill>
                  <a:latin typeface="UniversNext for MORNPC Cn" panose="020B0506030202020203" pitchFamily="34" charset="77"/>
                  <a:ea typeface="+mn-ea"/>
                  <a:cs typeface="+mn-cs"/>
                </a:defRPr>
              </a:lvl1pPr>
              <a:lvl2pPr marL="457200" indent="0" algn="l" defTabSz="914400" rtl="0" eaLnBrk="1" latinLnBrk="0" hangingPunct="1">
                <a:lnSpc>
                  <a:spcPct val="90000"/>
                </a:lnSpc>
                <a:spcBef>
                  <a:spcPts val="800"/>
                </a:spcBef>
                <a:buClr>
                  <a:schemeClr val="tx1"/>
                </a:buClr>
                <a:buFont typeface="Arial" panose="020B0604020202020204" pitchFamily="34" charset="0"/>
                <a:buNone/>
                <a:tabLst/>
                <a:defRPr sz="2000" b="1" kern="1200">
                  <a:solidFill>
                    <a:schemeClr val="tx1"/>
                  </a:solidFill>
                  <a:latin typeface="UniversNext for MORNPC Cn" panose="020B0506030202020203" pitchFamily="34" charset="77"/>
                  <a:ea typeface="+mn-ea"/>
                  <a:cs typeface="+mn-cs"/>
                </a:defRPr>
              </a:lvl2pPr>
              <a:lvl3pPr marL="914400" indent="0" algn="l" defTabSz="914400" rtl="0" eaLnBrk="1" latinLnBrk="0" hangingPunct="1">
                <a:lnSpc>
                  <a:spcPct val="90000"/>
                </a:lnSpc>
                <a:spcBef>
                  <a:spcPts val="800"/>
                </a:spcBef>
                <a:buClr>
                  <a:schemeClr val="tx1"/>
                </a:buClr>
                <a:buFont typeface="Arial" panose="020B0604020202020204" pitchFamily="34" charset="0"/>
                <a:buNone/>
                <a:tabLst/>
                <a:defRPr sz="1800" b="1" kern="1200">
                  <a:solidFill>
                    <a:schemeClr val="tx1"/>
                  </a:solidFill>
                  <a:latin typeface="UniversNext for MORNPC Cn" panose="020B0506030202020203" pitchFamily="34" charset="77"/>
                  <a:ea typeface="+mn-ea"/>
                  <a:cs typeface="+mn-cs"/>
                </a:defRPr>
              </a:lvl3pPr>
              <a:lvl4pPr marL="13716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4pPr>
              <a:lvl5pPr marL="18288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bg1"/>
                  </a:solidFill>
                  <a:latin typeface="MORN Intrinsic"/>
                </a:rPr>
                <a:t>Bringing together global Morningstar expertise across asset allocation, capital markets research, multi-asset portfolio construction, security selection and manager research.</a:t>
              </a:r>
            </a:p>
          </p:txBody>
        </p:sp>
      </p:grpSp>
      <p:grpSp>
        <p:nvGrpSpPr>
          <p:cNvPr id="45" name="Group 44">
            <a:extLst>
              <a:ext uri="{FF2B5EF4-FFF2-40B4-BE49-F238E27FC236}">
                <a16:creationId xmlns:a16="http://schemas.microsoft.com/office/drawing/2014/main" id="{091825BE-6CFA-A30A-E19F-0AB26A43CE61}"/>
              </a:ext>
            </a:extLst>
          </p:cNvPr>
          <p:cNvGrpSpPr/>
          <p:nvPr/>
        </p:nvGrpSpPr>
        <p:grpSpPr>
          <a:xfrm>
            <a:off x="8444314" y="3391923"/>
            <a:ext cx="3236790" cy="1756728"/>
            <a:chOff x="8444314" y="3083053"/>
            <a:chExt cx="3236790" cy="1756728"/>
          </a:xfrm>
        </p:grpSpPr>
        <p:sp>
          <p:nvSpPr>
            <p:cNvPr id="46" name="Text Placeholder 2">
              <a:extLst>
                <a:ext uri="{FF2B5EF4-FFF2-40B4-BE49-F238E27FC236}">
                  <a16:creationId xmlns:a16="http://schemas.microsoft.com/office/drawing/2014/main" id="{0640C9C5-8173-A824-ADDE-2DC26FF0BD5C}"/>
                </a:ext>
              </a:extLst>
            </p:cNvPr>
            <p:cNvSpPr txBox="1">
              <a:spLocks/>
            </p:cNvSpPr>
            <p:nvPr/>
          </p:nvSpPr>
          <p:spPr>
            <a:xfrm>
              <a:off x="8444314" y="3083053"/>
              <a:ext cx="3236790" cy="310924"/>
            </a:xfrm>
            <a:prstGeom prst="rect">
              <a:avLst/>
            </a:prstGeom>
          </p:spPr>
          <p:txBody>
            <a:bodyPr anchor="t"/>
            <a:lstStyle>
              <a:lvl1pPr marL="0" indent="0" algn="l" defTabSz="914400" rtl="0" eaLnBrk="1" latinLnBrk="0" hangingPunct="1">
                <a:lnSpc>
                  <a:spcPct val="100000"/>
                </a:lnSpc>
                <a:spcBef>
                  <a:spcPts val="800"/>
                </a:spcBef>
                <a:buFont typeface="Arial" panose="020B0604020202020204" pitchFamily="34" charset="0"/>
                <a:buNone/>
                <a:defRPr sz="1800" b="1" kern="1200">
                  <a:solidFill>
                    <a:schemeClr val="tx1"/>
                  </a:solidFill>
                  <a:latin typeface="UniversNext for MORNPC Cn" panose="020B0506030202020203" pitchFamily="34" charset="77"/>
                  <a:ea typeface="+mn-ea"/>
                  <a:cs typeface="+mn-cs"/>
                </a:defRPr>
              </a:lvl1pPr>
              <a:lvl2pPr marL="457200" indent="0" algn="l" defTabSz="914400" rtl="0" eaLnBrk="1" latinLnBrk="0" hangingPunct="1">
                <a:lnSpc>
                  <a:spcPct val="90000"/>
                </a:lnSpc>
                <a:spcBef>
                  <a:spcPts val="800"/>
                </a:spcBef>
                <a:buClr>
                  <a:schemeClr val="tx1"/>
                </a:buClr>
                <a:buFont typeface="Arial" panose="020B0604020202020204" pitchFamily="34" charset="0"/>
                <a:buNone/>
                <a:tabLst/>
                <a:defRPr sz="2000" b="1" kern="1200">
                  <a:solidFill>
                    <a:schemeClr val="tx1"/>
                  </a:solidFill>
                  <a:latin typeface="UniversNext for MORNPC Cn" panose="020B0506030202020203" pitchFamily="34" charset="77"/>
                  <a:ea typeface="+mn-ea"/>
                  <a:cs typeface="+mn-cs"/>
                </a:defRPr>
              </a:lvl2pPr>
              <a:lvl3pPr marL="914400" indent="0" algn="l" defTabSz="914400" rtl="0" eaLnBrk="1" latinLnBrk="0" hangingPunct="1">
                <a:lnSpc>
                  <a:spcPct val="90000"/>
                </a:lnSpc>
                <a:spcBef>
                  <a:spcPts val="800"/>
                </a:spcBef>
                <a:buClr>
                  <a:schemeClr val="tx1"/>
                </a:buClr>
                <a:buFont typeface="Arial" panose="020B0604020202020204" pitchFamily="34" charset="0"/>
                <a:buNone/>
                <a:tabLst/>
                <a:defRPr sz="1800" b="1" kern="1200">
                  <a:solidFill>
                    <a:schemeClr val="tx1"/>
                  </a:solidFill>
                  <a:latin typeface="UniversNext for MORNPC Cn" panose="020B0506030202020203" pitchFamily="34" charset="77"/>
                  <a:ea typeface="+mn-ea"/>
                  <a:cs typeface="+mn-cs"/>
                </a:defRPr>
              </a:lvl3pPr>
              <a:lvl4pPr marL="13716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4pPr>
              <a:lvl5pPr marL="18288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bg1"/>
                  </a:solidFill>
                  <a:latin typeface="MORN Intrinsic"/>
                </a:rPr>
                <a:t>Enabling Technologies</a:t>
              </a:r>
            </a:p>
          </p:txBody>
        </p:sp>
        <p:sp>
          <p:nvSpPr>
            <p:cNvPr id="47" name="Text Placeholder 2">
              <a:extLst>
                <a:ext uri="{FF2B5EF4-FFF2-40B4-BE49-F238E27FC236}">
                  <a16:creationId xmlns:a16="http://schemas.microsoft.com/office/drawing/2014/main" id="{F0DB6FF9-5CD9-4FDD-2832-CB6B0513C277}"/>
                </a:ext>
              </a:extLst>
            </p:cNvPr>
            <p:cNvSpPr txBox="1">
              <a:spLocks/>
            </p:cNvSpPr>
            <p:nvPr/>
          </p:nvSpPr>
          <p:spPr>
            <a:xfrm>
              <a:off x="8444314" y="3477785"/>
              <a:ext cx="3236790" cy="1361996"/>
            </a:xfrm>
            <a:prstGeom prst="rect">
              <a:avLst/>
            </a:prstGeom>
          </p:spPr>
          <p:txBody>
            <a:bodyPr anchor="t"/>
            <a:lstStyle>
              <a:lvl1pPr marL="0" indent="0" algn="l" defTabSz="914400" rtl="0" eaLnBrk="1" latinLnBrk="0" hangingPunct="1">
                <a:lnSpc>
                  <a:spcPct val="100000"/>
                </a:lnSpc>
                <a:spcBef>
                  <a:spcPts val="800"/>
                </a:spcBef>
                <a:buFont typeface="Arial" panose="020B0604020202020204" pitchFamily="34" charset="0"/>
                <a:buNone/>
                <a:defRPr sz="1600" b="0" kern="1200">
                  <a:solidFill>
                    <a:schemeClr val="tx1"/>
                  </a:solidFill>
                  <a:latin typeface="UniversNext for MORNPC Cn" panose="020B0506030202020203" pitchFamily="34" charset="77"/>
                  <a:ea typeface="+mn-ea"/>
                  <a:cs typeface="+mn-cs"/>
                </a:defRPr>
              </a:lvl1pPr>
              <a:lvl2pPr marL="457200" indent="0" algn="l" defTabSz="914400" rtl="0" eaLnBrk="1" latinLnBrk="0" hangingPunct="1">
                <a:lnSpc>
                  <a:spcPct val="90000"/>
                </a:lnSpc>
                <a:spcBef>
                  <a:spcPts val="800"/>
                </a:spcBef>
                <a:buClr>
                  <a:schemeClr val="tx1"/>
                </a:buClr>
                <a:buFont typeface="Arial" panose="020B0604020202020204" pitchFamily="34" charset="0"/>
                <a:buNone/>
                <a:tabLst/>
                <a:defRPr sz="2000" b="1" kern="1200">
                  <a:solidFill>
                    <a:schemeClr val="tx1"/>
                  </a:solidFill>
                  <a:latin typeface="UniversNext for MORNPC Cn" panose="020B0506030202020203" pitchFamily="34" charset="77"/>
                  <a:ea typeface="+mn-ea"/>
                  <a:cs typeface="+mn-cs"/>
                </a:defRPr>
              </a:lvl2pPr>
              <a:lvl3pPr marL="914400" indent="0" algn="l" defTabSz="914400" rtl="0" eaLnBrk="1" latinLnBrk="0" hangingPunct="1">
                <a:lnSpc>
                  <a:spcPct val="90000"/>
                </a:lnSpc>
                <a:spcBef>
                  <a:spcPts val="800"/>
                </a:spcBef>
                <a:buClr>
                  <a:schemeClr val="tx1"/>
                </a:buClr>
                <a:buFont typeface="Arial" panose="020B0604020202020204" pitchFamily="34" charset="0"/>
                <a:buNone/>
                <a:tabLst/>
                <a:defRPr sz="1800" b="1" kern="1200">
                  <a:solidFill>
                    <a:schemeClr val="tx1"/>
                  </a:solidFill>
                  <a:latin typeface="UniversNext for MORNPC Cn" panose="020B0506030202020203" pitchFamily="34" charset="77"/>
                  <a:ea typeface="+mn-ea"/>
                  <a:cs typeface="+mn-cs"/>
                </a:defRPr>
              </a:lvl3pPr>
              <a:lvl4pPr marL="13716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4pPr>
              <a:lvl5pPr marL="18288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bg1"/>
                  </a:solidFill>
                  <a:latin typeface="MORN Intrinsic"/>
                </a:rPr>
                <a:t>Advice practice technologies that enable a transformative client experience, handling complex data and processes; scaling your business.</a:t>
              </a:r>
            </a:p>
          </p:txBody>
        </p:sp>
      </p:grpSp>
      <p:sp>
        <p:nvSpPr>
          <p:cNvPr id="48" name="TextBox 47">
            <a:extLst>
              <a:ext uri="{FF2B5EF4-FFF2-40B4-BE49-F238E27FC236}">
                <a16:creationId xmlns:a16="http://schemas.microsoft.com/office/drawing/2014/main" id="{44634429-C0CE-6447-3B6D-CB8530C543B3}"/>
              </a:ext>
            </a:extLst>
          </p:cNvPr>
          <p:cNvSpPr txBox="1"/>
          <p:nvPr/>
        </p:nvSpPr>
        <p:spPr>
          <a:xfrm>
            <a:off x="266765" y="5636850"/>
            <a:ext cx="4057392" cy="307777"/>
          </a:xfrm>
          <a:prstGeom prst="rect">
            <a:avLst/>
          </a:prstGeom>
          <a:noFill/>
        </p:spPr>
        <p:txBody>
          <a:bodyPr wrap="square">
            <a:spAutoFit/>
          </a:bodyPr>
          <a:lstStyle/>
          <a:p>
            <a:pPr algn="ctr"/>
            <a:r>
              <a:rPr lang="en-US" sz="1400">
                <a:solidFill>
                  <a:schemeClr val="bg1"/>
                </a:solidFill>
                <a:latin typeface="MORN Intrinsic" panose="020B0506030202020203" pitchFamily="34" charset="0"/>
              </a:rPr>
              <a:t>Wealth Platform | UK and International </a:t>
            </a:r>
          </a:p>
        </p:txBody>
      </p:sp>
      <p:sp>
        <p:nvSpPr>
          <p:cNvPr id="49" name="TextBox 48">
            <a:extLst>
              <a:ext uri="{FF2B5EF4-FFF2-40B4-BE49-F238E27FC236}">
                <a16:creationId xmlns:a16="http://schemas.microsoft.com/office/drawing/2014/main" id="{E7486FEA-8F44-71E2-2F81-527F416980B9}"/>
              </a:ext>
            </a:extLst>
          </p:cNvPr>
          <p:cNvSpPr txBox="1"/>
          <p:nvPr/>
        </p:nvSpPr>
        <p:spPr>
          <a:xfrm>
            <a:off x="4234334" y="5636850"/>
            <a:ext cx="3721609" cy="307777"/>
          </a:xfrm>
          <a:prstGeom prst="rect">
            <a:avLst/>
          </a:prstGeom>
          <a:noFill/>
        </p:spPr>
        <p:txBody>
          <a:bodyPr wrap="square">
            <a:spAutoFit/>
          </a:bodyPr>
          <a:lstStyle/>
          <a:p>
            <a:pPr algn="ctr"/>
            <a:r>
              <a:rPr lang="en-US" sz="1400">
                <a:solidFill>
                  <a:schemeClr val="bg1"/>
                </a:solidFill>
                <a:latin typeface="MORN Intrinsic"/>
              </a:rPr>
              <a:t>Managed Portfolios | Multi Asset Funds</a:t>
            </a:r>
            <a:endParaRPr lang="en-US" sz="1400">
              <a:solidFill>
                <a:schemeClr val="bg1"/>
              </a:solidFill>
            </a:endParaRPr>
          </a:p>
        </p:txBody>
      </p:sp>
      <p:sp>
        <p:nvSpPr>
          <p:cNvPr id="50" name="TextBox 49">
            <a:extLst>
              <a:ext uri="{FF2B5EF4-FFF2-40B4-BE49-F238E27FC236}">
                <a16:creationId xmlns:a16="http://schemas.microsoft.com/office/drawing/2014/main" id="{B711CE93-D81B-A1A9-6AE2-0F30CDFDD76A}"/>
              </a:ext>
            </a:extLst>
          </p:cNvPr>
          <p:cNvSpPr txBox="1"/>
          <p:nvPr/>
        </p:nvSpPr>
        <p:spPr>
          <a:xfrm>
            <a:off x="8201900" y="5636850"/>
            <a:ext cx="3383068" cy="307777"/>
          </a:xfrm>
          <a:prstGeom prst="rect">
            <a:avLst/>
          </a:prstGeom>
          <a:noFill/>
        </p:spPr>
        <p:txBody>
          <a:bodyPr wrap="square">
            <a:spAutoFit/>
          </a:bodyPr>
          <a:lstStyle/>
          <a:p>
            <a:pPr algn="ctr"/>
            <a:r>
              <a:rPr lang="en-US" sz="1400" err="1">
                <a:solidFill>
                  <a:schemeClr val="bg1"/>
                </a:solidFill>
                <a:latin typeface="MORN Intrinsic" panose="020B0506030202020203" pitchFamily="34" charset="0"/>
              </a:rPr>
              <a:t>Wealthcraft</a:t>
            </a:r>
            <a:r>
              <a:rPr lang="en-US" sz="1400">
                <a:solidFill>
                  <a:schemeClr val="bg1"/>
                </a:solidFill>
                <a:latin typeface="MORN Intrinsic" panose="020B0506030202020203" pitchFamily="34" charset="0"/>
              </a:rPr>
              <a:t> | </a:t>
            </a:r>
            <a:r>
              <a:rPr lang="en-US" sz="1400" err="1">
                <a:solidFill>
                  <a:schemeClr val="bg1"/>
                </a:solidFill>
                <a:latin typeface="MORN Intrinsic" panose="020B0506030202020203" pitchFamily="34" charset="0"/>
              </a:rPr>
              <a:t>Finametrica</a:t>
            </a:r>
            <a:r>
              <a:rPr lang="en-US" sz="1400">
                <a:solidFill>
                  <a:schemeClr val="bg1"/>
                </a:solidFill>
                <a:latin typeface="MORN Intrinsic" panose="020B0506030202020203" pitchFamily="34" charset="0"/>
              </a:rPr>
              <a:t>  </a:t>
            </a:r>
          </a:p>
        </p:txBody>
      </p:sp>
      <p:grpSp>
        <p:nvGrpSpPr>
          <p:cNvPr id="51" name="Group 50">
            <a:extLst>
              <a:ext uri="{FF2B5EF4-FFF2-40B4-BE49-F238E27FC236}">
                <a16:creationId xmlns:a16="http://schemas.microsoft.com/office/drawing/2014/main" id="{33115EC7-E921-D552-5E0C-C653E24619FC}"/>
              </a:ext>
            </a:extLst>
          </p:cNvPr>
          <p:cNvGrpSpPr/>
          <p:nvPr/>
        </p:nvGrpSpPr>
        <p:grpSpPr>
          <a:xfrm>
            <a:off x="509182" y="2920613"/>
            <a:ext cx="3236790" cy="1756728"/>
            <a:chOff x="509182" y="3065842"/>
            <a:chExt cx="3236790" cy="1756728"/>
          </a:xfrm>
        </p:grpSpPr>
        <p:sp>
          <p:nvSpPr>
            <p:cNvPr id="52" name="Text Placeholder 2">
              <a:extLst>
                <a:ext uri="{FF2B5EF4-FFF2-40B4-BE49-F238E27FC236}">
                  <a16:creationId xmlns:a16="http://schemas.microsoft.com/office/drawing/2014/main" id="{8E9ECB48-D900-9E85-D2A3-441F7DAAB213}"/>
                </a:ext>
              </a:extLst>
            </p:cNvPr>
            <p:cNvSpPr txBox="1">
              <a:spLocks/>
            </p:cNvSpPr>
            <p:nvPr/>
          </p:nvSpPr>
          <p:spPr>
            <a:xfrm>
              <a:off x="509182" y="3065842"/>
              <a:ext cx="3236790" cy="310924"/>
            </a:xfrm>
            <a:prstGeom prst="rect">
              <a:avLst/>
            </a:prstGeom>
          </p:spPr>
          <p:txBody>
            <a:bodyPr anchor="t"/>
            <a:lstStyle>
              <a:lvl1pPr marL="0" indent="0" algn="l" defTabSz="914400" rtl="0" eaLnBrk="1" latinLnBrk="0" hangingPunct="1">
                <a:lnSpc>
                  <a:spcPct val="100000"/>
                </a:lnSpc>
                <a:spcBef>
                  <a:spcPts val="800"/>
                </a:spcBef>
                <a:buFont typeface="Arial" panose="020B0604020202020204" pitchFamily="34" charset="0"/>
                <a:buNone/>
                <a:defRPr sz="1800" b="1" kern="1200">
                  <a:solidFill>
                    <a:schemeClr val="tx1"/>
                  </a:solidFill>
                  <a:latin typeface="UniversNext for MORNPC Cn" panose="020B0506030202020203" pitchFamily="34" charset="77"/>
                  <a:ea typeface="+mn-ea"/>
                  <a:cs typeface="+mn-cs"/>
                </a:defRPr>
              </a:lvl1pPr>
              <a:lvl2pPr marL="457200" indent="0" algn="l" defTabSz="914400" rtl="0" eaLnBrk="1" latinLnBrk="0" hangingPunct="1">
                <a:lnSpc>
                  <a:spcPct val="90000"/>
                </a:lnSpc>
                <a:spcBef>
                  <a:spcPts val="800"/>
                </a:spcBef>
                <a:buClr>
                  <a:schemeClr val="tx1"/>
                </a:buClr>
                <a:buFont typeface="Arial" panose="020B0604020202020204" pitchFamily="34" charset="0"/>
                <a:buNone/>
                <a:tabLst/>
                <a:defRPr sz="2000" b="1" kern="1200">
                  <a:solidFill>
                    <a:schemeClr val="tx1"/>
                  </a:solidFill>
                  <a:latin typeface="UniversNext for MORNPC Cn" panose="020B0506030202020203" pitchFamily="34" charset="77"/>
                  <a:ea typeface="+mn-ea"/>
                  <a:cs typeface="+mn-cs"/>
                </a:defRPr>
              </a:lvl2pPr>
              <a:lvl3pPr marL="914400" indent="0" algn="l" defTabSz="914400" rtl="0" eaLnBrk="1" latinLnBrk="0" hangingPunct="1">
                <a:lnSpc>
                  <a:spcPct val="90000"/>
                </a:lnSpc>
                <a:spcBef>
                  <a:spcPts val="800"/>
                </a:spcBef>
                <a:buClr>
                  <a:schemeClr val="tx1"/>
                </a:buClr>
                <a:buFont typeface="Arial" panose="020B0604020202020204" pitchFamily="34" charset="0"/>
                <a:buNone/>
                <a:tabLst/>
                <a:defRPr sz="1800" b="1" kern="1200">
                  <a:solidFill>
                    <a:schemeClr val="tx1"/>
                  </a:solidFill>
                  <a:latin typeface="UniversNext for MORNPC Cn" panose="020B0506030202020203" pitchFamily="34" charset="77"/>
                  <a:ea typeface="+mn-ea"/>
                  <a:cs typeface="+mn-cs"/>
                </a:defRPr>
              </a:lvl3pPr>
              <a:lvl4pPr marL="13716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4pPr>
              <a:lvl5pPr marL="18288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bg1"/>
                  </a:solidFill>
                  <a:latin typeface="MORN Intrinsic"/>
                </a:rPr>
                <a:t>Platform</a:t>
              </a:r>
            </a:p>
          </p:txBody>
        </p:sp>
        <p:sp>
          <p:nvSpPr>
            <p:cNvPr id="53" name="Text Placeholder 2">
              <a:extLst>
                <a:ext uri="{FF2B5EF4-FFF2-40B4-BE49-F238E27FC236}">
                  <a16:creationId xmlns:a16="http://schemas.microsoft.com/office/drawing/2014/main" id="{53234B94-6891-F1BE-F343-BBE0671840F3}"/>
                </a:ext>
              </a:extLst>
            </p:cNvPr>
            <p:cNvSpPr txBox="1">
              <a:spLocks/>
            </p:cNvSpPr>
            <p:nvPr/>
          </p:nvSpPr>
          <p:spPr>
            <a:xfrm>
              <a:off x="509182" y="3460574"/>
              <a:ext cx="3236790" cy="1361996"/>
            </a:xfrm>
            <a:prstGeom prst="rect">
              <a:avLst/>
            </a:prstGeom>
          </p:spPr>
          <p:txBody>
            <a:bodyPr anchor="t"/>
            <a:lstStyle>
              <a:lvl1pPr marL="0" indent="0" algn="l" defTabSz="914400" rtl="0" eaLnBrk="1" latinLnBrk="0" hangingPunct="1">
                <a:lnSpc>
                  <a:spcPct val="100000"/>
                </a:lnSpc>
                <a:spcBef>
                  <a:spcPts val="800"/>
                </a:spcBef>
                <a:buFont typeface="Arial" panose="020B0604020202020204" pitchFamily="34" charset="0"/>
                <a:buNone/>
                <a:defRPr sz="1600" b="0" kern="1200">
                  <a:solidFill>
                    <a:schemeClr val="tx1"/>
                  </a:solidFill>
                  <a:latin typeface="UniversNext for MORNPC Cn" panose="020B0506030202020203" pitchFamily="34" charset="77"/>
                  <a:ea typeface="+mn-ea"/>
                  <a:cs typeface="+mn-cs"/>
                </a:defRPr>
              </a:lvl1pPr>
              <a:lvl2pPr marL="457200" indent="0" algn="l" defTabSz="914400" rtl="0" eaLnBrk="1" latinLnBrk="0" hangingPunct="1">
                <a:lnSpc>
                  <a:spcPct val="90000"/>
                </a:lnSpc>
                <a:spcBef>
                  <a:spcPts val="800"/>
                </a:spcBef>
                <a:buClr>
                  <a:schemeClr val="tx1"/>
                </a:buClr>
                <a:buFont typeface="Arial" panose="020B0604020202020204" pitchFamily="34" charset="0"/>
                <a:buNone/>
                <a:tabLst/>
                <a:defRPr sz="2000" b="1" kern="1200">
                  <a:solidFill>
                    <a:schemeClr val="tx1"/>
                  </a:solidFill>
                  <a:latin typeface="UniversNext for MORNPC Cn" panose="020B0506030202020203" pitchFamily="34" charset="77"/>
                  <a:ea typeface="+mn-ea"/>
                  <a:cs typeface="+mn-cs"/>
                </a:defRPr>
              </a:lvl2pPr>
              <a:lvl3pPr marL="914400" indent="0" algn="l" defTabSz="914400" rtl="0" eaLnBrk="1" latinLnBrk="0" hangingPunct="1">
                <a:lnSpc>
                  <a:spcPct val="90000"/>
                </a:lnSpc>
                <a:spcBef>
                  <a:spcPts val="800"/>
                </a:spcBef>
                <a:buClr>
                  <a:schemeClr val="tx1"/>
                </a:buClr>
                <a:buFont typeface="Arial" panose="020B0604020202020204" pitchFamily="34" charset="0"/>
                <a:buNone/>
                <a:tabLst/>
                <a:defRPr sz="1800" b="1" kern="1200">
                  <a:solidFill>
                    <a:schemeClr val="tx1"/>
                  </a:solidFill>
                  <a:latin typeface="UniversNext for MORNPC Cn" panose="020B0506030202020203" pitchFamily="34" charset="77"/>
                  <a:ea typeface="+mn-ea"/>
                  <a:cs typeface="+mn-cs"/>
                </a:defRPr>
              </a:lvl3pPr>
              <a:lvl4pPr marL="13716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4pPr>
              <a:lvl5pPr marL="1828800" indent="0" algn="l" defTabSz="914400" rtl="0" eaLnBrk="1" latinLnBrk="0" hangingPunct="1">
                <a:lnSpc>
                  <a:spcPct val="90000"/>
                </a:lnSpc>
                <a:spcBef>
                  <a:spcPts val="800"/>
                </a:spcBef>
                <a:buClr>
                  <a:schemeClr val="tx1"/>
                </a:buClr>
                <a:buFont typeface="Arial" panose="020B0604020202020204" pitchFamily="34" charset="0"/>
                <a:buNone/>
                <a:tabLst/>
                <a:defRPr sz="1600" b="1" kern="1200">
                  <a:solidFill>
                    <a:schemeClr val="tx1"/>
                  </a:solidFill>
                  <a:latin typeface="UniversNext for MORNPC Cn" panose="020B0506030202020203"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bg1"/>
                  </a:solidFill>
                  <a:latin typeface="MORN Intrinsic"/>
                </a:rPr>
                <a:t>We take care of the heavy lifting of administering investments. </a:t>
              </a:r>
            </a:p>
            <a:p>
              <a:r>
                <a:rPr lang="en-US">
                  <a:solidFill>
                    <a:schemeClr val="bg1"/>
                  </a:solidFill>
                  <a:latin typeface="MORN Intrinsic"/>
                </a:rPr>
                <a:t>Award winning service means you can focus on providing great service to your clients.</a:t>
              </a:r>
            </a:p>
          </p:txBody>
        </p:sp>
      </p:grpSp>
      <p:sp>
        <p:nvSpPr>
          <p:cNvPr id="54" name="Rectangle 53">
            <a:extLst>
              <a:ext uri="{FF2B5EF4-FFF2-40B4-BE49-F238E27FC236}">
                <a16:creationId xmlns:a16="http://schemas.microsoft.com/office/drawing/2014/main" id="{F65AFFDA-2D12-1001-83BE-BEB3EFFB5D09}"/>
              </a:ext>
            </a:extLst>
          </p:cNvPr>
          <p:cNvSpPr/>
          <p:nvPr/>
        </p:nvSpPr>
        <p:spPr>
          <a:xfrm>
            <a:off x="607992" y="4960649"/>
            <a:ext cx="10976974" cy="41177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MORN Intrinsic" panose="020B0506030202020203" pitchFamily="34" charset="77"/>
              </a:rPr>
              <a:t>Research, data, uniquely Morningstar insights</a:t>
            </a:r>
            <a:endParaRPr lang="en-US">
              <a:solidFill>
                <a:schemeClr val="tx1"/>
              </a:solidFill>
              <a:latin typeface="UniversNext for MORNPC Cn" panose="020B0506030202020203" pitchFamily="34" charset="77"/>
            </a:endParaRPr>
          </a:p>
        </p:txBody>
      </p:sp>
      <p:cxnSp>
        <p:nvCxnSpPr>
          <p:cNvPr id="55" name="Straight Connector 54">
            <a:extLst>
              <a:ext uri="{FF2B5EF4-FFF2-40B4-BE49-F238E27FC236}">
                <a16:creationId xmlns:a16="http://schemas.microsoft.com/office/drawing/2014/main" id="{1A0B5932-B40A-0B2E-9E1B-F443AD448576}"/>
              </a:ext>
            </a:extLst>
          </p:cNvPr>
          <p:cNvCxnSpPr>
            <a:cxnSpLocks/>
          </p:cNvCxnSpPr>
          <p:nvPr/>
        </p:nvCxnSpPr>
        <p:spPr>
          <a:xfrm>
            <a:off x="9892684" y="5373740"/>
            <a:ext cx="0" cy="179302"/>
          </a:xfrm>
          <a:prstGeom prst="line">
            <a:avLst/>
          </a:prstGeom>
          <a:ln>
            <a:solidFill>
              <a:schemeClr val="bg1"/>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5AE96D1-3A63-2B78-CBAB-5162BFFA0ADD}"/>
              </a:ext>
            </a:extLst>
          </p:cNvPr>
          <p:cNvCxnSpPr>
            <a:cxnSpLocks/>
          </p:cNvCxnSpPr>
          <p:nvPr/>
        </p:nvCxnSpPr>
        <p:spPr>
          <a:xfrm flipH="1">
            <a:off x="2229062" y="5370834"/>
            <a:ext cx="1336" cy="193832"/>
          </a:xfrm>
          <a:prstGeom prst="line">
            <a:avLst/>
          </a:prstGeom>
          <a:ln>
            <a:solidFill>
              <a:schemeClr val="bg1"/>
            </a:solidFill>
            <a:prstDash val="dash"/>
            <a:headEnd type="none"/>
            <a:tailEnd type="oval"/>
          </a:ln>
        </p:spPr>
        <p:style>
          <a:lnRef idx="1">
            <a:schemeClr val="accent1"/>
          </a:lnRef>
          <a:fillRef idx="0">
            <a:schemeClr val="accent1"/>
          </a:fillRef>
          <a:effectRef idx="0">
            <a:schemeClr val="accent1"/>
          </a:effectRef>
          <a:fontRef idx="minor">
            <a:schemeClr val="tx1"/>
          </a:fontRef>
        </p:style>
      </p:cxnSp>
      <p:pic>
        <p:nvPicPr>
          <p:cNvPr id="57" name="Graphic 56">
            <a:extLst>
              <a:ext uri="{FF2B5EF4-FFF2-40B4-BE49-F238E27FC236}">
                <a16:creationId xmlns:a16="http://schemas.microsoft.com/office/drawing/2014/main" id="{2B560E40-F3A7-B975-CECB-B07B87E1BE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00345" y="2315814"/>
            <a:ext cx="914400" cy="914400"/>
          </a:xfrm>
          <a:prstGeom prst="rect">
            <a:avLst/>
          </a:prstGeom>
        </p:spPr>
      </p:pic>
      <p:pic>
        <p:nvPicPr>
          <p:cNvPr id="58" name="Graphic 57">
            <a:extLst>
              <a:ext uri="{FF2B5EF4-FFF2-40B4-BE49-F238E27FC236}">
                <a16:creationId xmlns:a16="http://schemas.microsoft.com/office/drawing/2014/main" id="{D29AD6A5-849A-11E5-3F7F-F5D73DB66C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80499" y="1508055"/>
            <a:ext cx="914400" cy="914400"/>
          </a:xfrm>
          <a:prstGeom prst="rect">
            <a:avLst/>
          </a:prstGeom>
        </p:spPr>
      </p:pic>
      <p:sp>
        <p:nvSpPr>
          <p:cNvPr id="5" name="Text Placeholder 4">
            <a:extLst>
              <a:ext uri="{FF2B5EF4-FFF2-40B4-BE49-F238E27FC236}">
                <a16:creationId xmlns:a16="http://schemas.microsoft.com/office/drawing/2014/main" id="{00907DB5-5D0F-0BF4-A07C-B3F8F5030E9F}"/>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1355F542-A1E5-7B44-B4FD-D083D7A90BFA}"/>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968864780"/>
      </p:ext>
    </p:extLst>
  </p:cSld>
  <p:clrMapOvr>
    <a:masterClrMapping/>
  </p:clrMapOvr>
  <mc:AlternateContent xmlns:mc="http://schemas.openxmlformats.org/markup-compatibility/2006" xmlns:p14="http://schemas.microsoft.com/office/powerpoint/2010/main">
    <mc:Choice Requires="p14">
      <p:transition spd="med" p14:dur="700" advTm="111908">
        <p:fade/>
      </p:transition>
    </mc:Choice>
    <mc:Fallback xmlns="">
      <p:transition spd="med" advTm="111908">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1B6CC-DDC7-890E-4E47-F0B7C1F600B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A696514-5057-E427-523A-C69F3447C3EB}"/>
              </a:ext>
            </a:extLst>
          </p:cNvPr>
          <p:cNvSpPr>
            <a:spLocks noGrp="1"/>
          </p:cNvSpPr>
          <p:nvPr>
            <p:ph type="body" sz="quarter" idx="15"/>
          </p:nvPr>
        </p:nvSpPr>
        <p:spPr/>
        <p:txBody>
          <a:bodyPr/>
          <a:lstStyle/>
          <a:p>
            <a:r>
              <a:rPr lang="en-GB">
                <a:latin typeface="MORN Intrinsic" panose="020B0504010101010104" pitchFamily="34" charset="0"/>
                <a:ea typeface="MORN Intrinsic" panose="020B0504010101010104" pitchFamily="34" charset="0"/>
                <a:cs typeface="MORN Intrinsic" panose="020B0504010101010104" pitchFamily="34" charset="0"/>
              </a:rPr>
              <a:t>Morningstar Wealth Solutions </a:t>
            </a:r>
            <a:endParaRPr lang="en-US"/>
          </a:p>
          <a:p>
            <a:endParaRPr lang="en-US"/>
          </a:p>
        </p:txBody>
      </p:sp>
      <p:sp>
        <p:nvSpPr>
          <p:cNvPr id="7" name="Text Placeholder 6">
            <a:extLst>
              <a:ext uri="{FF2B5EF4-FFF2-40B4-BE49-F238E27FC236}">
                <a16:creationId xmlns:a16="http://schemas.microsoft.com/office/drawing/2014/main" id="{76E8A36D-D1B1-7C88-CDD1-41EF156558E2}"/>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211E081D-BD17-8395-E084-61EE0564D5B8}"/>
              </a:ext>
            </a:extLst>
          </p:cNvPr>
          <p:cNvSpPr>
            <a:spLocks noGrp="1"/>
          </p:cNvSpPr>
          <p:nvPr>
            <p:ph type="body" sz="quarter" idx="28"/>
          </p:nvPr>
        </p:nvSpPr>
        <p:spPr>
          <a:xfrm>
            <a:off x="7354536" y="1489353"/>
            <a:ext cx="4353277" cy="4119563"/>
          </a:xfrm>
        </p:spPr>
        <p:txBody>
          <a:bodyPr/>
          <a:lstStyle/>
          <a:p>
            <a:pPr marL="11109" defTabSz="914126">
              <a:defRPr/>
            </a:pPr>
            <a:r>
              <a:rPr lang="en-GB" sz="1799" b="1">
                <a:solidFill>
                  <a:srgbClr val="222324"/>
                </a:solidFill>
                <a:latin typeface="MORN Intrinsic" panose="020B0504010101010104" pitchFamily="34" charset="0"/>
                <a:ea typeface="MORN Intrinsic" panose="020B0504010101010104" pitchFamily="34" charset="0"/>
                <a:cs typeface="MORN Intrinsic" panose="020B0504010101010104" pitchFamily="34" charset="0"/>
              </a:rPr>
              <a:t>A B2B consultation function that: </a:t>
            </a:r>
            <a:endParaRPr lang="en-US" sz="1799" b="1">
              <a:solidFill>
                <a:srgbClr val="222324"/>
              </a:solidFill>
              <a:latin typeface="MORN Intrinsic" panose="020B0504010101010104" pitchFamily="34" charset="0"/>
              <a:ea typeface="MORN Intrinsic" panose="020B0504010101010104" pitchFamily="34" charset="0"/>
              <a:cs typeface="MORN Intrinsic" panose="020B0504010101010104" pitchFamily="34" charset="0"/>
            </a:endParaRPr>
          </a:p>
          <a:p>
            <a:pPr marL="117440" indent="-106331" defTabSz="914126">
              <a:spcBef>
                <a:spcPts val="0"/>
              </a:spcBef>
              <a:spcAft>
                <a:spcPts val="0"/>
              </a:spcAft>
              <a:buFont typeface="Arial" panose="020B0604020202020204" pitchFamily="34" charset="0"/>
              <a:buChar char="•"/>
              <a:defRPr/>
            </a:pPr>
            <a:r>
              <a:rPr lang="en-GB" sz="1799">
                <a:solidFill>
                  <a:srgbClr val="222324"/>
                </a:solidFill>
                <a:latin typeface="MORN Intrinsic" panose="020B0504010101010104" pitchFamily="34" charset="0"/>
                <a:ea typeface="MORN Intrinsic" panose="020B0504010101010104" pitchFamily="34" charset="0"/>
                <a:cs typeface="MORN Intrinsic" panose="020B0504010101010104" pitchFamily="34" charset="0"/>
              </a:rPr>
              <a:t>Enables you to </a:t>
            </a:r>
            <a:r>
              <a:rPr lang="en-GB" sz="1799" b="1">
                <a:solidFill>
                  <a:srgbClr val="222324"/>
                </a:solidFill>
                <a:latin typeface="MORN Intrinsic" panose="020B0504010101010104" pitchFamily="34" charset="0"/>
                <a:ea typeface="MORN Intrinsic" panose="020B0504010101010104" pitchFamily="34" charset="0"/>
                <a:cs typeface="MORN Intrinsic" panose="020B0504010101010104" pitchFamily="34" charset="0"/>
              </a:rPr>
              <a:t>make the most of Morningstar</a:t>
            </a:r>
          </a:p>
          <a:p>
            <a:pPr marL="117440" indent="-106331" defTabSz="914126">
              <a:spcBef>
                <a:spcPts val="0"/>
              </a:spcBef>
              <a:spcAft>
                <a:spcPts val="0"/>
              </a:spcAft>
              <a:buFont typeface="Arial" panose="020B0604020202020204" pitchFamily="34" charset="0"/>
              <a:buChar char="•"/>
              <a:defRPr/>
            </a:pPr>
            <a:endParaRPr lang="en-GB" sz="1799" b="1">
              <a:solidFill>
                <a:srgbClr val="222324"/>
              </a:solidFill>
              <a:latin typeface="MORN Intrinsic" panose="020B0504010101010104" pitchFamily="34" charset="0"/>
              <a:ea typeface="MORN Intrinsic" panose="020B0504010101010104" pitchFamily="34" charset="0"/>
              <a:cs typeface="MORN Intrinsic" panose="020B0504010101010104" pitchFamily="34" charset="0"/>
            </a:endParaRPr>
          </a:p>
          <a:p>
            <a:pPr marL="117440" indent="-106331" defTabSz="914126">
              <a:spcBef>
                <a:spcPts val="0"/>
              </a:spcBef>
              <a:spcAft>
                <a:spcPts val="0"/>
              </a:spcAft>
              <a:buFont typeface="Arial" panose="020B0604020202020204" pitchFamily="34" charset="0"/>
              <a:buChar char="•"/>
              <a:defRPr/>
            </a:pPr>
            <a:r>
              <a:rPr lang="en-GB" sz="1799">
                <a:solidFill>
                  <a:srgbClr val="222324"/>
                </a:solidFill>
                <a:latin typeface="MORN Intrinsic" panose="020B0504010101010104" pitchFamily="34" charset="0"/>
                <a:ea typeface="MORN Intrinsic" panose="020B0504010101010104" pitchFamily="34" charset="0"/>
                <a:cs typeface="MORN Intrinsic" panose="020B0504010101010104" pitchFamily="34" charset="0"/>
              </a:rPr>
              <a:t>Works with you to create an end-to-end solution that is </a:t>
            </a:r>
            <a:r>
              <a:rPr lang="en-GB" sz="1799" b="1">
                <a:solidFill>
                  <a:srgbClr val="222324"/>
                </a:solidFill>
                <a:latin typeface="MORN Intrinsic" panose="020B0504010101010104" pitchFamily="34" charset="0"/>
                <a:ea typeface="MORN Intrinsic" panose="020B0504010101010104" pitchFamily="34" charset="0"/>
                <a:cs typeface="MORN Intrinsic" panose="020B0504010101010104" pitchFamily="34" charset="0"/>
              </a:rPr>
              <a:t>fit for purpose</a:t>
            </a:r>
          </a:p>
          <a:p>
            <a:pPr marL="117440" indent="-106331" defTabSz="914126">
              <a:spcBef>
                <a:spcPts val="0"/>
              </a:spcBef>
              <a:spcAft>
                <a:spcPts val="0"/>
              </a:spcAft>
              <a:buFont typeface="Arial" panose="020B0604020202020204" pitchFamily="34" charset="0"/>
              <a:buChar char="•"/>
              <a:defRPr/>
            </a:pPr>
            <a:endParaRPr lang="en-GB" sz="1799" b="1">
              <a:solidFill>
                <a:srgbClr val="222324"/>
              </a:solidFill>
              <a:latin typeface="MORN Intrinsic" panose="020B0504010101010104" pitchFamily="34" charset="0"/>
              <a:ea typeface="MORN Intrinsic" panose="020B0504010101010104" pitchFamily="34" charset="0"/>
              <a:cs typeface="MORN Intrinsic" panose="020B0504010101010104" pitchFamily="34" charset="0"/>
            </a:endParaRPr>
          </a:p>
          <a:p>
            <a:pPr marL="117440" indent="-106331" defTabSz="914126">
              <a:spcBef>
                <a:spcPts val="0"/>
              </a:spcBef>
              <a:spcAft>
                <a:spcPts val="0"/>
              </a:spcAft>
              <a:buFont typeface="Arial" panose="020B0604020202020204" pitchFamily="34" charset="0"/>
              <a:buChar char="•"/>
              <a:defRPr/>
            </a:pPr>
            <a:r>
              <a:rPr lang="en-GB" sz="1799">
                <a:solidFill>
                  <a:srgbClr val="222324"/>
                </a:solidFill>
                <a:latin typeface="MORN Intrinsic" panose="020B0504010101010104" pitchFamily="34" charset="0"/>
                <a:ea typeface="MORN Intrinsic" panose="020B0504010101010104" pitchFamily="34" charset="0"/>
                <a:cs typeface="MORN Intrinsic" panose="020B0504010101010104" pitchFamily="34" charset="0"/>
              </a:rPr>
              <a:t>Provides technical expertise on the ‘frontline’ and through regular interactions</a:t>
            </a:r>
          </a:p>
          <a:p>
            <a:pPr marL="117440" indent="-106331" defTabSz="914126">
              <a:spcBef>
                <a:spcPts val="0"/>
              </a:spcBef>
              <a:spcAft>
                <a:spcPts val="0"/>
              </a:spcAft>
              <a:buFont typeface="Arial" panose="020B0604020202020204" pitchFamily="34" charset="0"/>
              <a:buChar char="•"/>
              <a:defRPr/>
            </a:pPr>
            <a:endParaRPr lang="en-GB" sz="1799">
              <a:solidFill>
                <a:srgbClr val="222324"/>
              </a:solidFill>
              <a:latin typeface="MORN Intrinsic" panose="020B0504010101010104" pitchFamily="34" charset="0"/>
              <a:ea typeface="MORN Intrinsic" panose="020B0504010101010104" pitchFamily="34" charset="0"/>
              <a:cs typeface="MORN Intrinsic" panose="020B0504010101010104" pitchFamily="34" charset="0"/>
            </a:endParaRPr>
          </a:p>
          <a:p>
            <a:pPr marL="117440" indent="-106331" defTabSz="914126">
              <a:spcBef>
                <a:spcPts val="0"/>
              </a:spcBef>
              <a:spcAft>
                <a:spcPts val="0"/>
              </a:spcAft>
              <a:buFont typeface="Arial" panose="020B0604020202020204" pitchFamily="34" charset="0"/>
              <a:buChar char="•"/>
              <a:defRPr/>
            </a:pPr>
            <a:r>
              <a:rPr lang="en-GB" sz="1799" b="1">
                <a:solidFill>
                  <a:srgbClr val="222324"/>
                </a:solidFill>
                <a:latin typeface="MORN Intrinsic" panose="020B0504010101010104" pitchFamily="34" charset="0"/>
                <a:ea typeface="MORN Intrinsic" panose="020B0504010101010104" pitchFamily="34" charset="0"/>
                <a:cs typeface="MORN Intrinsic" panose="020B0504010101010104" pitchFamily="34" charset="0"/>
              </a:rPr>
              <a:t>Support advisers </a:t>
            </a:r>
            <a:r>
              <a:rPr lang="en-GB" sz="1799">
                <a:solidFill>
                  <a:srgbClr val="222324"/>
                </a:solidFill>
                <a:latin typeface="MORN Intrinsic" panose="020B0504010101010104" pitchFamily="34" charset="0"/>
                <a:ea typeface="MORN Intrinsic" panose="020B0504010101010104" pitchFamily="34" charset="0"/>
                <a:cs typeface="MORN Intrinsic" panose="020B0504010101010104" pitchFamily="34" charset="0"/>
              </a:rPr>
              <a:t>to meet both business and client goals</a:t>
            </a:r>
          </a:p>
          <a:p>
            <a:pPr marL="117440" indent="-106331" defTabSz="914126">
              <a:spcBef>
                <a:spcPts val="0"/>
              </a:spcBef>
              <a:spcAft>
                <a:spcPts val="0"/>
              </a:spcAft>
              <a:buFont typeface="Arial" panose="020B0604020202020204" pitchFamily="34" charset="0"/>
              <a:buChar char="•"/>
              <a:defRPr/>
            </a:pPr>
            <a:endParaRPr lang="en-GB" sz="1799">
              <a:solidFill>
                <a:srgbClr val="222324"/>
              </a:solidFill>
              <a:latin typeface="MORN Intrinsic" panose="020B0504010101010104" pitchFamily="34" charset="0"/>
              <a:ea typeface="MORN Intrinsic" panose="020B0504010101010104" pitchFamily="34" charset="0"/>
              <a:cs typeface="MORN Intrinsic" panose="020B0504010101010104" pitchFamily="34" charset="0"/>
            </a:endParaRPr>
          </a:p>
          <a:p>
            <a:pPr marL="117440" indent="-106331" defTabSz="914126">
              <a:spcBef>
                <a:spcPts val="0"/>
              </a:spcBef>
              <a:spcAft>
                <a:spcPts val="0"/>
              </a:spcAft>
              <a:buFont typeface="Arial" panose="020B0604020202020204" pitchFamily="34" charset="0"/>
              <a:buChar char="•"/>
              <a:defRPr/>
            </a:pPr>
            <a:r>
              <a:rPr lang="en-GB" sz="1799">
                <a:solidFill>
                  <a:srgbClr val="222324"/>
                </a:solidFill>
                <a:latin typeface="MORN Intrinsic" panose="020B0504010101010104" pitchFamily="34" charset="0"/>
                <a:ea typeface="MORN Intrinsic" panose="020B0504010101010104" pitchFamily="34" charset="0"/>
                <a:cs typeface="MORN Intrinsic" panose="020B0504010101010104" pitchFamily="34" charset="0"/>
              </a:rPr>
              <a:t>Maps out a path to reach </a:t>
            </a:r>
            <a:r>
              <a:rPr lang="en-GB" sz="1799" b="1">
                <a:solidFill>
                  <a:srgbClr val="222324"/>
                </a:solidFill>
                <a:latin typeface="MORN Intrinsic" panose="020B0504010101010104" pitchFamily="34" charset="0"/>
                <a:ea typeface="MORN Intrinsic" panose="020B0504010101010104" pitchFamily="34" charset="0"/>
                <a:cs typeface="MORN Intrinsic" panose="020B0504010101010104" pitchFamily="34" charset="0"/>
              </a:rPr>
              <a:t>business outcomes </a:t>
            </a:r>
            <a:r>
              <a:rPr lang="en-GB" sz="1799">
                <a:solidFill>
                  <a:srgbClr val="222324"/>
                </a:solidFill>
                <a:latin typeface="MORN Intrinsic" panose="020B0504010101010104" pitchFamily="34" charset="0"/>
                <a:ea typeface="MORN Intrinsic" panose="020B0504010101010104" pitchFamily="34" charset="0"/>
                <a:cs typeface="MORN Intrinsic" panose="020B0504010101010104" pitchFamily="34" charset="0"/>
              </a:rPr>
              <a:t>whilst generating investment alpha.</a:t>
            </a:r>
          </a:p>
          <a:p>
            <a:endParaRPr lang="en-US"/>
          </a:p>
        </p:txBody>
      </p:sp>
      <p:sp>
        <p:nvSpPr>
          <p:cNvPr id="6" name="Text Placeholder 5">
            <a:extLst>
              <a:ext uri="{FF2B5EF4-FFF2-40B4-BE49-F238E27FC236}">
                <a16:creationId xmlns:a16="http://schemas.microsoft.com/office/drawing/2014/main" id="{114712DA-FDBF-0094-C9B0-F9AF29AB0E88}"/>
              </a:ext>
            </a:extLst>
          </p:cNvPr>
          <p:cNvSpPr>
            <a:spLocks noGrp="1"/>
          </p:cNvSpPr>
          <p:nvPr>
            <p:ph type="body" sz="quarter" idx="13"/>
          </p:nvPr>
        </p:nvSpPr>
        <p:spPr/>
        <p:txBody>
          <a:bodyPr/>
          <a:lstStyle/>
          <a:p>
            <a:endParaRPr lang="en-US"/>
          </a:p>
        </p:txBody>
      </p:sp>
      <p:grpSp>
        <p:nvGrpSpPr>
          <p:cNvPr id="10" name="Group 9">
            <a:extLst>
              <a:ext uri="{FF2B5EF4-FFF2-40B4-BE49-F238E27FC236}">
                <a16:creationId xmlns:a16="http://schemas.microsoft.com/office/drawing/2014/main" id="{CC8C0AFE-C21A-370C-E455-8A99B98D9872}"/>
              </a:ext>
            </a:extLst>
          </p:cNvPr>
          <p:cNvGrpSpPr/>
          <p:nvPr/>
        </p:nvGrpSpPr>
        <p:grpSpPr>
          <a:xfrm>
            <a:off x="288765" y="1425714"/>
            <a:ext cx="7065771" cy="4710515"/>
            <a:chOff x="-463710" y="1073742"/>
            <a:chExt cx="7065771" cy="4710515"/>
          </a:xfrm>
        </p:grpSpPr>
        <p:graphicFrame>
          <p:nvGraphicFramePr>
            <p:cNvPr id="11" name="Diagram 10">
              <a:extLst>
                <a:ext uri="{FF2B5EF4-FFF2-40B4-BE49-F238E27FC236}">
                  <a16:creationId xmlns:a16="http://schemas.microsoft.com/office/drawing/2014/main" id="{527D22DE-01C3-EB51-B84D-C91F35988EF0}"/>
                </a:ext>
              </a:extLst>
            </p:cNvPr>
            <p:cNvGraphicFramePr/>
            <p:nvPr/>
          </p:nvGraphicFramePr>
          <p:xfrm>
            <a:off x="-463710" y="1073742"/>
            <a:ext cx="7065771" cy="4710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4BC1963B-14BD-2496-9170-51E0F5768772}"/>
                </a:ext>
              </a:extLst>
            </p:cNvPr>
            <p:cNvSpPr txBox="1"/>
            <p:nvPr/>
          </p:nvSpPr>
          <p:spPr>
            <a:xfrm>
              <a:off x="2873795" y="3157604"/>
              <a:ext cx="424302" cy="922945"/>
            </a:xfrm>
            <a:prstGeom prst="rect">
              <a:avLst/>
            </a:prstGeom>
            <a:noFill/>
          </p:spPr>
          <p:txBody>
            <a:bodyPr wrap="square" lIns="0" rIns="0" rtlCol="0">
              <a:spAutoFit/>
            </a:bodyPr>
            <a:lstStyle/>
            <a:p>
              <a:pPr algn="ctr" defTabSz="914126">
                <a:defRPr/>
              </a:pPr>
              <a:r>
                <a:rPr lang="en-US" sz="1799" b="1">
                  <a:solidFill>
                    <a:srgbClr val="FFFFFF"/>
                  </a:solidFill>
                  <a:latin typeface="MORN Intrinsic" panose="020B0504010101010104" pitchFamily="34" charset="0"/>
                  <a:ea typeface="MORN Intrinsic" panose="020B0504010101010104" pitchFamily="34" charset="0"/>
                  <a:cs typeface="MORN Intrinsic" panose="020B0504010101010104" pitchFamily="34" charset="0"/>
                </a:rPr>
                <a:t>CIP &amp; CRP</a:t>
              </a:r>
              <a:endParaRPr lang="en-US" sz="1799" b="1">
                <a:solidFill>
                  <a:srgbClr val="222324"/>
                </a:solidFill>
                <a:latin typeface="MORN Intrinsic" panose="020B0504010101010104" pitchFamily="34" charset="0"/>
                <a:ea typeface="MORN Intrinsic" panose="020B0504010101010104" pitchFamily="34" charset="0"/>
                <a:cs typeface="MORN Intrinsic" panose="020B0504010101010104" pitchFamily="34" charset="0"/>
              </a:endParaRPr>
            </a:p>
          </p:txBody>
        </p:sp>
      </p:grpSp>
    </p:spTree>
    <p:extLst>
      <p:ext uri="{BB962C8B-B14F-4D97-AF65-F5344CB8AC3E}">
        <p14:creationId xmlns:p14="http://schemas.microsoft.com/office/powerpoint/2010/main" val="1972099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8CE08A-0C22-3BD3-6B30-DA59D790852D}"/>
              </a:ext>
            </a:extLst>
          </p:cNvPr>
          <p:cNvSpPr>
            <a:spLocks noGrp="1"/>
          </p:cNvSpPr>
          <p:nvPr>
            <p:ph type="title"/>
          </p:nvPr>
        </p:nvSpPr>
        <p:spPr>
          <a:xfrm>
            <a:off x="509589" y="1426890"/>
            <a:ext cx="5586412" cy="1054727"/>
          </a:xfrm>
        </p:spPr>
        <p:txBody>
          <a:bodyPr lIns="91440" tIns="45720" rIns="91440" bIns="45720" anchor="b"/>
          <a:lstStyle/>
          <a:p>
            <a:r>
              <a:rPr lang="en-US"/>
              <a:t>Stay in touch</a:t>
            </a:r>
          </a:p>
        </p:txBody>
      </p:sp>
      <p:pic>
        <p:nvPicPr>
          <p:cNvPr id="3" name="Picture 2" descr="A qr code on a white background&#10;&#10;Description automatically generated">
            <a:extLst>
              <a:ext uri="{FF2B5EF4-FFF2-40B4-BE49-F238E27FC236}">
                <a16:creationId xmlns:a16="http://schemas.microsoft.com/office/drawing/2014/main" id="{D412D2AA-5B2D-0349-4039-2DA1427E4AD2}"/>
              </a:ext>
            </a:extLst>
          </p:cNvPr>
          <p:cNvPicPr>
            <a:picLocks noChangeAspect="1"/>
          </p:cNvPicPr>
          <p:nvPr/>
        </p:nvPicPr>
        <p:blipFill>
          <a:blip r:embed="rId2"/>
          <a:srcRect l="8745" t="6844" r="7729" b="7985"/>
          <a:stretch>
            <a:fillRect/>
          </a:stretch>
        </p:blipFill>
        <p:spPr>
          <a:xfrm>
            <a:off x="507178" y="3764693"/>
            <a:ext cx="2016472" cy="2023501"/>
          </a:xfrm>
          <a:prstGeom prst="rect">
            <a:avLst/>
          </a:prstGeom>
        </p:spPr>
      </p:pic>
      <p:sp>
        <p:nvSpPr>
          <p:cNvPr id="6" name="Text Placeholder 5">
            <a:extLst>
              <a:ext uri="{FF2B5EF4-FFF2-40B4-BE49-F238E27FC236}">
                <a16:creationId xmlns:a16="http://schemas.microsoft.com/office/drawing/2014/main" id="{8BDC53E2-7D34-7EA4-1868-E2BD25582916}"/>
              </a:ext>
            </a:extLst>
          </p:cNvPr>
          <p:cNvSpPr>
            <a:spLocks noGrp="1"/>
          </p:cNvSpPr>
          <p:nvPr>
            <p:ph type="body" idx="1"/>
          </p:nvPr>
        </p:nvSpPr>
        <p:spPr>
          <a:xfrm>
            <a:off x="509588" y="2862117"/>
            <a:ext cx="2329369" cy="559128"/>
          </a:xfrm>
        </p:spPr>
        <p:txBody>
          <a:bodyPr lIns="91440" tIns="45720" rIns="91440" bIns="45720" anchor="t"/>
          <a:lstStyle/>
          <a:p>
            <a:r>
              <a:rPr lang="en-US"/>
              <a:t>Join our research circle </a:t>
            </a:r>
          </a:p>
        </p:txBody>
      </p:sp>
      <p:sp>
        <p:nvSpPr>
          <p:cNvPr id="5" name="TextBox 4">
            <a:extLst>
              <a:ext uri="{FF2B5EF4-FFF2-40B4-BE49-F238E27FC236}">
                <a16:creationId xmlns:a16="http://schemas.microsoft.com/office/drawing/2014/main" id="{74A8D3A5-3B0C-A513-9DFB-E61AA46E2745}"/>
              </a:ext>
            </a:extLst>
          </p:cNvPr>
          <p:cNvSpPr txBox="1"/>
          <p:nvPr/>
        </p:nvSpPr>
        <p:spPr>
          <a:xfrm>
            <a:off x="4957205" y="2735685"/>
            <a:ext cx="2453613" cy="13849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a:solidFill>
                  <a:srgbClr val="FFFFFF"/>
                </a:solidFill>
                <a:latin typeface="MORN Intrinsic"/>
              </a:rPr>
              <a:t>Read more about how Morningstar Wealth supports financial advisers below</a:t>
            </a:r>
            <a:endParaRPr lang="en-GB"/>
          </a:p>
          <a:p>
            <a:pPr algn="l"/>
            <a:endParaRPr lang="en-GB"/>
          </a:p>
        </p:txBody>
      </p:sp>
      <p:pic>
        <p:nvPicPr>
          <p:cNvPr id="7" name="Picture 6" descr="A qr code on a white background&#10;&#10;AI-generated content may be incorrect.">
            <a:extLst>
              <a:ext uri="{FF2B5EF4-FFF2-40B4-BE49-F238E27FC236}">
                <a16:creationId xmlns:a16="http://schemas.microsoft.com/office/drawing/2014/main" id="{39D29759-1C6C-3146-9273-B2346C8877AC}"/>
              </a:ext>
            </a:extLst>
          </p:cNvPr>
          <p:cNvPicPr>
            <a:picLocks noChangeAspect="1"/>
          </p:cNvPicPr>
          <p:nvPr/>
        </p:nvPicPr>
        <p:blipFill>
          <a:blip r:embed="rId3"/>
          <a:stretch>
            <a:fillRect/>
          </a:stretch>
        </p:blipFill>
        <p:spPr>
          <a:xfrm>
            <a:off x="5147525" y="3725268"/>
            <a:ext cx="2066925" cy="2059070"/>
          </a:xfrm>
          <a:prstGeom prst="rect">
            <a:avLst/>
          </a:prstGeom>
        </p:spPr>
      </p:pic>
      <p:sp>
        <p:nvSpPr>
          <p:cNvPr id="9" name="TextBox 8">
            <a:extLst>
              <a:ext uri="{FF2B5EF4-FFF2-40B4-BE49-F238E27FC236}">
                <a16:creationId xmlns:a16="http://schemas.microsoft.com/office/drawing/2014/main" id="{3C4B3A22-E481-3AD2-0D44-8CA3F8292A0E}"/>
              </a:ext>
            </a:extLst>
          </p:cNvPr>
          <p:cNvSpPr txBox="1"/>
          <p:nvPr/>
        </p:nvSpPr>
        <p:spPr>
          <a:xfrm>
            <a:off x="9514885" y="2734434"/>
            <a:ext cx="1645381" cy="13849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a:solidFill>
                  <a:srgbClr val="FFFFFF"/>
                </a:solidFill>
                <a:latin typeface="MORN Intrinsic"/>
              </a:rPr>
              <a:t>Or come chat to us on Stand 9 and try our coffee ...</a:t>
            </a:r>
            <a:endParaRPr lang="en-US">
              <a:solidFill>
                <a:srgbClr val="FFFFFF"/>
              </a:solidFill>
            </a:endParaRPr>
          </a:p>
          <a:p>
            <a:pPr algn="l"/>
            <a:endParaRPr lang="en-GB"/>
          </a:p>
        </p:txBody>
      </p:sp>
    </p:spTree>
    <p:extLst>
      <p:ext uri="{BB962C8B-B14F-4D97-AF65-F5344CB8AC3E}">
        <p14:creationId xmlns:p14="http://schemas.microsoft.com/office/powerpoint/2010/main" val="162441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EC637-93EA-A817-F6BF-2BC89AC3423F}"/>
              </a:ext>
            </a:extLst>
          </p:cNvPr>
          <p:cNvSpPr>
            <a:spLocks noGrp="1"/>
          </p:cNvSpPr>
          <p:nvPr>
            <p:ph type="body" sz="quarter" idx="15"/>
          </p:nvPr>
        </p:nvSpPr>
        <p:spPr>
          <a:xfrm>
            <a:off x="504739" y="1103721"/>
            <a:ext cx="8351677" cy="2544763"/>
          </a:xfrm>
        </p:spPr>
        <p:txBody>
          <a:bodyPr lIns="0" tIns="91440" rIns="914400" bIns="0" anchor="t"/>
          <a:lstStyle/>
          <a:p>
            <a:r>
              <a:rPr lang="en-US" sz="1100">
                <a:solidFill>
                  <a:srgbClr val="1A1A1B"/>
                </a:solidFill>
              </a:rPr>
              <a:t>©2025 Morningstar. All Rights Reserved. The Morningstar name and logo are registered trademarks of Morningstar, Inc. This presentation includes proprietary materials of Morningstar. Reproduction, transcription, or other use, by any means, in whole or in part, without the prior written consent of Morningstar is prohibited. Morningstar Investment Management Europe Ltd. is a member of Morningstar’s Investment Management group, a leading provider of discretionary investment management and advisory services. Guided by seven investment principles, the group is committed to focusing on its mission to design portfolios that help investors reach their financial goals. The group’s global investment management team works as one to apply a disciplined investment process to its strategies and portfolios, bringing together core capabilities in asset allocation, investment selection, and portfolio construction. This robust process integrates proprietary research and leading investment techniques. As of 30 June, 2025, Morningstar, Inc.’s investment advisory subsidiaries were responsible for approximately US $352 billion* in assets under advisement and management across North America, EMEA, and Asia-Pacific. In the UK, Morningstar Investment Management Europe Ltd is </a:t>
            </a:r>
            <a:r>
              <a:rPr lang="en-US" sz="1100" err="1">
                <a:solidFill>
                  <a:srgbClr val="1A1A1B"/>
                </a:solidFill>
              </a:rPr>
              <a:t>authorised</a:t>
            </a:r>
            <a:r>
              <a:rPr lang="en-US" sz="1100">
                <a:solidFill>
                  <a:srgbClr val="1A1A1B"/>
                </a:solidFill>
              </a:rPr>
              <a:t> and regulated by the Financial Conduct Authority to provide these services to Professional clients Registered Office: 1 Oliver’s Yard, 55-71 City Road, EC1Y 1HQ.</a:t>
            </a:r>
            <a:endParaRPr lang="en-US"/>
          </a:p>
          <a:p>
            <a:endParaRPr lang="en-US" sz="1100">
              <a:solidFill>
                <a:srgbClr val="1A1A1B"/>
              </a:solidFill>
            </a:endParaRPr>
          </a:p>
          <a:p>
            <a:r>
              <a:rPr lang="en-US" sz="1100">
                <a:solidFill>
                  <a:srgbClr val="1A1A1B"/>
                </a:solidFill>
              </a:rPr>
              <a:t>Morningstar Managed Portfolios can only be made available through the use of Financial Advisers and other relevant intermediaries appropriately </a:t>
            </a:r>
            <a:r>
              <a:rPr lang="en-US" sz="1100" err="1">
                <a:solidFill>
                  <a:srgbClr val="1A1A1B"/>
                </a:solidFill>
              </a:rPr>
              <a:t>authorised</a:t>
            </a:r>
            <a:r>
              <a:rPr lang="en-US" sz="1100">
                <a:solidFill>
                  <a:srgbClr val="1A1A1B"/>
                </a:solidFill>
              </a:rPr>
              <a:t> and regulated by the Financial Conduct Authority or equivalent financial regulatory authorities. </a:t>
            </a:r>
            <a:endParaRPr lang="en-US"/>
          </a:p>
          <a:p>
            <a:endParaRPr lang="en-US" sz="1100">
              <a:solidFill>
                <a:srgbClr val="1A1A1B"/>
              </a:solidFill>
            </a:endParaRPr>
          </a:p>
          <a:p>
            <a:r>
              <a:rPr lang="en-US" sz="1100">
                <a:solidFill>
                  <a:srgbClr val="1A1A1B"/>
                </a:solidFill>
              </a:rPr>
              <a:t>This presentation does not constitute investment, legal, tax or other advice and is supplied for information purposes only. Past performance is not a guide to future returns. The value of investments may go down as well as up and an investor may not get back the amount invested. Reference to any specific security is not a recommendation to buy or sell that security. The information, data, analyses, and opinions presented herein are provided as of the date written and are subject to change without notice. Every effort has been made to ensure the accuracy of the information provided, but Morningstar Investment Management Europe Ltd makes no warranty, express or implied regarding such information.  It is the responsibility of the adviser to assess the suitability of an investor and select the correct model, appropriate to the investor’s objectives and needs. Morningstar Managed Portfolios are not suitable for clients who cannot bear any capital loss. The information presented herein will be deemed to be superseded by any subsequent versions of this presentation. Except as otherwise required by law, Morningstar Investment Management Europe Ltd shall not be responsible for any trading decisions, damages or losses resulting from, or related to, the information, data, analyses or opinions or their use. To learn more about Morningstar Wealth regulated entities and products in EMEA, please visit </a:t>
            </a:r>
            <a:r>
              <a:rPr lang="en-US" sz="1100">
                <a:solidFill>
                  <a:srgbClr val="1A1A1B"/>
                </a:solidFill>
                <a:hlinkClick r:id="rId2"/>
              </a:rPr>
              <a:t>Morningstar Wealth EMEA Disclaimers</a:t>
            </a:r>
            <a:r>
              <a:rPr lang="en-US" sz="1100">
                <a:solidFill>
                  <a:srgbClr val="1A1A1B"/>
                </a:solidFill>
              </a:rPr>
              <a:t>.</a:t>
            </a:r>
            <a:endParaRPr lang="en-US"/>
          </a:p>
          <a:p>
            <a:endParaRPr lang="en-US"/>
          </a:p>
        </p:txBody>
      </p:sp>
      <p:sp>
        <p:nvSpPr>
          <p:cNvPr id="3" name="TextBox 2">
            <a:extLst>
              <a:ext uri="{FF2B5EF4-FFF2-40B4-BE49-F238E27FC236}">
                <a16:creationId xmlns:a16="http://schemas.microsoft.com/office/drawing/2014/main" id="{B22D03AE-8696-C9D3-51E4-B4A9114FE27F}"/>
              </a:ext>
            </a:extLst>
          </p:cNvPr>
          <p:cNvSpPr txBox="1"/>
          <p:nvPr/>
        </p:nvSpPr>
        <p:spPr>
          <a:xfrm>
            <a:off x="501874" y="430963"/>
            <a:ext cx="3204078"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GB" sz="3200"/>
              <a:t>Disclosures</a:t>
            </a:r>
          </a:p>
        </p:txBody>
      </p:sp>
    </p:spTree>
    <p:extLst>
      <p:ext uri="{BB962C8B-B14F-4D97-AF65-F5344CB8AC3E}">
        <p14:creationId xmlns:p14="http://schemas.microsoft.com/office/powerpoint/2010/main" val="978663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39D4E-F523-2177-E7AC-81AF67047E2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782526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F18F26-FD4B-3C69-810C-8B3A9A6DB88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AD2A5A0-D33A-76CF-D413-A997C89555B3}"/>
              </a:ext>
            </a:extLst>
          </p:cNvPr>
          <p:cNvSpPr>
            <a:spLocks noGrp="1"/>
          </p:cNvSpPr>
          <p:nvPr>
            <p:ph type="body" sz="quarter" idx="14"/>
          </p:nvPr>
        </p:nvSpPr>
        <p:spPr/>
        <p:txBody>
          <a:bodyPr/>
          <a:lstStyle/>
          <a:p>
            <a:r>
              <a:rPr lang="en-US"/>
              <a:t>Icon sticker sheet– (copy icon and paste </a:t>
            </a:r>
            <a:r>
              <a:rPr lang="en-US" b="1" err="1"/>
              <a:t>INto</a:t>
            </a:r>
            <a:r>
              <a:rPr lang="en-US" b="1"/>
              <a:t> </a:t>
            </a:r>
            <a:r>
              <a:rPr lang="en-US"/>
              <a:t>an image box) – additional icons can be </a:t>
            </a:r>
            <a:r>
              <a:rPr lang="en-US">
                <a:hlinkClick r:id="rId3"/>
              </a:rPr>
              <a:t>downloaded from the Morningstar design site</a:t>
            </a:r>
            <a:r>
              <a:rPr lang="en-US"/>
              <a:t> – </a:t>
            </a:r>
            <a:r>
              <a:rPr lang="en-US" b="1"/>
              <a:t>delete before use </a:t>
            </a:r>
          </a:p>
        </p:txBody>
      </p:sp>
      <p:pic>
        <p:nvPicPr>
          <p:cNvPr id="59" name="Graphic 58">
            <a:extLst>
              <a:ext uri="{FF2B5EF4-FFF2-40B4-BE49-F238E27FC236}">
                <a16:creationId xmlns:a16="http://schemas.microsoft.com/office/drawing/2014/main" id="{354DC1B3-C479-8A91-592C-F08AE01BF9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094" y="2263426"/>
            <a:ext cx="363969" cy="363969"/>
          </a:xfrm>
          <a:prstGeom prst="rect">
            <a:avLst/>
          </a:prstGeom>
        </p:spPr>
      </p:pic>
      <p:pic>
        <p:nvPicPr>
          <p:cNvPr id="60" name="Graphic 59">
            <a:extLst>
              <a:ext uri="{FF2B5EF4-FFF2-40B4-BE49-F238E27FC236}">
                <a16:creationId xmlns:a16="http://schemas.microsoft.com/office/drawing/2014/main" id="{E556687A-6B22-74C4-6896-7E18FFAB71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290" y="1236016"/>
            <a:ext cx="363969" cy="363969"/>
          </a:xfrm>
          <a:prstGeom prst="rect">
            <a:avLst/>
          </a:prstGeom>
        </p:spPr>
      </p:pic>
      <p:pic>
        <p:nvPicPr>
          <p:cNvPr id="61" name="Graphic 60">
            <a:extLst>
              <a:ext uri="{FF2B5EF4-FFF2-40B4-BE49-F238E27FC236}">
                <a16:creationId xmlns:a16="http://schemas.microsoft.com/office/drawing/2014/main" id="{9703A986-7D49-1DE9-DAF4-24AE6E05A8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43659" y="1255393"/>
            <a:ext cx="363969" cy="363969"/>
          </a:xfrm>
          <a:prstGeom prst="rect">
            <a:avLst/>
          </a:prstGeom>
        </p:spPr>
      </p:pic>
      <p:pic>
        <p:nvPicPr>
          <p:cNvPr id="76" name="Graphic 75">
            <a:extLst>
              <a:ext uri="{FF2B5EF4-FFF2-40B4-BE49-F238E27FC236}">
                <a16:creationId xmlns:a16="http://schemas.microsoft.com/office/drawing/2014/main" id="{FD467DBB-0622-8066-0B0D-3B5584DFD2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22809" y="2756469"/>
            <a:ext cx="363969" cy="363969"/>
          </a:xfrm>
          <a:prstGeom prst="rect">
            <a:avLst/>
          </a:prstGeom>
        </p:spPr>
      </p:pic>
      <p:pic>
        <p:nvPicPr>
          <p:cNvPr id="77" name="Graphic 76">
            <a:extLst>
              <a:ext uri="{FF2B5EF4-FFF2-40B4-BE49-F238E27FC236}">
                <a16:creationId xmlns:a16="http://schemas.microsoft.com/office/drawing/2014/main" id="{95650CD0-76C5-6C17-0C08-A33F5337BA6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22429" y="1739863"/>
            <a:ext cx="363969" cy="363969"/>
          </a:xfrm>
          <a:prstGeom prst="rect">
            <a:avLst/>
          </a:prstGeom>
        </p:spPr>
      </p:pic>
      <p:pic>
        <p:nvPicPr>
          <p:cNvPr id="78" name="Graphic 77">
            <a:extLst>
              <a:ext uri="{FF2B5EF4-FFF2-40B4-BE49-F238E27FC236}">
                <a16:creationId xmlns:a16="http://schemas.microsoft.com/office/drawing/2014/main" id="{9F55F2A6-656F-665C-328F-267F4774DAD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67124" y="1739863"/>
            <a:ext cx="363969" cy="363969"/>
          </a:xfrm>
          <a:prstGeom prst="rect">
            <a:avLst/>
          </a:prstGeom>
        </p:spPr>
      </p:pic>
      <p:pic>
        <p:nvPicPr>
          <p:cNvPr id="79" name="Graphic 78">
            <a:extLst>
              <a:ext uri="{FF2B5EF4-FFF2-40B4-BE49-F238E27FC236}">
                <a16:creationId xmlns:a16="http://schemas.microsoft.com/office/drawing/2014/main" id="{E04BD033-38BA-64EB-F634-A46847869FC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11819" y="1739863"/>
            <a:ext cx="363969" cy="363969"/>
          </a:xfrm>
          <a:prstGeom prst="rect">
            <a:avLst/>
          </a:prstGeom>
        </p:spPr>
      </p:pic>
      <p:pic>
        <p:nvPicPr>
          <p:cNvPr id="85" name="Graphic 84">
            <a:extLst>
              <a:ext uri="{FF2B5EF4-FFF2-40B4-BE49-F238E27FC236}">
                <a16:creationId xmlns:a16="http://schemas.microsoft.com/office/drawing/2014/main" id="{C3792099-E24E-550D-C82C-2BE8FEC5A24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343659" y="1739863"/>
            <a:ext cx="363969" cy="363969"/>
          </a:xfrm>
          <a:prstGeom prst="rect">
            <a:avLst/>
          </a:prstGeom>
        </p:spPr>
      </p:pic>
      <p:pic>
        <p:nvPicPr>
          <p:cNvPr id="86" name="Graphic 85">
            <a:extLst>
              <a:ext uri="{FF2B5EF4-FFF2-40B4-BE49-F238E27FC236}">
                <a16:creationId xmlns:a16="http://schemas.microsoft.com/office/drawing/2014/main" id="{F49741A1-28EB-E5F0-4649-15021E966EC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888344" y="1739863"/>
            <a:ext cx="363969" cy="363969"/>
          </a:xfrm>
          <a:prstGeom prst="rect">
            <a:avLst/>
          </a:prstGeom>
        </p:spPr>
      </p:pic>
      <p:pic>
        <p:nvPicPr>
          <p:cNvPr id="87" name="Graphic 86">
            <a:extLst>
              <a:ext uri="{FF2B5EF4-FFF2-40B4-BE49-F238E27FC236}">
                <a16:creationId xmlns:a16="http://schemas.microsoft.com/office/drawing/2014/main" id="{FFC0682F-85DB-9CD9-390D-815EDB20C15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433039" y="1739863"/>
            <a:ext cx="363969" cy="363969"/>
          </a:xfrm>
          <a:prstGeom prst="rect">
            <a:avLst/>
          </a:prstGeom>
        </p:spPr>
      </p:pic>
      <p:pic>
        <p:nvPicPr>
          <p:cNvPr id="88" name="Graphic 87">
            <a:extLst>
              <a:ext uri="{FF2B5EF4-FFF2-40B4-BE49-F238E27FC236}">
                <a16:creationId xmlns:a16="http://schemas.microsoft.com/office/drawing/2014/main" id="{582A086B-A31F-FC89-9ECF-088F4F85844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977734" y="1739863"/>
            <a:ext cx="363969" cy="363969"/>
          </a:xfrm>
          <a:prstGeom prst="rect">
            <a:avLst/>
          </a:prstGeom>
        </p:spPr>
      </p:pic>
      <p:pic>
        <p:nvPicPr>
          <p:cNvPr id="89" name="Graphic 88">
            <a:extLst>
              <a:ext uri="{FF2B5EF4-FFF2-40B4-BE49-F238E27FC236}">
                <a16:creationId xmlns:a16="http://schemas.microsoft.com/office/drawing/2014/main" id="{D126D6B6-5B1F-BACE-F582-22838021F69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156514" y="1739863"/>
            <a:ext cx="363969" cy="363969"/>
          </a:xfrm>
          <a:prstGeom prst="rect">
            <a:avLst/>
          </a:prstGeom>
        </p:spPr>
      </p:pic>
      <p:pic>
        <p:nvPicPr>
          <p:cNvPr id="90" name="Graphic 89">
            <a:extLst>
              <a:ext uri="{FF2B5EF4-FFF2-40B4-BE49-F238E27FC236}">
                <a16:creationId xmlns:a16="http://schemas.microsoft.com/office/drawing/2014/main" id="{791A43B0-DC05-7330-36BE-E5AFE3A5FAC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788571" y="2756469"/>
            <a:ext cx="363969" cy="363969"/>
          </a:xfrm>
          <a:prstGeom prst="rect">
            <a:avLst/>
          </a:prstGeom>
        </p:spPr>
      </p:pic>
      <p:pic>
        <p:nvPicPr>
          <p:cNvPr id="92" name="Graphic 91">
            <a:extLst>
              <a:ext uri="{FF2B5EF4-FFF2-40B4-BE49-F238E27FC236}">
                <a16:creationId xmlns:a16="http://schemas.microsoft.com/office/drawing/2014/main" id="{1664018B-81A5-1E66-FEF4-FBA3F2F8C11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354333" y="2756469"/>
            <a:ext cx="363969" cy="363969"/>
          </a:xfrm>
          <a:prstGeom prst="rect">
            <a:avLst/>
          </a:prstGeom>
        </p:spPr>
      </p:pic>
      <p:pic>
        <p:nvPicPr>
          <p:cNvPr id="93" name="Graphic 92">
            <a:extLst>
              <a:ext uri="{FF2B5EF4-FFF2-40B4-BE49-F238E27FC236}">
                <a16:creationId xmlns:a16="http://schemas.microsoft.com/office/drawing/2014/main" id="{BEEC0217-DDE0-3A4A-32D2-341BAD20DB3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26939" y="1791418"/>
            <a:ext cx="363969" cy="363969"/>
          </a:xfrm>
          <a:prstGeom prst="rect">
            <a:avLst/>
          </a:prstGeom>
        </p:spPr>
      </p:pic>
      <p:pic>
        <p:nvPicPr>
          <p:cNvPr id="96" name="Graphic 95">
            <a:extLst>
              <a:ext uri="{FF2B5EF4-FFF2-40B4-BE49-F238E27FC236}">
                <a16:creationId xmlns:a16="http://schemas.microsoft.com/office/drawing/2014/main" id="{2DB233DA-F489-7245-E454-4AF380A3756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603464" y="1791418"/>
            <a:ext cx="363969" cy="363969"/>
          </a:xfrm>
          <a:prstGeom prst="rect">
            <a:avLst/>
          </a:prstGeom>
        </p:spPr>
      </p:pic>
      <p:pic>
        <p:nvPicPr>
          <p:cNvPr id="97" name="Graphic 96">
            <a:extLst>
              <a:ext uri="{FF2B5EF4-FFF2-40B4-BE49-F238E27FC236}">
                <a16:creationId xmlns:a16="http://schemas.microsoft.com/office/drawing/2014/main" id="{BAEAB2CB-F198-3B9E-B3DF-5923F4607A62}"/>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148159" y="1791418"/>
            <a:ext cx="363969" cy="363969"/>
          </a:xfrm>
          <a:prstGeom prst="rect">
            <a:avLst/>
          </a:prstGeom>
        </p:spPr>
      </p:pic>
      <p:pic>
        <p:nvPicPr>
          <p:cNvPr id="98" name="Graphic 97">
            <a:extLst>
              <a:ext uri="{FF2B5EF4-FFF2-40B4-BE49-F238E27FC236}">
                <a16:creationId xmlns:a16="http://schemas.microsoft.com/office/drawing/2014/main" id="{CBFA4AD6-EFEF-9E12-4D2C-F3F835647FDD}"/>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692854" y="1791418"/>
            <a:ext cx="363969" cy="363969"/>
          </a:xfrm>
          <a:prstGeom prst="rect">
            <a:avLst/>
          </a:prstGeom>
        </p:spPr>
      </p:pic>
      <p:pic>
        <p:nvPicPr>
          <p:cNvPr id="101" name="Graphic 100">
            <a:extLst>
              <a:ext uri="{FF2B5EF4-FFF2-40B4-BE49-F238E27FC236}">
                <a16:creationId xmlns:a16="http://schemas.microsoft.com/office/drawing/2014/main" id="{1EA5ABBD-2631-2151-9674-1152B96029E1}"/>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782244" y="1791418"/>
            <a:ext cx="363969" cy="363969"/>
          </a:xfrm>
          <a:prstGeom prst="rect">
            <a:avLst/>
          </a:prstGeom>
        </p:spPr>
      </p:pic>
      <p:pic>
        <p:nvPicPr>
          <p:cNvPr id="102" name="Graphic 101">
            <a:extLst>
              <a:ext uri="{FF2B5EF4-FFF2-40B4-BE49-F238E27FC236}">
                <a16:creationId xmlns:a16="http://schemas.microsoft.com/office/drawing/2014/main" id="{F091465D-C85B-43FC-BF9E-2F4B4843231B}"/>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2755598" y="2263426"/>
            <a:ext cx="363969" cy="363969"/>
          </a:xfrm>
          <a:prstGeom prst="rect">
            <a:avLst/>
          </a:prstGeom>
        </p:spPr>
      </p:pic>
      <p:pic>
        <p:nvPicPr>
          <p:cNvPr id="103" name="Graphic 102">
            <a:extLst>
              <a:ext uri="{FF2B5EF4-FFF2-40B4-BE49-F238E27FC236}">
                <a16:creationId xmlns:a16="http://schemas.microsoft.com/office/drawing/2014/main" id="{C461D396-724C-45C6-492B-F94FC31ADAB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416329" y="1791418"/>
            <a:ext cx="363969" cy="363969"/>
          </a:xfrm>
          <a:prstGeom prst="rect">
            <a:avLst/>
          </a:prstGeom>
        </p:spPr>
      </p:pic>
      <p:pic>
        <p:nvPicPr>
          <p:cNvPr id="104" name="Graphic 103">
            <a:extLst>
              <a:ext uri="{FF2B5EF4-FFF2-40B4-BE49-F238E27FC236}">
                <a16:creationId xmlns:a16="http://schemas.microsoft.com/office/drawing/2014/main" id="{4E29F1B3-EF90-5C27-69D7-366BBB62ACE2}"/>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237549" y="1791418"/>
            <a:ext cx="363969" cy="363969"/>
          </a:xfrm>
          <a:prstGeom prst="rect">
            <a:avLst/>
          </a:prstGeom>
        </p:spPr>
      </p:pic>
      <p:pic>
        <p:nvPicPr>
          <p:cNvPr id="105" name="Graphic 104">
            <a:extLst>
              <a:ext uri="{FF2B5EF4-FFF2-40B4-BE49-F238E27FC236}">
                <a16:creationId xmlns:a16="http://schemas.microsoft.com/office/drawing/2014/main" id="{7504E9C8-92D7-CAFD-C4A3-199CDFC18B8D}"/>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724420" y="5313756"/>
            <a:ext cx="363969" cy="363969"/>
          </a:xfrm>
          <a:prstGeom prst="rect">
            <a:avLst/>
          </a:prstGeom>
        </p:spPr>
      </p:pic>
      <p:pic>
        <p:nvPicPr>
          <p:cNvPr id="106" name="Graphic 105">
            <a:extLst>
              <a:ext uri="{FF2B5EF4-FFF2-40B4-BE49-F238E27FC236}">
                <a16:creationId xmlns:a16="http://schemas.microsoft.com/office/drawing/2014/main" id="{A2E95822-4336-C1F9-B967-D7D9FC4560E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481289" y="5313756"/>
            <a:ext cx="363969" cy="363969"/>
          </a:xfrm>
          <a:prstGeom prst="rect">
            <a:avLst/>
          </a:prstGeom>
        </p:spPr>
      </p:pic>
      <p:pic>
        <p:nvPicPr>
          <p:cNvPr id="107" name="Graphic 106">
            <a:extLst>
              <a:ext uri="{FF2B5EF4-FFF2-40B4-BE49-F238E27FC236}">
                <a16:creationId xmlns:a16="http://schemas.microsoft.com/office/drawing/2014/main" id="{ABECDECB-F421-0480-AEDA-A3345258380D}"/>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310043" y="5313756"/>
            <a:ext cx="363969" cy="363969"/>
          </a:xfrm>
          <a:prstGeom prst="rect">
            <a:avLst/>
          </a:prstGeom>
        </p:spPr>
      </p:pic>
      <p:pic>
        <p:nvPicPr>
          <p:cNvPr id="108" name="Graphic 107">
            <a:extLst>
              <a:ext uri="{FF2B5EF4-FFF2-40B4-BE49-F238E27FC236}">
                <a16:creationId xmlns:a16="http://schemas.microsoft.com/office/drawing/2014/main" id="{6475C40A-F396-E880-86A7-1BD3AA2591A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95666" y="5313756"/>
            <a:ext cx="363969" cy="363969"/>
          </a:xfrm>
          <a:prstGeom prst="rect">
            <a:avLst/>
          </a:prstGeom>
        </p:spPr>
      </p:pic>
      <p:pic>
        <p:nvPicPr>
          <p:cNvPr id="109" name="Graphic 108">
            <a:extLst>
              <a:ext uri="{FF2B5EF4-FFF2-40B4-BE49-F238E27FC236}">
                <a16:creationId xmlns:a16="http://schemas.microsoft.com/office/drawing/2014/main" id="{C91971CC-ADB1-6AC3-DF26-4E9A21103720}"/>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485857" y="2756469"/>
            <a:ext cx="363969" cy="363969"/>
          </a:xfrm>
          <a:prstGeom prst="rect">
            <a:avLst/>
          </a:prstGeom>
        </p:spPr>
      </p:pic>
      <p:pic>
        <p:nvPicPr>
          <p:cNvPr id="110" name="Graphic 109">
            <a:extLst>
              <a:ext uri="{FF2B5EF4-FFF2-40B4-BE49-F238E27FC236}">
                <a16:creationId xmlns:a16="http://schemas.microsoft.com/office/drawing/2014/main" id="{3A9E8C58-ECE9-661A-F062-7D609DD6C259}"/>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20095" y="2756469"/>
            <a:ext cx="363969" cy="363969"/>
          </a:xfrm>
          <a:prstGeom prst="rect">
            <a:avLst/>
          </a:prstGeom>
        </p:spPr>
      </p:pic>
      <p:pic>
        <p:nvPicPr>
          <p:cNvPr id="111" name="Graphic 110">
            <a:extLst>
              <a:ext uri="{FF2B5EF4-FFF2-40B4-BE49-F238E27FC236}">
                <a16:creationId xmlns:a16="http://schemas.microsoft.com/office/drawing/2014/main" id="{8A31E434-7A73-17C8-03D8-36B2F11D25BC}"/>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341812" y="2263426"/>
            <a:ext cx="363969" cy="363969"/>
          </a:xfrm>
          <a:prstGeom prst="rect">
            <a:avLst/>
          </a:prstGeom>
        </p:spPr>
      </p:pic>
      <p:pic>
        <p:nvPicPr>
          <p:cNvPr id="112" name="Graphic 111">
            <a:extLst>
              <a:ext uri="{FF2B5EF4-FFF2-40B4-BE49-F238E27FC236}">
                <a16:creationId xmlns:a16="http://schemas.microsoft.com/office/drawing/2014/main" id="{F395A4A1-551E-8F64-5E30-05F41898D975}"/>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698397" y="3219671"/>
            <a:ext cx="363969" cy="363969"/>
          </a:xfrm>
          <a:prstGeom prst="rect">
            <a:avLst/>
          </a:prstGeom>
        </p:spPr>
      </p:pic>
      <p:pic>
        <p:nvPicPr>
          <p:cNvPr id="115" name="Graphic 114">
            <a:extLst>
              <a:ext uri="{FF2B5EF4-FFF2-40B4-BE49-F238E27FC236}">
                <a16:creationId xmlns:a16="http://schemas.microsoft.com/office/drawing/2014/main" id="{E2B9DD25-4C16-9CA1-9CD0-212EF0124A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785566" y="3219671"/>
            <a:ext cx="363969" cy="363969"/>
          </a:xfrm>
          <a:prstGeom prst="rect">
            <a:avLst/>
          </a:prstGeom>
        </p:spPr>
      </p:pic>
      <p:pic>
        <p:nvPicPr>
          <p:cNvPr id="116" name="Graphic 115">
            <a:extLst>
              <a:ext uri="{FF2B5EF4-FFF2-40B4-BE49-F238E27FC236}">
                <a16:creationId xmlns:a16="http://schemas.microsoft.com/office/drawing/2014/main" id="{AF2A7D67-14A8-26D0-0149-4738977DCF0D}"/>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207504" y="2263426"/>
            <a:ext cx="363969" cy="363969"/>
          </a:xfrm>
          <a:prstGeom prst="rect">
            <a:avLst/>
          </a:prstGeom>
        </p:spPr>
      </p:pic>
      <p:pic>
        <p:nvPicPr>
          <p:cNvPr id="117" name="Graphic 116">
            <a:extLst>
              <a:ext uri="{FF2B5EF4-FFF2-40B4-BE49-F238E27FC236}">
                <a16:creationId xmlns:a16="http://schemas.microsoft.com/office/drawing/2014/main" id="{5AF66922-12A8-B2AE-F382-3292B9DBEEE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11316" y="2263426"/>
            <a:ext cx="363969" cy="363969"/>
          </a:xfrm>
          <a:prstGeom prst="rect">
            <a:avLst/>
          </a:prstGeom>
        </p:spPr>
      </p:pic>
      <p:pic>
        <p:nvPicPr>
          <p:cNvPr id="118" name="Graphic 117">
            <a:extLst>
              <a:ext uri="{FF2B5EF4-FFF2-40B4-BE49-F238E27FC236}">
                <a16:creationId xmlns:a16="http://schemas.microsoft.com/office/drawing/2014/main" id="{B36C0F56-7003-724E-49C4-0C8387C46B15}"/>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2967551" y="5313756"/>
            <a:ext cx="363969" cy="363969"/>
          </a:xfrm>
          <a:prstGeom prst="rect">
            <a:avLst/>
          </a:prstGeom>
        </p:spPr>
      </p:pic>
      <p:pic>
        <p:nvPicPr>
          <p:cNvPr id="119" name="Graphic 118">
            <a:extLst>
              <a:ext uri="{FF2B5EF4-FFF2-40B4-BE49-F238E27FC236}">
                <a16:creationId xmlns:a16="http://schemas.microsoft.com/office/drawing/2014/main" id="{ED186CB9-8A64-DAC2-8273-1A55CE87B3EA}"/>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2138797" y="5313756"/>
            <a:ext cx="363969" cy="363969"/>
          </a:xfrm>
          <a:prstGeom prst="rect">
            <a:avLst/>
          </a:prstGeom>
        </p:spPr>
      </p:pic>
      <p:pic>
        <p:nvPicPr>
          <p:cNvPr id="120" name="Graphic 119">
            <a:extLst>
              <a:ext uri="{FF2B5EF4-FFF2-40B4-BE49-F238E27FC236}">
                <a16:creationId xmlns:a16="http://schemas.microsoft.com/office/drawing/2014/main" id="{00DEC222-E28F-C8B1-386B-D06D0B00829A}"/>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3796305" y="5313756"/>
            <a:ext cx="363969" cy="363969"/>
          </a:xfrm>
          <a:prstGeom prst="rect">
            <a:avLst/>
          </a:prstGeom>
        </p:spPr>
      </p:pic>
      <p:pic>
        <p:nvPicPr>
          <p:cNvPr id="121" name="Graphic 120">
            <a:extLst>
              <a:ext uri="{FF2B5EF4-FFF2-40B4-BE49-F238E27FC236}">
                <a16:creationId xmlns:a16="http://schemas.microsoft.com/office/drawing/2014/main" id="{3B8C1C8D-4B4D-9F04-F6DC-E534B85DC798}"/>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3381928" y="5313756"/>
            <a:ext cx="363969" cy="363969"/>
          </a:xfrm>
          <a:prstGeom prst="rect">
            <a:avLst/>
          </a:prstGeom>
        </p:spPr>
      </p:pic>
      <p:pic>
        <p:nvPicPr>
          <p:cNvPr id="122" name="Graphic 121">
            <a:extLst>
              <a:ext uri="{FF2B5EF4-FFF2-40B4-BE49-F238E27FC236}">
                <a16:creationId xmlns:a16="http://schemas.microsoft.com/office/drawing/2014/main" id="{A5D0FF45-C8BA-9D84-B3CA-9AA54F26E438}"/>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0915505" y="4784789"/>
            <a:ext cx="363969" cy="363969"/>
          </a:xfrm>
          <a:prstGeom prst="rect">
            <a:avLst/>
          </a:prstGeom>
        </p:spPr>
      </p:pic>
      <p:pic>
        <p:nvPicPr>
          <p:cNvPr id="123" name="Graphic 122">
            <a:extLst>
              <a:ext uri="{FF2B5EF4-FFF2-40B4-BE49-F238E27FC236}">
                <a16:creationId xmlns:a16="http://schemas.microsoft.com/office/drawing/2014/main" id="{3F763C75-885E-319F-A829-7F78262403C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210682" y="5313756"/>
            <a:ext cx="363969" cy="363969"/>
          </a:xfrm>
          <a:prstGeom prst="rect">
            <a:avLst/>
          </a:prstGeom>
        </p:spPr>
      </p:pic>
      <p:pic>
        <p:nvPicPr>
          <p:cNvPr id="124" name="Graphic 123">
            <a:extLst>
              <a:ext uri="{FF2B5EF4-FFF2-40B4-BE49-F238E27FC236}">
                <a16:creationId xmlns:a16="http://schemas.microsoft.com/office/drawing/2014/main" id="{0DECB95B-73FD-E38F-B335-E75571D57776}"/>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2553174" y="5313756"/>
            <a:ext cx="363969" cy="363969"/>
          </a:xfrm>
          <a:prstGeom prst="rect">
            <a:avLst/>
          </a:prstGeom>
        </p:spPr>
      </p:pic>
      <p:pic>
        <p:nvPicPr>
          <p:cNvPr id="126" name="Graphic 125">
            <a:extLst>
              <a:ext uri="{FF2B5EF4-FFF2-40B4-BE49-F238E27FC236}">
                <a16:creationId xmlns:a16="http://schemas.microsoft.com/office/drawing/2014/main" id="{C563B0E9-6578-EFE3-515B-A50A2E75526A}"/>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8630376" y="2263426"/>
            <a:ext cx="363969" cy="363969"/>
          </a:xfrm>
          <a:prstGeom prst="rect">
            <a:avLst/>
          </a:prstGeom>
        </p:spPr>
      </p:pic>
      <p:pic>
        <p:nvPicPr>
          <p:cNvPr id="127" name="Graphic 126">
            <a:extLst>
              <a:ext uri="{FF2B5EF4-FFF2-40B4-BE49-F238E27FC236}">
                <a16:creationId xmlns:a16="http://schemas.microsoft.com/office/drawing/2014/main" id="{C1643CD1-5235-FBE5-CDDD-6B058A7B4EE9}"/>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178470" y="2263426"/>
            <a:ext cx="363969" cy="363969"/>
          </a:xfrm>
          <a:prstGeom prst="rect">
            <a:avLst/>
          </a:prstGeom>
        </p:spPr>
      </p:pic>
      <p:pic>
        <p:nvPicPr>
          <p:cNvPr id="128" name="Graphic 127">
            <a:extLst>
              <a:ext uri="{FF2B5EF4-FFF2-40B4-BE49-F238E27FC236}">
                <a16:creationId xmlns:a16="http://schemas.microsoft.com/office/drawing/2014/main" id="{C97A5524-08F5-DF4D-6E92-BC2DF11AE07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9082282" y="2263426"/>
            <a:ext cx="363969" cy="363969"/>
          </a:xfrm>
          <a:prstGeom prst="rect">
            <a:avLst/>
          </a:prstGeom>
        </p:spPr>
      </p:pic>
      <p:pic>
        <p:nvPicPr>
          <p:cNvPr id="129" name="Graphic 128">
            <a:extLst>
              <a:ext uri="{FF2B5EF4-FFF2-40B4-BE49-F238E27FC236}">
                <a16:creationId xmlns:a16="http://schemas.microsoft.com/office/drawing/2014/main" id="{A8E7339B-E9C1-9B05-DAEC-08DD15712923}"/>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9534188" y="2263426"/>
            <a:ext cx="363969" cy="363969"/>
          </a:xfrm>
          <a:prstGeom prst="rect">
            <a:avLst/>
          </a:prstGeom>
        </p:spPr>
      </p:pic>
      <p:pic>
        <p:nvPicPr>
          <p:cNvPr id="130" name="Graphic 129">
            <a:extLst>
              <a:ext uri="{FF2B5EF4-FFF2-40B4-BE49-F238E27FC236}">
                <a16:creationId xmlns:a16="http://schemas.microsoft.com/office/drawing/2014/main" id="{CBBCDCAA-72B4-844E-00C7-75034975B03D}"/>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9176469" y="4784789"/>
            <a:ext cx="363969" cy="363969"/>
          </a:xfrm>
          <a:prstGeom prst="rect">
            <a:avLst/>
          </a:prstGeom>
        </p:spPr>
      </p:pic>
      <p:pic>
        <p:nvPicPr>
          <p:cNvPr id="131" name="Graphic 130">
            <a:extLst>
              <a:ext uri="{FF2B5EF4-FFF2-40B4-BE49-F238E27FC236}">
                <a16:creationId xmlns:a16="http://schemas.microsoft.com/office/drawing/2014/main" id="{C7296447-873C-C983-8253-9132DF00EE17}"/>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9611228" y="4784789"/>
            <a:ext cx="363969" cy="363969"/>
          </a:xfrm>
          <a:prstGeom prst="rect">
            <a:avLst/>
          </a:prstGeom>
        </p:spPr>
      </p:pic>
      <p:pic>
        <p:nvPicPr>
          <p:cNvPr id="132" name="Graphic 131">
            <a:extLst>
              <a:ext uri="{FF2B5EF4-FFF2-40B4-BE49-F238E27FC236}">
                <a16:creationId xmlns:a16="http://schemas.microsoft.com/office/drawing/2014/main" id="{08FCEDE6-E28E-EFA9-09C0-5E6EFB2C839B}"/>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604855" y="2756469"/>
            <a:ext cx="363969" cy="363969"/>
          </a:xfrm>
          <a:prstGeom prst="rect">
            <a:avLst/>
          </a:prstGeom>
        </p:spPr>
      </p:pic>
      <p:pic>
        <p:nvPicPr>
          <p:cNvPr id="133" name="Graphic 132">
            <a:extLst>
              <a:ext uri="{FF2B5EF4-FFF2-40B4-BE49-F238E27FC236}">
                <a16:creationId xmlns:a16="http://schemas.microsoft.com/office/drawing/2014/main" id="{3AD994AA-4619-7171-91A2-9D1EC0855635}"/>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10039093" y="2756469"/>
            <a:ext cx="363969" cy="363969"/>
          </a:xfrm>
          <a:prstGeom prst="rect">
            <a:avLst/>
          </a:prstGeom>
        </p:spPr>
      </p:pic>
      <p:pic>
        <p:nvPicPr>
          <p:cNvPr id="134" name="Graphic 133">
            <a:extLst>
              <a:ext uri="{FF2B5EF4-FFF2-40B4-BE49-F238E27FC236}">
                <a16:creationId xmlns:a16="http://schemas.microsoft.com/office/drawing/2014/main" id="{9AAB29F7-548A-BD30-D840-D191DC0AA774}"/>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481289" y="3219671"/>
            <a:ext cx="363969" cy="363969"/>
          </a:xfrm>
          <a:prstGeom prst="rect">
            <a:avLst/>
          </a:prstGeom>
        </p:spPr>
      </p:pic>
      <p:pic>
        <p:nvPicPr>
          <p:cNvPr id="135" name="Graphic 134">
            <a:extLst>
              <a:ext uri="{FF2B5EF4-FFF2-40B4-BE49-F238E27FC236}">
                <a16:creationId xmlns:a16="http://schemas.microsoft.com/office/drawing/2014/main" id="{2F67389F-4CB7-F3A3-BF38-7E7F57227A5E}"/>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916048" y="3219671"/>
            <a:ext cx="363969" cy="363969"/>
          </a:xfrm>
          <a:prstGeom prst="rect">
            <a:avLst/>
          </a:prstGeom>
        </p:spPr>
      </p:pic>
      <p:pic>
        <p:nvPicPr>
          <p:cNvPr id="136" name="Graphic 135">
            <a:extLst>
              <a:ext uri="{FF2B5EF4-FFF2-40B4-BE49-F238E27FC236}">
                <a16:creationId xmlns:a16="http://schemas.microsoft.com/office/drawing/2014/main" id="{6F2B2E46-FFAD-5B2C-606E-F901A046C6A9}"/>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3524602" y="3219671"/>
            <a:ext cx="363969" cy="363969"/>
          </a:xfrm>
          <a:prstGeom prst="rect">
            <a:avLst/>
          </a:prstGeom>
        </p:spPr>
      </p:pic>
      <p:pic>
        <p:nvPicPr>
          <p:cNvPr id="137" name="Graphic 136">
            <a:extLst>
              <a:ext uri="{FF2B5EF4-FFF2-40B4-BE49-F238E27FC236}">
                <a16:creationId xmlns:a16="http://schemas.microsoft.com/office/drawing/2014/main" id="{E1911784-82E1-056E-BA04-7F4C34A315F2}"/>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3089843" y="3219671"/>
            <a:ext cx="363969" cy="363969"/>
          </a:xfrm>
          <a:prstGeom prst="rect">
            <a:avLst/>
          </a:prstGeom>
        </p:spPr>
      </p:pic>
      <p:pic>
        <p:nvPicPr>
          <p:cNvPr id="138" name="Graphic 137">
            <a:extLst>
              <a:ext uri="{FF2B5EF4-FFF2-40B4-BE49-F238E27FC236}">
                <a16:creationId xmlns:a16="http://schemas.microsoft.com/office/drawing/2014/main" id="{C5369129-CC07-5B04-DAE1-7EF5FEC84DB1}"/>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2655084" y="3219671"/>
            <a:ext cx="363969" cy="363969"/>
          </a:xfrm>
          <a:prstGeom prst="rect">
            <a:avLst/>
          </a:prstGeom>
        </p:spPr>
      </p:pic>
      <p:pic>
        <p:nvPicPr>
          <p:cNvPr id="139" name="Graphic 138">
            <a:extLst>
              <a:ext uri="{FF2B5EF4-FFF2-40B4-BE49-F238E27FC236}">
                <a16:creationId xmlns:a16="http://schemas.microsoft.com/office/drawing/2014/main" id="{03C2A75F-815C-E7B3-C1A0-9084F9A63F41}"/>
              </a:ext>
            </a:extLst>
          </p:cNvPr>
          <p:cNvPicPr>
            <a:picLocks noChangeAspect="1"/>
          </p:cNvPicPr>
          <p:nvPr/>
        </p:nvPicPr>
        <p:blipFill>
          <a:blip r:embed="rId110">
            <a:extLst>
              <a:ext uri="{96DAC541-7B7A-43D3-8B79-37D633B846F1}">
                <asvg:svgBlip xmlns:asvg="http://schemas.microsoft.com/office/drawing/2016/SVG/main" r:embed="rId111"/>
              </a:ext>
            </a:extLst>
          </a:blip>
          <a:stretch>
            <a:fillRect/>
          </a:stretch>
        </p:blipFill>
        <p:spPr>
          <a:xfrm>
            <a:off x="1350807" y="3219671"/>
            <a:ext cx="363969" cy="363969"/>
          </a:xfrm>
          <a:prstGeom prst="rect">
            <a:avLst/>
          </a:prstGeom>
        </p:spPr>
      </p:pic>
      <p:pic>
        <p:nvPicPr>
          <p:cNvPr id="140" name="Graphic 139">
            <a:extLst>
              <a:ext uri="{FF2B5EF4-FFF2-40B4-BE49-F238E27FC236}">
                <a16:creationId xmlns:a16="http://schemas.microsoft.com/office/drawing/2014/main" id="{30F00B91-AFD0-AC1B-D30E-10BDEEE516FF}"/>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10438000" y="2263426"/>
            <a:ext cx="363969" cy="363969"/>
          </a:xfrm>
          <a:prstGeom prst="rect">
            <a:avLst/>
          </a:prstGeom>
        </p:spPr>
      </p:pic>
      <p:pic>
        <p:nvPicPr>
          <p:cNvPr id="141" name="Graphic 140">
            <a:extLst>
              <a:ext uri="{FF2B5EF4-FFF2-40B4-BE49-F238E27FC236}">
                <a16:creationId xmlns:a16="http://schemas.microsoft.com/office/drawing/2014/main" id="{B9FE320A-CD4B-345F-AD04-0606BA0DD5F0}"/>
              </a:ext>
            </a:extLst>
          </p:cNvPr>
          <p:cNvPicPr>
            <a:picLocks noChangeAspect="1"/>
          </p:cNvPicPr>
          <p:nvPr/>
        </p:nvPicPr>
        <p:blipFill>
          <a:blip r:embed="rId114">
            <a:extLst>
              <a:ext uri="{96DAC541-7B7A-43D3-8B79-37D633B846F1}">
                <asvg:svgBlip xmlns:asvg="http://schemas.microsoft.com/office/drawing/2016/SVG/main" r:embed="rId115"/>
              </a:ext>
            </a:extLst>
          </a:blip>
          <a:stretch>
            <a:fillRect/>
          </a:stretch>
        </p:blipFill>
        <p:spPr>
          <a:xfrm>
            <a:off x="871634" y="1791417"/>
            <a:ext cx="363969" cy="363969"/>
          </a:xfrm>
          <a:prstGeom prst="rect">
            <a:avLst/>
          </a:prstGeom>
        </p:spPr>
      </p:pic>
      <p:pic>
        <p:nvPicPr>
          <p:cNvPr id="143" name="Graphic 142">
            <a:extLst>
              <a:ext uri="{FF2B5EF4-FFF2-40B4-BE49-F238E27FC236}">
                <a16:creationId xmlns:a16="http://schemas.microsoft.com/office/drawing/2014/main" id="{6780871C-9A60-7D46-56C2-C995508F1539}"/>
              </a:ext>
            </a:extLst>
          </p:cNvPr>
          <p:cNvPicPr>
            <a:picLocks noChangeAspect="1"/>
          </p:cNvPicPr>
          <p:nvPr/>
        </p:nvPicPr>
        <p:blipFill>
          <a:blip r:embed="rId116">
            <a:extLst>
              <a:ext uri="{96DAC541-7B7A-43D3-8B79-37D633B846F1}">
                <asvg:svgBlip xmlns:asvg="http://schemas.microsoft.com/office/drawing/2016/SVG/main" r:embed="rId117"/>
              </a:ext>
            </a:extLst>
          </a:blip>
          <a:stretch>
            <a:fillRect/>
          </a:stretch>
        </p:blipFill>
        <p:spPr>
          <a:xfrm>
            <a:off x="10480746" y="3219671"/>
            <a:ext cx="363969" cy="363969"/>
          </a:xfrm>
          <a:prstGeom prst="rect">
            <a:avLst/>
          </a:prstGeom>
        </p:spPr>
      </p:pic>
      <p:pic>
        <p:nvPicPr>
          <p:cNvPr id="144" name="Graphic 143">
            <a:extLst>
              <a:ext uri="{FF2B5EF4-FFF2-40B4-BE49-F238E27FC236}">
                <a16:creationId xmlns:a16="http://schemas.microsoft.com/office/drawing/2014/main" id="{8A6F8441-9B6C-FCB8-83C8-AB7C0C904659}"/>
              </a:ext>
            </a:extLst>
          </p:cNvPr>
          <p:cNvPicPr>
            <a:picLocks noChangeAspect="1"/>
          </p:cNvPicPr>
          <p:nvPr/>
        </p:nvPicPr>
        <p:blipFill>
          <a:blip r:embed="rId118">
            <a:extLst>
              <a:ext uri="{96DAC541-7B7A-43D3-8B79-37D633B846F1}">
                <asvg:svgBlip xmlns:asvg="http://schemas.microsoft.com/office/drawing/2016/SVG/main" r:embed="rId119"/>
              </a:ext>
            </a:extLst>
          </a:blip>
          <a:stretch>
            <a:fillRect/>
          </a:stretch>
        </p:blipFill>
        <p:spPr>
          <a:xfrm>
            <a:off x="8306951" y="3219671"/>
            <a:ext cx="363969" cy="363969"/>
          </a:xfrm>
          <a:prstGeom prst="rect">
            <a:avLst/>
          </a:prstGeom>
        </p:spPr>
      </p:pic>
      <p:pic>
        <p:nvPicPr>
          <p:cNvPr id="145" name="Graphic 144">
            <a:extLst>
              <a:ext uri="{FF2B5EF4-FFF2-40B4-BE49-F238E27FC236}">
                <a16:creationId xmlns:a16="http://schemas.microsoft.com/office/drawing/2014/main" id="{5D2B537B-4B28-1605-0FA8-C2AE6D1256D4}"/>
              </a:ext>
            </a:extLst>
          </p:cNvPr>
          <p:cNvPicPr>
            <a:picLocks noChangeAspect="1"/>
          </p:cNvPicPr>
          <p:nvPr/>
        </p:nvPicPr>
        <p:blipFill>
          <a:blip r:embed="rId120">
            <a:extLst>
              <a:ext uri="{96DAC541-7B7A-43D3-8B79-37D633B846F1}">
                <asvg:svgBlip xmlns:asvg="http://schemas.microsoft.com/office/drawing/2016/SVG/main" r:embed="rId121"/>
              </a:ext>
            </a:extLst>
          </a:blip>
          <a:stretch>
            <a:fillRect/>
          </a:stretch>
        </p:blipFill>
        <p:spPr>
          <a:xfrm>
            <a:off x="8741710" y="3219671"/>
            <a:ext cx="363969" cy="363969"/>
          </a:xfrm>
          <a:prstGeom prst="rect">
            <a:avLst/>
          </a:prstGeom>
        </p:spPr>
      </p:pic>
      <p:pic>
        <p:nvPicPr>
          <p:cNvPr id="146" name="Graphic 145">
            <a:extLst>
              <a:ext uri="{FF2B5EF4-FFF2-40B4-BE49-F238E27FC236}">
                <a16:creationId xmlns:a16="http://schemas.microsoft.com/office/drawing/2014/main" id="{A1CBFB3A-C22A-3F20-389B-73A11F5512C1}"/>
              </a:ext>
            </a:extLst>
          </p:cNvPr>
          <p:cNvPicPr>
            <a:picLocks noChangeAspect="1"/>
          </p:cNvPicPr>
          <p:nvPr/>
        </p:nvPicPr>
        <p:blipFill>
          <a:blip r:embed="rId122">
            <a:extLst>
              <a:ext uri="{96DAC541-7B7A-43D3-8B79-37D633B846F1}">
                <asvg:svgBlip xmlns:asvg="http://schemas.microsoft.com/office/drawing/2016/SVG/main" r:embed="rId123"/>
              </a:ext>
            </a:extLst>
          </a:blip>
          <a:stretch>
            <a:fillRect/>
          </a:stretch>
        </p:blipFill>
        <p:spPr>
          <a:xfrm>
            <a:off x="9176469" y="3219671"/>
            <a:ext cx="363969" cy="363969"/>
          </a:xfrm>
          <a:prstGeom prst="rect">
            <a:avLst/>
          </a:prstGeom>
        </p:spPr>
      </p:pic>
      <p:pic>
        <p:nvPicPr>
          <p:cNvPr id="147" name="Graphic 146">
            <a:extLst>
              <a:ext uri="{FF2B5EF4-FFF2-40B4-BE49-F238E27FC236}">
                <a16:creationId xmlns:a16="http://schemas.microsoft.com/office/drawing/2014/main" id="{FFCCA911-6FEA-FB7C-0A3D-704C9D1282FD}"/>
              </a:ext>
            </a:extLst>
          </p:cNvPr>
          <p:cNvPicPr>
            <a:picLocks noChangeAspect="1"/>
          </p:cNvPicPr>
          <p:nvPr/>
        </p:nvPicPr>
        <p:blipFill>
          <a:blip r:embed="rId124">
            <a:extLst>
              <a:ext uri="{96DAC541-7B7A-43D3-8B79-37D633B846F1}">
                <asvg:svgBlip xmlns:asvg="http://schemas.microsoft.com/office/drawing/2016/SVG/main" r:embed="rId125"/>
              </a:ext>
            </a:extLst>
          </a:blip>
          <a:stretch>
            <a:fillRect/>
          </a:stretch>
        </p:blipFill>
        <p:spPr>
          <a:xfrm>
            <a:off x="10045987" y="3219671"/>
            <a:ext cx="363969" cy="363969"/>
          </a:xfrm>
          <a:prstGeom prst="rect">
            <a:avLst/>
          </a:prstGeom>
        </p:spPr>
      </p:pic>
      <p:pic>
        <p:nvPicPr>
          <p:cNvPr id="148" name="Graphic 147">
            <a:extLst>
              <a:ext uri="{FF2B5EF4-FFF2-40B4-BE49-F238E27FC236}">
                <a16:creationId xmlns:a16="http://schemas.microsoft.com/office/drawing/2014/main" id="{408C7A98-510A-22D6-9AA2-2B7D5B976F54}"/>
              </a:ext>
            </a:extLst>
          </p:cNvPr>
          <p:cNvPicPr>
            <a:picLocks noChangeAspect="1"/>
          </p:cNvPicPr>
          <p:nvPr/>
        </p:nvPicPr>
        <p:blipFill>
          <a:blip r:embed="rId126">
            <a:extLst>
              <a:ext uri="{96DAC541-7B7A-43D3-8B79-37D633B846F1}">
                <asvg:svgBlip xmlns:asvg="http://schemas.microsoft.com/office/drawing/2016/SVG/main" r:embed="rId127"/>
              </a:ext>
            </a:extLst>
          </a:blip>
          <a:stretch>
            <a:fillRect/>
          </a:stretch>
        </p:blipFill>
        <p:spPr>
          <a:xfrm>
            <a:off x="9611228" y="3219671"/>
            <a:ext cx="363969" cy="363969"/>
          </a:xfrm>
          <a:prstGeom prst="rect">
            <a:avLst/>
          </a:prstGeom>
        </p:spPr>
      </p:pic>
      <p:pic>
        <p:nvPicPr>
          <p:cNvPr id="149" name="Graphic 148">
            <a:extLst>
              <a:ext uri="{FF2B5EF4-FFF2-40B4-BE49-F238E27FC236}">
                <a16:creationId xmlns:a16="http://schemas.microsoft.com/office/drawing/2014/main" id="{9AB1EF77-D090-8256-A488-B78E6C6B99F0}"/>
              </a:ext>
            </a:extLst>
          </p:cNvPr>
          <p:cNvPicPr>
            <a:picLocks noChangeAspect="1"/>
          </p:cNvPicPr>
          <p:nvPr/>
        </p:nvPicPr>
        <p:blipFill>
          <a:blip r:embed="rId128">
            <a:extLst>
              <a:ext uri="{96DAC541-7B7A-43D3-8B79-37D633B846F1}">
                <asvg:svgBlip xmlns:asvg="http://schemas.microsoft.com/office/drawing/2016/SVG/main" r:embed="rId129"/>
              </a:ext>
            </a:extLst>
          </a:blip>
          <a:stretch>
            <a:fillRect/>
          </a:stretch>
        </p:blipFill>
        <p:spPr>
          <a:xfrm>
            <a:off x="7872192" y="3219671"/>
            <a:ext cx="363969" cy="363969"/>
          </a:xfrm>
          <a:prstGeom prst="rect">
            <a:avLst/>
          </a:prstGeom>
        </p:spPr>
      </p:pic>
      <p:pic>
        <p:nvPicPr>
          <p:cNvPr id="150" name="Graphic 149">
            <a:extLst>
              <a:ext uri="{FF2B5EF4-FFF2-40B4-BE49-F238E27FC236}">
                <a16:creationId xmlns:a16="http://schemas.microsoft.com/office/drawing/2014/main" id="{051F48E7-0907-7B99-0954-B45049761C6F}"/>
              </a:ext>
            </a:extLst>
          </p:cNvPr>
          <p:cNvPicPr>
            <a:picLocks noChangeAspect="1"/>
          </p:cNvPicPr>
          <p:nvPr/>
        </p:nvPicPr>
        <p:blipFill>
          <a:blip r:embed="rId130">
            <a:extLst>
              <a:ext uri="{96DAC541-7B7A-43D3-8B79-37D633B846F1}">
                <asvg:svgBlip xmlns:asvg="http://schemas.microsoft.com/office/drawing/2016/SVG/main" r:embed="rId131"/>
              </a:ext>
            </a:extLst>
          </a:blip>
          <a:stretch>
            <a:fillRect/>
          </a:stretch>
        </p:blipFill>
        <p:spPr>
          <a:xfrm>
            <a:off x="7437433" y="3219671"/>
            <a:ext cx="363969" cy="363969"/>
          </a:xfrm>
          <a:prstGeom prst="rect">
            <a:avLst/>
          </a:prstGeom>
        </p:spPr>
      </p:pic>
      <p:pic>
        <p:nvPicPr>
          <p:cNvPr id="151" name="Graphic 150">
            <a:extLst>
              <a:ext uri="{FF2B5EF4-FFF2-40B4-BE49-F238E27FC236}">
                <a16:creationId xmlns:a16="http://schemas.microsoft.com/office/drawing/2014/main" id="{197516D0-66F7-7BCA-62B2-ED47110A6792}"/>
              </a:ext>
            </a:extLst>
          </p:cNvPr>
          <p:cNvPicPr>
            <a:picLocks noChangeAspect="1"/>
          </p:cNvPicPr>
          <p:nvPr/>
        </p:nvPicPr>
        <p:blipFill>
          <a:blip r:embed="rId132">
            <a:extLst>
              <a:ext uri="{96DAC541-7B7A-43D3-8B79-37D633B846F1}">
                <asvg:svgBlip xmlns:asvg="http://schemas.microsoft.com/office/drawing/2016/SVG/main" r:embed="rId133"/>
              </a:ext>
            </a:extLst>
          </a:blip>
          <a:stretch>
            <a:fillRect/>
          </a:stretch>
        </p:blipFill>
        <p:spPr>
          <a:xfrm>
            <a:off x="7002674" y="3219671"/>
            <a:ext cx="363969" cy="363969"/>
          </a:xfrm>
          <a:prstGeom prst="rect">
            <a:avLst/>
          </a:prstGeom>
        </p:spPr>
      </p:pic>
      <p:pic>
        <p:nvPicPr>
          <p:cNvPr id="152" name="Graphic 151">
            <a:extLst>
              <a:ext uri="{FF2B5EF4-FFF2-40B4-BE49-F238E27FC236}">
                <a16:creationId xmlns:a16="http://schemas.microsoft.com/office/drawing/2014/main" id="{8AC34AB4-CB45-EAD9-98F8-0D4D5FE452A8}"/>
              </a:ext>
            </a:extLst>
          </p:cNvPr>
          <p:cNvPicPr>
            <a:picLocks noChangeAspect="1"/>
          </p:cNvPicPr>
          <p:nvPr/>
        </p:nvPicPr>
        <p:blipFill>
          <a:blip r:embed="rId134">
            <a:extLst>
              <a:ext uri="{96DAC541-7B7A-43D3-8B79-37D633B846F1}">
                <asvg:svgBlip xmlns:asvg="http://schemas.microsoft.com/office/drawing/2016/SVG/main" r:embed="rId135"/>
              </a:ext>
            </a:extLst>
          </a:blip>
          <a:stretch>
            <a:fillRect/>
          </a:stretch>
        </p:blipFill>
        <p:spPr>
          <a:xfrm>
            <a:off x="11350270" y="3219671"/>
            <a:ext cx="363969" cy="363969"/>
          </a:xfrm>
          <a:prstGeom prst="rect">
            <a:avLst/>
          </a:prstGeom>
        </p:spPr>
      </p:pic>
      <p:pic>
        <p:nvPicPr>
          <p:cNvPr id="153" name="Graphic 152">
            <a:extLst>
              <a:ext uri="{FF2B5EF4-FFF2-40B4-BE49-F238E27FC236}">
                <a16:creationId xmlns:a16="http://schemas.microsoft.com/office/drawing/2014/main" id="{D3A56979-BF74-9493-E8DD-099CA9D20091}"/>
              </a:ext>
            </a:extLst>
          </p:cNvPr>
          <p:cNvPicPr>
            <a:picLocks noChangeAspect="1"/>
          </p:cNvPicPr>
          <p:nvPr/>
        </p:nvPicPr>
        <p:blipFill>
          <a:blip r:embed="rId136">
            <a:extLst>
              <a:ext uri="{96DAC541-7B7A-43D3-8B79-37D633B846F1}">
                <asvg:svgBlip xmlns:asvg="http://schemas.microsoft.com/office/drawing/2016/SVG/main" r:embed="rId137"/>
              </a:ext>
            </a:extLst>
          </a:blip>
          <a:stretch>
            <a:fillRect/>
          </a:stretch>
        </p:blipFill>
        <p:spPr>
          <a:xfrm>
            <a:off x="10915505" y="3219671"/>
            <a:ext cx="363969" cy="363969"/>
          </a:xfrm>
          <a:prstGeom prst="rect">
            <a:avLst/>
          </a:prstGeom>
        </p:spPr>
      </p:pic>
      <p:pic>
        <p:nvPicPr>
          <p:cNvPr id="155" name="Graphic 154">
            <a:extLst>
              <a:ext uri="{FF2B5EF4-FFF2-40B4-BE49-F238E27FC236}">
                <a16:creationId xmlns:a16="http://schemas.microsoft.com/office/drawing/2014/main" id="{E20C7C85-F4F3-CD2A-225F-8C44AE23E807}"/>
              </a:ext>
            </a:extLst>
          </p:cNvPr>
          <p:cNvPicPr>
            <a:picLocks noChangeAspect="1"/>
          </p:cNvPicPr>
          <p:nvPr/>
        </p:nvPicPr>
        <p:blipFill>
          <a:blip r:embed="rId138">
            <a:extLst>
              <a:ext uri="{96DAC541-7B7A-43D3-8B79-37D633B846F1}">
                <asvg:svgBlip xmlns:asvg="http://schemas.microsoft.com/office/drawing/2016/SVG/main" r:embed="rId139"/>
              </a:ext>
            </a:extLst>
          </a:blip>
          <a:stretch>
            <a:fillRect/>
          </a:stretch>
        </p:blipFill>
        <p:spPr>
          <a:xfrm>
            <a:off x="5694166" y="4232022"/>
            <a:ext cx="363969" cy="363969"/>
          </a:xfrm>
          <a:prstGeom prst="rect">
            <a:avLst/>
          </a:prstGeom>
        </p:spPr>
      </p:pic>
      <p:pic>
        <p:nvPicPr>
          <p:cNvPr id="156" name="Graphic 155">
            <a:extLst>
              <a:ext uri="{FF2B5EF4-FFF2-40B4-BE49-F238E27FC236}">
                <a16:creationId xmlns:a16="http://schemas.microsoft.com/office/drawing/2014/main" id="{87884F78-F8E3-74B0-E818-374BDCE225AD}"/>
              </a:ext>
            </a:extLst>
          </p:cNvPr>
          <p:cNvPicPr>
            <a:picLocks noChangeAspect="1"/>
          </p:cNvPicPr>
          <p:nvPr/>
        </p:nvPicPr>
        <p:blipFill>
          <a:blip r:embed="rId140">
            <a:extLst>
              <a:ext uri="{96DAC541-7B7A-43D3-8B79-37D633B846F1}">
                <asvg:svgBlip xmlns:asvg="http://schemas.microsoft.com/office/drawing/2016/SVG/main" r:embed="rId141"/>
              </a:ext>
            </a:extLst>
          </a:blip>
          <a:stretch>
            <a:fillRect/>
          </a:stretch>
        </p:blipFill>
        <p:spPr>
          <a:xfrm>
            <a:off x="4828879" y="3219671"/>
            <a:ext cx="363969" cy="363969"/>
          </a:xfrm>
          <a:prstGeom prst="rect">
            <a:avLst/>
          </a:prstGeom>
        </p:spPr>
      </p:pic>
      <p:pic>
        <p:nvPicPr>
          <p:cNvPr id="158" name="Graphic 157">
            <a:extLst>
              <a:ext uri="{FF2B5EF4-FFF2-40B4-BE49-F238E27FC236}">
                <a16:creationId xmlns:a16="http://schemas.microsoft.com/office/drawing/2014/main" id="{5AB9E0EE-CC60-D7BF-8A35-110CF13C8518}"/>
              </a:ext>
            </a:extLst>
          </p:cNvPr>
          <p:cNvPicPr>
            <a:picLocks noChangeAspect="1"/>
          </p:cNvPicPr>
          <p:nvPr/>
        </p:nvPicPr>
        <p:blipFill>
          <a:blip r:embed="rId142">
            <a:extLst>
              <a:ext uri="{96DAC541-7B7A-43D3-8B79-37D633B846F1}">
                <asvg:svgBlip xmlns:asvg="http://schemas.microsoft.com/office/drawing/2016/SVG/main" r:embed="rId143"/>
              </a:ext>
            </a:extLst>
          </a:blip>
          <a:stretch>
            <a:fillRect/>
          </a:stretch>
        </p:blipFill>
        <p:spPr>
          <a:xfrm>
            <a:off x="4394120" y="3219671"/>
            <a:ext cx="363969" cy="363969"/>
          </a:xfrm>
          <a:prstGeom prst="rect">
            <a:avLst/>
          </a:prstGeom>
        </p:spPr>
      </p:pic>
      <p:pic>
        <p:nvPicPr>
          <p:cNvPr id="159" name="Graphic 158">
            <a:extLst>
              <a:ext uri="{FF2B5EF4-FFF2-40B4-BE49-F238E27FC236}">
                <a16:creationId xmlns:a16="http://schemas.microsoft.com/office/drawing/2014/main" id="{4FCE094A-FFB1-4D91-D544-9EFE7350637E}"/>
              </a:ext>
            </a:extLst>
          </p:cNvPr>
          <p:cNvPicPr>
            <a:picLocks noChangeAspect="1"/>
          </p:cNvPicPr>
          <p:nvPr/>
        </p:nvPicPr>
        <p:blipFill>
          <a:blip r:embed="rId144">
            <a:extLst>
              <a:ext uri="{96DAC541-7B7A-43D3-8B79-37D633B846F1}">
                <asvg:svgBlip xmlns:asvg="http://schemas.microsoft.com/office/drawing/2016/SVG/main" r:embed="rId145"/>
              </a:ext>
            </a:extLst>
          </a:blip>
          <a:stretch>
            <a:fillRect/>
          </a:stretch>
        </p:blipFill>
        <p:spPr>
          <a:xfrm>
            <a:off x="5263638" y="3219671"/>
            <a:ext cx="363969" cy="363969"/>
          </a:xfrm>
          <a:prstGeom prst="rect">
            <a:avLst/>
          </a:prstGeom>
        </p:spPr>
      </p:pic>
      <p:pic>
        <p:nvPicPr>
          <p:cNvPr id="160" name="Graphic 159">
            <a:extLst>
              <a:ext uri="{FF2B5EF4-FFF2-40B4-BE49-F238E27FC236}">
                <a16:creationId xmlns:a16="http://schemas.microsoft.com/office/drawing/2014/main" id="{A2671FB8-E390-BE70-4017-CD0CF34A15BD}"/>
              </a:ext>
            </a:extLst>
          </p:cNvPr>
          <p:cNvPicPr>
            <a:picLocks noChangeAspect="1"/>
          </p:cNvPicPr>
          <p:nvPr/>
        </p:nvPicPr>
        <p:blipFill>
          <a:blip r:embed="rId146">
            <a:extLst>
              <a:ext uri="{96DAC541-7B7A-43D3-8B79-37D633B846F1}">
                <asvg:svgBlip xmlns:asvg="http://schemas.microsoft.com/office/drawing/2016/SVG/main" r:embed="rId147"/>
              </a:ext>
            </a:extLst>
          </a:blip>
          <a:stretch>
            <a:fillRect/>
          </a:stretch>
        </p:blipFill>
        <p:spPr>
          <a:xfrm>
            <a:off x="3959361" y="3219671"/>
            <a:ext cx="363969" cy="363969"/>
          </a:xfrm>
          <a:prstGeom prst="rect">
            <a:avLst/>
          </a:prstGeom>
        </p:spPr>
      </p:pic>
      <p:pic>
        <p:nvPicPr>
          <p:cNvPr id="161" name="Graphic 160">
            <a:extLst>
              <a:ext uri="{FF2B5EF4-FFF2-40B4-BE49-F238E27FC236}">
                <a16:creationId xmlns:a16="http://schemas.microsoft.com/office/drawing/2014/main" id="{C24FB85F-59AE-35DF-358A-A55645DD5277}"/>
              </a:ext>
            </a:extLst>
          </p:cNvPr>
          <p:cNvPicPr>
            <a:picLocks noChangeAspect="1"/>
          </p:cNvPicPr>
          <p:nvPr/>
        </p:nvPicPr>
        <p:blipFill>
          <a:blip r:embed="rId148">
            <a:extLst>
              <a:ext uri="{96DAC541-7B7A-43D3-8B79-37D633B846F1}">
                <asvg:svgBlip xmlns:asvg="http://schemas.microsoft.com/office/drawing/2016/SVG/main" r:embed="rId149"/>
              </a:ext>
            </a:extLst>
          </a:blip>
          <a:stretch>
            <a:fillRect/>
          </a:stretch>
        </p:blipFill>
        <p:spPr>
          <a:xfrm>
            <a:off x="6565189" y="2756469"/>
            <a:ext cx="363969" cy="363969"/>
          </a:xfrm>
          <a:prstGeom prst="rect">
            <a:avLst/>
          </a:prstGeom>
        </p:spPr>
      </p:pic>
      <p:pic>
        <p:nvPicPr>
          <p:cNvPr id="162" name="Graphic 161">
            <a:extLst>
              <a:ext uri="{FF2B5EF4-FFF2-40B4-BE49-F238E27FC236}">
                <a16:creationId xmlns:a16="http://schemas.microsoft.com/office/drawing/2014/main" id="{F9A7FCD6-5ACC-8AE7-CEF9-4277D9E3BAEF}"/>
              </a:ext>
            </a:extLst>
          </p:cNvPr>
          <p:cNvPicPr>
            <a:picLocks noChangeAspect="1"/>
          </p:cNvPicPr>
          <p:nvPr/>
        </p:nvPicPr>
        <p:blipFill>
          <a:blip r:embed="rId150">
            <a:extLst>
              <a:ext uri="{96DAC541-7B7A-43D3-8B79-37D633B846F1}">
                <asvg:svgBlip xmlns:asvg="http://schemas.microsoft.com/office/drawing/2016/SVG/main" r:embed="rId151"/>
              </a:ext>
            </a:extLst>
          </a:blip>
          <a:stretch>
            <a:fillRect/>
          </a:stretch>
        </p:blipFill>
        <p:spPr>
          <a:xfrm>
            <a:off x="6999427" y="2756469"/>
            <a:ext cx="363969" cy="363969"/>
          </a:xfrm>
          <a:prstGeom prst="rect">
            <a:avLst/>
          </a:prstGeom>
        </p:spPr>
      </p:pic>
      <p:pic>
        <p:nvPicPr>
          <p:cNvPr id="163" name="Graphic 162">
            <a:extLst>
              <a:ext uri="{FF2B5EF4-FFF2-40B4-BE49-F238E27FC236}">
                <a16:creationId xmlns:a16="http://schemas.microsoft.com/office/drawing/2014/main" id="{41A80931-A1AD-FE6F-B2CA-B13C3341B6BC}"/>
              </a:ext>
            </a:extLst>
          </p:cNvPr>
          <p:cNvPicPr>
            <a:picLocks noChangeAspect="1"/>
          </p:cNvPicPr>
          <p:nvPr/>
        </p:nvPicPr>
        <p:blipFill>
          <a:blip r:embed="rId152">
            <a:extLst>
              <a:ext uri="{96DAC541-7B7A-43D3-8B79-37D633B846F1}">
                <asvg:svgBlip xmlns:asvg="http://schemas.microsoft.com/office/drawing/2016/SVG/main" r:embed="rId153"/>
              </a:ext>
            </a:extLst>
          </a:blip>
          <a:stretch>
            <a:fillRect/>
          </a:stretch>
        </p:blipFill>
        <p:spPr>
          <a:xfrm>
            <a:off x="9692754" y="5313756"/>
            <a:ext cx="363969" cy="363969"/>
          </a:xfrm>
          <a:prstGeom prst="rect">
            <a:avLst/>
          </a:prstGeom>
        </p:spPr>
      </p:pic>
      <p:pic>
        <p:nvPicPr>
          <p:cNvPr id="164" name="Graphic 163">
            <a:extLst>
              <a:ext uri="{FF2B5EF4-FFF2-40B4-BE49-F238E27FC236}">
                <a16:creationId xmlns:a16="http://schemas.microsoft.com/office/drawing/2014/main" id="{7E0AD1A6-8725-0F21-D07D-662D87E6A6AB}"/>
              </a:ext>
            </a:extLst>
          </p:cNvPr>
          <p:cNvPicPr>
            <a:picLocks noChangeAspect="1"/>
          </p:cNvPicPr>
          <p:nvPr/>
        </p:nvPicPr>
        <p:blipFill>
          <a:blip r:embed="rId154">
            <a:extLst>
              <a:ext uri="{96DAC541-7B7A-43D3-8B79-37D633B846F1}">
                <asvg:svgBlip xmlns:asvg="http://schemas.microsoft.com/office/drawing/2016/SVG/main" r:embed="rId155"/>
              </a:ext>
            </a:extLst>
          </a:blip>
          <a:stretch>
            <a:fillRect/>
          </a:stretch>
        </p:blipFill>
        <p:spPr>
          <a:xfrm>
            <a:off x="4393999" y="2756469"/>
            <a:ext cx="363969" cy="363969"/>
          </a:xfrm>
          <a:prstGeom prst="rect">
            <a:avLst/>
          </a:prstGeom>
        </p:spPr>
      </p:pic>
      <p:pic>
        <p:nvPicPr>
          <p:cNvPr id="165" name="Graphic 164">
            <a:extLst>
              <a:ext uri="{FF2B5EF4-FFF2-40B4-BE49-F238E27FC236}">
                <a16:creationId xmlns:a16="http://schemas.microsoft.com/office/drawing/2014/main" id="{9993CC85-AFE1-B83E-0B1C-05B84AD01189}"/>
              </a:ext>
            </a:extLst>
          </p:cNvPr>
          <p:cNvPicPr>
            <a:picLocks noChangeAspect="1"/>
          </p:cNvPicPr>
          <p:nvPr/>
        </p:nvPicPr>
        <p:blipFill>
          <a:blip r:embed="rId156">
            <a:extLst>
              <a:ext uri="{96DAC541-7B7A-43D3-8B79-37D633B846F1}">
                <asvg:svgBlip xmlns:asvg="http://schemas.microsoft.com/office/drawing/2016/SVG/main" r:embed="rId157"/>
              </a:ext>
            </a:extLst>
          </a:blip>
          <a:stretch>
            <a:fillRect/>
          </a:stretch>
        </p:blipFill>
        <p:spPr>
          <a:xfrm>
            <a:off x="5262475" y="2756469"/>
            <a:ext cx="363969" cy="363969"/>
          </a:xfrm>
          <a:prstGeom prst="rect">
            <a:avLst/>
          </a:prstGeom>
        </p:spPr>
      </p:pic>
      <p:pic>
        <p:nvPicPr>
          <p:cNvPr id="166" name="Graphic 165">
            <a:extLst>
              <a:ext uri="{FF2B5EF4-FFF2-40B4-BE49-F238E27FC236}">
                <a16:creationId xmlns:a16="http://schemas.microsoft.com/office/drawing/2014/main" id="{606587BD-C151-D4CB-418A-B576A6737744}"/>
              </a:ext>
            </a:extLst>
          </p:cNvPr>
          <p:cNvPicPr>
            <a:picLocks noChangeAspect="1"/>
          </p:cNvPicPr>
          <p:nvPr/>
        </p:nvPicPr>
        <p:blipFill>
          <a:blip r:embed="rId158">
            <a:extLst>
              <a:ext uri="{96DAC541-7B7A-43D3-8B79-37D633B846F1}">
                <asvg:svgBlip xmlns:asvg="http://schemas.microsoft.com/office/drawing/2016/SVG/main" r:embed="rId159"/>
              </a:ext>
            </a:extLst>
          </a:blip>
          <a:stretch>
            <a:fillRect/>
          </a:stretch>
        </p:blipFill>
        <p:spPr>
          <a:xfrm>
            <a:off x="4828237" y="2756469"/>
            <a:ext cx="363969" cy="363969"/>
          </a:xfrm>
          <a:prstGeom prst="rect">
            <a:avLst/>
          </a:prstGeom>
        </p:spPr>
      </p:pic>
      <p:pic>
        <p:nvPicPr>
          <p:cNvPr id="167" name="Graphic 166">
            <a:extLst>
              <a:ext uri="{FF2B5EF4-FFF2-40B4-BE49-F238E27FC236}">
                <a16:creationId xmlns:a16="http://schemas.microsoft.com/office/drawing/2014/main" id="{A20173A6-A252-4233-3648-45D0C2881CD2}"/>
              </a:ext>
            </a:extLst>
          </p:cNvPr>
          <p:cNvPicPr>
            <a:picLocks noChangeAspect="1"/>
          </p:cNvPicPr>
          <p:nvPr/>
        </p:nvPicPr>
        <p:blipFill>
          <a:blip r:embed="rId160">
            <a:extLst>
              <a:ext uri="{96DAC541-7B7A-43D3-8B79-37D633B846F1}">
                <asvg:svgBlip xmlns:asvg="http://schemas.microsoft.com/office/drawing/2016/SVG/main" r:embed="rId161"/>
              </a:ext>
            </a:extLst>
          </a:blip>
          <a:stretch>
            <a:fillRect/>
          </a:stretch>
        </p:blipFill>
        <p:spPr>
          <a:xfrm>
            <a:off x="2657047" y="2756469"/>
            <a:ext cx="363969" cy="363969"/>
          </a:xfrm>
          <a:prstGeom prst="rect">
            <a:avLst/>
          </a:prstGeom>
        </p:spPr>
      </p:pic>
      <p:pic>
        <p:nvPicPr>
          <p:cNvPr id="168" name="Graphic 167">
            <a:extLst>
              <a:ext uri="{FF2B5EF4-FFF2-40B4-BE49-F238E27FC236}">
                <a16:creationId xmlns:a16="http://schemas.microsoft.com/office/drawing/2014/main" id="{DF58D590-35AC-426F-5407-718615111BEE}"/>
              </a:ext>
            </a:extLst>
          </p:cNvPr>
          <p:cNvPicPr>
            <a:picLocks noChangeAspect="1"/>
          </p:cNvPicPr>
          <p:nvPr/>
        </p:nvPicPr>
        <p:blipFill>
          <a:blip r:embed="rId162">
            <a:extLst>
              <a:ext uri="{96DAC541-7B7A-43D3-8B79-37D633B846F1}">
                <asvg:svgBlip xmlns:asvg="http://schemas.microsoft.com/office/drawing/2016/SVG/main" r:embed="rId163"/>
              </a:ext>
            </a:extLst>
          </a:blip>
          <a:stretch>
            <a:fillRect/>
          </a:stretch>
        </p:blipFill>
        <p:spPr>
          <a:xfrm>
            <a:off x="3959761" y="2756469"/>
            <a:ext cx="363969" cy="363969"/>
          </a:xfrm>
          <a:prstGeom prst="rect">
            <a:avLst/>
          </a:prstGeom>
        </p:spPr>
      </p:pic>
      <p:pic>
        <p:nvPicPr>
          <p:cNvPr id="169" name="Graphic 168">
            <a:extLst>
              <a:ext uri="{FF2B5EF4-FFF2-40B4-BE49-F238E27FC236}">
                <a16:creationId xmlns:a16="http://schemas.microsoft.com/office/drawing/2014/main" id="{E3A7F846-5A38-4C07-A26D-C3EA222B81DA}"/>
              </a:ext>
            </a:extLst>
          </p:cNvPr>
          <p:cNvPicPr>
            <a:picLocks noChangeAspect="1"/>
          </p:cNvPicPr>
          <p:nvPr/>
        </p:nvPicPr>
        <p:blipFill>
          <a:blip r:embed="rId164">
            <a:extLst>
              <a:ext uri="{96DAC541-7B7A-43D3-8B79-37D633B846F1}">
                <asvg:svgBlip xmlns:asvg="http://schemas.microsoft.com/office/drawing/2016/SVG/main" r:embed="rId165"/>
              </a:ext>
            </a:extLst>
          </a:blip>
          <a:stretch>
            <a:fillRect/>
          </a:stretch>
        </p:blipFill>
        <p:spPr>
          <a:xfrm>
            <a:off x="3091285" y="2756469"/>
            <a:ext cx="363969" cy="363969"/>
          </a:xfrm>
          <a:prstGeom prst="rect">
            <a:avLst/>
          </a:prstGeom>
        </p:spPr>
      </p:pic>
      <p:pic>
        <p:nvPicPr>
          <p:cNvPr id="170" name="Graphic 169">
            <a:extLst>
              <a:ext uri="{FF2B5EF4-FFF2-40B4-BE49-F238E27FC236}">
                <a16:creationId xmlns:a16="http://schemas.microsoft.com/office/drawing/2014/main" id="{5D6616B6-905C-AE79-7C10-903212DE4F2E}"/>
              </a:ext>
            </a:extLst>
          </p:cNvPr>
          <p:cNvPicPr>
            <a:picLocks noChangeAspect="1"/>
          </p:cNvPicPr>
          <p:nvPr/>
        </p:nvPicPr>
        <p:blipFill>
          <a:blip r:embed="rId166">
            <a:extLst>
              <a:ext uri="{96DAC541-7B7A-43D3-8B79-37D633B846F1}">
                <asvg:svgBlip xmlns:asvg="http://schemas.microsoft.com/office/drawing/2016/SVG/main" r:embed="rId167"/>
              </a:ext>
            </a:extLst>
          </a:blip>
          <a:stretch>
            <a:fillRect/>
          </a:stretch>
        </p:blipFill>
        <p:spPr>
          <a:xfrm>
            <a:off x="3525523" y="2756469"/>
            <a:ext cx="363969" cy="363969"/>
          </a:xfrm>
          <a:prstGeom prst="rect">
            <a:avLst/>
          </a:prstGeom>
        </p:spPr>
      </p:pic>
      <p:pic>
        <p:nvPicPr>
          <p:cNvPr id="171" name="Graphic 170">
            <a:extLst>
              <a:ext uri="{FF2B5EF4-FFF2-40B4-BE49-F238E27FC236}">
                <a16:creationId xmlns:a16="http://schemas.microsoft.com/office/drawing/2014/main" id="{4F223558-1FBF-C22C-63A8-6C259C3EA62B}"/>
              </a:ext>
            </a:extLst>
          </p:cNvPr>
          <p:cNvPicPr>
            <a:picLocks noChangeAspect="1"/>
          </p:cNvPicPr>
          <p:nvPr/>
        </p:nvPicPr>
        <p:blipFill>
          <a:blip r:embed="rId168">
            <a:extLst>
              <a:ext uri="{96DAC541-7B7A-43D3-8B79-37D633B846F1}">
                <asvg:svgBlip xmlns:asvg="http://schemas.microsoft.com/office/drawing/2016/SVG/main" r:embed="rId169"/>
              </a:ext>
            </a:extLst>
          </a:blip>
          <a:stretch>
            <a:fillRect/>
          </a:stretch>
        </p:blipFill>
        <p:spPr>
          <a:xfrm>
            <a:off x="5696713" y="2756469"/>
            <a:ext cx="363969" cy="363969"/>
          </a:xfrm>
          <a:prstGeom prst="rect">
            <a:avLst/>
          </a:prstGeom>
        </p:spPr>
      </p:pic>
      <p:pic>
        <p:nvPicPr>
          <p:cNvPr id="172" name="Graphic 171">
            <a:extLst>
              <a:ext uri="{FF2B5EF4-FFF2-40B4-BE49-F238E27FC236}">
                <a16:creationId xmlns:a16="http://schemas.microsoft.com/office/drawing/2014/main" id="{AAA1BBD1-CD10-627B-5BDF-F9B67AF3B1DD}"/>
              </a:ext>
            </a:extLst>
          </p:cNvPr>
          <p:cNvPicPr>
            <a:picLocks noChangeAspect="1"/>
          </p:cNvPicPr>
          <p:nvPr/>
        </p:nvPicPr>
        <p:blipFill>
          <a:blip r:embed="rId170">
            <a:extLst>
              <a:ext uri="{96DAC541-7B7A-43D3-8B79-37D633B846F1}">
                <asvg:svgBlip xmlns:asvg="http://schemas.microsoft.com/office/drawing/2016/SVG/main" r:embed="rId171"/>
              </a:ext>
            </a:extLst>
          </a:blip>
          <a:stretch>
            <a:fillRect/>
          </a:stretch>
        </p:blipFill>
        <p:spPr>
          <a:xfrm>
            <a:off x="6130951" y="2756469"/>
            <a:ext cx="363969" cy="363969"/>
          </a:xfrm>
          <a:prstGeom prst="rect">
            <a:avLst/>
          </a:prstGeom>
        </p:spPr>
      </p:pic>
      <p:pic>
        <p:nvPicPr>
          <p:cNvPr id="173" name="Graphic 172">
            <a:extLst>
              <a:ext uri="{FF2B5EF4-FFF2-40B4-BE49-F238E27FC236}">
                <a16:creationId xmlns:a16="http://schemas.microsoft.com/office/drawing/2014/main" id="{EA35BB12-91B4-8E62-265C-E3899BCF007F}"/>
              </a:ext>
            </a:extLst>
          </p:cNvPr>
          <p:cNvPicPr>
            <a:picLocks noChangeAspect="1"/>
          </p:cNvPicPr>
          <p:nvPr/>
        </p:nvPicPr>
        <p:blipFill>
          <a:blip r:embed="rId172">
            <a:extLst>
              <a:ext uri="{96DAC541-7B7A-43D3-8B79-37D633B846F1}">
                <asvg:svgBlip xmlns:asvg="http://schemas.microsoft.com/office/drawing/2016/SVG/main" r:embed="rId173"/>
              </a:ext>
            </a:extLst>
          </a:blip>
          <a:stretch>
            <a:fillRect/>
          </a:stretch>
        </p:blipFill>
        <p:spPr>
          <a:xfrm>
            <a:off x="7433665" y="2756469"/>
            <a:ext cx="363969" cy="363969"/>
          </a:xfrm>
          <a:prstGeom prst="rect">
            <a:avLst/>
          </a:prstGeom>
        </p:spPr>
      </p:pic>
      <p:pic>
        <p:nvPicPr>
          <p:cNvPr id="174" name="Graphic 173">
            <a:extLst>
              <a:ext uri="{FF2B5EF4-FFF2-40B4-BE49-F238E27FC236}">
                <a16:creationId xmlns:a16="http://schemas.microsoft.com/office/drawing/2014/main" id="{D3FD07C7-A7E4-7CB9-007C-5803687DC8DB}"/>
              </a:ext>
            </a:extLst>
          </p:cNvPr>
          <p:cNvPicPr>
            <a:picLocks noChangeAspect="1"/>
          </p:cNvPicPr>
          <p:nvPr/>
        </p:nvPicPr>
        <p:blipFill>
          <a:blip r:embed="rId174">
            <a:extLst>
              <a:ext uri="{96DAC541-7B7A-43D3-8B79-37D633B846F1}">
                <asvg:svgBlip xmlns:asvg="http://schemas.microsoft.com/office/drawing/2016/SVG/main" r:embed="rId175"/>
              </a:ext>
            </a:extLst>
          </a:blip>
          <a:stretch>
            <a:fillRect/>
          </a:stretch>
        </p:blipFill>
        <p:spPr>
          <a:xfrm>
            <a:off x="9278377" y="5313756"/>
            <a:ext cx="363969" cy="363969"/>
          </a:xfrm>
          <a:prstGeom prst="rect">
            <a:avLst/>
          </a:prstGeom>
        </p:spPr>
      </p:pic>
      <p:pic>
        <p:nvPicPr>
          <p:cNvPr id="175" name="Graphic 174">
            <a:extLst>
              <a:ext uri="{FF2B5EF4-FFF2-40B4-BE49-F238E27FC236}">
                <a16:creationId xmlns:a16="http://schemas.microsoft.com/office/drawing/2014/main" id="{B873C943-B0D0-AB08-9562-E04A030B998A}"/>
              </a:ext>
            </a:extLst>
          </p:cNvPr>
          <p:cNvPicPr>
            <a:picLocks noChangeAspect="1"/>
          </p:cNvPicPr>
          <p:nvPr/>
        </p:nvPicPr>
        <p:blipFill>
          <a:blip r:embed="rId176">
            <a:extLst>
              <a:ext uri="{96DAC541-7B7A-43D3-8B79-37D633B846F1}">
                <asvg:svgBlip xmlns:asvg="http://schemas.microsoft.com/office/drawing/2016/SVG/main" r:embed="rId177"/>
              </a:ext>
            </a:extLst>
          </a:blip>
          <a:stretch>
            <a:fillRect/>
          </a:stretch>
        </p:blipFill>
        <p:spPr>
          <a:xfrm>
            <a:off x="11341811" y="2756469"/>
            <a:ext cx="363969" cy="363969"/>
          </a:xfrm>
          <a:prstGeom prst="rect">
            <a:avLst/>
          </a:prstGeom>
        </p:spPr>
      </p:pic>
      <p:pic>
        <p:nvPicPr>
          <p:cNvPr id="176" name="Graphic 175">
            <a:extLst>
              <a:ext uri="{FF2B5EF4-FFF2-40B4-BE49-F238E27FC236}">
                <a16:creationId xmlns:a16="http://schemas.microsoft.com/office/drawing/2014/main" id="{19F5B43D-4B24-3AE5-C07C-D0D183474287}"/>
              </a:ext>
            </a:extLst>
          </p:cNvPr>
          <p:cNvPicPr>
            <a:picLocks noChangeAspect="1"/>
          </p:cNvPicPr>
          <p:nvPr/>
        </p:nvPicPr>
        <p:blipFill>
          <a:blip r:embed="rId178">
            <a:extLst>
              <a:ext uri="{96DAC541-7B7A-43D3-8B79-37D633B846F1}">
                <asvg:svgBlip xmlns:asvg="http://schemas.microsoft.com/office/drawing/2016/SVG/main" r:embed="rId179"/>
              </a:ext>
            </a:extLst>
          </a:blip>
          <a:stretch>
            <a:fillRect/>
          </a:stretch>
        </p:blipFill>
        <p:spPr>
          <a:xfrm>
            <a:off x="10473331" y="2756469"/>
            <a:ext cx="363969" cy="363969"/>
          </a:xfrm>
          <a:prstGeom prst="rect">
            <a:avLst/>
          </a:prstGeom>
        </p:spPr>
      </p:pic>
      <p:pic>
        <p:nvPicPr>
          <p:cNvPr id="177" name="Graphic 176">
            <a:extLst>
              <a:ext uri="{FF2B5EF4-FFF2-40B4-BE49-F238E27FC236}">
                <a16:creationId xmlns:a16="http://schemas.microsoft.com/office/drawing/2014/main" id="{0C502A59-C8EA-0714-A1BC-485F91234027}"/>
              </a:ext>
            </a:extLst>
          </p:cNvPr>
          <p:cNvPicPr>
            <a:picLocks noChangeAspect="1"/>
          </p:cNvPicPr>
          <p:nvPr/>
        </p:nvPicPr>
        <p:blipFill>
          <a:blip r:embed="rId180">
            <a:extLst>
              <a:ext uri="{96DAC541-7B7A-43D3-8B79-37D633B846F1}">
                <asvg:svgBlip xmlns:asvg="http://schemas.microsoft.com/office/drawing/2016/SVG/main" r:embed="rId181"/>
              </a:ext>
            </a:extLst>
          </a:blip>
          <a:stretch>
            <a:fillRect/>
          </a:stretch>
        </p:blipFill>
        <p:spPr>
          <a:xfrm>
            <a:off x="10907569" y="2756469"/>
            <a:ext cx="363969" cy="363969"/>
          </a:xfrm>
          <a:prstGeom prst="rect">
            <a:avLst/>
          </a:prstGeom>
        </p:spPr>
      </p:pic>
      <p:pic>
        <p:nvPicPr>
          <p:cNvPr id="179" name="Graphic 178">
            <a:extLst>
              <a:ext uri="{FF2B5EF4-FFF2-40B4-BE49-F238E27FC236}">
                <a16:creationId xmlns:a16="http://schemas.microsoft.com/office/drawing/2014/main" id="{70A688FB-9B86-77B5-25D0-B4EF99AD64CB}"/>
              </a:ext>
            </a:extLst>
          </p:cNvPr>
          <p:cNvPicPr>
            <a:picLocks noChangeAspect="1"/>
          </p:cNvPicPr>
          <p:nvPr/>
        </p:nvPicPr>
        <p:blipFill>
          <a:blip r:embed="rId182">
            <a:extLst>
              <a:ext uri="{96DAC541-7B7A-43D3-8B79-37D633B846F1}">
                <asvg:svgBlip xmlns:asvg="http://schemas.microsoft.com/office/drawing/2016/SVG/main" r:embed="rId183"/>
              </a:ext>
            </a:extLst>
          </a:blip>
          <a:stretch>
            <a:fillRect/>
          </a:stretch>
        </p:blipFill>
        <p:spPr>
          <a:xfrm>
            <a:off x="3524602" y="4784789"/>
            <a:ext cx="363969" cy="363969"/>
          </a:xfrm>
          <a:prstGeom prst="rect">
            <a:avLst/>
          </a:prstGeom>
        </p:spPr>
      </p:pic>
      <p:pic>
        <p:nvPicPr>
          <p:cNvPr id="180" name="Graphic 179">
            <a:extLst>
              <a:ext uri="{FF2B5EF4-FFF2-40B4-BE49-F238E27FC236}">
                <a16:creationId xmlns:a16="http://schemas.microsoft.com/office/drawing/2014/main" id="{A88A2E64-1A8C-FA06-CA24-390660D710BC}"/>
              </a:ext>
            </a:extLst>
          </p:cNvPr>
          <p:cNvPicPr>
            <a:picLocks noChangeAspect="1"/>
          </p:cNvPicPr>
          <p:nvPr/>
        </p:nvPicPr>
        <p:blipFill>
          <a:blip r:embed="rId184">
            <a:extLst>
              <a:ext uri="{96DAC541-7B7A-43D3-8B79-37D633B846F1}">
                <asvg:svgBlip xmlns:asvg="http://schemas.microsoft.com/office/drawing/2016/SVG/main" r:embed="rId185"/>
              </a:ext>
            </a:extLst>
          </a:blip>
          <a:stretch>
            <a:fillRect/>
          </a:stretch>
        </p:blipFill>
        <p:spPr>
          <a:xfrm>
            <a:off x="3959361" y="4784789"/>
            <a:ext cx="363969" cy="363969"/>
          </a:xfrm>
          <a:prstGeom prst="rect">
            <a:avLst/>
          </a:prstGeom>
        </p:spPr>
      </p:pic>
      <p:pic>
        <p:nvPicPr>
          <p:cNvPr id="181" name="Graphic 180">
            <a:extLst>
              <a:ext uri="{FF2B5EF4-FFF2-40B4-BE49-F238E27FC236}">
                <a16:creationId xmlns:a16="http://schemas.microsoft.com/office/drawing/2014/main" id="{3E39B839-9E4C-0EB8-47E0-864A4E223F97}"/>
              </a:ext>
            </a:extLst>
          </p:cNvPr>
          <p:cNvPicPr>
            <a:picLocks noChangeAspect="1"/>
          </p:cNvPicPr>
          <p:nvPr/>
        </p:nvPicPr>
        <p:blipFill>
          <a:blip r:embed="rId186">
            <a:extLst>
              <a:ext uri="{96DAC541-7B7A-43D3-8B79-37D633B846F1}">
                <asvg:svgBlip xmlns:asvg="http://schemas.microsoft.com/office/drawing/2016/SVG/main" r:embed="rId187"/>
              </a:ext>
            </a:extLst>
          </a:blip>
          <a:stretch>
            <a:fillRect/>
          </a:stretch>
        </p:blipFill>
        <p:spPr>
          <a:xfrm>
            <a:off x="2220325" y="4784789"/>
            <a:ext cx="363969" cy="363969"/>
          </a:xfrm>
          <a:prstGeom prst="rect">
            <a:avLst/>
          </a:prstGeom>
        </p:spPr>
      </p:pic>
      <p:pic>
        <p:nvPicPr>
          <p:cNvPr id="182" name="Graphic 181">
            <a:extLst>
              <a:ext uri="{FF2B5EF4-FFF2-40B4-BE49-F238E27FC236}">
                <a16:creationId xmlns:a16="http://schemas.microsoft.com/office/drawing/2014/main" id="{F4E29950-70B9-569F-D34A-C0A031A9CE6D}"/>
              </a:ext>
            </a:extLst>
          </p:cNvPr>
          <p:cNvPicPr>
            <a:picLocks noChangeAspect="1"/>
          </p:cNvPicPr>
          <p:nvPr/>
        </p:nvPicPr>
        <p:blipFill>
          <a:blip r:embed="rId188">
            <a:extLst>
              <a:ext uri="{96DAC541-7B7A-43D3-8B79-37D633B846F1}">
                <asvg:svgBlip xmlns:asvg="http://schemas.microsoft.com/office/drawing/2016/SVG/main" r:embed="rId189"/>
              </a:ext>
            </a:extLst>
          </a:blip>
          <a:stretch>
            <a:fillRect/>
          </a:stretch>
        </p:blipFill>
        <p:spPr>
          <a:xfrm>
            <a:off x="4394120" y="4784789"/>
            <a:ext cx="363969" cy="363969"/>
          </a:xfrm>
          <a:prstGeom prst="rect">
            <a:avLst/>
          </a:prstGeom>
        </p:spPr>
      </p:pic>
      <p:pic>
        <p:nvPicPr>
          <p:cNvPr id="183" name="Graphic 182">
            <a:extLst>
              <a:ext uri="{FF2B5EF4-FFF2-40B4-BE49-F238E27FC236}">
                <a16:creationId xmlns:a16="http://schemas.microsoft.com/office/drawing/2014/main" id="{895F9D37-1E77-2844-0892-4B2DD8ADC114}"/>
              </a:ext>
            </a:extLst>
          </p:cNvPr>
          <p:cNvPicPr>
            <a:picLocks noChangeAspect="1"/>
          </p:cNvPicPr>
          <p:nvPr/>
        </p:nvPicPr>
        <p:blipFill>
          <a:blip r:embed="rId190">
            <a:extLst>
              <a:ext uri="{96DAC541-7B7A-43D3-8B79-37D633B846F1}">
                <asvg:svgBlip xmlns:asvg="http://schemas.microsoft.com/office/drawing/2016/SVG/main" r:embed="rId191"/>
              </a:ext>
            </a:extLst>
          </a:blip>
          <a:stretch>
            <a:fillRect/>
          </a:stretch>
        </p:blipFill>
        <p:spPr>
          <a:xfrm>
            <a:off x="3089843" y="4784789"/>
            <a:ext cx="363969" cy="363969"/>
          </a:xfrm>
          <a:prstGeom prst="rect">
            <a:avLst/>
          </a:prstGeom>
        </p:spPr>
      </p:pic>
      <p:pic>
        <p:nvPicPr>
          <p:cNvPr id="184" name="Graphic 183">
            <a:extLst>
              <a:ext uri="{FF2B5EF4-FFF2-40B4-BE49-F238E27FC236}">
                <a16:creationId xmlns:a16="http://schemas.microsoft.com/office/drawing/2014/main" id="{83C146B9-8BF8-8D9E-098B-B4D4EB18B898}"/>
              </a:ext>
            </a:extLst>
          </p:cNvPr>
          <p:cNvPicPr>
            <a:picLocks noChangeAspect="1"/>
          </p:cNvPicPr>
          <p:nvPr/>
        </p:nvPicPr>
        <p:blipFill>
          <a:blip r:embed="rId192">
            <a:extLst>
              <a:ext uri="{96DAC541-7B7A-43D3-8B79-37D633B846F1}">
                <asvg:svgBlip xmlns:asvg="http://schemas.microsoft.com/office/drawing/2016/SVG/main" r:embed="rId193"/>
              </a:ext>
            </a:extLst>
          </a:blip>
          <a:stretch>
            <a:fillRect/>
          </a:stretch>
        </p:blipFill>
        <p:spPr>
          <a:xfrm>
            <a:off x="2655084" y="4784789"/>
            <a:ext cx="363969" cy="363969"/>
          </a:xfrm>
          <a:prstGeom prst="rect">
            <a:avLst/>
          </a:prstGeom>
        </p:spPr>
      </p:pic>
      <p:pic>
        <p:nvPicPr>
          <p:cNvPr id="186" name="Graphic 185">
            <a:extLst>
              <a:ext uri="{FF2B5EF4-FFF2-40B4-BE49-F238E27FC236}">
                <a16:creationId xmlns:a16="http://schemas.microsoft.com/office/drawing/2014/main" id="{C16D20B5-C27D-5FB2-BCF0-D96F87AD4D04}"/>
              </a:ext>
            </a:extLst>
          </p:cNvPr>
          <p:cNvPicPr>
            <a:picLocks noChangeAspect="1"/>
          </p:cNvPicPr>
          <p:nvPr/>
        </p:nvPicPr>
        <p:blipFill>
          <a:blip r:embed="rId194">
            <a:extLst>
              <a:ext uri="{96DAC541-7B7A-43D3-8B79-37D633B846F1}">
                <asvg:svgBlip xmlns:asvg="http://schemas.microsoft.com/office/drawing/2016/SVG/main" r:embed="rId195"/>
              </a:ext>
            </a:extLst>
          </a:blip>
          <a:stretch>
            <a:fillRect/>
          </a:stretch>
        </p:blipFill>
        <p:spPr>
          <a:xfrm>
            <a:off x="9158460" y="2756469"/>
            <a:ext cx="363969" cy="363969"/>
          </a:xfrm>
          <a:prstGeom prst="rect">
            <a:avLst/>
          </a:prstGeom>
        </p:spPr>
      </p:pic>
      <p:pic>
        <p:nvPicPr>
          <p:cNvPr id="187" name="Graphic 186">
            <a:extLst>
              <a:ext uri="{FF2B5EF4-FFF2-40B4-BE49-F238E27FC236}">
                <a16:creationId xmlns:a16="http://schemas.microsoft.com/office/drawing/2014/main" id="{BAFC689C-E344-07FD-838D-1C94570A2747}"/>
              </a:ext>
            </a:extLst>
          </p:cNvPr>
          <p:cNvPicPr>
            <a:picLocks noChangeAspect="1"/>
          </p:cNvPicPr>
          <p:nvPr/>
        </p:nvPicPr>
        <p:blipFill>
          <a:blip r:embed="rId196">
            <a:extLst>
              <a:ext uri="{96DAC541-7B7A-43D3-8B79-37D633B846F1}">
                <asvg:svgBlip xmlns:asvg="http://schemas.microsoft.com/office/drawing/2016/SVG/main" r:embed="rId197"/>
              </a:ext>
            </a:extLst>
          </a:blip>
          <a:stretch>
            <a:fillRect/>
          </a:stretch>
        </p:blipFill>
        <p:spPr>
          <a:xfrm>
            <a:off x="6124496" y="4232021"/>
            <a:ext cx="363969" cy="363969"/>
          </a:xfrm>
          <a:prstGeom prst="rect">
            <a:avLst/>
          </a:prstGeom>
        </p:spPr>
      </p:pic>
      <p:pic>
        <p:nvPicPr>
          <p:cNvPr id="188" name="Graphic 187">
            <a:extLst>
              <a:ext uri="{FF2B5EF4-FFF2-40B4-BE49-F238E27FC236}">
                <a16:creationId xmlns:a16="http://schemas.microsoft.com/office/drawing/2014/main" id="{17143D12-A024-DE9B-A410-41D47D2BC7A0}"/>
              </a:ext>
            </a:extLst>
          </p:cNvPr>
          <p:cNvPicPr>
            <a:picLocks noChangeAspect="1"/>
          </p:cNvPicPr>
          <p:nvPr/>
        </p:nvPicPr>
        <p:blipFill>
          <a:blip r:embed="rId198">
            <a:extLst>
              <a:ext uri="{96DAC541-7B7A-43D3-8B79-37D633B846F1}">
                <asvg:svgBlip xmlns:asvg="http://schemas.microsoft.com/office/drawing/2016/SVG/main" r:embed="rId199"/>
              </a:ext>
            </a:extLst>
          </a:blip>
          <a:stretch>
            <a:fillRect/>
          </a:stretch>
        </p:blipFill>
        <p:spPr>
          <a:xfrm>
            <a:off x="2220325" y="3219671"/>
            <a:ext cx="363969" cy="363969"/>
          </a:xfrm>
          <a:prstGeom prst="rect">
            <a:avLst/>
          </a:prstGeom>
        </p:spPr>
      </p:pic>
      <p:pic>
        <p:nvPicPr>
          <p:cNvPr id="189" name="Graphic 188">
            <a:extLst>
              <a:ext uri="{FF2B5EF4-FFF2-40B4-BE49-F238E27FC236}">
                <a16:creationId xmlns:a16="http://schemas.microsoft.com/office/drawing/2014/main" id="{4D3C4720-CADD-47CD-9E4E-6F6995FDBD43}"/>
              </a:ext>
            </a:extLst>
          </p:cNvPr>
          <p:cNvPicPr>
            <a:picLocks noChangeAspect="1"/>
          </p:cNvPicPr>
          <p:nvPr/>
        </p:nvPicPr>
        <p:blipFill>
          <a:blip r:embed="rId200">
            <a:extLst>
              <a:ext uri="{96DAC541-7B7A-43D3-8B79-37D633B846F1}">
                <asvg:svgBlip xmlns:asvg="http://schemas.microsoft.com/office/drawing/2016/SVG/main" r:embed="rId201"/>
              </a:ext>
            </a:extLst>
          </a:blip>
          <a:stretch>
            <a:fillRect/>
          </a:stretch>
        </p:blipFill>
        <p:spPr>
          <a:xfrm>
            <a:off x="11350270" y="4784789"/>
            <a:ext cx="363969" cy="363969"/>
          </a:xfrm>
          <a:prstGeom prst="rect">
            <a:avLst/>
          </a:prstGeom>
        </p:spPr>
      </p:pic>
      <p:pic>
        <p:nvPicPr>
          <p:cNvPr id="190" name="Graphic 189">
            <a:extLst>
              <a:ext uri="{FF2B5EF4-FFF2-40B4-BE49-F238E27FC236}">
                <a16:creationId xmlns:a16="http://schemas.microsoft.com/office/drawing/2014/main" id="{F1D07973-007C-FE18-D680-25786A92A5F5}"/>
              </a:ext>
            </a:extLst>
          </p:cNvPr>
          <p:cNvPicPr>
            <a:picLocks noChangeAspect="1"/>
          </p:cNvPicPr>
          <p:nvPr/>
        </p:nvPicPr>
        <p:blipFill>
          <a:blip r:embed="rId202">
            <a:extLst>
              <a:ext uri="{96DAC541-7B7A-43D3-8B79-37D633B846F1}">
                <asvg:svgBlip xmlns:asvg="http://schemas.microsoft.com/office/drawing/2016/SVG/main" r:embed="rId203"/>
              </a:ext>
            </a:extLst>
          </a:blip>
          <a:stretch>
            <a:fillRect/>
          </a:stretch>
        </p:blipFill>
        <p:spPr>
          <a:xfrm>
            <a:off x="916048" y="4784789"/>
            <a:ext cx="363969" cy="363969"/>
          </a:xfrm>
          <a:prstGeom prst="rect">
            <a:avLst/>
          </a:prstGeom>
        </p:spPr>
      </p:pic>
      <p:pic>
        <p:nvPicPr>
          <p:cNvPr id="191" name="Graphic 190">
            <a:extLst>
              <a:ext uri="{FF2B5EF4-FFF2-40B4-BE49-F238E27FC236}">
                <a16:creationId xmlns:a16="http://schemas.microsoft.com/office/drawing/2014/main" id="{71095D6C-D3C1-ED87-3D84-CBFA790FEE92}"/>
              </a:ext>
            </a:extLst>
          </p:cNvPr>
          <p:cNvPicPr>
            <a:picLocks noChangeAspect="1"/>
          </p:cNvPicPr>
          <p:nvPr/>
        </p:nvPicPr>
        <p:blipFill>
          <a:blip r:embed="rId204">
            <a:extLst>
              <a:ext uri="{96DAC541-7B7A-43D3-8B79-37D633B846F1}">
                <asvg:svgBlip xmlns:asvg="http://schemas.microsoft.com/office/drawing/2016/SVG/main" r:embed="rId205"/>
              </a:ext>
            </a:extLst>
          </a:blip>
          <a:stretch>
            <a:fillRect/>
          </a:stretch>
        </p:blipFill>
        <p:spPr>
          <a:xfrm>
            <a:off x="5453813" y="5313756"/>
            <a:ext cx="363969" cy="363969"/>
          </a:xfrm>
          <a:prstGeom prst="rect">
            <a:avLst/>
          </a:prstGeom>
        </p:spPr>
      </p:pic>
      <p:pic>
        <p:nvPicPr>
          <p:cNvPr id="192" name="Graphic 191">
            <a:extLst>
              <a:ext uri="{FF2B5EF4-FFF2-40B4-BE49-F238E27FC236}">
                <a16:creationId xmlns:a16="http://schemas.microsoft.com/office/drawing/2014/main" id="{1BA9058F-F855-C746-1875-D6692ADC18A8}"/>
              </a:ext>
            </a:extLst>
          </p:cNvPr>
          <p:cNvPicPr>
            <a:picLocks noChangeAspect="1"/>
          </p:cNvPicPr>
          <p:nvPr/>
        </p:nvPicPr>
        <p:blipFill>
          <a:blip r:embed="rId206">
            <a:extLst>
              <a:ext uri="{96DAC541-7B7A-43D3-8B79-37D633B846F1}">
                <asvg:svgBlip xmlns:asvg="http://schemas.microsoft.com/office/drawing/2016/SVG/main" r:embed="rId207"/>
              </a:ext>
            </a:extLst>
          </a:blip>
          <a:stretch>
            <a:fillRect/>
          </a:stretch>
        </p:blipFill>
        <p:spPr>
          <a:xfrm>
            <a:off x="5039436" y="5313756"/>
            <a:ext cx="363969" cy="363969"/>
          </a:xfrm>
          <a:prstGeom prst="rect">
            <a:avLst/>
          </a:prstGeom>
        </p:spPr>
      </p:pic>
      <p:pic>
        <p:nvPicPr>
          <p:cNvPr id="193" name="Graphic 192">
            <a:extLst>
              <a:ext uri="{FF2B5EF4-FFF2-40B4-BE49-F238E27FC236}">
                <a16:creationId xmlns:a16="http://schemas.microsoft.com/office/drawing/2014/main" id="{1BD94EA6-82BA-60E3-DF17-2660B970E729}"/>
              </a:ext>
            </a:extLst>
          </p:cNvPr>
          <p:cNvPicPr>
            <a:picLocks noChangeAspect="1"/>
          </p:cNvPicPr>
          <p:nvPr/>
        </p:nvPicPr>
        <p:blipFill>
          <a:blip r:embed="rId208">
            <a:extLst>
              <a:ext uri="{96DAC541-7B7A-43D3-8B79-37D633B846F1}">
                <asvg:svgBlip xmlns:asvg="http://schemas.microsoft.com/office/drawing/2016/SVG/main" r:embed="rId209"/>
              </a:ext>
            </a:extLst>
          </a:blip>
          <a:stretch>
            <a:fillRect/>
          </a:stretch>
        </p:blipFill>
        <p:spPr>
          <a:xfrm>
            <a:off x="4625059" y="5313756"/>
            <a:ext cx="363969" cy="363969"/>
          </a:xfrm>
          <a:prstGeom prst="rect">
            <a:avLst/>
          </a:prstGeom>
        </p:spPr>
      </p:pic>
      <p:pic>
        <p:nvPicPr>
          <p:cNvPr id="194" name="Graphic 193">
            <a:extLst>
              <a:ext uri="{FF2B5EF4-FFF2-40B4-BE49-F238E27FC236}">
                <a16:creationId xmlns:a16="http://schemas.microsoft.com/office/drawing/2014/main" id="{6C1C6A4B-E680-923B-A564-F266EBB00919}"/>
              </a:ext>
            </a:extLst>
          </p:cNvPr>
          <p:cNvPicPr>
            <a:picLocks noChangeAspect="1"/>
          </p:cNvPicPr>
          <p:nvPr/>
        </p:nvPicPr>
        <p:blipFill>
          <a:blip r:embed="rId210">
            <a:extLst>
              <a:ext uri="{96DAC541-7B7A-43D3-8B79-37D633B846F1}">
                <asvg:svgBlip xmlns:asvg="http://schemas.microsoft.com/office/drawing/2016/SVG/main" r:embed="rId211"/>
              </a:ext>
            </a:extLst>
          </a:blip>
          <a:stretch>
            <a:fillRect/>
          </a:stretch>
        </p:blipFill>
        <p:spPr>
          <a:xfrm>
            <a:off x="481289" y="4784789"/>
            <a:ext cx="363969" cy="363969"/>
          </a:xfrm>
          <a:prstGeom prst="rect">
            <a:avLst/>
          </a:prstGeom>
        </p:spPr>
      </p:pic>
      <p:pic>
        <p:nvPicPr>
          <p:cNvPr id="195" name="Graphic 194">
            <a:extLst>
              <a:ext uri="{FF2B5EF4-FFF2-40B4-BE49-F238E27FC236}">
                <a16:creationId xmlns:a16="http://schemas.microsoft.com/office/drawing/2014/main" id="{57A7728C-BC21-D2AA-E189-FB5BBDA1A6F6}"/>
              </a:ext>
            </a:extLst>
          </p:cNvPr>
          <p:cNvPicPr>
            <a:picLocks noChangeAspect="1"/>
          </p:cNvPicPr>
          <p:nvPr/>
        </p:nvPicPr>
        <p:blipFill>
          <a:blip r:embed="rId212">
            <a:extLst>
              <a:ext uri="{96DAC541-7B7A-43D3-8B79-37D633B846F1}">
                <asvg:svgBlip xmlns:asvg="http://schemas.microsoft.com/office/drawing/2016/SVG/main" r:embed="rId213"/>
              </a:ext>
            </a:extLst>
          </a:blip>
          <a:stretch>
            <a:fillRect/>
          </a:stretch>
        </p:blipFill>
        <p:spPr>
          <a:xfrm>
            <a:off x="4828879" y="4784789"/>
            <a:ext cx="363969" cy="363969"/>
          </a:xfrm>
          <a:prstGeom prst="rect">
            <a:avLst/>
          </a:prstGeom>
        </p:spPr>
      </p:pic>
      <p:pic>
        <p:nvPicPr>
          <p:cNvPr id="196" name="Graphic 195">
            <a:extLst>
              <a:ext uri="{FF2B5EF4-FFF2-40B4-BE49-F238E27FC236}">
                <a16:creationId xmlns:a16="http://schemas.microsoft.com/office/drawing/2014/main" id="{BB5F99A0-E079-8439-EEB7-9096F14C48E1}"/>
              </a:ext>
            </a:extLst>
          </p:cNvPr>
          <p:cNvPicPr>
            <a:picLocks noChangeAspect="1"/>
          </p:cNvPicPr>
          <p:nvPr/>
        </p:nvPicPr>
        <p:blipFill>
          <a:blip r:embed="rId214">
            <a:extLst>
              <a:ext uri="{96DAC541-7B7A-43D3-8B79-37D633B846F1}">
                <asvg:svgBlip xmlns:asvg="http://schemas.microsoft.com/office/drawing/2016/SVG/main" r:embed="rId215"/>
              </a:ext>
            </a:extLst>
          </a:blip>
          <a:stretch>
            <a:fillRect/>
          </a:stretch>
        </p:blipFill>
        <p:spPr>
          <a:xfrm>
            <a:off x="5868190" y="5313756"/>
            <a:ext cx="363969" cy="363969"/>
          </a:xfrm>
          <a:prstGeom prst="rect">
            <a:avLst/>
          </a:prstGeom>
        </p:spPr>
      </p:pic>
      <p:pic>
        <p:nvPicPr>
          <p:cNvPr id="198" name="Graphic 197">
            <a:extLst>
              <a:ext uri="{FF2B5EF4-FFF2-40B4-BE49-F238E27FC236}">
                <a16:creationId xmlns:a16="http://schemas.microsoft.com/office/drawing/2014/main" id="{5EFE789F-9AD6-EEF9-06CC-66777554B368}"/>
              </a:ext>
            </a:extLst>
          </p:cNvPr>
          <p:cNvPicPr>
            <a:picLocks noChangeAspect="1"/>
          </p:cNvPicPr>
          <p:nvPr/>
        </p:nvPicPr>
        <p:blipFill>
          <a:blip r:embed="rId216">
            <a:extLst>
              <a:ext uri="{96DAC541-7B7A-43D3-8B79-37D633B846F1}">
                <asvg:svgBlip xmlns:asvg="http://schemas.microsoft.com/office/drawing/2016/SVG/main" r:embed="rId217"/>
              </a:ext>
            </a:extLst>
          </a:blip>
          <a:stretch>
            <a:fillRect/>
          </a:stretch>
        </p:blipFill>
        <p:spPr>
          <a:xfrm>
            <a:off x="1350807" y="4784789"/>
            <a:ext cx="363969" cy="363969"/>
          </a:xfrm>
          <a:prstGeom prst="rect">
            <a:avLst/>
          </a:prstGeom>
        </p:spPr>
      </p:pic>
      <p:pic>
        <p:nvPicPr>
          <p:cNvPr id="199" name="Graphic 198">
            <a:extLst>
              <a:ext uri="{FF2B5EF4-FFF2-40B4-BE49-F238E27FC236}">
                <a16:creationId xmlns:a16="http://schemas.microsoft.com/office/drawing/2014/main" id="{2B14995D-E796-D6DD-759D-0E86051A23D2}"/>
              </a:ext>
            </a:extLst>
          </p:cNvPr>
          <p:cNvPicPr>
            <a:picLocks noChangeAspect="1"/>
          </p:cNvPicPr>
          <p:nvPr/>
        </p:nvPicPr>
        <p:blipFill>
          <a:blip r:embed="rId218">
            <a:extLst>
              <a:ext uri="{96DAC541-7B7A-43D3-8B79-37D633B846F1}">
                <asvg:svgBlip xmlns:asvg="http://schemas.microsoft.com/office/drawing/2016/SVG/main" r:embed="rId219"/>
              </a:ext>
            </a:extLst>
          </a:blip>
          <a:stretch>
            <a:fillRect/>
          </a:stretch>
        </p:blipFill>
        <p:spPr>
          <a:xfrm>
            <a:off x="10045987" y="4784789"/>
            <a:ext cx="363969" cy="363969"/>
          </a:xfrm>
          <a:prstGeom prst="rect">
            <a:avLst/>
          </a:prstGeom>
        </p:spPr>
      </p:pic>
      <p:pic>
        <p:nvPicPr>
          <p:cNvPr id="200" name="Graphic 199">
            <a:extLst>
              <a:ext uri="{FF2B5EF4-FFF2-40B4-BE49-F238E27FC236}">
                <a16:creationId xmlns:a16="http://schemas.microsoft.com/office/drawing/2014/main" id="{3574863E-D49A-6D21-E84C-5F5CFFAEF7FA}"/>
              </a:ext>
            </a:extLst>
          </p:cNvPr>
          <p:cNvPicPr>
            <a:picLocks noChangeAspect="1"/>
          </p:cNvPicPr>
          <p:nvPr/>
        </p:nvPicPr>
        <p:blipFill>
          <a:blip r:embed="rId220">
            <a:extLst>
              <a:ext uri="{96DAC541-7B7A-43D3-8B79-37D633B846F1}">
                <asvg:svgBlip xmlns:asvg="http://schemas.microsoft.com/office/drawing/2016/SVG/main" r:embed="rId221"/>
              </a:ext>
            </a:extLst>
          </a:blip>
          <a:stretch>
            <a:fillRect/>
          </a:stretch>
        </p:blipFill>
        <p:spPr>
          <a:xfrm>
            <a:off x="10480746" y="4784789"/>
            <a:ext cx="363969" cy="363969"/>
          </a:xfrm>
          <a:prstGeom prst="rect">
            <a:avLst/>
          </a:prstGeom>
        </p:spPr>
      </p:pic>
      <p:pic>
        <p:nvPicPr>
          <p:cNvPr id="202" name="Graphic 201">
            <a:extLst>
              <a:ext uri="{FF2B5EF4-FFF2-40B4-BE49-F238E27FC236}">
                <a16:creationId xmlns:a16="http://schemas.microsoft.com/office/drawing/2014/main" id="{854DD2CB-2CDF-35FB-BB2E-76F78E4B1F7E}"/>
              </a:ext>
            </a:extLst>
          </p:cNvPr>
          <p:cNvPicPr>
            <a:picLocks noChangeAspect="1"/>
          </p:cNvPicPr>
          <p:nvPr/>
        </p:nvPicPr>
        <p:blipFill>
          <a:blip r:embed="rId222">
            <a:extLst>
              <a:ext uri="{96DAC541-7B7A-43D3-8B79-37D633B846F1}">
                <asvg:svgBlip xmlns:asvg="http://schemas.microsoft.com/office/drawing/2016/SVG/main" r:embed="rId223"/>
              </a:ext>
            </a:extLst>
          </a:blip>
          <a:stretch>
            <a:fillRect/>
          </a:stretch>
        </p:blipFill>
        <p:spPr>
          <a:xfrm>
            <a:off x="7872192" y="4784789"/>
            <a:ext cx="363969" cy="363969"/>
          </a:xfrm>
          <a:prstGeom prst="rect">
            <a:avLst/>
          </a:prstGeom>
        </p:spPr>
      </p:pic>
      <p:pic>
        <p:nvPicPr>
          <p:cNvPr id="203" name="Graphic 202">
            <a:extLst>
              <a:ext uri="{FF2B5EF4-FFF2-40B4-BE49-F238E27FC236}">
                <a16:creationId xmlns:a16="http://schemas.microsoft.com/office/drawing/2014/main" id="{C56E133D-75F0-FA76-1C63-366AD48B325A}"/>
              </a:ext>
            </a:extLst>
          </p:cNvPr>
          <p:cNvPicPr>
            <a:picLocks noChangeAspect="1"/>
          </p:cNvPicPr>
          <p:nvPr/>
        </p:nvPicPr>
        <p:blipFill>
          <a:blip r:embed="rId224">
            <a:extLst>
              <a:ext uri="{96DAC541-7B7A-43D3-8B79-37D633B846F1}">
                <asvg:svgBlip xmlns:asvg="http://schemas.microsoft.com/office/drawing/2016/SVG/main" r:embed="rId225"/>
              </a:ext>
            </a:extLst>
          </a:blip>
          <a:stretch>
            <a:fillRect/>
          </a:stretch>
        </p:blipFill>
        <p:spPr>
          <a:xfrm>
            <a:off x="7002674" y="4784789"/>
            <a:ext cx="363969" cy="363969"/>
          </a:xfrm>
          <a:prstGeom prst="rect">
            <a:avLst/>
          </a:prstGeom>
        </p:spPr>
      </p:pic>
      <p:pic>
        <p:nvPicPr>
          <p:cNvPr id="204" name="Graphic 203">
            <a:extLst>
              <a:ext uri="{FF2B5EF4-FFF2-40B4-BE49-F238E27FC236}">
                <a16:creationId xmlns:a16="http://schemas.microsoft.com/office/drawing/2014/main" id="{199EDDB2-ECC2-8377-0841-A6DE56D4115F}"/>
              </a:ext>
            </a:extLst>
          </p:cNvPr>
          <p:cNvPicPr>
            <a:picLocks noChangeAspect="1"/>
          </p:cNvPicPr>
          <p:nvPr/>
        </p:nvPicPr>
        <p:blipFill>
          <a:blip r:embed="rId226">
            <a:extLst>
              <a:ext uri="{96DAC541-7B7A-43D3-8B79-37D633B846F1}">
                <asvg:svgBlip xmlns:asvg="http://schemas.microsoft.com/office/drawing/2016/SVG/main" r:embed="rId227"/>
              </a:ext>
            </a:extLst>
          </a:blip>
          <a:stretch>
            <a:fillRect/>
          </a:stretch>
        </p:blipFill>
        <p:spPr>
          <a:xfrm>
            <a:off x="6567915" y="4784789"/>
            <a:ext cx="363969" cy="363969"/>
          </a:xfrm>
          <a:prstGeom prst="rect">
            <a:avLst/>
          </a:prstGeom>
        </p:spPr>
      </p:pic>
      <p:pic>
        <p:nvPicPr>
          <p:cNvPr id="205" name="Graphic 204">
            <a:extLst>
              <a:ext uri="{FF2B5EF4-FFF2-40B4-BE49-F238E27FC236}">
                <a16:creationId xmlns:a16="http://schemas.microsoft.com/office/drawing/2014/main" id="{53020DD0-95EC-0321-F7A4-EB023E9F40BC}"/>
              </a:ext>
            </a:extLst>
          </p:cNvPr>
          <p:cNvPicPr>
            <a:picLocks noChangeAspect="1"/>
          </p:cNvPicPr>
          <p:nvPr/>
        </p:nvPicPr>
        <p:blipFill>
          <a:blip r:embed="rId228">
            <a:extLst>
              <a:ext uri="{96DAC541-7B7A-43D3-8B79-37D633B846F1}">
                <asvg:svgBlip xmlns:asvg="http://schemas.microsoft.com/office/drawing/2016/SVG/main" r:embed="rId229"/>
              </a:ext>
            </a:extLst>
          </a:blip>
          <a:stretch>
            <a:fillRect/>
          </a:stretch>
        </p:blipFill>
        <p:spPr>
          <a:xfrm>
            <a:off x="8306951" y="4784789"/>
            <a:ext cx="363969" cy="363969"/>
          </a:xfrm>
          <a:prstGeom prst="rect">
            <a:avLst/>
          </a:prstGeom>
        </p:spPr>
      </p:pic>
      <p:pic>
        <p:nvPicPr>
          <p:cNvPr id="206" name="Graphic 205">
            <a:extLst>
              <a:ext uri="{FF2B5EF4-FFF2-40B4-BE49-F238E27FC236}">
                <a16:creationId xmlns:a16="http://schemas.microsoft.com/office/drawing/2014/main" id="{469F46F7-EC98-813A-CF67-36558AB73B19}"/>
              </a:ext>
            </a:extLst>
          </p:cNvPr>
          <p:cNvPicPr>
            <a:picLocks noChangeAspect="1"/>
          </p:cNvPicPr>
          <p:nvPr/>
        </p:nvPicPr>
        <p:blipFill>
          <a:blip r:embed="rId230">
            <a:extLst>
              <a:ext uri="{96DAC541-7B7A-43D3-8B79-37D633B846F1}">
                <asvg:svgBlip xmlns:asvg="http://schemas.microsoft.com/office/drawing/2016/SVG/main" r:embed="rId231"/>
              </a:ext>
            </a:extLst>
          </a:blip>
          <a:stretch>
            <a:fillRect/>
          </a:stretch>
        </p:blipFill>
        <p:spPr>
          <a:xfrm>
            <a:off x="5698397" y="4784789"/>
            <a:ext cx="363969" cy="363969"/>
          </a:xfrm>
          <a:prstGeom prst="rect">
            <a:avLst/>
          </a:prstGeom>
        </p:spPr>
      </p:pic>
      <p:pic>
        <p:nvPicPr>
          <p:cNvPr id="207" name="Graphic 206">
            <a:extLst>
              <a:ext uri="{FF2B5EF4-FFF2-40B4-BE49-F238E27FC236}">
                <a16:creationId xmlns:a16="http://schemas.microsoft.com/office/drawing/2014/main" id="{F9CFDA53-8E6A-787B-162D-43CDF22976A7}"/>
              </a:ext>
            </a:extLst>
          </p:cNvPr>
          <p:cNvPicPr>
            <a:picLocks noChangeAspect="1"/>
          </p:cNvPicPr>
          <p:nvPr/>
        </p:nvPicPr>
        <p:blipFill>
          <a:blip r:embed="rId232">
            <a:extLst>
              <a:ext uri="{96DAC541-7B7A-43D3-8B79-37D633B846F1}">
                <asvg:svgBlip xmlns:asvg="http://schemas.microsoft.com/office/drawing/2016/SVG/main" r:embed="rId233"/>
              </a:ext>
            </a:extLst>
          </a:blip>
          <a:stretch>
            <a:fillRect/>
          </a:stretch>
        </p:blipFill>
        <p:spPr>
          <a:xfrm>
            <a:off x="5263638" y="4784789"/>
            <a:ext cx="363969" cy="363969"/>
          </a:xfrm>
          <a:prstGeom prst="rect">
            <a:avLst/>
          </a:prstGeom>
        </p:spPr>
      </p:pic>
      <p:pic>
        <p:nvPicPr>
          <p:cNvPr id="208" name="Graphic 207">
            <a:extLst>
              <a:ext uri="{FF2B5EF4-FFF2-40B4-BE49-F238E27FC236}">
                <a16:creationId xmlns:a16="http://schemas.microsoft.com/office/drawing/2014/main" id="{BB42F68B-40D3-BDD7-0AB5-8D39BFAAD81F}"/>
              </a:ext>
            </a:extLst>
          </p:cNvPr>
          <p:cNvPicPr>
            <a:picLocks noChangeAspect="1"/>
          </p:cNvPicPr>
          <p:nvPr/>
        </p:nvPicPr>
        <p:blipFill>
          <a:blip r:embed="rId234">
            <a:extLst>
              <a:ext uri="{96DAC541-7B7A-43D3-8B79-37D633B846F1}">
                <asvg:svgBlip xmlns:asvg="http://schemas.microsoft.com/office/drawing/2016/SVG/main" r:embed="rId235"/>
              </a:ext>
            </a:extLst>
          </a:blip>
          <a:stretch>
            <a:fillRect/>
          </a:stretch>
        </p:blipFill>
        <p:spPr>
          <a:xfrm>
            <a:off x="6133156" y="4784789"/>
            <a:ext cx="363969" cy="363969"/>
          </a:xfrm>
          <a:prstGeom prst="rect">
            <a:avLst/>
          </a:prstGeom>
        </p:spPr>
      </p:pic>
      <p:pic>
        <p:nvPicPr>
          <p:cNvPr id="209" name="Graphic 208">
            <a:extLst>
              <a:ext uri="{FF2B5EF4-FFF2-40B4-BE49-F238E27FC236}">
                <a16:creationId xmlns:a16="http://schemas.microsoft.com/office/drawing/2014/main" id="{1BC81CF3-78AC-36C7-EF6E-A1C5023457F9}"/>
              </a:ext>
            </a:extLst>
          </p:cNvPr>
          <p:cNvPicPr>
            <a:picLocks noChangeAspect="1"/>
          </p:cNvPicPr>
          <p:nvPr/>
        </p:nvPicPr>
        <p:blipFill>
          <a:blip r:embed="rId236">
            <a:extLst>
              <a:ext uri="{96DAC541-7B7A-43D3-8B79-37D633B846F1}">
                <asvg:svgBlip xmlns:asvg="http://schemas.microsoft.com/office/drawing/2016/SVG/main" r:embed="rId237"/>
              </a:ext>
            </a:extLst>
          </a:blip>
          <a:stretch>
            <a:fillRect/>
          </a:stretch>
        </p:blipFill>
        <p:spPr>
          <a:xfrm>
            <a:off x="7620867" y="5313756"/>
            <a:ext cx="363969" cy="363969"/>
          </a:xfrm>
          <a:prstGeom prst="rect">
            <a:avLst/>
          </a:prstGeom>
        </p:spPr>
      </p:pic>
      <p:pic>
        <p:nvPicPr>
          <p:cNvPr id="210" name="Graphic 209">
            <a:extLst>
              <a:ext uri="{FF2B5EF4-FFF2-40B4-BE49-F238E27FC236}">
                <a16:creationId xmlns:a16="http://schemas.microsoft.com/office/drawing/2014/main" id="{3F41723E-2C9C-0584-97BC-EF511129AA1E}"/>
              </a:ext>
            </a:extLst>
          </p:cNvPr>
          <p:cNvPicPr>
            <a:picLocks noChangeAspect="1"/>
          </p:cNvPicPr>
          <p:nvPr/>
        </p:nvPicPr>
        <p:blipFill>
          <a:blip r:embed="rId238">
            <a:extLst>
              <a:ext uri="{96DAC541-7B7A-43D3-8B79-37D633B846F1}">
                <asvg:svgBlip xmlns:asvg="http://schemas.microsoft.com/office/drawing/2016/SVG/main" r:embed="rId239"/>
              </a:ext>
            </a:extLst>
          </a:blip>
          <a:stretch>
            <a:fillRect/>
          </a:stretch>
        </p:blipFill>
        <p:spPr>
          <a:xfrm>
            <a:off x="8035244" y="5313756"/>
            <a:ext cx="363969" cy="363969"/>
          </a:xfrm>
          <a:prstGeom prst="rect">
            <a:avLst/>
          </a:prstGeom>
        </p:spPr>
      </p:pic>
      <p:pic>
        <p:nvPicPr>
          <p:cNvPr id="222" name="Graphic 221">
            <a:extLst>
              <a:ext uri="{FF2B5EF4-FFF2-40B4-BE49-F238E27FC236}">
                <a16:creationId xmlns:a16="http://schemas.microsoft.com/office/drawing/2014/main" id="{7B3DD4DC-BBBD-47A7-3B4E-047C1B7FB484}"/>
              </a:ext>
            </a:extLst>
          </p:cNvPr>
          <p:cNvPicPr>
            <a:picLocks noChangeAspect="1"/>
          </p:cNvPicPr>
          <p:nvPr/>
        </p:nvPicPr>
        <p:blipFill>
          <a:blip r:embed="rId240">
            <a:extLst>
              <a:ext uri="{96DAC541-7B7A-43D3-8B79-37D633B846F1}">
                <asvg:svgBlip xmlns:asvg="http://schemas.microsoft.com/office/drawing/2016/SVG/main" r:embed="rId241"/>
              </a:ext>
            </a:extLst>
          </a:blip>
          <a:stretch>
            <a:fillRect/>
          </a:stretch>
        </p:blipFill>
        <p:spPr>
          <a:xfrm>
            <a:off x="11350270" y="5313756"/>
            <a:ext cx="363969" cy="363969"/>
          </a:xfrm>
          <a:prstGeom prst="rect">
            <a:avLst/>
          </a:prstGeom>
        </p:spPr>
      </p:pic>
      <p:pic>
        <p:nvPicPr>
          <p:cNvPr id="223" name="Graphic 222">
            <a:extLst>
              <a:ext uri="{FF2B5EF4-FFF2-40B4-BE49-F238E27FC236}">
                <a16:creationId xmlns:a16="http://schemas.microsoft.com/office/drawing/2014/main" id="{6A75ADA9-B389-F5A4-1179-3869EBA3BD90}"/>
              </a:ext>
            </a:extLst>
          </p:cNvPr>
          <p:cNvPicPr>
            <a:picLocks noChangeAspect="1"/>
          </p:cNvPicPr>
          <p:nvPr/>
        </p:nvPicPr>
        <p:blipFill>
          <a:blip r:embed="rId242">
            <a:extLst>
              <a:ext uri="{96DAC541-7B7A-43D3-8B79-37D633B846F1}">
                <asvg:svgBlip xmlns:asvg="http://schemas.microsoft.com/office/drawing/2016/SVG/main" r:embed="rId243"/>
              </a:ext>
            </a:extLst>
          </a:blip>
          <a:stretch>
            <a:fillRect/>
          </a:stretch>
        </p:blipFill>
        <p:spPr>
          <a:xfrm>
            <a:off x="10521508" y="5313756"/>
            <a:ext cx="363969" cy="363969"/>
          </a:xfrm>
          <a:prstGeom prst="rect">
            <a:avLst/>
          </a:prstGeom>
        </p:spPr>
      </p:pic>
      <p:pic>
        <p:nvPicPr>
          <p:cNvPr id="224" name="Graphic 223">
            <a:extLst>
              <a:ext uri="{FF2B5EF4-FFF2-40B4-BE49-F238E27FC236}">
                <a16:creationId xmlns:a16="http://schemas.microsoft.com/office/drawing/2014/main" id="{1D29D8C5-FD34-AB2E-401C-BF0E7434CBA7}"/>
              </a:ext>
            </a:extLst>
          </p:cNvPr>
          <p:cNvPicPr>
            <a:picLocks noChangeAspect="1"/>
          </p:cNvPicPr>
          <p:nvPr/>
        </p:nvPicPr>
        <p:blipFill>
          <a:blip r:embed="rId244">
            <a:extLst>
              <a:ext uri="{96DAC541-7B7A-43D3-8B79-37D633B846F1}">
                <asvg:svgBlip xmlns:asvg="http://schemas.microsoft.com/office/drawing/2016/SVG/main" r:embed="rId245"/>
              </a:ext>
            </a:extLst>
          </a:blip>
          <a:stretch>
            <a:fillRect/>
          </a:stretch>
        </p:blipFill>
        <p:spPr>
          <a:xfrm>
            <a:off x="10107131" y="5313756"/>
            <a:ext cx="363969" cy="363969"/>
          </a:xfrm>
          <a:prstGeom prst="rect">
            <a:avLst/>
          </a:prstGeom>
        </p:spPr>
      </p:pic>
      <p:pic>
        <p:nvPicPr>
          <p:cNvPr id="225" name="Graphic 224">
            <a:extLst>
              <a:ext uri="{FF2B5EF4-FFF2-40B4-BE49-F238E27FC236}">
                <a16:creationId xmlns:a16="http://schemas.microsoft.com/office/drawing/2014/main" id="{8421A8F3-9951-9A92-A2DA-37E5386B601B}"/>
              </a:ext>
            </a:extLst>
          </p:cNvPr>
          <p:cNvPicPr>
            <a:picLocks noChangeAspect="1"/>
          </p:cNvPicPr>
          <p:nvPr/>
        </p:nvPicPr>
        <p:blipFill>
          <a:blip r:embed="rId246">
            <a:extLst>
              <a:ext uri="{96DAC541-7B7A-43D3-8B79-37D633B846F1}">
                <asvg:svgBlip xmlns:asvg="http://schemas.microsoft.com/office/drawing/2016/SVG/main" r:embed="rId247"/>
              </a:ext>
            </a:extLst>
          </a:blip>
          <a:stretch>
            <a:fillRect/>
          </a:stretch>
        </p:blipFill>
        <p:spPr>
          <a:xfrm>
            <a:off x="10935885" y="5313756"/>
            <a:ext cx="363969" cy="363969"/>
          </a:xfrm>
          <a:prstGeom prst="rect">
            <a:avLst/>
          </a:prstGeom>
        </p:spPr>
      </p:pic>
      <p:pic>
        <p:nvPicPr>
          <p:cNvPr id="226" name="Graphic 225">
            <a:extLst>
              <a:ext uri="{FF2B5EF4-FFF2-40B4-BE49-F238E27FC236}">
                <a16:creationId xmlns:a16="http://schemas.microsoft.com/office/drawing/2014/main" id="{5C7C1DCE-37EA-CC30-4B76-E7C00EB8E100}"/>
              </a:ext>
            </a:extLst>
          </p:cNvPr>
          <p:cNvPicPr>
            <a:picLocks noChangeAspect="1"/>
          </p:cNvPicPr>
          <p:nvPr/>
        </p:nvPicPr>
        <p:blipFill>
          <a:blip r:embed="rId248">
            <a:extLst>
              <a:ext uri="{96DAC541-7B7A-43D3-8B79-37D633B846F1}">
                <asvg:svgBlip xmlns:asvg="http://schemas.microsoft.com/office/drawing/2016/SVG/main" r:embed="rId249"/>
              </a:ext>
            </a:extLst>
          </a:blip>
          <a:stretch>
            <a:fillRect/>
          </a:stretch>
        </p:blipFill>
        <p:spPr>
          <a:xfrm>
            <a:off x="2293843" y="2257918"/>
            <a:ext cx="363969" cy="363969"/>
          </a:xfrm>
          <a:prstGeom prst="rect">
            <a:avLst/>
          </a:prstGeom>
        </p:spPr>
      </p:pic>
      <p:pic>
        <p:nvPicPr>
          <p:cNvPr id="228" name="Graphic 227">
            <a:extLst>
              <a:ext uri="{FF2B5EF4-FFF2-40B4-BE49-F238E27FC236}">
                <a16:creationId xmlns:a16="http://schemas.microsoft.com/office/drawing/2014/main" id="{2C6388D3-DA5E-0937-F6EA-4EEAE82E7DF0}"/>
              </a:ext>
            </a:extLst>
          </p:cNvPr>
          <p:cNvPicPr>
            <a:picLocks noChangeAspect="1"/>
          </p:cNvPicPr>
          <p:nvPr/>
        </p:nvPicPr>
        <p:blipFill>
          <a:blip r:embed="rId250">
            <a:extLst>
              <a:ext uri="{96DAC541-7B7A-43D3-8B79-37D633B846F1}">
                <asvg:svgBlip xmlns:asvg="http://schemas.microsoft.com/office/drawing/2016/SVG/main" r:embed="rId251"/>
              </a:ext>
            </a:extLst>
          </a:blip>
          <a:stretch>
            <a:fillRect/>
          </a:stretch>
        </p:blipFill>
        <p:spPr>
          <a:xfrm>
            <a:off x="10889906" y="2263426"/>
            <a:ext cx="363969" cy="363969"/>
          </a:xfrm>
          <a:prstGeom prst="rect">
            <a:avLst/>
          </a:prstGeom>
        </p:spPr>
      </p:pic>
      <p:pic>
        <p:nvPicPr>
          <p:cNvPr id="230" name="Graphic 229">
            <a:extLst>
              <a:ext uri="{FF2B5EF4-FFF2-40B4-BE49-F238E27FC236}">
                <a16:creationId xmlns:a16="http://schemas.microsoft.com/office/drawing/2014/main" id="{DA70FBA3-A5E8-628C-79C5-E7970C77DEF7}"/>
              </a:ext>
            </a:extLst>
          </p:cNvPr>
          <p:cNvPicPr>
            <a:picLocks noChangeAspect="1"/>
          </p:cNvPicPr>
          <p:nvPr/>
        </p:nvPicPr>
        <p:blipFill>
          <a:blip r:embed="rId252">
            <a:extLst>
              <a:ext uri="{96DAC541-7B7A-43D3-8B79-37D633B846F1}">
                <asvg:svgBlip xmlns:asvg="http://schemas.microsoft.com/office/drawing/2016/SVG/main" r:embed="rId253"/>
              </a:ext>
            </a:extLst>
          </a:blip>
          <a:stretch>
            <a:fillRect/>
          </a:stretch>
        </p:blipFill>
        <p:spPr>
          <a:xfrm>
            <a:off x="7437433" y="4784789"/>
            <a:ext cx="363969" cy="363969"/>
          </a:xfrm>
          <a:prstGeom prst="rect">
            <a:avLst/>
          </a:prstGeom>
        </p:spPr>
      </p:pic>
      <p:pic>
        <p:nvPicPr>
          <p:cNvPr id="231" name="Graphic 230">
            <a:extLst>
              <a:ext uri="{FF2B5EF4-FFF2-40B4-BE49-F238E27FC236}">
                <a16:creationId xmlns:a16="http://schemas.microsoft.com/office/drawing/2014/main" id="{BE8ACDDE-7E81-2FDE-B3CD-A288A4A15CE5}"/>
              </a:ext>
            </a:extLst>
          </p:cNvPr>
          <p:cNvPicPr>
            <a:picLocks noChangeAspect="1"/>
          </p:cNvPicPr>
          <p:nvPr/>
        </p:nvPicPr>
        <p:blipFill>
          <a:blip r:embed="rId254">
            <a:extLst>
              <a:ext uri="{96DAC541-7B7A-43D3-8B79-37D633B846F1}">
                <asvg:svgBlip xmlns:asvg="http://schemas.microsoft.com/office/drawing/2016/SVG/main" r:embed="rId255"/>
              </a:ext>
            </a:extLst>
          </a:blip>
          <a:stretch>
            <a:fillRect/>
          </a:stretch>
        </p:blipFill>
        <p:spPr>
          <a:xfrm>
            <a:off x="6133156" y="3219671"/>
            <a:ext cx="363969" cy="363969"/>
          </a:xfrm>
          <a:prstGeom prst="rect">
            <a:avLst/>
          </a:prstGeom>
        </p:spPr>
      </p:pic>
      <p:pic>
        <p:nvPicPr>
          <p:cNvPr id="6" name="Graphic 5">
            <a:extLst>
              <a:ext uri="{FF2B5EF4-FFF2-40B4-BE49-F238E27FC236}">
                <a16:creationId xmlns:a16="http://schemas.microsoft.com/office/drawing/2014/main" id="{1D05DB90-2C3D-FE1A-BA8B-1AFA5AC16CC4}"/>
              </a:ext>
            </a:extLst>
          </p:cNvPr>
          <p:cNvPicPr>
            <a:picLocks noChangeAspect="1"/>
          </p:cNvPicPr>
          <p:nvPr/>
        </p:nvPicPr>
        <p:blipFill>
          <a:blip r:embed="rId256">
            <a:extLst>
              <a:ext uri="{96DAC541-7B7A-43D3-8B79-37D633B846F1}">
                <asvg:svgBlip xmlns:asvg="http://schemas.microsoft.com/office/drawing/2016/SVG/main" r:embed="rId257"/>
              </a:ext>
            </a:extLst>
          </a:blip>
          <a:stretch>
            <a:fillRect/>
          </a:stretch>
        </p:blipFill>
        <p:spPr>
          <a:xfrm>
            <a:off x="2291686" y="742063"/>
            <a:ext cx="363969" cy="363969"/>
          </a:xfrm>
          <a:prstGeom prst="rect">
            <a:avLst/>
          </a:prstGeom>
        </p:spPr>
      </p:pic>
      <p:pic>
        <p:nvPicPr>
          <p:cNvPr id="7" name="Graphic 6">
            <a:extLst>
              <a:ext uri="{FF2B5EF4-FFF2-40B4-BE49-F238E27FC236}">
                <a16:creationId xmlns:a16="http://schemas.microsoft.com/office/drawing/2014/main" id="{B7A59D01-B257-AC73-3036-FB98EF95C56F}"/>
              </a:ext>
            </a:extLst>
          </p:cNvPr>
          <p:cNvPicPr>
            <a:picLocks noChangeAspect="1"/>
          </p:cNvPicPr>
          <p:nvPr/>
        </p:nvPicPr>
        <p:blipFill>
          <a:blip r:embed="rId258">
            <a:extLst>
              <a:ext uri="{96DAC541-7B7A-43D3-8B79-37D633B846F1}">
                <asvg:svgBlip xmlns:asvg="http://schemas.microsoft.com/office/drawing/2016/SVG/main" r:embed="rId259"/>
              </a:ext>
            </a:extLst>
          </a:blip>
          <a:stretch>
            <a:fillRect/>
          </a:stretch>
        </p:blipFill>
        <p:spPr>
          <a:xfrm>
            <a:off x="1386488" y="742063"/>
            <a:ext cx="363969" cy="363969"/>
          </a:xfrm>
          <a:prstGeom prst="rect">
            <a:avLst/>
          </a:prstGeom>
        </p:spPr>
      </p:pic>
      <p:pic>
        <p:nvPicPr>
          <p:cNvPr id="9" name="Graphic 8">
            <a:extLst>
              <a:ext uri="{FF2B5EF4-FFF2-40B4-BE49-F238E27FC236}">
                <a16:creationId xmlns:a16="http://schemas.microsoft.com/office/drawing/2014/main" id="{B24B6CEE-6E5D-2AAE-AB22-478C9DDA7514}"/>
              </a:ext>
            </a:extLst>
          </p:cNvPr>
          <p:cNvPicPr>
            <a:picLocks noChangeAspect="1"/>
          </p:cNvPicPr>
          <p:nvPr/>
        </p:nvPicPr>
        <p:blipFill>
          <a:blip r:embed="rId260">
            <a:extLst>
              <a:ext uri="{96DAC541-7B7A-43D3-8B79-37D633B846F1}">
                <asvg:svgBlip xmlns:asvg="http://schemas.microsoft.com/office/drawing/2016/SVG/main" r:embed="rId261"/>
              </a:ext>
            </a:extLst>
          </a:blip>
          <a:stretch>
            <a:fillRect/>
          </a:stretch>
        </p:blipFill>
        <p:spPr>
          <a:xfrm>
            <a:off x="481290" y="742063"/>
            <a:ext cx="363969" cy="363969"/>
          </a:xfrm>
          <a:prstGeom prst="rect">
            <a:avLst/>
          </a:prstGeom>
        </p:spPr>
      </p:pic>
      <p:pic>
        <p:nvPicPr>
          <p:cNvPr id="10" name="Graphic 9">
            <a:extLst>
              <a:ext uri="{FF2B5EF4-FFF2-40B4-BE49-F238E27FC236}">
                <a16:creationId xmlns:a16="http://schemas.microsoft.com/office/drawing/2014/main" id="{E3BDF921-A476-56BE-E108-AF0D170D7AF6}"/>
              </a:ext>
            </a:extLst>
          </p:cNvPr>
          <p:cNvPicPr>
            <a:picLocks noChangeAspect="1"/>
          </p:cNvPicPr>
          <p:nvPr/>
        </p:nvPicPr>
        <p:blipFill>
          <a:blip r:embed="rId262">
            <a:extLst>
              <a:ext uri="{96DAC541-7B7A-43D3-8B79-37D633B846F1}">
                <asvg:svgBlip xmlns:asvg="http://schemas.microsoft.com/office/drawing/2016/SVG/main" r:embed="rId263"/>
              </a:ext>
            </a:extLst>
          </a:blip>
          <a:stretch>
            <a:fillRect/>
          </a:stretch>
        </p:blipFill>
        <p:spPr>
          <a:xfrm>
            <a:off x="933889" y="742063"/>
            <a:ext cx="363969" cy="363969"/>
          </a:xfrm>
          <a:prstGeom prst="rect">
            <a:avLst/>
          </a:prstGeom>
        </p:spPr>
      </p:pic>
      <p:pic>
        <p:nvPicPr>
          <p:cNvPr id="11" name="Graphic 10">
            <a:extLst>
              <a:ext uri="{FF2B5EF4-FFF2-40B4-BE49-F238E27FC236}">
                <a16:creationId xmlns:a16="http://schemas.microsoft.com/office/drawing/2014/main" id="{38E37264-3C39-4C94-9E99-846A4A42241D}"/>
              </a:ext>
            </a:extLst>
          </p:cNvPr>
          <p:cNvPicPr>
            <a:picLocks noChangeAspect="1"/>
          </p:cNvPicPr>
          <p:nvPr/>
        </p:nvPicPr>
        <p:blipFill>
          <a:blip r:embed="rId264">
            <a:extLst>
              <a:ext uri="{96DAC541-7B7A-43D3-8B79-37D633B846F1}">
                <asvg:svgBlip xmlns:asvg="http://schemas.microsoft.com/office/drawing/2016/SVG/main" r:embed="rId265"/>
              </a:ext>
            </a:extLst>
          </a:blip>
          <a:stretch>
            <a:fillRect/>
          </a:stretch>
        </p:blipFill>
        <p:spPr>
          <a:xfrm>
            <a:off x="1839087" y="742063"/>
            <a:ext cx="363969" cy="363969"/>
          </a:xfrm>
          <a:prstGeom prst="rect">
            <a:avLst/>
          </a:prstGeom>
        </p:spPr>
      </p:pic>
      <p:pic>
        <p:nvPicPr>
          <p:cNvPr id="12" name="Graphic 11">
            <a:extLst>
              <a:ext uri="{FF2B5EF4-FFF2-40B4-BE49-F238E27FC236}">
                <a16:creationId xmlns:a16="http://schemas.microsoft.com/office/drawing/2014/main" id="{B5B9D99C-2C57-5841-A65F-7496AE5F2627}"/>
              </a:ext>
            </a:extLst>
          </p:cNvPr>
          <p:cNvPicPr>
            <a:picLocks noChangeAspect="1"/>
          </p:cNvPicPr>
          <p:nvPr/>
        </p:nvPicPr>
        <p:blipFill>
          <a:blip r:embed="rId266">
            <a:extLst>
              <a:ext uri="{96DAC541-7B7A-43D3-8B79-37D633B846F1}">
                <asvg:svgBlip xmlns:asvg="http://schemas.microsoft.com/office/drawing/2016/SVG/main" r:embed="rId267"/>
              </a:ext>
            </a:extLst>
          </a:blip>
          <a:stretch>
            <a:fillRect/>
          </a:stretch>
        </p:blipFill>
        <p:spPr>
          <a:xfrm>
            <a:off x="3649483" y="742063"/>
            <a:ext cx="363969" cy="363969"/>
          </a:xfrm>
          <a:prstGeom prst="rect">
            <a:avLst/>
          </a:prstGeom>
        </p:spPr>
      </p:pic>
      <p:pic>
        <p:nvPicPr>
          <p:cNvPr id="13" name="Graphic 12">
            <a:extLst>
              <a:ext uri="{FF2B5EF4-FFF2-40B4-BE49-F238E27FC236}">
                <a16:creationId xmlns:a16="http://schemas.microsoft.com/office/drawing/2014/main" id="{1F9FB6FD-BB7F-6C81-F4E8-B86B84656D7F}"/>
              </a:ext>
            </a:extLst>
          </p:cNvPr>
          <p:cNvPicPr>
            <a:picLocks noChangeAspect="1"/>
          </p:cNvPicPr>
          <p:nvPr/>
        </p:nvPicPr>
        <p:blipFill>
          <a:blip r:embed="rId268">
            <a:extLst>
              <a:ext uri="{96DAC541-7B7A-43D3-8B79-37D633B846F1}">
                <asvg:svgBlip xmlns:asvg="http://schemas.microsoft.com/office/drawing/2016/SVG/main" r:embed="rId269"/>
              </a:ext>
            </a:extLst>
          </a:blip>
          <a:stretch>
            <a:fillRect/>
          </a:stretch>
        </p:blipFill>
        <p:spPr>
          <a:xfrm>
            <a:off x="3196884" y="742063"/>
            <a:ext cx="363969" cy="363969"/>
          </a:xfrm>
          <a:prstGeom prst="rect">
            <a:avLst/>
          </a:prstGeom>
        </p:spPr>
      </p:pic>
      <p:pic>
        <p:nvPicPr>
          <p:cNvPr id="14" name="Graphic 13">
            <a:extLst>
              <a:ext uri="{FF2B5EF4-FFF2-40B4-BE49-F238E27FC236}">
                <a16:creationId xmlns:a16="http://schemas.microsoft.com/office/drawing/2014/main" id="{F40C1EFE-E46D-C887-4E1B-2326D871C93E}"/>
              </a:ext>
            </a:extLst>
          </p:cNvPr>
          <p:cNvPicPr>
            <a:picLocks noChangeAspect="1"/>
          </p:cNvPicPr>
          <p:nvPr/>
        </p:nvPicPr>
        <p:blipFill>
          <a:blip r:embed="rId270">
            <a:extLst>
              <a:ext uri="{96DAC541-7B7A-43D3-8B79-37D633B846F1}">
                <asvg:svgBlip xmlns:asvg="http://schemas.microsoft.com/office/drawing/2016/SVG/main" r:embed="rId271"/>
              </a:ext>
            </a:extLst>
          </a:blip>
          <a:stretch>
            <a:fillRect/>
          </a:stretch>
        </p:blipFill>
        <p:spPr>
          <a:xfrm>
            <a:off x="2744285" y="742063"/>
            <a:ext cx="363969" cy="363969"/>
          </a:xfrm>
          <a:prstGeom prst="rect">
            <a:avLst/>
          </a:prstGeom>
        </p:spPr>
      </p:pic>
      <p:pic>
        <p:nvPicPr>
          <p:cNvPr id="15" name="Graphic 14">
            <a:extLst>
              <a:ext uri="{FF2B5EF4-FFF2-40B4-BE49-F238E27FC236}">
                <a16:creationId xmlns:a16="http://schemas.microsoft.com/office/drawing/2014/main" id="{1E43F74D-E133-D6B5-30D8-3FD9A6E84C06}"/>
              </a:ext>
            </a:extLst>
          </p:cNvPr>
          <p:cNvPicPr>
            <a:picLocks noChangeAspect="1"/>
          </p:cNvPicPr>
          <p:nvPr/>
        </p:nvPicPr>
        <p:blipFill>
          <a:blip r:embed="rId272">
            <a:extLst>
              <a:ext uri="{96DAC541-7B7A-43D3-8B79-37D633B846F1}">
                <asvg:svgBlip xmlns:asvg="http://schemas.microsoft.com/office/drawing/2016/SVG/main" r:embed="rId273"/>
              </a:ext>
            </a:extLst>
          </a:blip>
          <a:stretch>
            <a:fillRect/>
          </a:stretch>
        </p:blipFill>
        <p:spPr>
          <a:xfrm>
            <a:off x="4102082" y="742063"/>
            <a:ext cx="363969" cy="363969"/>
          </a:xfrm>
          <a:prstGeom prst="rect">
            <a:avLst/>
          </a:prstGeom>
        </p:spPr>
      </p:pic>
      <p:pic>
        <p:nvPicPr>
          <p:cNvPr id="16" name="Graphic 15">
            <a:extLst>
              <a:ext uri="{FF2B5EF4-FFF2-40B4-BE49-F238E27FC236}">
                <a16:creationId xmlns:a16="http://schemas.microsoft.com/office/drawing/2014/main" id="{696B66E1-49E5-9E44-F5B4-C2F56438F084}"/>
              </a:ext>
            </a:extLst>
          </p:cNvPr>
          <p:cNvPicPr>
            <a:picLocks noChangeAspect="1"/>
          </p:cNvPicPr>
          <p:nvPr/>
        </p:nvPicPr>
        <p:blipFill>
          <a:blip r:embed="rId274">
            <a:extLst>
              <a:ext uri="{96DAC541-7B7A-43D3-8B79-37D633B846F1}">
                <asvg:svgBlip xmlns:asvg="http://schemas.microsoft.com/office/drawing/2016/SVG/main" r:embed="rId275"/>
              </a:ext>
            </a:extLst>
          </a:blip>
          <a:stretch>
            <a:fillRect/>
          </a:stretch>
        </p:blipFill>
        <p:spPr>
          <a:xfrm>
            <a:off x="4554681" y="742063"/>
            <a:ext cx="363969" cy="363969"/>
          </a:xfrm>
          <a:prstGeom prst="rect">
            <a:avLst/>
          </a:prstGeom>
        </p:spPr>
      </p:pic>
      <p:pic>
        <p:nvPicPr>
          <p:cNvPr id="17" name="Graphic 16">
            <a:extLst>
              <a:ext uri="{FF2B5EF4-FFF2-40B4-BE49-F238E27FC236}">
                <a16:creationId xmlns:a16="http://schemas.microsoft.com/office/drawing/2014/main" id="{2AA75899-F2F8-B48C-CDAF-B81E89468067}"/>
              </a:ext>
            </a:extLst>
          </p:cNvPr>
          <p:cNvPicPr>
            <a:picLocks noChangeAspect="1"/>
          </p:cNvPicPr>
          <p:nvPr/>
        </p:nvPicPr>
        <p:blipFill>
          <a:blip r:embed="rId276">
            <a:extLst>
              <a:ext uri="{96DAC541-7B7A-43D3-8B79-37D633B846F1}">
                <asvg:svgBlip xmlns:asvg="http://schemas.microsoft.com/office/drawing/2016/SVG/main" r:embed="rId277"/>
              </a:ext>
            </a:extLst>
          </a:blip>
          <a:stretch>
            <a:fillRect/>
          </a:stretch>
        </p:blipFill>
        <p:spPr>
          <a:xfrm>
            <a:off x="5007280" y="742063"/>
            <a:ext cx="363969" cy="363969"/>
          </a:xfrm>
          <a:prstGeom prst="rect">
            <a:avLst/>
          </a:prstGeom>
        </p:spPr>
      </p:pic>
      <p:pic>
        <p:nvPicPr>
          <p:cNvPr id="18" name="Graphic 17">
            <a:extLst>
              <a:ext uri="{FF2B5EF4-FFF2-40B4-BE49-F238E27FC236}">
                <a16:creationId xmlns:a16="http://schemas.microsoft.com/office/drawing/2014/main" id="{22CDE515-78D3-B429-7316-5D811744D508}"/>
              </a:ext>
            </a:extLst>
          </p:cNvPr>
          <p:cNvPicPr>
            <a:picLocks noChangeAspect="1"/>
          </p:cNvPicPr>
          <p:nvPr/>
        </p:nvPicPr>
        <p:blipFill>
          <a:blip r:embed="rId278">
            <a:extLst>
              <a:ext uri="{96DAC541-7B7A-43D3-8B79-37D633B846F1}">
                <asvg:svgBlip xmlns:asvg="http://schemas.microsoft.com/office/drawing/2016/SVG/main" r:embed="rId279"/>
              </a:ext>
            </a:extLst>
          </a:blip>
          <a:stretch>
            <a:fillRect/>
          </a:stretch>
        </p:blipFill>
        <p:spPr>
          <a:xfrm>
            <a:off x="5459879" y="742063"/>
            <a:ext cx="363969" cy="363969"/>
          </a:xfrm>
          <a:prstGeom prst="rect">
            <a:avLst/>
          </a:prstGeom>
        </p:spPr>
      </p:pic>
      <p:pic>
        <p:nvPicPr>
          <p:cNvPr id="19" name="Graphic 18">
            <a:extLst>
              <a:ext uri="{FF2B5EF4-FFF2-40B4-BE49-F238E27FC236}">
                <a16:creationId xmlns:a16="http://schemas.microsoft.com/office/drawing/2014/main" id="{02A77ADA-E09C-EAD1-1D15-7FD27438C137}"/>
              </a:ext>
            </a:extLst>
          </p:cNvPr>
          <p:cNvPicPr>
            <a:picLocks noChangeAspect="1"/>
          </p:cNvPicPr>
          <p:nvPr/>
        </p:nvPicPr>
        <p:blipFill>
          <a:blip r:embed="rId280">
            <a:extLst>
              <a:ext uri="{96DAC541-7B7A-43D3-8B79-37D633B846F1}">
                <asvg:svgBlip xmlns:asvg="http://schemas.microsoft.com/office/drawing/2016/SVG/main" r:embed="rId281"/>
              </a:ext>
            </a:extLst>
          </a:blip>
          <a:stretch>
            <a:fillRect/>
          </a:stretch>
        </p:blipFill>
        <p:spPr>
          <a:xfrm>
            <a:off x="5912478" y="742063"/>
            <a:ext cx="363969" cy="363969"/>
          </a:xfrm>
          <a:prstGeom prst="rect">
            <a:avLst/>
          </a:prstGeom>
        </p:spPr>
      </p:pic>
      <p:pic>
        <p:nvPicPr>
          <p:cNvPr id="20" name="Graphic 19">
            <a:extLst>
              <a:ext uri="{FF2B5EF4-FFF2-40B4-BE49-F238E27FC236}">
                <a16:creationId xmlns:a16="http://schemas.microsoft.com/office/drawing/2014/main" id="{8FFF6513-AE0D-FC59-1F9D-649BB9FD7343}"/>
              </a:ext>
            </a:extLst>
          </p:cNvPr>
          <p:cNvPicPr>
            <a:picLocks noChangeAspect="1"/>
          </p:cNvPicPr>
          <p:nvPr/>
        </p:nvPicPr>
        <p:blipFill>
          <a:blip r:embed="rId282">
            <a:extLst>
              <a:ext uri="{96DAC541-7B7A-43D3-8B79-37D633B846F1}">
                <asvg:svgBlip xmlns:asvg="http://schemas.microsoft.com/office/drawing/2016/SVG/main" r:embed="rId283"/>
              </a:ext>
            </a:extLst>
          </a:blip>
          <a:stretch>
            <a:fillRect/>
          </a:stretch>
        </p:blipFill>
        <p:spPr>
          <a:xfrm>
            <a:off x="6817676" y="730277"/>
            <a:ext cx="363969" cy="363969"/>
          </a:xfrm>
          <a:prstGeom prst="rect">
            <a:avLst/>
          </a:prstGeom>
        </p:spPr>
      </p:pic>
      <p:pic>
        <p:nvPicPr>
          <p:cNvPr id="21" name="Graphic 20">
            <a:extLst>
              <a:ext uri="{FF2B5EF4-FFF2-40B4-BE49-F238E27FC236}">
                <a16:creationId xmlns:a16="http://schemas.microsoft.com/office/drawing/2014/main" id="{DB93FEB5-E01A-5441-1A92-61A464C7B517}"/>
              </a:ext>
            </a:extLst>
          </p:cNvPr>
          <p:cNvPicPr>
            <a:picLocks noChangeAspect="1"/>
          </p:cNvPicPr>
          <p:nvPr/>
        </p:nvPicPr>
        <p:blipFill>
          <a:blip r:embed="rId284">
            <a:extLst>
              <a:ext uri="{96DAC541-7B7A-43D3-8B79-37D633B846F1}">
                <asvg:svgBlip xmlns:asvg="http://schemas.microsoft.com/office/drawing/2016/SVG/main" r:embed="rId285"/>
              </a:ext>
            </a:extLst>
          </a:blip>
          <a:stretch>
            <a:fillRect/>
          </a:stretch>
        </p:blipFill>
        <p:spPr>
          <a:xfrm>
            <a:off x="7722874" y="756044"/>
            <a:ext cx="363969" cy="363969"/>
          </a:xfrm>
          <a:prstGeom prst="rect">
            <a:avLst/>
          </a:prstGeom>
        </p:spPr>
      </p:pic>
      <p:pic>
        <p:nvPicPr>
          <p:cNvPr id="22" name="Graphic 21">
            <a:extLst>
              <a:ext uri="{FF2B5EF4-FFF2-40B4-BE49-F238E27FC236}">
                <a16:creationId xmlns:a16="http://schemas.microsoft.com/office/drawing/2014/main" id="{FADC8D50-9835-D89E-4863-D31A545BF385}"/>
              </a:ext>
            </a:extLst>
          </p:cNvPr>
          <p:cNvPicPr>
            <a:picLocks noChangeAspect="1"/>
          </p:cNvPicPr>
          <p:nvPr/>
        </p:nvPicPr>
        <p:blipFill>
          <a:blip r:embed="rId286">
            <a:extLst>
              <a:ext uri="{96DAC541-7B7A-43D3-8B79-37D633B846F1}">
                <asvg:svgBlip xmlns:asvg="http://schemas.microsoft.com/office/drawing/2016/SVG/main" r:embed="rId287"/>
              </a:ext>
            </a:extLst>
          </a:blip>
          <a:stretch>
            <a:fillRect/>
          </a:stretch>
        </p:blipFill>
        <p:spPr>
          <a:xfrm>
            <a:off x="7270275" y="756044"/>
            <a:ext cx="363969" cy="363969"/>
          </a:xfrm>
          <a:prstGeom prst="rect">
            <a:avLst/>
          </a:prstGeom>
        </p:spPr>
      </p:pic>
      <p:pic>
        <p:nvPicPr>
          <p:cNvPr id="25" name="Graphic 24">
            <a:extLst>
              <a:ext uri="{FF2B5EF4-FFF2-40B4-BE49-F238E27FC236}">
                <a16:creationId xmlns:a16="http://schemas.microsoft.com/office/drawing/2014/main" id="{D22E31BD-7415-D4A6-0FF8-5606280C787E}"/>
              </a:ext>
            </a:extLst>
          </p:cNvPr>
          <p:cNvPicPr>
            <a:picLocks noChangeAspect="1"/>
          </p:cNvPicPr>
          <p:nvPr/>
        </p:nvPicPr>
        <p:blipFill>
          <a:blip r:embed="rId288">
            <a:extLst>
              <a:ext uri="{96DAC541-7B7A-43D3-8B79-37D633B846F1}">
                <asvg:svgBlip xmlns:asvg="http://schemas.microsoft.com/office/drawing/2016/SVG/main" r:embed="rId289"/>
              </a:ext>
            </a:extLst>
          </a:blip>
          <a:stretch>
            <a:fillRect/>
          </a:stretch>
        </p:blipFill>
        <p:spPr>
          <a:xfrm>
            <a:off x="8175473" y="756044"/>
            <a:ext cx="363969" cy="363969"/>
          </a:xfrm>
          <a:prstGeom prst="rect">
            <a:avLst/>
          </a:prstGeom>
        </p:spPr>
      </p:pic>
      <p:pic>
        <p:nvPicPr>
          <p:cNvPr id="26" name="Graphic 25">
            <a:extLst>
              <a:ext uri="{FF2B5EF4-FFF2-40B4-BE49-F238E27FC236}">
                <a16:creationId xmlns:a16="http://schemas.microsoft.com/office/drawing/2014/main" id="{44CE63E8-49E3-0A60-E6C6-426BD956DE9E}"/>
              </a:ext>
            </a:extLst>
          </p:cNvPr>
          <p:cNvPicPr>
            <a:picLocks noChangeAspect="1"/>
          </p:cNvPicPr>
          <p:nvPr/>
        </p:nvPicPr>
        <p:blipFill>
          <a:blip r:embed="rId290">
            <a:extLst>
              <a:ext uri="{96DAC541-7B7A-43D3-8B79-37D633B846F1}">
                <asvg:svgBlip xmlns:asvg="http://schemas.microsoft.com/office/drawing/2016/SVG/main" r:embed="rId291"/>
              </a:ext>
            </a:extLst>
          </a:blip>
          <a:stretch>
            <a:fillRect/>
          </a:stretch>
        </p:blipFill>
        <p:spPr>
          <a:xfrm>
            <a:off x="8628072" y="756044"/>
            <a:ext cx="363969" cy="363969"/>
          </a:xfrm>
          <a:prstGeom prst="rect">
            <a:avLst/>
          </a:prstGeom>
        </p:spPr>
      </p:pic>
      <p:pic>
        <p:nvPicPr>
          <p:cNvPr id="27" name="Graphic 26">
            <a:extLst>
              <a:ext uri="{FF2B5EF4-FFF2-40B4-BE49-F238E27FC236}">
                <a16:creationId xmlns:a16="http://schemas.microsoft.com/office/drawing/2014/main" id="{00C4DE91-8105-866C-AD49-68F9B38F4D5B}"/>
              </a:ext>
            </a:extLst>
          </p:cNvPr>
          <p:cNvPicPr>
            <a:picLocks noChangeAspect="1"/>
          </p:cNvPicPr>
          <p:nvPr/>
        </p:nvPicPr>
        <p:blipFill>
          <a:blip r:embed="rId292">
            <a:extLst>
              <a:ext uri="{96DAC541-7B7A-43D3-8B79-37D633B846F1}">
                <asvg:svgBlip xmlns:asvg="http://schemas.microsoft.com/office/drawing/2016/SVG/main" r:embed="rId293"/>
              </a:ext>
            </a:extLst>
          </a:blip>
          <a:stretch>
            <a:fillRect/>
          </a:stretch>
        </p:blipFill>
        <p:spPr>
          <a:xfrm>
            <a:off x="9533270" y="742063"/>
            <a:ext cx="363969" cy="363969"/>
          </a:xfrm>
          <a:prstGeom prst="rect">
            <a:avLst/>
          </a:prstGeom>
        </p:spPr>
      </p:pic>
      <p:pic>
        <p:nvPicPr>
          <p:cNvPr id="28" name="Graphic 27">
            <a:extLst>
              <a:ext uri="{FF2B5EF4-FFF2-40B4-BE49-F238E27FC236}">
                <a16:creationId xmlns:a16="http://schemas.microsoft.com/office/drawing/2014/main" id="{B1082F9C-6E65-750B-0622-D4C105D6D3A2}"/>
              </a:ext>
            </a:extLst>
          </p:cNvPr>
          <p:cNvPicPr>
            <a:picLocks noChangeAspect="1"/>
          </p:cNvPicPr>
          <p:nvPr/>
        </p:nvPicPr>
        <p:blipFill>
          <a:blip r:embed="rId294">
            <a:extLst>
              <a:ext uri="{96DAC541-7B7A-43D3-8B79-37D633B846F1}">
                <asvg:svgBlip xmlns:asvg="http://schemas.microsoft.com/office/drawing/2016/SVG/main" r:embed="rId295"/>
              </a:ext>
            </a:extLst>
          </a:blip>
          <a:stretch>
            <a:fillRect/>
          </a:stretch>
        </p:blipFill>
        <p:spPr>
          <a:xfrm>
            <a:off x="6365077" y="756044"/>
            <a:ext cx="363969" cy="363969"/>
          </a:xfrm>
          <a:prstGeom prst="rect">
            <a:avLst/>
          </a:prstGeom>
        </p:spPr>
      </p:pic>
      <p:pic>
        <p:nvPicPr>
          <p:cNvPr id="32" name="Graphic 31">
            <a:extLst>
              <a:ext uri="{FF2B5EF4-FFF2-40B4-BE49-F238E27FC236}">
                <a16:creationId xmlns:a16="http://schemas.microsoft.com/office/drawing/2014/main" id="{35F0189F-72DF-F6BC-2795-BBC49C5B4E56}"/>
              </a:ext>
            </a:extLst>
          </p:cNvPr>
          <p:cNvPicPr>
            <a:picLocks noChangeAspect="1"/>
          </p:cNvPicPr>
          <p:nvPr/>
        </p:nvPicPr>
        <p:blipFill>
          <a:blip r:embed="rId296">
            <a:extLst>
              <a:ext uri="{96DAC541-7B7A-43D3-8B79-37D633B846F1}">
                <asvg:svgBlip xmlns:asvg="http://schemas.microsoft.com/office/drawing/2016/SVG/main" r:embed="rId297"/>
              </a:ext>
            </a:extLst>
          </a:blip>
          <a:stretch>
            <a:fillRect/>
          </a:stretch>
        </p:blipFill>
        <p:spPr>
          <a:xfrm>
            <a:off x="11343659" y="756044"/>
            <a:ext cx="363969" cy="363969"/>
          </a:xfrm>
          <a:prstGeom prst="rect">
            <a:avLst/>
          </a:prstGeom>
        </p:spPr>
      </p:pic>
      <p:pic>
        <p:nvPicPr>
          <p:cNvPr id="33" name="Graphic 32">
            <a:extLst>
              <a:ext uri="{FF2B5EF4-FFF2-40B4-BE49-F238E27FC236}">
                <a16:creationId xmlns:a16="http://schemas.microsoft.com/office/drawing/2014/main" id="{895E447F-39F0-BF92-1206-AD838042339F}"/>
              </a:ext>
            </a:extLst>
          </p:cNvPr>
          <p:cNvPicPr>
            <a:picLocks noChangeAspect="1"/>
          </p:cNvPicPr>
          <p:nvPr/>
        </p:nvPicPr>
        <p:blipFill>
          <a:blip r:embed="rId298">
            <a:extLst>
              <a:ext uri="{96DAC541-7B7A-43D3-8B79-37D633B846F1}">
                <asvg:svgBlip xmlns:asvg="http://schemas.microsoft.com/office/drawing/2016/SVG/main" r:embed="rId299"/>
              </a:ext>
            </a:extLst>
          </a:blip>
          <a:stretch>
            <a:fillRect/>
          </a:stretch>
        </p:blipFill>
        <p:spPr>
          <a:xfrm>
            <a:off x="10438468" y="756044"/>
            <a:ext cx="363969" cy="363969"/>
          </a:xfrm>
          <a:prstGeom prst="rect">
            <a:avLst/>
          </a:prstGeom>
        </p:spPr>
      </p:pic>
      <p:pic>
        <p:nvPicPr>
          <p:cNvPr id="34" name="Graphic 33">
            <a:extLst>
              <a:ext uri="{FF2B5EF4-FFF2-40B4-BE49-F238E27FC236}">
                <a16:creationId xmlns:a16="http://schemas.microsoft.com/office/drawing/2014/main" id="{42BDCCED-F9B8-D491-5CCB-42D1101D79F6}"/>
              </a:ext>
            </a:extLst>
          </p:cNvPr>
          <p:cNvPicPr>
            <a:picLocks noChangeAspect="1"/>
          </p:cNvPicPr>
          <p:nvPr/>
        </p:nvPicPr>
        <p:blipFill>
          <a:blip r:embed="rId300">
            <a:extLst>
              <a:ext uri="{96DAC541-7B7A-43D3-8B79-37D633B846F1}">
                <asvg:svgBlip xmlns:asvg="http://schemas.microsoft.com/office/drawing/2016/SVG/main" r:embed="rId301"/>
              </a:ext>
            </a:extLst>
          </a:blip>
          <a:stretch>
            <a:fillRect/>
          </a:stretch>
        </p:blipFill>
        <p:spPr>
          <a:xfrm>
            <a:off x="10891067" y="756044"/>
            <a:ext cx="363969" cy="363969"/>
          </a:xfrm>
          <a:prstGeom prst="rect">
            <a:avLst/>
          </a:prstGeom>
        </p:spPr>
      </p:pic>
      <p:pic>
        <p:nvPicPr>
          <p:cNvPr id="35" name="Graphic 34">
            <a:extLst>
              <a:ext uri="{FF2B5EF4-FFF2-40B4-BE49-F238E27FC236}">
                <a16:creationId xmlns:a16="http://schemas.microsoft.com/office/drawing/2014/main" id="{66D3BD7D-D8CE-3C0F-8716-0B465939C966}"/>
              </a:ext>
            </a:extLst>
          </p:cNvPr>
          <p:cNvPicPr>
            <a:picLocks noChangeAspect="1"/>
          </p:cNvPicPr>
          <p:nvPr/>
        </p:nvPicPr>
        <p:blipFill>
          <a:blip r:embed="rId302">
            <a:extLst>
              <a:ext uri="{96DAC541-7B7A-43D3-8B79-37D633B846F1}">
                <asvg:svgBlip xmlns:asvg="http://schemas.microsoft.com/office/drawing/2016/SVG/main" r:embed="rId303"/>
              </a:ext>
            </a:extLst>
          </a:blip>
          <a:stretch>
            <a:fillRect/>
          </a:stretch>
        </p:blipFill>
        <p:spPr>
          <a:xfrm>
            <a:off x="9080671" y="756044"/>
            <a:ext cx="363969" cy="363969"/>
          </a:xfrm>
          <a:prstGeom prst="rect">
            <a:avLst/>
          </a:prstGeom>
        </p:spPr>
      </p:pic>
      <p:pic>
        <p:nvPicPr>
          <p:cNvPr id="37" name="Graphic 36">
            <a:extLst>
              <a:ext uri="{FF2B5EF4-FFF2-40B4-BE49-F238E27FC236}">
                <a16:creationId xmlns:a16="http://schemas.microsoft.com/office/drawing/2014/main" id="{4CFE717C-193B-E064-7CB8-28D0E6460550}"/>
              </a:ext>
            </a:extLst>
          </p:cNvPr>
          <p:cNvPicPr>
            <a:picLocks noChangeAspect="1"/>
          </p:cNvPicPr>
          <p:nvPr/>
        </p:nvPicPr>
        <p:blipFill>
          <a:blip r:embed="rId304">
            <a:extLst>
              <a:ext uri="{96DAC541-7B7A-43D3-8B79-37D633B846F1}">
                <asvg:svgBlip xmlns:asvg="http://schemas.microsoft.com/office/drawing/2016/SVG/main" r:embed="rId305"/>
              </a:ext>
            </a:extLst>
          </a:blip>
          <a:stretch>
            <a:fillRect/>
          </a:stretch>
        </p:blipFill>
        <p:spPr>
          <a:xfrm>
            <a:off x="9985869" y="756044"/>
            <a:ext cx="363969" cy="363969"/>
          </a:xfrm>
          <a:prstGeom prst="rect">
            <a:avLst/>
          </a:prstGeom>
        </p:spPr>
      </p:pic>
      <p:pic>
        <p:nvPicPr>
          <p:cNvPr id="38" name="Graphic 37">
            <a:extLst>
              <a:ext uri="{FF2B5EF4-FFF2-40B4-BE49-F238E27FC236}">
                <a16:creationId xmlns:a16="http://schemas.microsoft.com/office/drawing/2014/main" id="{4A1B9672-410D-C707-B459-CB3A8021E4C3}"/>
              </a:ext>
            </a:extLst>
          </p:cNvPr>
          <p:cNvPicPr>
            <a:picLocks noChangeAspect="1"/>
          </p:cNvPicPr>
          <p:nvPr/>
        </p:nvPicPr>
        <p:blipFill>
          <a:blip r:embed="rId306">
            <a:extLst>
              <a:ext uri="{96DAC541-7B7A-43D3-8B79-37D633B846F1}">
                <asvg:svgBlip xmlns:asvg="http://schemas.microsoft.com/office/drawing/2016/SVG/main" r:embed="rId307"/>
              </a:ext>
            </a:extLst>
          </a:blip>
          <a:stretch>
            <a:fillRect/>
          </a:stretch>
        </p:blipFill>
        <p:spPr>
          <a:xfrm>
            <a:off x="4554681" y="1244992"/>
            <a:ext cx="363969" cy="363969"/>
          </a:xfrm>
          <a:prstGeom prst="rect">
            <a:avLst/>
          </a:prstGeom>
        </p:spPr>
      </p:pic>
      <p:pic>
        <p:nvPicPr>
          <p:cNvPr id="39" name="Graphic 38">
            <a:extLst>
              <a:ext uri="{FF2B5EF4-FFF2-40B4-BE49-F238E27FC236}">
                <a16:creationId xmlns:a16="http://schemas.microsoft.com/office/drawing/2014/main" id="{573ACBD6-A4FA-B0A6-312A-63DC9FD0121B}"/>
              </a:ext>
            </a:extLst>
          </p:cNvPr>
          <p:cNvPicPr>
            <a:picLocks noChangeAspect="1"/>
          </p:cNvPicPr>
          <p:nvPr/>
        </p:nvPicPr>
        <p:blipFill>
          <a:blip r:embed="rId308">
            <a:extLst>
              <a:ext uri="{96DAC541-7B7A-43D3-8B79-37D633B846F1}">
                <asvg:svgBlip xmlns:asvg="http://schemas.microsoft.com/office/drawing/2016/SVG/main" r:embed="rId309"/>
              </a:ext>
            </a:extLst>
          </a:blip>
          <a:stretch>
            <a:fillRect/>
          </a:stretch>
        </p:blipFill>
        <p:spPr>
          <a:xfrm>
            <a:off x="4102082" y="1244992"/>
            <a:ext cx="363969" cy="363969"/>
          </a:xfrm>
          <a:prstGeom prst="rect">
            <a:avLst/>
          </a:prstGeom>
        </p:spPr>
      </p:pic>
      <p:pic>
        <p:nvPicPr>
          <p:cNvPr id="40" name="Graphic 39">
            <a:extLst>
              <a:ext uri="{FF2B5EF4-FFF2-40B4-BE49-F238E27FC236}">
                <a16:creationId xmlns:a16="http://schemas.microsoft.com/office/drawing/2014/main" id="{27B8FCB8-D469-E634-86AB-6A29E42F2654}"/>
              </a:ext>
            </a:extLst>
          </p:cNvPr>
          <p:cNvPicPr>
            <a:picLocks noChangeAspect="1"/>
          </p:cNvPicPr>
          <p:nvPr/>
        </p:nvPicPr>
        <p:blipFill>
          <a:blip r:embed="rId310">
            <a:extLst>
              <a:ext uri="{96DAC541-7B7A-43D3-8B79-37D633B846F1}">
                <asvg:svgBlip xmlns:asvg="http://schemas.microsoft.com/office/drawing/2016/SVG/main" r:embed="rId311"/>
              </a:ext>
            </a:extLst>
          </a:blip>
          <a:stretch>
            <a:fillRect/>
          </a:stretch>
        </p:blipFill>
        <p:spPr>
          <a:xfrm>
            <a:off x="3649483" y="1244992"/>
            <a:ext cx="363969" cy="363969"/>
          </a:xfrm>
          <a:prstGeom prst="rect">
            <a:avLst/>
          </a:prstGeom>
        </p:spPr>
      </p:pic>
      <p:pic>
        <p:nvPicPr>
          <p:cNvPr id="41" name="Graphic 40">
            <a:extLst>
              <a:ext uri="{FF2B5EF4-FFF2-40B4-BE49-F238E27FC236}">
                <a16:creationId xmlns:a16="http://schemas.microsoft.com/office/drawing/2014/main" id="{53D198FA-2A17-B8E5-9486-80A339F3398D}"/>
              </a:ext>
            </a:extLst>
          </p:cNvPr>
          <p:cNvPicPr>
            <a:picLocks noChangeAspect="1"/>
          </p:cNvPicPr>
          <p:nvPr/>
        </p:nvPicPr>
        <p:blipFill>
          <a:blip r:embed="rId312">
            <a:extLst>
              <a:ext uri="{96DAC541-7B7A-43D3-8B79-37D633B846F1}">
                <asvg:svgBlip xmlns:asvg="http://schemas.microsoft.com/office/drawing/2016/SVG/main" r:embed="rId313"/>
              </a:ext>
            </a:extLst>
          </a:blip>
          <a:stretch>
            <a:fillRect/>
          </a:stretch>
        </p:blipFill>
        <p:spPr>
          <a:xfrm>
            <a:off x="5459879" y="1244992"/>
            <a:ext cx="363969" cy="363969"/>
          </a:xfrm>
          <a:prstGeom prst="rect">
            <a:avLst/>
          </a:prstGeom>
        </p:spPr>
      </p:pic>
      <p:pic>
        <p:nvPicPr>
          <p:cNvPr id="42" name="Graphic 41">
            <a:extLst>
              <a:ext uri="{FF2B5EF4-FFF2-40B4-BE49-F238E27FC236}">
                <a16:creationId xmlns:a16="http://schemas.microsoft.com/office/drawing/2014/main" id="{147D58CC-B8F0-FD8C-E5A0-1417DA812268}"/>
              </a:ext>
            </a:extLst>
          </p:cNvPr>
          <p:cNvPicPr>
            <a:picLocks noChangeAspect="1"/>
          </p:cNvPicPr>
          <p:nvPr/>
        </p:nvPicPr>
        <p:blipFill>
          <a:blip r:embed="rId314">
            <a:extLst>
              <a:ext uri="{96DAC541-7B7A-43D3-8B79-37D633B846F1}">
                <asvg:svgBlip xmlns:asvg="http://schemas.microsoft.com/office/drawing/2016/SVG/main" r:embed="rId315"/>
              </a:ext>
            </a:extLst>
          </a:blip>
          <a:stretch>
            <a:fillRect/>
          </a:stretch>
        </p:blipFill>
        <p:spPr>
          <a:xfrm>
            <a:off x="3196884" y="1244992"/>
            <a:ext cx="363969" cy="363969"/>
          </a:xfrm>
          <a:prstGeom prst="rect">
            <a:avLst/>
          </a:prstGeom>
        </p:spPr>
      </p:pic>
      <p:pic>
        <p:nvPicPr>
          <p:cNvPr id="43" name="Graphic 42">
            <a:extLst>
              <a:ext uri="{FF2B5EF4-FFF2-40B4-BE49-F238E27FC236}">
                <a16:creationId xmlns:a16="http://schemas.microsoft.com/office/drawing/2014/main" id="{13A23F4F-7DFB-A2BF-9406-757C64547B26}"/>
              </a:ext>
            </a:extLst>
          </p:cNvPr>
          <p:cNvPicPr>
            <a:picLocks noChangeAspect="1"/>
          </p:cNvPicPr>
          <p:nvPr/>
        </p:nvPicPr>
        <p:blipFill>
          <a:blip r:embed="rId316">
            <a:extLst>
              <a:ext uri="{96DAC541-7B7A-43D3-8B79-37D633B846F1}">
                <asvg:svgBlip xmlns:asvg="http://schemas.microsoft.com/office/drawing/2016/SVG/main" r:embed="rId317"/>
              </a:ext>
            </a:extLst>
          </a:blip>
          <a:stretch>
            <a:fillRect/>
          </a:stretch>
        </p:blipFill>
        <p:spPr>
          <a:xfrm>
            <a:off x="2291686" y="1244992"/>
            <a:ext cx="363969" cy="363969"/>
          </a:xfrm>
          <a:prstGeom prst="rect">
            <a:avLst/>
          </a:prstGeom>
        </p:spPr>
      </p:pic>
      <p:pic>
        <p:nvPicPr>
          <p:cNvPr id="44" name="Graphic 43">
            <a:extLst>
              <a:ext uri="{FF2B5EF4-FFF2-40B4-BE49-F238E27FC236}">
                <a16:creationId xmlns:a16="http://schemas.microsoft.com/office/drawing/2014/main" id="{BD7BB57E-658C-1C34-917E-BC7572F4FC56}"/>
              </a:ext>
            </a:extLst>
          </p:cNvPr>
          <p:cNvPicPr>
            <a:picLocks noChangeAspect="1"/>
          </p:cNvPicPr>
          <p:nvPr/>
        </p:nvPicPr>
        <p:blipFill>
          <a:blip r:embed="rId318">
            <a:extLst>
              <a:ext uri="{96DAC541-7B7A-43D3-8B79-37D633B846F1}">
                <asvg:svgBlip xmlns:asvg="http://schemas.microsoft.com/office/drawing/2016/SVG/main" r:embed="rId319"/>
              </a:ext>
            </a:extLst>
          </a:blip>
          <a:stretch>
            <a:fillRect/>
          </a:stretch>
        </p:blipFill>
        <p:spPr>
          <a:xfrm>
            <a:off x="1839087" y="1244992"/>
            <a:ext cx="363969" cy="363969"/>
          </a:xfrm>
          <a:prstGeom prst="rect">
            <a:avLst/>
          </a:prstGeom>
        </p:spPr>
      </p:pic>
      <p:pic>
        <p:nvPicPr>
          <p:cNvPr id="45" name="Graphic 44">
            <a:extLst>
              <a:ext uri="{FF2B5EF4-FFF2-40B4-BE49-F238E27FC236}">
                <a16:creationId xmlns:a16="http://schemas.microsoft.com/office/drawing/2014/main" id="{28ACE55A-45A6-8E50-3F65-DE6D709A54EC}"/>
              </a:ext>
            </a:extLst>
          </p:cNvPr>
          <p:cNvPicPr>
            <a:picLocks noChangeAspect="1"/>
          </p:cNvPicPr>
          <p:nvPr/>
        </p:nvPicPr>
        <p:blipFill>
          <a:blip r:embed="rId320">
            <a:extLst>
              <a:ext uri="{96DAC541-7B7A-43D3-8B79-37D633B846F1}">
                <asvg:svgBlip xmlns:asvg="http://schemas.microsoft.com/office/drawing/2016/SVG/main" r:embed="rId321"/>
              </a:ext>
            </a:extLst>
          </a:blip>
          <a:stretch>
            <a:fillRect/>
          </a:stretch>
        </p:blipFill>
        <p:spPr>
          <a:xfrm>
            <a:off x="5007280" y="1244992"/>
            <a:ext cx="363969" cy="363969"/>
          </a:xfrm>
          <a:prstGeom prst="rect">
            <a:avLst/>
          </a:prstGeom>
        </p:spPr>
      </p:pic>
      <p:pic>
        <p:nvPicPr>
          <p:cNvPr id="46" name="Graphic 45">
            <a:extLst>
              <a:ext uri="{FF2B5EF4-FFF2-40B4-BE49-F238E27FC236}">
                <a16:creationId xmlns:a16="http://schemas.microsoft.com/office/drawing/2014/main" id="{C694F7BF-75CF-A334-F40A-339C86ECF470}"/>
              </a:ext>
            </a:extLst>
          </p:cNvPr>
          <p:cNvPicPr>
            <a:picLocks noChangeAspect="1"/>
          </p:cNvPicPr>
          <p:nvPr/>
        </p:nvPicPr>
        <p:blipFill>
          <a:blip r:embed="rId322">
            <a:extLst>
              <a:ext uri="{96DAC541-7B7A-43D3-8B79-37D633B846F1}">
                <asvg:svgBlip xmlns:asvg="http://schemas.microsoft.com/office/drawing/2016/SVG/main" r:embed="rId323"/>
              </a:ext>
            </a:extLst>
          </a:blip>
          <a:stretch>
            <a:fillRect/>
          </a:stretch>
        </p:blipFill>
        <p:spPr>
          <a:xfrm>
            <a:off x="1386488" y="1244992"/>
            <a:ext cx="363969" cy="363969"/>
          </a:xfrm>
          <a:prstGeom prst="rect">
            <a:avLst/>
          </a:prstGeom>
        </p:spPr>
      </p:pic>
      <p:pic>
        <p:nvPicPr>
          <p:cNvPr id="47" name="Graphic 46">
            <a:extLst>
              <a:ext uri="{FF2B5EF4-FFF2-40B4-BE49-F238E27FC236}">
                <a16:creationId xmlns:a16="http://schemas.microsoft.com/office/drawing/2014/main" id="{01213535-09A8-B6FE-A504-4CA7F69DE8B5}"/>
              </a:ext>
            </a:extLst>
          </p:cNvPr>
          <p:cNvPicPr>
            <a:picLocks noChangeAspect="1"/>
          </p:cNvPicPr>
          <p:nvPr/>
        </p:nvPicPr>
        <p:blipFill>
          <a:blip r:embed="rId324">
            <a:extLst>
              <a:ext uri="{96DAC541-7B7A-43D3-8B79-37D633B846F1}">
                <asvg:svgBlip xmlns:asvg="http://schemas.microsoft.com/office/drawing/2016/SVG/main" r:embed="rId325"/>
              </a:ext>
            </a:extLst>
          </a:blip>
          <a:stretch>
            <a:fillRect/>
          </a:stretch>
        </p:blipFill>
        <p:spPr>
          <a:xfrm>
            <a:off x="2744285" y="1244992"/>
            <a:ext cx="363969" cy="363969"/>
          </a:xfrm>
          <a:prstGeom prst="rect">
            <a:avLst/>
          </a:prstGeom>
        </p:spPr>
      </p:pic>
      <p:pic>
        <p:nvPicPr>
          <p:cNvPr id="48" name="Graphic 47">
            <a:extLst>
              <a:ext uri="{FF2B5EF4-FFF2-40B4-BE49-F238E27FC236}">
                <a16:creationId xmlns:a16="http://schemas.microsoft.com/office/drawing/2014/main" id="{8B6ECC72-9331-0BD6-B244-284A2C356EB6}"/>
              </a:ext>
            </a:extLst>
          </p:cNvPr>
          <p:cNvPicPr>
            <a:picLocks noChangeAspect="1"/>
          </p:cNvPicPr>
          <p:nvPr/>
        </p:nvPicPr>
        <p:blipFill>
          <a:blip r:embed="rId326">
            <a:extLst>
              <a:ext uri="{96DAC541-7B7A-43D3-8B79-37D633B846F1}">
                <asvg:svgBlip xmlns:asvg="http://schemas.microsoft.com/office/drawing/2016/SVG/main" r:embed="rId327"/>
              </a:ext>
            </a:extLst>
          </a:blip>
          <a:stretch>
            <a:fillRect/>
          </a:stretch>
        </p:blipFill>
        <p:spPr>
          <a:xfrm>
            <a:off x="933889" y="1244992"/>
            <a:ext cx="363969" cy="363969"/>
          </a:xfrm>
          <a:prstGeom prst="rect">
            <a:avLst/>
          </a:prstGeom>
        </p:spPr>
      </p:pic>
      <p:pic>
        <p:nvPicPr>
          <p:cNvPr id="49" name="Graphic 48">
            <a:extLst>
              <a:ext uri="{FF2B5EF4-FFF2-40B4-BE49-F238E27FC236}">
                <a16:creationId xmlns:a16="http://schemas.microsoft.com/office/drawing/2014/main" id="{8EB1092A-4C73-AAA3-7777-CFC81E6F781F}"/>
              </a:ext>
            </a:extLst>
          </p:cNvPr>
          <p:cNvPicPr>
            <a:picLocks noChangeAspect="1"/>
          </p:cNvPicPr>
          <p:nvPr/>
        </p:nvPicPr>
        <p:blipFill>
          <a:blip r:embed="rId328">
            <a:extLst>
              <a:ext uri="{96DAC541-7B7A-43D3-8B79-37D633B846F1}">
                <asvg:svgBlip xmlns:asvg="http://schemas.microsoft.com/office/drawing/2016/SVG/main" r:embed="rId329"/>
              </a:ext>
            </a:extLst>
          </a:blip>
          <a:stretch>
            <a:fillRect/>
          </a:stretch>
        </p:blipFill>
        <p:spPr>
          <a:xfrm>
            <a:off x="4058769" y="1786595"/>
            <a:ext cx="363969" cy="363969"/>
          </a:xfrm>
          <a:prstGeom prst="rect">
            <a:avLst/>
          </a:prstGeom>
        </p:spPr>
      </p:pic>
      <p:pic>
        <p:nvPicPr>
          <p:cNvPr id="50" name="Graphic 49">
            <a:extLst>
              <a:ext uri="{FF2B5EF4-FFF2-40B4-BE49-F238E27FC236}">
                <a16:creationId xmlns:a16="http://schemas.microsoft.com/office/drawing/2014/main" id="{1656DF79-8658-C472-BC21-498673B908E1}"/>
              </a:ext>
            </a:extLst>
          </p:cNvPr>
          <p:cNvPicPr>
            <a:picLocks noChangeAspect="1"/>
          </p:cNvPicPr>
          <p:nvPr/>
        </p:nvPicPr>
        <p:blipFill>
          <a:blip r:embed="rId330">
            <a:extLst>
              <a:ext uri="{96DAC541-7B7A-43D3-8B79-37D633B846F1}">
                <asvg:svgBlip xmlns:asvg="http://schemas.microsoft.com/office/drawing/2016/SVG/main" r:embed="rId331"/>
              </a:ext>
            </a:extLst>
          </a:blip>
          <a:stretch>
            <a:fillRect/>
          </a:stretch>
        </p:blipFill>
        <p:spPr>
          <a:xfrm>
            <a:off x="10891067" y="1250465"/>
            <a:ext cx="363969" cy="363969"/>
          </a:xfrm>
          <a:prstGeom prst="rect">
            <a:avLst/>
          </a:prstGeom>
        </p:spPr>
      </p:pic>
      <p:pic>
        <p:nvPicPr>
          <p:cNvPr id="52" name="Graphic 51">
            <a:extLst>
              <a:ext uri="{FF2B5EF4-FFF2-40B4-BE49-F238E27FC236}">
                <a16:creationId xmlns:a16="http://schemas.microsoft.com/office/drawing/2014/main" id="{7DB57873-E84C-69FB-FBBF-A42B7DA69E14}"/>
              </a:ext>
            </a:extLst>
          </p:cNvPr>
          <p:cNvPicPr>
            <a:picLocks noChangeAspect="1"/>
          </p:cNvPicPr>
          <p:nvPr/>
        </p:nvPicPr>
        <p:blipFill>
          <a:blip r:embed="rId332">
            <a:extLst>
              <a:ext uri="{96DAC541-7B7A-43D3-8B79-37D633B846F1}">
                <asvg:svgBlip xmlns:asvg="http://schemas.microsoft.com/office/drawing/2016/SVG/main" r:embed="rId333"/>
              </a:ext>
            </a:extLst>
          </a:blip>
          <a:stretch>
            <a:fillRect/>
          </a:stretch>
        </p:blipFill>
        <p:spPr>
          <a:xfrm>
            <a:off x="6817676" y="1236016"/>
            <a:ext cx="363969" cy="363969"/>
          </a:xfrm>
          <a:prstGeom prst="rect">
            <a:avLst/>
          </a:prstGeom>
        </p:spPr>
      </p:pic>
      <p:pic>
        <p:nvPicPr>
          <p:cNvPr id="53" name="Graphic 52">
            <a:extLst>
              <a:ext uri="{FF2B5EF4-FFF2-40B4-BE49-F238E27FC236}">
                <a16:creationId xmlns:a16="http://schemas.microsoft.com/office/drawing/2014/main" id="{B851EF99-E786-6C71-ED73-28DCAEA89B08}"/>
              </a:ext>
            </a:extLst>
          </p:cNvPr>
          <p:cNvPicPr>
            <a:picLocks noChangeAspect="1"/>
          </p:cNvPicPr>
          <p:nvPr/>
        </p:nvPicPr>
        <p:blipFill>
          <a:blip r:embed="rId334">
            <a:extLst>
              <a:ext uri="{96DAC541-7B7A-43D3-8B79-37D633B846F1}">
                <asvg:svgBlip xmlns:asvg="http://schemas.microsoft.com/office/drawing/2016/SVG/main" r:embed="rId335"/>
              </a:ext>
            </a:extLst>
          </a:blip>
          <a:stretch>
            <a:fillRect/>
          </a:stretch>
        </p:blipFill>
        <p:spPr>
          <a:xfrm>
            <a:off x="6365077" y="1236016"/>
            <a:ext cx="363969" cy="363969"/>
          </a:xfrm>
          <a:prstGeom prst="rect">
            <a:avLst/>
          </a:prstGeom>
        </p:spPr>
      </p:pic>
      <p:pic>
        <p:nvPicPr>
          <p:cNvPr id="54" name="Graphic 53">
            <a:extLst>
              <a:ext uri="{FF2B5EF4-FFF2-40B4-BE49-F238E27FC236}">
                <a16:creationId xmlns:a16="http://schemas.microsoft.com/office/drawing/2014/main" id="{2579EC21-65BC-BFA3-6A59-A021040BF97D}"/>
              </a:ext>
            </a:extLst>
          </p:cNvPr>
          <p:cNvPicPr>
            <a:picLocks noChangeAspect="1"/>
          </p:cNvPicPr>
          <p:nvPr/>
        </p:nvPicPr>
        <p:blipFill>
          <a:blip r:embed="rId336">
            <a:extLst>
              <a:ext uri="{96DAC541-7B7A-43D3-8B79-37D633B846F1}">
                <asvg:svgBlip xmlns:asvg="http://schemas.microsoft.com/office/drawing/2016/SVG/main" r:embed="rId337"/>
              </a:ext>
            </a:extLst>
          </a:blip>
          <a:stretch>
            <a:fillRect/>
          </a:stretch>
        </p:blipFill>
        <p:spPr>
          <a:xfrm>
            <a:off x="5912478" y="1236016"/>
            <a:ext cx="363969" cy="363969"/>
          </a:xfrm>
          <a:prstGeom prst="rect">
            <a:avLst/>
          </a:prstGeom>
        </p:spPr>
      </p:pic>
      <p:pic>
        <p:nvPicPr>
          <p:cNvPr id="55" name="Graphic 54">
            <a:extLst>
              <a:ext uri="{FF2B5EF4-FFF2-40B4-BE49-F238E27FC236}">
                <a16:creationId xmlns:a16="http://schemas.microsoft.com/office/drawing/2014/main" id="{7204BF18-D836-7275-BF4F-082C52A31AB9}"/>
              </a:ext>
            </a:extLst>
          </p:cNvPr>
          <p:cNvPicPr>
            <a:picLocks noChangeAspect="1"/>
          </p:cNvPicPr>
          <p:nvPr/>
        </p:nvPicPr>
        <p:blipFill>
          <a:blip r:embed="rId338">
            <a:extLst>
              <a:ext uri="{96DAC541-7B7A-43D3-8B79-37D633B846F1}">
                <asvg:svgBlip xmlns:asvg="http://schemas.microsoft.com/office/drawing/2016/SVG/main" r:embed="rId339"/>
              </a:ext>
            </a:extLst>
          </a:blip>
          <a:stretch>
            <a:fillRect/>
          </a:stretch>
        </p:blipFill>
        <p:spPr>
          <a:xfrm>
            <a:off x="9985869" y="1230961"/>
            <a:ext cx="363969" cy="363969"/>
          </a:xfrm>
          <a:prstGeom prst="rect">
            <a:avLst/>
          </a:prstGeom>
        </p:spPr>
      </p:pic>
      <p:pic>
        <p:nvPicPr>
          <p:cNvPr id="56" name="Graphic 55">
            <a:extLst>
              <a:ext uri="{FF2B5EF4-FFF2-40B4-BE49-F238E27FC236}">
                <a16:creationId xmlns:a16="http://schemas.microsoft.com/office/drawing/2014/main" id="{60FD6878-79D5-838B-12E1-567BB14B62A9}"/>
              </a:ext>
            </a:extLst>
          </p:cNvPr>
          <p:cNvPicPr>
            <a:picLocks noChangeAspect="1"/>
          </p:cNvPicPr>
          <p:nvPr/>
        </p:nvPicPr>
        <p:blipFill>
          <a:blip r:embed="rId340">
            <a:extLst>
              <a:ext uri="{96DAC541-7B7A-43D3-8B79-37D633B846F1}">
                <asvg:svgBlip xmlns:asvg="http://schemas.microsoft.com/office/drawing/2016/SVG/main" r:embed="rId341"/>
              </a:ext>
            </a:extLst>
          </a:blip>
          <a:stretch>
            <a:fillRect/>
          </a:stretch>
        </p:blipFill>
        <p:spPr>
          <a:xfrm>
            <a:off x="4969379" y="1786595"/>
            <a:ext cx="363969" cy="363969"/>
          </a:xfrm>
          <a:prstGeom prst="rect">
            <a:avLst/>
          </a:prstGeom>
        </p:spPr>
      </p:pic>
      <p:pic>
        <p:nvPicPr>
          <p:cNvPr id="62" name="Graphic 61">
            <a:extLst>
              <a:ext uri="{FF2B5EF4-FFF2-40B4-BE49-F238E27FC236}">
                <a16:creationId xmlns:a16="http://schemas.microsoft.com/office/drawing/2014/main" id="{85A05441-F920-54E6-05CF-6F99A192F365}"/>
              </a:ext>
            </a:extLst>
          </p:cNvPr>
          <p:cNvPicPr>
            <a:picLocks noChangeAspect="1"/>
          </p:cNvPicPr>
          <p:nvPr/>
        </p:nvPicPr>
        <p:blipFill>
          <a:blip r:embed="rId342">
            <a:extLst>
              <a:ext uri="{96DAC541-7B7A-43D3-8B79-37D633B846F1}">
                <asvg:svgBlip xmlns:asvg="http://schemas.microsoft.com/office/drawing/2016/SVG/main" r:embed="rId343"/>
              </a:ext>
            </a:extLst>
          </a:blip>
          <a:stretch>
            <a:fillRect/>
          </a:stretch>
        </p:blipFill>
        <p:spPr>
          <a:xfrm>
            <a:off x="4514074" y="1786595"/>
            <a:ext cx="363969" cy="363969"/>
          </a:xfrm>
          <a:prstGeom prst="rect">
            <a:avLst/>
          </a:prstGeom>
        </p:spPr>
      </p:pic>
      <p:pic>
        <p:nvPicPr>
          <p:cNvPr id="63" name="Graphic 62">
            <a:extLst>
              <a:ext uri="{FF2B5EF4-FFF2-40B4-BE49-F238E27FC236}">
                <a16:creationId xmlns:a16="http://schemas.microsoft.com/office/drawing/2014/main" id="{EDF726C6-D066-9511-6581-B65AE8C3F46D}"/>
              </a:ext>
            </a:extLst>
          </p:cNvPr>
          <p:cNvPicPr>
            <a:picLocks noChangeAspect="1"/>
          </p:cNvPicPr>
          <p:nvPr/>
        </p:nvPicPr>
        <p:blipFill>
          <a:blip r:embed="rId344">
            <a:extLst>
              <a:ext uri="{96DAC541-7B7A-43D3-8B79-37D633B846F1}">
                <asvg:svgBlip xmlns:asvg="http://schemas.microsoft.com/office/drawing/2016/SVG/main" r:embed="rId345"/>
              </a:ext>
            </a:extLst>
          </a:blip>
          <a:stretch>
            <a:fillRect/>
          </a:stretch>
        </p:blipFill>
        <p:spPr>
          <a:xfrm>
            <a:off x="10438468" y="1230961"/>
            <a:ext cx="363969" cy="363969"/>
          </a:xfrm>
          <a:prstGeom prst="rect">
            <a:avLst/>
          </a:prstGeom>
        </p:spPr>
      </p:pic>
      <p:pic>
        <p:nvPicPr>
          <p:cNvPr id="64" name="Graphic 63">
            <a:extLst>
              <a:ext uri="{FF2B5EF4-FFF2-40B4-BE49-F238E27FC236}">
                <a16:creationId xmlns:a16="http://schemas.microsoft.com/office/drawing/2014/main" id="{B0FA7BF8-A465-A82F-EF9F-5BA3F4111EF5}"/>
              </a:ext>
            </a:extLst>
          </p:cNvPr>
          <p:cNvPicPr>
            <a:picLocks noChangeAspect="1"/>
          </p:cNvPicPr>
          <p:nvPr/>
        </p:nvPicPr>
        <p:blipFill>
          <a:blip r:embed="rId346">
            <a:extLst>
              <a:ext uri="{96DAC541-7B7A-43D3-8B79-37D633B846F1}">
                <asvg:svgBlip xmlns:asvg="http://schemas.microsoft.com/office/drawing/2016/SVG/main" r:embed="rId347"/>
              </a:ext>
            </a:extLst>
          </a:blip>
          <a:stretch>
            <a:fillRect/>
          </a:stretch>
        </p:blipFill>
        <p:spPr>
          <a:xfrm>
            <a:off x="9533270" y="1230961"/>
            <a:ext cx="363969" cy="363969"/>
          </a:xfrm>
          <a:prstGeom prst="rect">
            <a:avLst/>
          </a:prstGeom>
        </p:spPr>
      </p:pic>
      <p:pic>
        <p:nvPicPr>
          <p:cNvPr id="65" name="Graphic 64">
            <a:extLst>
              <a:ext uri="{FF2B5EF4-FFF2-40B4-BE49-F238E27FC236}">
                <a16:creationId xmlns:a16="http://schemas.microsoft.com/office/drawing/2014/main" id="{5C8C71E2-2B61-E408-F2D6-AC48DC0C8B8B}"/>
              </a:ext>
            </a:extLst>
          </p:cNvPr>
          <p:cNvPicPr>
            <a:picLocks noChangeAspect="1"/>
          </p:cNvPicPr>
          <p:nvPr/>
        </p:nvPicPr>
        <p:blipFill>
          <a:blip r:embed="rId348">
            <a:extLst>
              <a:ext uri="{96DAC541-7B7A-43D3-8B79-37D633B846F1}">
                <asvg:svgBlip xmlns:asvg="http://schemas.microsoft.com/office/drawing/2016/SVG/main" r:embed="rId349"/>
              </a:ext>
            </a:extLst>
          </a:blip>
          <a:stretch>
            <a:fillRect/>
          </a:stretch>
        </p:blipFill>
        <p:spPr>
          <a:xfrm>
            <a:off x="9080671" y="1230961"/>
            <a:ext cx="363969" cy="363969"/>
          </a:xfrm>
          <a:prstGeom prst="rect">
            <a:avLst/>
          </a:prstGeom>
        </p:spPr>
      </p:pic>
      <p:pic>
        <p:nvPicPr>
          <p:cNvPr id="66" name="Graphic 65">
            <a:extLst>
              <a:ext uri="{FF2B5EF4-FFF2-40B4-BE49-F238E27FC236}">
                <a16:creationId xmlns:a16="http://schemas.microsoft.com/office/drawing/2014/main" id="{32B1D05C-E0D2-3D93-5B88-069A5E2F301D}"/>
              </a:ext>
            </a:extLst>
          </p:cNvPr>
          <p:cNvPicPr>
            <a:picLocks noChangeAspect="1"/>
          </p:cNvPicPr>
          <p:nvPr/>
        </p:nvPicPr>
        <p:blipFill>
          <a:blip r:embed="rId350">
            <a:extLst>
              <a:ext uri="{96DAC541-7B7A-43D3-8B79-37D633B846F1}">
                <asvg:svgBlip xmlns:asvg="http://schemas.microsoft.com/office/drawing/2016/SVG/main" r:embed="rId351"/>
              </a:ext>
            </a:extLst>
          </a:blip>
          <a:stretch>
            <a:fillRect/>
          </a:stretch>
        </p:blipFill>
        <p:spPr>
          <a:xfrm>
            <a:off x="7722874" y="1230961"/>
            <a:ext cx="363969" cy="363969"/>
          </a:xfrm>
          <a:prstGeom prst="rect">
            <a:avLst/>
          </a:prstGeom>
        </p:spPr>
      </p:pic>
      <p:pic>
        <p:nvPicPr>
          <p:cNvPr id="68" name="Graphic 67">
            <a:extLst>
              <a:ext uri="{FF2B5EF4-FFF2-40B4-BE49-F238E27FC236}">
                <a16:creationId xmlns:a16="http://schemas.microsoft.com/office/drawing/2014/main" id="{52CF22AE-073D-1C4E-404A-B1908CF93F69}"/>
              </a:ext>
            </a:extLst>
          </p:cNvPr>
          <p:cNvPicPr>
            <a:picLocks noChangeAspect="1"/>
          </p:cNvPicPr>
          <p:nvPr/>
        </p:nvPicPr>
        <p:blipFill>
          <a:blip r:embed="rId352">
            <a:extLst>
              <a:ext uri="{96DAC541-7B7A-43D3-8B79-37D633B846F1}">
                <asvg:svgBlip xmlns:asvg="http://schemas.microsoft.com/office/drawing/2016/SVG/main" r:embed="rId353"/>
              </a:ext>
            </a:extLst>
          </a:blip>
          <a:stretch>
            <a:fillRect/>
          </a:stretch>
        </p:blipFill>
        <p:spPr>
          <a:xfrm>
            <a:off x="5879989" y="1786595"/>
            <a:ext cx="363969" cy="363969"/>
          </a:xfrm>
          <a:prstGeom prst="rect">
            <a:avLst/>
          </a:prstGeom>
        </p:spPr>
      </p:pic>
      <p:pic>
        <p:nvPicPr>
          <p:cNvPr id="69" name="Graphic 68">
            <a:extLst>
              <a:ext uri="{FF2B5EF4-FFF2-40B4-BE49-F238E27FC236}">
                <a16:creationId xmlns:a16="http://schemas.microsoft.com/office/drawing/2014/main" id="{F1CB1370-84FC-9122-299A-3F810A2ABF12}"/>
              </a:ext>
            </a:extLst>
          </p:cNvPr>
          <p:cNvPicPr>
            <a:picLocks noChangeAspect="1"/>
          </p:cNvPicPr>
          <p:nvPr/>
        </p:nvPicPr>
        <p:blipFill>
          <a:blip r:embed="rId354">
            <a:extLst>
              <a:ext uri="{96DAC541-7B7A-43D3-8B79-37D633B846F1}">
                <asvg:svgBlip xmlns:asvg="http://schemas.microsoft.com/office/drawing/2016/SVG/main" r:embed="rId355"/>
              </a:ext>
            </a:extLst>
          </a:blip>
          <a:stretch>
            <a:fillRect/>
          </a:stretch>
        </p:blipFill>
        <p:spPr>
          <a:xfrm>
            <a:off x="5424684" y="1786595"/>
            <a:ext cx="363969" cy="363969"/>
          </a:xfrm>
          <a:prstGeom prst="rect">
            <a:avLst/>
          </a:prstGeom>
        </p:spPr>
      </p:pic>
      <p:pic>
        <p:nvPicPr>
          <p:cNvPr id="71" name="Graphic 70">
            <a:extLst>
              <a:ext uri="{FF2B5EF4-FFF2-40B4-BE49-F238E27FC236}">
                <a16:creationId xmlns:a16="http://schemas.microsoft.com/office/drawing/2014/main" id="{EA7431E8-C5DE-9DA3-0CE0-7EBACB2F1584}"/>
              </a:ext>
            </a:extLst>
          </p:cNvPr>
          <p:cNvPicPr>
            <a:picLocks noChangeAspect="1"/>
          </p:cNvPicPr>
          <p:nvPr/>
        </p:nvPicPr>
        <p:blipFill>
          <a:blip r:embed="rId356">
            <a:extLst>
              <a:ext uri="{96DAC541-7B7A-43D3-8B79-37D633B846F1}">
                <asvg:svgBlip xmlns:asvg="http://schemas.microsoft.com/office/drawing/2016/SVG/main" r:embed="rId357"/>
              </a:ext>
            </a:extLst>
          </a:blip>
          <a:stretch>
            <a:fillRect/>
          </a:stretch>
        </p:blipFill>
        <p:spPr>
          <a:xfrm>
            <a:off x="7270275" y="1230961"/>
            <a:ext cx="363969" cy="363969"/>
          </a:xfrm>
          <a:prstGeom prst="rect">
            <a:avLst/>
          </a:prstGeom>
        </p:spPr>
      </p:pic>
      <p:pic>
        <p:nvPicPr>
          <p:cNvPr id="72" name="Graphic 71">
            <a:extLst>
              <a:ext uri="{FF2B5EF4-FFF2-40B4-BE49-F238E27FC236}">
                <a16:creationId xmlns:a16="http://schemas.microsoft.com/office/drawing/2014/main" id="{C29D5B0C-D00D-249D-4CB5-C86F74182C3D}"/>
              </a:ext>
            </a:extLst>
          </p:cNvPr>
          <p:cNvPicPr>
            <a:picLocks noChangeAspect="1"/>
          </p:cNvPicPr>
          <p:nvPr/>
        </p:nvPicPr>
        <p:blipFill>
          <a:blip r:embed="rId358">
            <a:extLst>
              <a:ext uri="{96DAC541-7B7A-43D3-8B79-37D633B846F1}">
                <asvg:svgBlip xmlns:asvg="http://schemas.microsoft.com/office/drawing/2016/SVG/main" r:embed="rId359"/>
              </a:ext>
            </a:extLst>
          </a:blip>
          <a:stretch>
            <a:fillRect/>
          </a:stretch>
        </p:blipFill>
        <p:spPr>
          <a:xfrm>
            <a:off x="8628072" y="1230961"/>
            <a:ext cx="363969" cy="374079"/>
          </a:xfrm>
          <a:prstGeom prst="rect">
            <a:avLst/>
          </a:prstGeom>
        </p:spPr>
      </p:pic>
      <p:pic>
        <p:nvPicPr>
          <p:cNvPr id="73" name="Graphic 72">
            <a:extLst>
              <a:ext uri="{FF2B5EF4-FFF2-40B4-BE49-F238E27FC236}">
                <a16:creationId xmlns:a16="http://schemas.microsoft.com/office/drawing/2014/main" id="{353FEA9E-0AE4-5489-2F21-6233BE3F1645}"/>
              </a:ext>
            </a:extLst>
          </p:cNvPr>
          <p:cNvPicPr>
            <a:picLocks noChangeAspect="1"/>
          </p:cNvPicPr>
          <p:nvPr/>
        </p:nvPicPr>
        <p:blipFill>
          <a:blip r:embed="rId360">
            <a:extLst>
              <a:ext uri="{96DAC541-7B7A-43D3-8B79-37D633B846F1}">
                <asvg:svgBlip xmlns:asvg="http://schemas.microsoft.com/office/drawing/2016/SVG/main" r:embed="rId361"/>
              </a:ext>
            </a:extLst>
          </a:blip>
          <a:stretch>
            <a:fillRect/>
          </a:stretch>
        </p:blipFill>
        <p:spPr>
          <a:xfrm>
            <a:off x="8175473" y="1230961"/>
            <a:ext cx="363969" cy="363969"/>
          </a:xfrm>
          <a:prstGeom prst="rect">
            <a:avLst/>
          </a:prstGeom>
        </p:spPr>
      </p:pic>
      <p:pic>
        <p:nvPicPr>
          <p:cNvPr id="74" name="Graphic 73">
            <a:extLst>
              <a:ext uri="{FF2B5EF4-FFF2-40B4-BE49-F238E27FC236}">
                <a16:creationId xmlns:a16="http://schemas.microsoft.com/office/drawing/2014/main" id="{CF55E538-F0AE-1F44-91FF-0A4DB60056C0}"/>
              </a:ext>
            </a:extLst>
          </p:cNvPr>
          <p:cNvPicPr>
            <a:picLocks noChangeAspect="1"/>
          </p:cNvPicPr>
          <p:nvPr/>
        </p:nvPicPr>
        <p:blipFill>
          <a:blip r:embed="rId362">
            <a:extLst>
              <a:ext uri="{96DAC541-7B7A-43D3-8B79-37D633B846F1}">
                <asvg:svgBlip xmlns:asvg="http://schemas.microsoft.com/office/drawing/2016/SVG/main" r:embed="rId363"/>
              </a:ext>
            </a:extLst>
          </a:blip>
          <a:stretch>
            <a:fillRect/>
          </a:stretch>
        </p:blipFill>
        <p:spPr>
          <a:xfrm>
            <a:off x="6790599" y="1786595"/>
            <a:ext cx="363969" cy="363969"/>
          </a:xfrm>
          <a:prstGeom prst="rect">
            <a:avLst/>
          </a:prstGeom>
        </p:spPr>
      </p:pic>
      <p:pic>
        <p:nvPicPr>
          <p:cNvPr id="75" name="Graphic 74">
            <a:extLst>
              <a:ext uri="{FF2B5EF4-FFF2-40B4-BE49-F238E27FC236}">
                <a16:creationId xmlns:a16="http://schemas.microsoft.com/office/drawing/2014/main" id="{90682CFE-07BA-1362-63BA-11F80E0CC200}"/>
              </a:ext>
            </a:extLst>
          </p:cNvPr>
          <p:cNvPicPr>
            <a:picLocks noChangeAspect="1"/>
          </p:cNvPicPr>
          <p:nvPr/>
        </p:nvPicPr>
        <p:blipFill>
          <a:blip r:embed="rId364">
            <a:extLst>
              <a:ext uri="{96DAC541-7B7A-43D3-8B79-37D633B846F1}">
                <asvg:svgBlip xmlns:asvg="http://schemas.microsoft.com/office/drawing/2016/SVG/main" r:embed="rId365"/>
              </a:ext>
            </a:extLst>
          </a:blip>
          <a:stretch>
            <a:fillRect/>
          </a:stretch>
        </p:blipFill>
        <p:spPr>
          <a:xfrm>
            <a:off x="6335294" y="1786595"/>
            <a:ext cx="363969" cy="363969"/>
          </a:xfrm>
          <a:prstGeom prst="rect">
            <a:avLst/>
          </a:prstGeom>
        </p:spPr>
      </p:pic>
      <p:pic>
        <p:nvPicPr>
          <p:cNvPr id="80" name="Graphic 79">
            <a:extLst>
              <a:ext uri="{FF2B5EF4-FFF2-40B4-BE49-F238E27FC236}">
                <a16:creationId xmlns:a16="http://schemas.microsoft.com/office/drawing/2014/main" id="{ABDDCF2F-BB70-CC1A-A418-D3D4F4C309FB}"/>
              </a:ext>
            </a:extLst>
          </p:cNvPr>
          <p:cNvPicPr>
            <a:picLocks noChangeAspect="1"/>
          </p:cNvPicPr>
          <p:nvPr/>
        </p:nvPicPr>
        <p:blipFill>
          <a:blip r:embed="rId366">
            <a:extLst>
              <a:ext uri="{96DAC541-7B7A-43D3-8B79-37D633B846F1}">
                <asvg:svgBlip xmlns:asvg="http://schemas.microsoft.com/office/drawing/2016/SVG/main" r:embed="rId367"/>
              </a:ext>
            </a:extLst>
          </a:blip>
          <a:stretch>
            <a:fillRect/>
          </a:stretch>
        </p:blipFill>
        <p:spPr>
          <a:xfrm>
            <a:off x="7701209" y="1786595"/>
            <a:ext cx="363969" cy="363969"/>
          </a:xfrm>
          <a:prstGeom prst="rect">
            <a:avLst/>
          </a:prstGeom>
        </p:spPr>
      </p:pic>
      <p:pic>
        <p:nvPicPr>
          <p:cNvPr id="81" name="Graphic 80">
            <a:extLst>
              <a:ext uri="{FF2B5EF4-FFF2-40B4-BE49-F238E27FC236}">
                <a16:creationId xmlns:a16="http://schemas.microsoft.com/office/drawing/2014/main" id="{FA7F2367-019B-CE14-4F35-B3CD1923AF34}"/>
              </a:ext>
            </a:extLst>
          </p:cNvPr>
          <p:cNvPicPr>
            <a:picLocks noChangeAspect="1"/>
          </p:cNvPicPr>
          <p:nvPr/>
        </p:nvPicPr>
        <p:blipFill>
          <a:blip r:embed="rId368">
            <a:extLst>
              <a:ext uri="{96DAC541-7B7A-43D3-8B79-37D633B846F1}">
                <asvg:svgBlip xmlns:asvg="http://schemas.microsoft.com/office/drawing/2016/SVG/main" r:embed="rId369"/>
              </a:ext>
            </a:extLst>
          </a:blip>
          <a:stretch>
            <a:fillRect/>
          </a:stretch>
        </p:blipFill>
        <p:spPr>
          <a:xfrm>
            <a:off x="7245904" y="1786595"/>
            <a:ext cx="363969" cy="363969"/>
          </a:xfrm>
          <a:prstGeom prst="rect">
            <a:avLst/>
          </a:prstGeom>
        </p:spPr>
      </p:pic>
      <p:pic>
        <p:nvPicPr>
          <p:cNvPr id="82" name="Graphic 81">
            <a:extLst>
              <a:ext uri="{FF2B5EF4-FFF2-40B4-BE49-F238E27FC236}">
                <a16:creationId xmlns:a16="http://schemas.microsoft.com/office/drawing/2014/main" id="{EC8871AC-CD0D-66F9-4A14-2C0AF540AA8B}"/>
              </a:ext>
            </a:extLst>
          </p:cNvPr>
          <p:cNvPicPr>
            <a:picLocks noChangeAspect="1"/>
          </p:cNvPicPr>
          <p:nvPr/>
        </p:nvPicPr>
        <p:blipFill>
          <a:blip r:embed="rId370">
            <a:extLst>
              <a:ext uri="{96DAC541-7B7A-43D3-8B79-37D633B846F1}">
                <asvg:svgBlip xmlns:asvg="http://schemas.microsoft.com/office/drawing/2016/SVG/main" r:embed="rId371"/>
              </a:ext>
            </a:extLst>
          </a:blip>
          <a:stretch>
            <a:fillRect/>
          </a:stretch>
        </p:blipFill>
        <p:spPr>
          <a:xfrm>
            <a:off x="475767" y="2263426"/>
            <a:ext cx="363969" cy="363969"/>
          </a:xfrm>
          <a:prstGeom prst="rect">
            <a:avLst/>
          </a:prstGeom>
        </p:spPr>
      </p:pic>
      <p:pic>
        <p:nvPicPr>
          <p:cNvPr id="83" name="Graphic 82">
            <a:extLst>
              <a:ext uri="{FF2B5EF4-FFF2-40B4-BE49-F238E27FC236}">
                <a16:creationId xmlns:a16="http://schemas.microsoft.com/office/drawing/2014/main" id="{E654ECD5-08A3-3B85-E6F6-D450E8E7782E}"/>
              </a:ext>
            </a:extLst>
          </p:cNvPr>
          <p:cNvPicPr>
            <a:picLocks noChangeAspect="1"/>
          </p:cNvPicPr>
          <p:nvPr/>
        </p:nvPicPr>
        <p:blipFill>
          <a:blip r:embed="rId372">
            <a:extLst>
              <a:ext uri="{96DAC541-7B7A-43D3-8B79-37D633B846F1}">
                <asvg:svgBlip xmlns:asvg="http://schemas.microsoft.com/office/drawing/2016/SVG/main" r:embed="rId373"/>
              </a:ext>
            </a:extLst>
          </a:blip>
          <a:stretch>
            <a:fillRect/>
          </a:stretch>
        </p:blipFill>
        <p:spPr>
          <a:xfrm>
            <a:off x="4563222" y="2263426"/>
            <a:ext cx="363969" cy="363969"/>
          </a:xfrm>
          <a:prstGeom prst="rect">
            <a:avLst/>
          </a:prstGeom>
        </p:spPr>
      </p:pic>
      <p:pic>
        <p:nvPicPr>
          <p:cNvPr id="84" name="Graphic 83">
            <a:extLst>
              <a:ext uri="{FF2B5EF4-FFF2-40B4-BE49-F238E27FC236}">
                <a16:creationId xmlns:a16="http://schemas.microsoft.com/office/drawing/2014/main" id="{3660483B-09A2-E798-53EF-928C9C24207F}"/>
              </a:ext>
            </a:extLst>
          </p:cNvPr>
          <p:cNvPicPr>
            <a:picLocks noChangeAspect="1"/>
          </p:cNvPicPr>
          <p:nvPr/>
        </p:nvPicPr>
        <p:blipFill>
          <a:blip r:embed="rId374">
            <a:extLst>
              <a:ext uri="{96DAC541-7B7A-43D3-8B79-37D633B846F1}">
                <asvg:svgBlip xmlns:asvg="http://schemas.microsoft.com/office/drawing/2016/SVG/main" r:embed="rId375"/>
              </a:ext>
            </a:extLst>
          </a:blip>
          <a:stretch>
            <a:fillRect/>
          </a:stretch>
        </p:blipFill>
        <p:spPr>
          <a:xfrm>
            <a:off x="5467034" y="2263426"/>
            <a:ext cx="363969" cy="363969"/>
          </a:xfrm>
          <a:prstGeom prst="rect">
            <a:avLst/>
          </a:prstGeom>
        </p:spPr>
      </p:pic>
      <p:pic>
        <p:nvPicPr>
          <p:cNvPr id="94" name="Graphic 93">
            <a:extLst>
              <a:ext uri="{FF2B5EF4-FFF2-40B4-BE49-F238E27FC236}">
                <a16:creationId xmlns:a16="http://schemas.microsoft.com/office/drawing/2014/main" id="{04216458-D223-FC4F-5A39-8B8A8A2087FF}"/>
              </a:ext>
            </a:extLst>
          </p:cNvPr>
          <p:cNvPicPr>
            <a:picLocks noChangeAspect="1"/>
          </p:cNvPicPr>
          <p:nvPr/>
        </p:nvPicPr>
        <p:blipFill>
          <a:blip r:embed="rId376">
            <a:extLst>
              <a:ext uri="{96DAC541-7B7A-43D3-8B79-37D633B846F1}">
                <asvg:svgBlip xmlns:asvg="http://schemas.microsoft.com/office/drawing/2016/SVG/main" r:embed="rId377"/>
              </a:ext>
            </a:extLst>
          </a:blip>
          <a:stretch>
            <a:fillRect/>
          </a:stretch>
        </p:blipFill>
        <p:spPr>
          <a:xfrm>
            <a:off x="5918940" y="2263426"/>
            <a:ext cx="363969" cy="363969"/>
          </a:xfrm>
          <a:prstGeom prst="rect">
            <a:avLst/>
          </a:prstGeom>
        </p:spPr>
      </p:pic>
      <p:pic>
        <p:nvPicPr>
          <p:cNvPr id="95" name="Graphic 94">
            <a:extLst>
              <a:ext uri="{FF2B5EF4-FFF2-40B4-BE49-F238E27FC236}">
                <a16:creationId xmlns:a16="http://schemas.microsoft.com/office/drawing/2014/main" id="{8C8AFCFC-A4FE-6450-E5AB-589DD1CB265A}"/>
              </a:ext>
            </a:extLst>
          </p:cNvPr>
          <p:cNvPicPr>
            <a:picLocks noChangeAspect="1"/>
          </p:cNvPicPr>
          <p:nvPr/>
        </p:nvPicPr>
        <p:blipFill>
          <a:blip r:embed="rId378">
            <a:extLst>
              <a:ext uri="{96DAC541-7B7A-43D3-8B79-37D633B846F1}">
                <asvg:svgBlip xmlns:asvg="http://schemas.microsoft.com/office/drawing/2016/SVG/main" r:embed="rId379"/>
              </a:ext>
            </a:extLst>
          </a:blip>
          <a:stretch>
            <a:fillRect/>
          </a:stretch>
        </p:blipFill>
        <p:spPr>
          <a:xfrm>
            <a:off x="6370846" y="2263426"/>
            <a:ext cx="363969" cy="363969"/>
          </a:xfrm>
          <a:prstGeom prst="rect">
            <a:avLst/>
          </a:prstGeom>
        </p:spPr>
      </p:pic>
      <p:pic>
        <p:nvPicPr>
          <p:cNvPr id="99" name="Graphic 98">
            <a:extLst>
              <a:ext uri="{FF2B5EF4-FFF2-40B4-BE49-F238E27FC236}">
                <a16:creationId xmlns:a16="http://schemas.microsoft.com/office/drawing/2014/main" id="{74FA941A-2188-A762-49CE-F74961FDF82B}"/>
              </a:ext>
            </a:extLst>
          </p:cNvPr>
          <p:cNvPicPr>
            <a:picLocks noChangeAspect="1"/>
          </p:cNvPicPr>
          <p:nvPr/>
        </p:nvPicPr>
        <p:blipFill>
          <a:blip r:embed="rId380">
            <a:extLst>
              <a:ext uri="{96DAC541-7B7A-43D3-8B79-37D633B846F1}">
                <asvg:svgBlip xmlns:asvg="http://schemas.microsoft.com/office/drawing/2016/SVG/main" r:embed="rId381"/>
              </a:ext>
            </a:extLst>
          </a:blip>
          <a:stretch>
            <a:fillRect/>
          </a:stretch>
        </p:blipFill>
        <p:spPr>
          <a:xfrm>
            <a:off x="6822752" y="2263426"/>
            <a:ext cx="363969" cy="363969"/>
          </a:xfrm>
          <a:prstGeom prst="rect">
            <a:avLst/>
          </a:prstGeom>
        </p:spPr>
      </p:pic>
      <p:pic>
        <p:nvPicPr>
          <p:cNvPr id="100" name="Graphic 99">
            <a:extLst>
              <a:ext uri="{FF2B5EF4-FFF2-40B4-BE49-F238E27FC236}">
                <a16:creationId xmlns:a16="http://schemas.microsoft.com/office/drawing/2014/main" id="{F4A5EF73-7343-C997-BDA2-0939AF4857FD}"/>
              </a:ext>
            </a:extLst>
          </p:cNvPr>
          <p:cNvPicPr>
            <a:picLocks noChangeAspect="1"/>
          </p:cNvPicPr>
          <p:nvPr/>
        </p:nvPicPr>
        <p:blipFill>
          <a:blip r:embed="rId382">
            <a:extLst>
              <a:ext uri="{96DAC541-7B7A-43D3-8B79-37D633B846F1}">
                <asvg:svgBlip xmlns:asvg="http://schemas.microsoft.com/office/drawing/2016/SVG/main" r:embed="rId383"/>
              </a:ext>
            </a:extLst>
          </a:blip>
          <a:stretch>
            <a:fillRect/>
          </a:stretch>
        </p:blipFill>
        <p:spPr>
          <a:xfrm>
            <a:off x="7274658" y="2263426"/>
            <a:ext cx="363969" cy="363969"/>
          </a:xfrm>
          <a:prstGeom prst="rect">
            <a:avLst/>
          </a:prstGeom>
        </p:spPr>
      </p:pic>
      <p:pic>
        <p:nvPicPr>
          <p:cNvPr id="197" name="Graphic 196">
            <a:extLst>
              <a:ext uri="{FF2B5EF4-FFF2-40B4-BE49-F238E27FC236}">
                <a16:creationId xmlns:a16="http://schemas.microsoft.com/office/drawing/2014/main" id="{A3553A18-A11B-5FE2-9BF7-6BC6A4F0C435}"/>
              </a:ext>
            </a:extLst>
          </p:cNvPr>
          <p:cNvPicPr>
            <a:picLocks noChangeAspect="1"/>
          </p:cNvPicPr>
          <p:nvPr/>
        </p:nvPicPr>
        <p:blipFill>
          <a:blip r:embed="rId384">
            <a:extLst>
              <a:ext uri="{96DAC541-7B7A-43D3-8B79-37D633B846F1}">
                <asvg:svgBlip xmlns:asvg="http://schemas.microsoft.com/office/drawing/2016/SVG/main" r:embed="rId385"/>
              </a:ext>
            </a:extLst>
          </a:blip>
          <a:stretch>
            <a:fillRect/>
          </a:stretch>
        </p:blipFill>
        <p:spPr>
          <a:xfrm>
            <a:off x="7726564" y="2263426"/>
            <a:ext cx="363969" cy="363969"/>
          </a:xfrm>
          <a:prstGeom prst="rect">
            <a:avLst/>
          </a:prstGeom>
        </p:spPr>
      </p:pic>
      <p:pic>
        <p:nvPicPr>
          <p:cNvPr id="201" name="Graphic 200">
            <a:extLst>
              <a:ext uri="{FF2B5EF4-FFF2-40B4-BE49-F238E27FC236}">
                <a16:creationId xmlns:a16="http://schemas.microsoft.com/office/drawing/2014/main" id="{754D69D0-3917-0810-C0DA-6A7BADA1BD07}"/>
              </a:ext>
            </a:extLst>
          </p:cNvPr>
          <p:cNvPicPr>
            <a:picLocks noChangeAspect="1"/>
          </p:cNvPicPr>
          <p:nvPr/>
        </p:nvPicPr>
        <p:blipFill>
          <a:blip r:embed="rId386">
            <a:extLst>
              <a:ext uri="{96DAC541-7B7A-43D3-8B79-37D633B846F1}">
                <asvg:svgBlip xmlns:asvg="http://schemas.microsoft.com/office/drawing/2016/SVG/main" r:embed="rId387"/>
              </a:ext>
            </a:extLst>
          </a:blip>
          <a:stretch>
            <a:fillRect/>
          </a:stretch>
        </p:blipFill>
        <p:spPr>
          <a:xfrm>
            <a:off x="1831485" y="2263426"/>
            <a:ext cx="363969" cy="363969"/>
          </a:xfrm>
          <a:prstGeom prst="rect">
            <a:avLst/>
          </a:prstGeom>
        </p:spPr>
      </p:pic>
      <p:pic>
        <p:nvPicPr>
          <p:cNvPr id="211" name="Graphic 210">
            <a:extLst>
              <a:ext uri="{FF2B5EF4-FFF2-40B4-BE49-F238E27FC236}">
                <a16:creationId xmlns:a16="http://schemas.microsoft.com/office/drawing/2014/main" id="{2933B6A7-6384-BBC5-445E-813DD38E8776}"/>
              </a:ext>
            </a:extLst>
          </p:cNvPr>
          <p:cNvPicPr>
            <a:picLocks noChangeAspect="1"/>
          </p:cNvPicPr>
          <p:nvPr/>
        </p:nvPicPr>
        <p:blipFill>
          <a:blip r:embed="rId388">
            <a:extLst>
              <a:ext uri="{96DAC541-7B7A-43D3-8B79-37D633B846F1}">
                <asvg:svgBlip xmlns:asvg="http://schemas.microsoft.com/office/drawing/2016/SVG/main" r:embed="rId389"/>
              </a:ext>
            </a:extLst>
          </a:blip>
          <a:stretch>
            <a:fillRect/>
          </a:stretch>
        </p:blipFill>
        <p:spPr>
          <a:xfrm>
            <a:off x="1379579" y="2263426"/>
            <a:ext cx="363969" cy="363969"/>
          </a:xfrm>
          <a:prstGeom prst="rect">
            <a:avLst/>
          </a:prstGeom>
        </p:spPr>
      </p:pic>
      <p:pic>
        <p:nvPicPr>
          <p:cNvPr id="212" name="Graphic 211">
            <a:extLst>
              <a:ext uri="{FF2B5EF4-FFF2-40B4-BE49-F238E27FC236}">
                <a16:creationId xmlns:a16="http://schemas.microsoft.com/office/drawing/2014/main" id="{B2744701-F0A9-8C44-6D53-9DF266CCFAB6}"/>
              </a:ext>
            </a:extLst>
          </p:cNvPr>
          <p:cNvPicPr>
            <a:picLocks noChangeAspect="1"/>
          </p:cNvPicPr>
          <p:nvPr/>
        </p:nvPicPr>
        <p:blipFill>
          <a:blip r:embed="rId390">
            <a:extLst>
              <a:ext uri="{96DAC541-7B7A-43D3-8B79-37D633B846F1}">
                <asvg:svgBlip xmlns:asvg="http://schemas.microsoft.com/office/drawing/2016/SVG/main" r:embed="rId391"/>
              </a:ext>
            </a:extLst>
          </a:blip>
          <a:stretch>
            <a:fillRect/>
          </a:stretch>
        </p:blipFill>
        <p:spPr>
          <a:xfrm>
            <a:off x="927673" y="2263426"/>
            <a:ext cx="363969" cy="363969"/>
          </a:xfrm>
          <a:prstGeom prst="rect">
            <a:avLst/>
          </a:prstGeom>
        </p:spPr>
      </p:pic>
      <p:pic>
        <p:nvPicPr>
          <p:cNvPr id="213" name="Graphic 212">
            <a:extLst>
              <a:ext uri="{FF2B5EF4-FFF2-40B4-BE49-F238E27FC236}">
                <a16:creationId xmlns:a16="http://schemas.microsoft.com/office/drawing/2014/main" id="{0C39CDC1-9844-577C-6BCB-F70BF2799723}"/>
              </a:ext>
            </a:extLst>
          </p:cNvPr>
          <p:cNvPicPr>
            <a:picLocks noChangeAspect="1"/>
          </p:cNvPicPr>
          <p:nvPr/>
        </p:nvPicPr>
        <p:blipFill>
          <a:blip r:embed="rId392">
            <a:extLst>
              <a:ext uri="{96DAC541-7B7A-43D3-8B79-37D633B846F1}">
                <asvg:svgBlip xmlns:asvg="http://schemas.microsoft.com/office/drawing/2016/SVG/main" r:embed="rId393"/>
              </a:ext>
            </a:extLst>
          </a:blip>
          <a:stretch>
            <a:fillRect/>
          </a:stretch>
        </p:blipFill>
        <p:spPr>
          <a:xfrm>
            <a:off x="3659410" y="2263426"/>
            <a:ext cx="363969" cy="363969"/>
          </a:xfrm>
          <a:prstGeom prst="rect">
            <a:avLst/>
          </a:prstGeom>
        </p:spPr>
      </p:pic>
      <p:pic>
        <p:nvPicPr>
          <p:cNvPr id="214" name="Graphic 213">
            <a:extLst>
              <a:ext uri="{FF2B5EF4-FFF2-40B4-BE49-F238E27FC236}">
                <a16:creationId xmlns:a16="http://schemas.microsoft.com/office/drawing/2014/main" id="{973F5C8A-F68D-386E-5C18-55B36BE96C2E}"/>
              </a:ext>
            </a:extLst>
          </p:cNvPr>
          <p:cNvPicPr>
            <a:picLocks noChangeAspect="1"/>
          </p:cNvPicPr>
          <p:nvPr/>
        </p:nvPicPr>
        <p:blipFill>
          <a:blip r:embed="rId394">
            <a:extLst>
              <a:ext uri="{96DAC541-7B7A-43D3-8B79-37D633B846F1}">
                <asvg:svgBlip xmlns:asvg="http://schemas.microsoft.com/office/drawing/2016/SVG/main" r:embed="rId395"/>
              </a:ext>
            </a:extLst>
          </a:blip>
          <a:stretch>
            <a:fillRect/>
          </a:stretch>
        </p:blipFill>
        <p:spPr>
          <a:xfrm>
            <a:off x="5015128" y="2263426"/>
            <a:ext cx="363969" cy="363969"/>
          </a:xfrm>
          <a:prstGeom prst="rect">
            <a:avLst/>
          </a:prstGeom>
        </p:spPr>
      </p:pic>
      <p:pic>
        <p:nvPicPr>
          <p:cNvPr id="215" name="Graphic 214">
            <a:extLst>
              <a:ext uri="{FF2B5EF4-FFF2-40B4-BE49-F238E27FC236}">
                <a16:creationId xmlns:a16="http://schemas.microsoft.com/office/drawing/2014/main" id="{132849E3-FCF4-8793-D4C7-00943F26FEE4}"/>
              </a:ext>
            </a:extLst>
          </p:cNvPr>
          <p:cNvPicPr>
            <a:picLocks noChangeAspect="1"/>
          </p:cNvPicPr>
          <p:nvPr/>
        </p:nvPicPr>
        <p:blipFill>
          <a:blip r:embed="rId396">
            <a:extLst>
              <a:ext uri="{96DAC541-7B7A-43D3-8B79-37D633B846F1}">
                <asvg:svgBlip xmlns:asvg="http://schemas.microsoft.com/office/drawing/2016/SVG/main" r:embed="rId397"/>
              </a:ext>
            </a:extLst>
          </a:blip>
          <a:stretch>
            <a:fillRect/>
          </a:stretch>
        </p:blipFill>
        <p:spPr>
          <a:xfrm>
            <a:off x="6567915" y="3219671"/>
            <a:ext cx="363969" cy="363969"/>
          </a:xfrm>
          <a:prstGeom prst="rect">
            <a:avLst/>
          </a:prstGeom>
        </p:spPr>
      </p:pic>
      <p:pic>
        <p:nvPicPr>
          <p:cNvPr id="217" name="Graphic 216">
            <a:extLst>
              <a:ext uri="{FF2B5EF4-FFF2-40B4-BE49-F238E27FC236}">
                <a16:creationId xmlns:a16="http://schemas.microsoft.com/office/drawing/2014/main" id="{6A5E8F61-B314-189F-9AE1-072F3AC61DCF}"/>
              </a:ext>
            </a:extLst>
          </p:cNvPr>
          <p:cNvPicPr>
            <a:picLocks noChangeAspect="1"/>
          </p:cNvPicPr>
          <p:nvPr/>
        </p:nvPicPr>
        <p:blipFill>
          <a:blip r:embed="rId398">
            <a:extLst>
              <a:ext uri="{96DAC541-7B7A-43D3-8B79-37D633B846F1}">
                <asvg:svgBlip xmlns:asvg="http://schemas.microsoft.com/office/drawing/2016/SVG/main" r:embed="rId399"/>
              </a:ext>
            </a:extLst>
          </a:blip>
          <a:stretch>
            <a:fillRect/>
          </a:stretch>
        </p:blipFill>
        <p:spPr>
          <a:xfrm>
            <a:off x="8741710" y="4784789"/>
            <a:ext cx="363969" cy="363969"/>
          </a:xfrm>
          <a:prstGeom prst="rect">
            <a:avLst/>
          </a:prstGeom>
        </p:spPr>
      </p:pic>
      <p:pic>
        <p:nvPicPr>
          <p:cNvPr id="238" name="Graphic 237">
            <a:extLst>
              <a:ext uri="{FF2B5EF4-FFF2-40B4-BE49-F238E27FC236}">
                <a16:creationId xmlns:a16="http://schemas.microsoft.com/office/drawing/2014/main" id="{E7275995-6B6C-7708-4540-D2A3563AB160}"/>
              </a:ext>
            </a:extLst>
          </p:cNvPr>
          <p:cNvPicPr>
            <a:picLocks noChangeAspect="1"/>
          </p:cNvPicPr>
          <p:nvPr/>
        </p:nvPicPr>
        <p:blipFill>
          <a:blip r:embed="rId400">
            <a:extLst>
              <a:ext uri="{96DAC541-7B7A-43D3-8B79-37D633B846F1}">
                <asvg:svgBlip xmlns:asvg="http://schemas.microsoft.com/office/drawing/2016/SVG/main" r:embed="rId401"/>
              </a:ext>
            </a:extLst>
          </a:blip>
          <a:srcRect/>
          <a:stretch/>
        </p:blipFill>
        <p:spPr>
          <a:xfrm>
            <a:off x="1785566" y="4784789"/>
            <a:ext cx="363969" cy="363969"/>
          </a:xfrm>
          <a:prstGeom prst="rect">
            <a:avLst/>
          </a:prstGeom>
        </p:spPr>
      </p:pic>
      <p:pic>
        <p:nvPicPr>
          <p:cNvPr id="239" name="Graphic 238">
            <a:extLst>
              <a:ext uri="{FF2B5EF4-FFF2-40B4-BE49-F238E27FC236}">
                <a16:creationId xmlns:a16="http://schemas.microsoft.com/office/drawing/2014/main" id="{75C1846A-48AD-D518-AEDC-9956DC28E46E}"/>
              </a:ext>
            </a:extLst>
          </p:cNvPr>
          <p:cNvPicPr>
            <a:picLocks noChangeAspect="1"/>
          </p:cNvPicPr>
          <p:nvPr/>
        </p:nvPicPr>
        <p:blipFill>
          <a:blip r:embed="rId402">
            <a:extLst>
              <a:ext uri="{96DAC541-7B7A-43D3-8B79-37D633B846F1}">
                <asvg:svgBlip xmlns:asvg="http://schemas.microsoft.com/office/drawing/2016/SVG/main" r:embed="rId403"/>
              </a:ext>
            </a:extLst>
          </a:blip>
          <a:stretch>
            <a:fillRect/>
          </a:stretch>
        </p:blipFill>
        <p:spPr>
          <a:xfrm>
            <a:off x="7174767" y="5297894"/>
            <a:ext cx="395692" cy="395692"/>
          </a:xfrm>
          <a:prstGeom prst="rect">
            <a:avLst/>
          </a:prstGeom>
        </p:spPr>
      </p:pic>
      <p:pic>
        <p:nvPicPr>
          <p:cNvPr id="240" name="Graphic 239">
            <a:extLst>
              <a:ext uri="{FF2B5EF4-FFF2-40B4-BE49-F238E27FC236}">
                <a16:creationId xmlns:a16="http://schemas.microsoft.com/office/drawing/2014/main" id="{F3CC5276-208C-5EDD-3211-FD54DC2CDD9E}"/>
              </a:ext>
            </a:extLst>
          </p:cNvPr>
          <p:cNvPicPr>
            <a:picLocks noChangeAspect="1"/>
          </p:cNvPicPr>
          <p:nvPr/>
        </p:nvPicPr>
        <p:blipFill>
          <a:blip r:embed="rId404">
            <a:extLst>
              <a:ext uri="{96DAC541-7B7A-43D3-8B79-37D633B846F1}">
                <asvg:svgBlip xmlns:asvg="http://schemas.microsoft.com/office/drawing/2016/SVG/main" r:embed="rId405"/>
              </a:ext>
            </a:extLst>
          </a:blip>
          <a:stretch>
            <a:fillRect/>
          </a:stretch>
        </p:blipFill>
        <p:spPr>
          <a:xfrm>
            <a:off x="6282567" y="5297894"/>
            <a:ext cx="395692" cy="395692"/>
          </a:xfrm>
          <a:prstGeom prst="rect">
            <a:avLst/>
          </a:prstGeom>
        </p:spPr>
      </p:pic>
      <p:pic>
        <p:nvPicPr>
          <p:cNvPr id="241" name="Graphic 240">
            <a:extLst>
              <a:ext uri="{FF2B5EF4-FFF2-40B4-BE49-F238E27FC236}">
                <a16:creationId xmlns:a16="http://schemas.microsoft.com/office/drawing/2014/main" id="{C7550C68-5DC8-8094-7272-D50DE129BE68}"/>
              </a:ext>
            </a:extLst>
          </p:cNvPr>
          <p:cNvPicPr>
            <a:picLocks noChangeAspect="1"/>
          </p:cNvPicPr>
          <p:nvPr/>
        </p:nvPicPr>
        <p:blipFill>
          <a:blip r:embed="rId406">
            <a:extLst>
              <a:ext uri="{96DAC541-7B7A-43D3-8B79-37D633B846F1}">
                <asvg:svgBlip xmlns:asvg="http://schemas.microsoft.com/office/drawing/2016/SVG/main" r:embed="rId407"/>
              </a:ext>
            </a:extLst>
          </a:blip>
          <a:stretch>
            <a:fillRect/>
          </a:stretch>
        </p:blipFill>
        <p:spPr>
          <a:xfrm>
            <a:off x="6728667" y="5297894"/>
            <a:ext cx="395692" cy="395692"/>
          </a:xfrm>
          <a:prstGeom prst="rect">
            <a:avLst/>
          </a:prstGeom>
        </p:spPr>
      </p:pic>
      <p:pic>
        <p:nvPicPr>
          <p:cNvPr id="295" name="Graphic 294">
            <a:extLst>
              <a:ext uri="{FF2B5EF4-FFF2-40B4-BE49-F238E27FC236}">
                <a16:creationId xmlns:a16="http://schemas.microsoft.com/office/drawing/2014/main" id="{1C114EBC-9CE6-D7D3-289A-AE1641E264EE}"/>
              </a:ext>
            </a:extLst>
          </p:cNvPr>
          <p:cNvPicPr>
            <a:picLocks noChangeAspect="1"/>
          </p:cNvPicPr>
          <p:nvPr/>
        </p:nvPicPr>
        <p:blipFill>
          <a:blip r:embed="rId408">
            <a:extLst>
              <a:ext uri="{96DAC541-7B7A-43D3-8B79-37D633B846F1}">
                <asvg:svgBlip xmlns:asvg="http://schemas.microsoft.com/office/drawing/2016/SVG/main" r:embed="rId409"/>
              </a:ext>
            </a:extLst>
          </a:blip>
          <a:stretch>
            <a:fillRect/>
          </a:stretch>
        </p:blipFill>
        <p:spPr>
          <a:xfrm>
            <a:off x="4559702" y="3768820"/>
            <a:ext cx="348729" cy="348729"/>
          </a:xfrm>
          <a:prstGeom prst="rect">
            <a:avLst/>
          </a:prstGeom>
        </p:spPr>
      </p:pic>
      <p:pic>
        <p:nvPicPr>
          <p:cNvPr id="296" name="Graphic 295">
            <a:extLst>
              <a:ext uri="{FF2B5EF4-FFF2-40B4-BE49-F238E27FC236}">
                <a16:creationId xmlns:a16="http://schemas.microsoft.com/office/drawing/2014/main" id="{A67C6861-3063-241F-968E-43CAD409062B}"/>
              </a:ext>
            </a:extLst>
          </p:cNvPr>
          <p:cNvPicPr>
            <a:picLocks noChangeAspect="1"/>
          </p:cNvPicPr>
          <p:nvPr/>
        </p:nvPicPr>
        <p:blipFill>
          <a:blip r:embed="rId410">
            <a:extLst>
              <a:ext uri="{96DAC541-7B7A-43D3-8B79-37D633B846F1}">
                <asvg:svgBlip xmlns:asvg="http://schemas.microsoft.com/office/drawing/2016/SVG/main" r:embed="rId411"/>
              </a:ext>
            </a:extLst>
          </a:blip>
          <a:stretch>
            <a:fillRect/>
          </a:stretch>
        </p:blipFill>
        <p:spPr>
          <a:xfrm>
            <a:off x="7278644" y="3768820"/>
            <a:ext cx="348729" cy="348729"/>
          </a:xfrm>
          <a:prstGeom prst="rect">
            <a:avLst/>
          </a:prstGeom>
        </p:spPr>
      </p:pic>
      <p:pic>
        <p:nvPicPr>
          <p:cNvPr id="297" name="Graphic 296">
            <a:extLst>
              <a:ext uri="{FF2B5EF4-FFF2-40B4-BE49-F238E27FC236}">
                <a16:creationId xmlns:a16="http://schemas.microsoft.com/office/drawing/2014/main" id="{3CA93F43-D03A-F618-5B7E-C650CC66DF1F}"/>
              </a:ext>
            </a:extLst>
          </p:cNvPr>
          <p:cNvPicPr>
            <a:picLocks noChangeAspect="1"/>
          </p:cNvPicPr>
          <p:nvPr/>
        </p:nvPicPr>
        <p:blipFill>
          <a:blip r:embed="rId412">
            <a:extLst>
              <a:ext uri="{96DAC541-7B7A-43D3-8B79-37D633B846F1}">
                <asvg:svgBlip xmlns:asvg="http://schemas.microsoft.com/office/drawing/2016/SVG/main" r:embed="rId413"/>
              </a:ext>
            </a:extLst>
          </a:blip>
          <a:stretch>
            <a:fillRect/>
          </a:stretch>
        </p:blipFill>
        <p:spPr>
          <a:xfrm>
            <a:off x="6372330" y="3768820"/>
            <a:ext cx="348729" cy="348729"/>
          </a:xfrm>
          <a:prstGeom prst="rect">
            <a:avLst/>
          </a:prstGeom>
        </p:spPr>
      </p:pic>
      <p:pic>
        <p:nvPicPr>
          <p:cNvPr id="298" name="Graphic 297">
            <a:extLst>
              <a:ext uri="{FF2B5EF4-FFF2-40B4-BE49-F238E27FC236}">
                <a16:creationId xmlns:a16="http://schemas.microsoft.com/office/drawing/2014/main" id="{9A726676-2904-BA0A-A86B-1191FC46049F}"/>
              </a:ext>
            </a:extLst>
          </p:cNvPr>
          <p:cNvPicPr>
            <a:picLocks noChangeAspect="1"/>
          </p:cNvPicPr>
          <p:nvPr/>
        </p:nvPicPr>
        <p:blipFill>
          <a:blip r:embed="rId414">
            <a:extLst>
              <a:ext uri="{96DAC541-7B7A-43D3-8B79-37D633B846F1}">
                <asvg:svgBlip xmlns:asvg="http://schemas.microsoft.com/office/drawing/2016/SVG/main" r:embed="rId415"/>
              </a:ext>
            </a:extLst>
          </a:blip>
          <a:stretch>
            <a:fillRect/>
          </a:stretch>
        </p:blipFill>
        <p:spPr>
          <a:xfrm>
            <a:off x="6825487" y="3768820"/>
            <a:ext cx="348729" cy="348729"/>
          </a:xfrm>
          <a:prstGeom prst="rect">
            <a:avLst/>
          </a:prstGeom>
        </p:spPr>
      </p:pic>
      <p:pic>
        <p:nvPicPr>
          <p:cNvPr id="299" name="Graphic 298">
            <a:extLst>
              <a:ext uri="{FF2B5EF4-FFF2-40B4-BE49-F238E27FC236}">
                <a16:creationId xmlns:a16="http://schemas.microsoft.com/office/drawing/2014/main" id="{C42ADCDA-338B-DEE9-B24E-211F02582A49}"/>
              </a:ext>
            </a:extLst>
          </p:cNvPr>
          <p:cNvPicPr>
            <a:picLocks noChangeAspect="1"/>
          </p:cNvPicPr>
          <p:nvPr/>
        </p:nvPicPr>
        <p:blipFill>
          <a:blip r:embed="rId416">
            <a:extLst>
              <a:ext uri="{96DAC541-7B7A-43D3-8B79-37D633B846F1}">
                <asvg:svgBlip xmlns:asvg="http://schemas.microsoft.com/office/drawing/2016/SVG/main" r:embed="rId417"/>
              </a:ext>
            </a:extLst>
          </a:blip>
          <a:stretch>
            <a:fillRect/>
          </a:stretch>
        </p:blipFill>
        <p:spPr>
          <a:xfrm>
            <a:off x="5919173" y="3768820"/>
            <a:ext cx="348729" cy="348729"/>
          </a:xfrm>
          <a:prstGeom prst="rect">
            <a:avLst/>
          </a:prstGeom>
        </p:spPr>
      </p:pic>
      <p:pic>
        <p:nvPicPr>
          <p:cNvPr id="300" name="Graphic 299">
            <a:extLst>
              <a:ext uri="{FF2B5EF4-FFF2-40B4-BE49-F238E27FC236}">
                <a16:creationId xmlns:a16="http://schemas.microsoft.com/office/drawing/2014/main" id="{1861DBC0-9A6E-17BB-FAA9-865187FA2FDD}"/>
              </a:ext>
            </a:extLst>
          </p:cNvPr>
          <p:cNvPicPr>
            <a:picLocks noChangeAspect="1"/>
          </p:cNvPicPr>
          <p:nvPr/>
        </p:nvPicPr>
        <p:blipFill>
          <a:blip r:embed="rId418">
            <a:extLst>
              <a:ext uri="{96DAC541-7B7A-43D3-8B79-37D633B846F1}">
                <asvg:svgBlip xmlns:asvg="http://schemas.microsoft.com/office/drawing/2016/SVG/main" r:embed="rId419"/>
              </a:ext>
            </a:extLst>
          </a:blip>
          <a:stretch>
            <a:fillRect/>
          </a:stretch>
        </p:blipFill>
        <p:spPr>
          <a:xfrm>
            <a:off x="10903900" y="3768820"/>
            <a:ext cx="348729" cy="348729"/>
          </a:xfrm>
          <a:prstGeom prst="rect">
            <a:avLst/>
          </a:prstGeom>
        </p:spPr>
      </p:pic>
      <p:pic>
        <p:nvPicPr>
          <p:cNvPr id="301" name="Graphic 300">
            <a:extLst>
              <a:ext uri="{FF2B5EF4-FFF2-40B4-BE49-F238E27FC236}">
                <a16:creationId xmlns:a16="http://schemas.microsoft.com/office/drawing/2014/main" id="{42CB6840-9FAA-C3BF-E467-1572016AEEB3}"/>
              </a:ext>
            </a:extLst>
          </p:cNvPr>
          <p:cNvPicPr>
            <a:picLocks noChangeAspect="1"/>
          </p:cNvPicPr>
          <p:nvPr/>
        </p:nvPicPr>
        <p:blipFill>
          <a:blip r:embed="rId420">
            <a:extLst>
              <a:ext uri="{96DAC541-7B7A-43D3-8B79-37D633B846F1}">
                <asvg:svgBlip xmlns:asvg="http://schemas.microsoft.com/office/drawing/2016/SVG/main" r:embed="rId421"/>
              </a:ext>
            </a:extLst>
          </a:blip>
          <a:stretch>
            <a:fillRect/>
          </a:stretch>
        </p:blipFill>
        <p:spPr>
          <a:xfrm>
            <a:off x="8184958" y="3768820"/>
            <a:ext cx="348729" cy="348729"/>
          </a:xfrm>
          <a:prstGeom prst="rect">
            <a:avLst/>
          </a:prstGeom>
        </p:spPr>
      </p:pic>
      <p:pic>
        <p:nvPicPr>
          <p:cNvPr id="302" name="Graphic 301">
            <a:extLst>
              <a:ext uri="{FF2B5EF4-FFF2-40B4-BE49-F238E27FC236}">
                <a16:creationId xmlns:a16="http://schemas.microsoft.com/office/drawing/2014/main" id="{E9BD6650-E585-1933-A56D-B79AC218866B}"/>
              </a:ext>
            </a:extLst>
          </p:cNvPr>
          <p:cNvPicPr>
            <a:picLocks noChangeAspect="1"/>
          </p:cNvPicPr>
          <p:nvPr/>
        </p:nvPicPr>
        <p:blipFill>
          <a:blip r:embed="rId422">
            <a:extLst>
              <a:ext uri="{96DAC541-7B7A-43D3-8B79-37D633B846F1}">
                <asvg:svgBlip xmlns:asvg="http://schemas.microsoft.com/office/drawing/2016/SVG/main" r:embed="rId423"/>
              </a:ext>
            </a:extLst>
          </a:blip>
          <a:stretch>
            <a:fillRect/>
          </a:stretch>
        </p:blipFill>
        <p:spPr>
          <a:xfrm>
            <a:off x="7731801" y="3768820"/>
            <a:ext cx="348729" cy="348729"/>
          </a:xfrm>
          <a:prstGeom prst="rect">
            <a:avLst/>
          </a:prstGeom>
        </p:spPr>
      </p:pic>
      <p:pic>
        <p:nvPicPr>
          <p:cNvPr id="303" name="Graphic 302">
            <a:extLst>
              <a:ext uri="{FF2B5EF4-FFF2-40B4-BE49-F238E27FC236}">
                <a16:creationId xmlns:a16="http://schemas.microsoft.com/office/drawing/2014/main" id="{ECDD12F5-A56E-B017-02A0-64D00AB82088}"/>
              </a:ext>
            </a:extLst>
          </p:cNvPr>
          <p:cNvPicPr>
            <a:picLocks noChangeAspect="1"/>
          </p:cNvPicPr>
          <p:nvPr/>
        </p:nvPicPr>
        <p:blipFill>
          <a:blip r:embed="rId424">
            <a:extLst>
              <a:ext uri="{96DAC541-7B7A-43D3-8B79-37D633B846F1}">
                <asvg:svgBlip xmlns:asvg="http://schemas.microsoft.com/office/drawing/2016/SVG/main" r:embed="rId425"/>
              </a:ext>
            </a:extLst>
          </a:blip>
          <a:stretch>
            <a:fillRect/>
          </a:stretch>
        </p:blipFill>
        <p:spPr>
          <a:xfrm>
            <a:off x="1840760" y="3768820"/>
            <a:ext cx="348729" cy="348729"/>
          </a:xfrm>
          <a:prstGeom prst="rect">
            <a:avLst/>
          </a:prstGeom>
        </p:spPr>
      </p:pic>
      <p:pic>
        <p:nvPicPr>
          <p:cNvPr id="304" name="Graphic 303">
            <a:extLst>
              <a:ext uri="{FF2B5EF4-FFF2-40B4-BE49-F238E27FC236}">
                <a16:creationId xmlns:a16="http://schemas.microsoft.com/office/drawing/2014/main" id="{C61CFF22-87CC-158C-1A17-914DEFE385D5}"/>
              </a:ext>
            </a:extLst>
          </p:cNvPr>
          <p:cNvPicPr>
            <a:picLocks noChangeAspect="1"/>
          </p:cNvPicPr>
          <p:nvPr/>
        </p:nvPicPr>
        <p:blipFill>
          <a:blip r:embed="rId426">
            <a:extLst>
              <a:ext uri="{96DAC541-7B7A-43D3-8B79-37D633B846F1}">
                <asvg:svgBlip xmlns:asvg="http://schemas.microsoft.com/office/drawing/2016/SVG/main" r:embed="rId427"/>
              </a:ext>
            </a:extLst>
          </a:blip>
          <a:stretch>
            <a:fillRect/>
          </a:stretch>
        </p:blipFill>
        <p:spPr>
          <a:xfrm>
            <a:off x="934446" y="3768820"/>
            <a:ext cx="348729" cy="348729"/>
          </a:xfrm>
          <a:prstGeom prst="rect">
            <a:avLst/>
          </a:prstGeom>
        </p:spPr>
      </p:pic>
      <p:pic>
        <p:nvPicPr>
          <p:cNvPr id="305" name="Graphic 304">
            <a:extLst>
              <a:ext uri="{FF2B5EF4-FFF2-40B4-BE49-F238E27FC236}">
                <a16:creationId xmlns:a16="http://schemas.microsoft.com/office/drawing/2014/main" id="{17E30E07-8366-1375-C746-AEE6BA15519F}"/>
              </a:ext>
            </a:extLst>
          </p:cNvPr>
          <p:cNvPicPr>
            <a:picLocks noChangeAspect="1"/>
          </p:cNvPicPr>
          <p:nvPr/>
        </p:nvPicPr>
        <p:blipFill>
          <a:blip r:embed="rId428">
            <a:extLst>
              <a:ext uri="{96DAC541-7B7A-43D3-8B79-37D633B846F1}">
                <asvg:svgBlip xmlns:asvg="http://schemas.microsoft.com/office/drawing/2016/SVG/main" r:embed="rId429"/>
              </a:ext>
            </a:extLst>
          </a:blip>
          <a:stretch>
            <a:fillRect/>
          </a:stretch>
        </p:blipFill>
        <p:spPr>
          <a:xfrm>
            <a:off x="5466016" y="3768820"/>
            <a:ext cx="348729" cy="348729"/>
          </a:xfrm>
          <a:prstGeom prst="rect">
            <a:avLst/>
          </a:prstGeom>
        </p:spPr>
      </p:pic>
      <p:pic>
        <p:nvPicPr>
          <p:cNvPr id="306" name="Graphic 305">
            <a:extLst>
              <a:ext uri="{FF2B5EF4-FFF2-40B4-BE49-F238E27FC236}">
                <a16:creationId xmlns:a16="http://schemas.microsoft.com/office/drawing/2014/main" id="{C621DBBA-F010-30A1-2D4C-0DEF87028E36}"/>
              </a:ext>
            </a:extLst>
          </p:cNvPr>
          <p:cNvPicPr>
            <a:picLocks noChangeAspect="1"/>
          </p:cNvPicPr>
          <p:nvPr/>
        </p:nvPicPr>
        <p:blipFill>
          <a:blip r:embed="rId430">
            <a:extLst>
              <a:ext uri="{96DAC541-7B7A-43D3-8B79-37D633B846F1}">
                <asvg:svgBlip xmlns:asvg="http://schemas.microsoft.com/office/drawing/2016/SVG/main" r:embed="rId431"/>
              </a:ext>
            </a:extLst>
          </a:blip>
          <a:stretch>
            <a:fillRect/>
          </a:stretch>
        </p:blipFill>
        <p:spPr>
          <a:xfrm>
            <a:off x="5012859" y="3768820"/>
            <a:ext cx="348729" cy="348729"/>
          </a:xfrm>
          <a:prstGeom prst="rect">
            <a:avLst/>
          </a:prstGeom>
        </p:spPr>
      </p:pic>
      <p:pic>
        <p:nvPicPr>
          <p:cNvPr id="307" name="Graphic 306">
            <a:extLst>
              <a:ext uri="{FF2B5EF4-FFF2-40B4-BE49-F238E27FC236}">
                <a16:creationId xmlns:a16="http://schemas.microsoft.com/office/drawing/2014/main" id="{8F4AC602-C59A-36FF-5746-AB442AFE3DCE}"/>
              </a:ext>
            </a:extLst>
          </p:cNvPr>
          <p:cNvPicPr>
            <a:picLocks noChangeAspect="1"/>
          </p:cNvPicPr>
          <p:nvPr/>
        </p:nvPicPr>
        <p:blipFill>
          <a:blip r:embed="rId432">
            <a:extLst>
              <a:ext uri="{96DAC541-7B7A-43D3-8B79-37D633B846F1}">
                <asvg:svgBlip xmlns:asvg="http://schemas.microsoft.com/office/drawing/2016/SVG/main" r:embed="rId433"/>
              </a:ext>
            </a:extLst>
          </a:blip>
          <a:stretch>
            <a:fillRect/>
          </a:stretch>
        </p:blipFill>
        <p:spPr>
          <a:xfrm>
            <a:off x="4106545" y="3768820"/>
            <a:ext cx="348729" cy="348729"/>
          </a:xfrm>
          <a:prstGeom prst="rect">
            <a:avLst/>
          </a:prstGeom>
        </p:spPr>
      </p:pic>
      <p:pic>
        <p:nvPicPr>
          <p:cNvPr id="308" name="Graphic 307">
            <a:extLst>
              <a:ext uri="{FF2B5EF4-FFF2-40B4-BE49-F238E27FC236}">
                <a16:creationId xmlns:a16="http://schemas.microsoft.com/office/drawing/2014/main" id="{01DD5BE6-3A96-7730-2A2F-F97DE7B20444}"/>
              </a:ext>
            </a:extLst>
          </p:cNvPr>
          <p:cNvPicPr>
            <a:picLocks noChangeAspect="1"/>
          </p:cNvPicPr>
          <p:nvPr/>
        </p:nvPicPr>
        <p:blipFill>
          <a:blip r:embed="rId434">
            <a:extLst>
              <a:ext uri="{96DAC541-7B7A-43D3-8B79-37D633B846F1}">
                <asvg:svgBlip xmlns:asvg="http://schemas.microsoft.com/office/drawing/2016/SVG/main" r:embed="rId435"/>
              </a:ext>
            </a:extLst>
          </a:blip>
          <a:stretch>
            <a:fillRect/>
          </a:stretch>
        </p:blipFill>
        <p:spPr>
          <a:xfrm>
            <a:off x="1387603" y="3768820"/>
            <a:ext cx="348729" cy="348729"/>
          </a:xfrm>
          <a:prstGeom prst="rect">
            <a:avLst/>
          </a:prstGeom>
        </p:spPr>
      </p:pic>
      <p:pic>
        <p:nvPicPr>
          <p:cNvPr id="309" name="Graphic 308">
            <a:extLst>
              <a:ext uri="{FF2B5EF4-FFF2-40B4-BE49-F238E27FC236}">
                <a16:creationId xmlns:a16="http://schemas.microsoft.com/office/drawing/2014/main" id="{F843E86E-241E-5F64-85C6-02CC6295AF17}"/>
              </a:ext>
            </a:extLst>
          </p:cNvPr>
          <p:cNvPicPr>
            <a:picLocks noChangeAspect="1"/>
          </p:cNvPicPr>
          <p:nvPr/>
        </p:nvPicPr>
        <p:blipFill>
          <a:blip r:embed="rId436">
            <a:extLst>
              <a:ext uri="{96DAC541-7B7A-43D3-8B79-37D633B846F1}">
                <asvg:svgBlip xmlns:asvg="http://schemas.microsoft.com/office/drawing/2016/SVG/main" r:embed="rId437"/>
              </a:ext>
            </a:extLst>
          </a:blip>
          <a:stretch>
            <a:fillRect/>
          </a:stretch>
        </p:blipFill>
        <p:spPr>
          <a:xfrm>
            <a:off x="3653388" y="3768820"/>
            <a:ext cx="348729" cy="348729"/>
          </a:xfrm>
          <a:prstGeom prst="rect">
            <a:avLst/>
          </a:prstGeom>
        </p:spPr>
      </p:pic>
      <p:pic>
        <p:nvPicPr>
          <p:cNvPr id="310" name="Graphic 309">
            <a:extLst>
              <a:ext uri="{FF2B5EF4-FFF2-40B4-BE49-F238E27FC236}">
                <a16:creationId xmlns:a16="http://schemas.microsoft.com/office/drawing/2014/main" id="{8A05D1F3-E6C6-8EA0-8A21-824AAC7F9E74}"/>
              </a:ext>
            </a:extLst>
          </p:cNvPr>
          <p:cNvPicPr>
            <a:picLocks noChangeAspect="1"/>
          </p:cNvPicPr>
          <p:nvPr/>
        </p:nvPicPr>
        <p:blipFill>
          <a:blip r:embed="rId438">
            <a:extLst>
              <a:ext uri="{96DAC541-7B7A-43D3-8B79-37D633B846F1}">
                <asvg:svgBlip xmlns:asvg="http://schemas.microsoft.com/office/drawing/2016/SVG/main" r:embed="rId439"/>
              </a:ext>
            </a:extLst>
          </a:blip>
          <a:stretch>
            <a:fillRect/>
          </a:stretch>
        </p:blipFill>
        <p:spPr>
          <a:xfrm>
            <a:off x="9091272" y="3768820"/>
            <a:ext cx="348729" cy="348729"/>
          </a:xfrm>
          <a:prstGeom prst="rect">
            <a:avLst/>
          </a:prstGeom>
        </p:spPr>
      </p:pic>
      <p:pic>
        <p:nvPicPr>
          <p:cNvPr id="311" name="Graphic 310">
            <a:extLst>
              <a:ext uri="{FF2B5EF4-FFF2-40B4-BE49-F238E27FC236}">
                <a16:creationId xmlns:a16="http://schemas.microsoft.com/office/drawing/2014/main" id="{822DF12F-C6E9-5C58-A2FA-47B88B863E0F}"/>
              </a:ext>
            </a:extLst>
          </p:cNvPr>
          <p:cNvPicPr>
            <a:picLocks noChangeAspect="1"/>
          </p:cNvPicPr>
          <p:nvPr/>
        </p:nvPicPr>
        <p:blipFill>
          <a:blip r:embed="rId440">
            <a:extLst>
              <a:ext uri="{96DAC541-7B7A-43D3-8B79-37D633B846F1}">
                <asvg:svgBlip xmlns:asvg="http://schemas.microsoft.com/office/drawing/2016/SVG/main" r:embed="rId441"/>
              </a:ext>
            </a:extLst>
          </a:blip>
          <a:stretch>
            <a:fillRect/>
          </a:stretch>
        </p:blipFill>
        <p:spPr>
          <a:xfrm>
            <a:off x="8638115" y="3768820"/>
            <a:ext cx="348729" cy="348729"/>
          </a:xfrm>
          <a:prstGeom prst="rect">
            <a:avLst/>
          </a:prstGeom>
        </p:spPr>
      </p:pic>
      <p:pic>
        <p:nvPicPr>
          <p:cNvPr id="312" name="Graphic 311">
            <a:extLst>
              <a:ext uri="{FF2B5EF4-FFF2-40B4-BE49-F238E27FC236}">
                <a16:creationId xmlns:a16="http://schemas.microsoft.com/office/drawing/2014/main" id="{241CB11C-5C12-545A-FA6B-E9DC038AEB0E}"/>
              </a:ext>
            </a:extLst>
          </p:cNvPr>
          <p:cNvPicPr>
            <a:picLocks noChangeAspect="1"/>
          </p:cNvPicPr>
          <p:nvPr/>
        </p:nvPicPr>
        <p:blipFill>
          <a:blip r:embed="rId442">
            <a:extLst>
              <a:ext uri="{96DAC541-7B7A-43D3-8B79-37D633B846F1}">
                <asvg:svgBlip xmlns:asvg="http://schemas.microsoft.com/office/drawing/2016/SVG/main" r:embed="rId443"/>
              </a:ext>
            </a:extLst>
          </a:blip>
          <a:stretch>
            <a:fillRect/>
          </a:stretch>
        </p:blipFill>
        <p:spPr>
          <a:xfrm>
            <a:off x="3200231" y="3768820"/>
            <a:ext cx="348729" cy="348729"/>
          </a:xfrm>
          <a:prstGeom prst="rect">
            <a:avLst/>
          </a:prstGeom>
        </p:spPr>
      </p:pic>
      <p:pic>
        <p:nvPicPr>
          <p:cNvPr id="313" name="Graphic 312">
            <a:extLst>
              <a:ext uri="{FF2B5EF4-FFF2-40B4-BE49-F238E27FC236}">
                <a16:creationId xmlns:a16="http://schemas.microsoft.com/office/drawing/2014/main" id="{D7876F34-0573-4597-A21E-17D0B6322B4A}"/>
              </a:ext>
            </a:extLst>
          </p:cNvPr>
          <p:cNvPicPr>
            <a:picLocks noChangeAspect="1"/>
          </p:cNvPicPr>
          <p:nvPr/>
        </p:nvPicPr>
        <p:blipFill>
          <a:blip r:embed="rId444">
            <a:extLst>
              <a:ext uri="{96DAC541-7B7A-43D3-8B79-37D633B846F1}">
                <asvg:svgBlip xmlns:asvg="http://schemas.microsoft.com/office/drawing/2016/SVG/main" r:embed="rId445"/>
              </a:ext>
            </a:extLst>
          </a:blip>
          <a:stretch>
            <a:fillRect/>
          </a:stretch>
        </p:blipFill>
        <p:spPr>
          <a:xfrm>
            <a:off x="2747074" y="3768820"/>
            <a:ext cx="348729" cy="348729"/>
          </a:xfrm>
          <a:prstGeom prst="rect">
            <a:avLst/>
          </a:prstGeom>
        </p:spPr>
      </p:pic>
      <p:pic>
        <p:nvPicPr>
          <p:cNvPr id="314" name="Graphic 313">
            <a:extLst>
              <a:ext uri="{FF2B5EF4-FFF2-40B4-BE49-F238E27FC236}">
                <a16:creationId xmlns:a16="http://schemas.microsoft.com/office/drawing/2014/main" id="{6ECFCD9A-426F-8D48-71F8-A2AE156D2ADE}"/>
              </a:ext>
            </a:extLst>
          </p:cNvPr>
          <p:cNvPicPr>
            <a:picLocks noChangeAspect="1"/>
          </p:cNvPicPr>
          <p:nvPr/>
        </p:nvPicPr>
        <p:blipFill>
          <a:blip r:embed="rId446">
            <a:extLst>
              <a:ext uri="{96DAC541-7B7A-43D3-8B79-37D633B846F1}">
                <asvg:svgBlip xmlns:asvg="http://schemas.microsoft.com/office/drawing/2016/SVG/main" r:embed="rId447"/>
              </a:ext>
            </a:extLst>
          </a:blip>
          <a:stretch>
            <a:fillRect/>
          </a:stretch>
        </p:blipFill>
        <p:spPr>
          <a:xfrm>
            <a:off x="10450743" y="3768820"/>
            <a:ext cx="348729" cy="348729"/>
          </a:xfrm>
          <a:prstGeom prst="rect">
            <a:avLst/>
          </a:prstGeom>
        </p:spPr>
      </p:pic>
      <p:pic>
        <p:nvPicPr>
          <p:cNvPr id="315" name="Graphic 314">
            <a:extLst>
              <a:ext uri="{FF2B5EF4-FFF2-40B4-BE49-F238E27FC236}">
                <a16:creationId xmlns:a16="http://schemas.microsoft.com/office/drawing/2014/main" id="{03AC7FA7-3B9B-F879-5228-6049A88B0525}"/>
              </a:ext>
            </a:extLst>
          </p:cNvPr>
          <p:cNvPicPr>
            <a:picLocks noChangeAspect="1"/>
          </p:cNvPicPr>
          <p:nvPr/>
        </p:nvPicPr>
        <p:blipFill>
          <a:blip r:embed="rId448">
            <a:extLst>
              <a:ext uri="{96DAC541-7B7A-43D3-8B79-37D633B846F1}">
                <asvg:svgBlip xmlns:asvg="http://schemas.microsoft.com/office/drawing/2016/SVG/main" r:embed="rId449"/>
              </a:ext>
            </a:extLst>
          </a:blip>
          <a:stretch>
            <a:fillRect/>
          </a:stretch>
        </p:blipFill>
        <p:spPr>
          <a:xfrm>
            <a:off x="9544429" y="3768820"/>
            <a:ext cx="348729" cy="348729"/>
          </a:xfrm>
          <a:prstGeom prst="rect">
            <a:avLst/>
          </a:prstGeom>
        </p:spPr>
      </p:pic>
      <p:pic>
        <p:nvPicPr>
          <p:cNvPr id="316" name="Graphic 315">
            <a:extLst>
              <a:ext uri="{FF2B5EF4-FFF2-40B4-BE49-F238E27FC236}">
                <a16:creationId xmlns:a16="http://schemas.microsoft.com/office/drawing/2014/main" id="{B5381962-F20D-D058-B32C-C846FFECA941}"/>
              </a:ext>
            </a:extLst>
          </p:cNvPr>
          <p:cNvPicPr>
            <a:picLocks noChangeAspect="1"/>
          </p:cNvPicPr>
          <p:nvPr/>
        </p:nvPicPr>
        <p:blipFill>
          <a:blip r:embed="rId450">
            <a:extLst>
              <a:ext uri="{96DAC541-7B7A-43D3-8B79-37D633B846F1}">
                <asvg:svgBlip xmlns:asvg="http://schemas.microsoft.com/office/drawing/2016/SVG/main" r:embed="rId451"/>
              </a:ext>
            </a:extLst>
          </a:blip>
          <a:stretch>
            <a:fillRect/>
          </a:stretch>
        </p:blipFill>
        <p:spPr>
          <a:xfrm>
            <a:off x="2293917" y="3768820"/>
            <a:ext cx="348729" cy="348729"/>
          </a:xfrm>
          <a:prstGeom prst="rect">
            <a:avLst/>
          </a:prstGeom>
        </p:spPr>
      </p:pic>
      <p:pic>
        <p:nvPicPr>
          <p:cNvPr id="317" name="Graphic 316">
            <a:extLst>
              <a:ext uri="{FF2B5EF4-FFF2-40B4-BE49-F238E27FC236}">
                <a16:creationId xmlns:a16="http://schemas.microsoft.com/office/drawing/2014/main" id="{AB130CE8-3569-6924-AC5A-1AF847BEB3BB}"/>
              </a:ext>
            </a:extLst>
          </p:cNvPr>
          <p:cNvPicPr>
            <a:picLocks noChangeAspect="1"/>
          </p:cNvPicPr>
          <p:nvPr/>
        </p:nvPicPr>
        <p:blipFill>
          <a:blip r:embed="rId452">
            <a:extLst>
              <a:ext uri="{96DAC541-7B7A-43D3-8B79-37D633B846F1}">
                <asvg:svgBlip xmlns:asvg="http://schemas.microsoft.com/office/drawing/2016/SVG/main" r:embed="rId453"/>
              </a:ext>
            </a:extLst>
          </a:blip>
          <a:stretch>
            <a:fillRect/>
          </a:stretch>
        </p:blipFill>
        <p:spPr>
          <a:xfrm>
            <a:off x="9997586" y="3768820"/>
            <a:ext cx="348729" cy="348729"/>
          </a:xfrm>
          <a:prstGeom prst="rect">
            <a:avLst/>
          </a:prstGeom>
        </p:spPr>
      </p:pic>
      <p:pic>
        <p:nvPicPr>
          <p:cNvPr id="318" name="Graphic 317">
            <a:extLst>
              <a:ext uri="{FF2B5EF4-FFF2-40B4-BE49-F238E27FC236}">
                <a16:creationId xmlns:a16="http://schemas.microsoft.com/office/drawing/2014/main" id="{814D5D00-C114-A412-C7B7-7EA3F7E9FE67}"/>
              </a:ext>
            </a:extLst>
          </p:cNvPr>
          <p:cNvPicPr>
            <a:picLocks noChangeAspect="1"/>
          </p:cNvPicPr>
          <p:nvPr/>
        </p:nvPicPr>
        <p:blipFill>
          <a:blip r:embed="rId454">
            <a:extLst>
              <a:ext uri="{96DAC541-7B7A-43D3-8B79-37D633B846F1}">
                <asvg:svgBlip xmlns:asvg="http://schemas.microsoft.com/office/drawing/2016/SVG/main" r:embed="rId455"/>
              </a:ext>
            </a:extLst>
          </a:blip>
          <a:stretch>
            <a:fillRect/>
          </a:stretch>
        </p:blipFill>
        <p:spPr>
          <a:xfrm>
            <a:off x="11357052" y="3768820"/>
            <a:ext cx="348729" cy="348729"/>
          </a:xfrm>
          <a:prstGeom prst="rect">
            <a:avLst/>
          </a:prstGeom>
        </p:spPr>
      </p:pic>
      <p:pic>
        <p:nvPicPr>
          <p:cNvPr id="319" name="Graphic 318">
            <a:extLst>
              <a:ext uri="{FF2B5EF4-FFF2-40B4-BE49-F238E27FC236}">
                <a16:creationId xmlns:a16="http://schemas.microsoft.com/office/drawing/2014/main" id="{898BD2F3-F1D4-B66F-2545-D4527A57C678}"/>
              </a:ext>
            </a:extLst>
          </p:cNvPr>
          <p:cNvPicPr>
            <a:picLocks noChangeAspect="1"/>
          </p:cNvPicPr>
          <p:nvPr/>
        </p:nvPicPr>
        <p:blipFill>
          <a:blip r:embed="rId456">
            <a:extLst>
              <a:ext uri="{96DAC541-7B7A-43D3-8B79-37D633B846F1}">
                <asvg:svgBlip xmlns:asvg="http://schemas.microsoft.com/office/drawing/2016/SVG/main" r:embed="rId457"/>
              </a:ext>
            </a:extLst>
          </a:blip>
          <a:stretch>
            <a:fillRect/>
          </a:stretch>
        </p:blipFill>
        <p:spPr>
          <a:xfrm>
            <a:off x="481289" y="3768820"/>
            <a:ext cx="348729" cy="348729"/>
          </a:xfrm>
          <a:prstGeom prst="rect">
            <a:avLst/>
          </a:prstGeom>
        </p:spPr>
      </p:pic>
      <p:pic>
        <p:nvPicPr>
          <p:cNvPr id="320" name="Graphic 319">
            <a:extLst>
              <a:ext uri="{FF2B5EF4-FFF2-40B4-BE49-F238E27FC236}">
                <a16:creationId xmlns:a16="http://schemas.microsoft.com/office/drawing/2014/main" id="{F20C4A4A-DE8A-0F75-1F38-F1761A704911}"/>
              </a:ext>
            </a:extLst>
          </p:cNvPr>
          <p:cNvPicPr>
            <a:picLocks noChangeAspect="1"/>
          </p:cNvPicPr>
          <p:nvPr/>
        </p:nvPicPr>
        <p:blipFill>
          <a:blip r:embed="rId458">
            <a:extLst>
              <a:ext uri="{96DAC541-7B7A-43D3-8B79-37D633B846F1}">
                <asvg:svgBlip xmlns:asvg="http://schemas.microsoft.com/office/drawing/2016/SVG/main" r:embed="rId459"/>
              </a:ext>
            </a:extLst>
          </a:blip>
          <a:stretch>
            <a:fillRect/>
          </a:stretch>
        </p:blipFill>
        <p:spPr>
          <a:xfrm>
            <a:off x="8368435" y="2749170"/>
            <a:ext cx="363969" cy="363969"/>
          </a:xfrm>
          <a:prstGeom prst="rect">
            <a:avLst/>
          </a:prstGeom>
        </p:spPr>
      </p:pic>
      <p:pic>
        <p:nvPicPr>
          <p:cNvPr id="321" name="Graphic 320">
            <a:extLst>
              <a:ext uri="{FF2B5EF4-FFF2-40B4-BE49-F238E27FC236}">
                <a16:creationId xmlns:a16="http://schemas.microsoft.com/office/drawing/2014/main" id="{AA30631F-E342-7E72-F7CC-83D01804913D}"/>
              </a:ext>
            </a:extLst>
          </p:cNvPr>
          <p:cNvPicPr>
            <a:picLocks noChangeAspect="1"/>
          </p:cNvPicPr>
          <p:nvPr/>
        </p:nvPicPr>
        <p:blipFill>
          <a:blip r:embed="rId460">
            <a:extLst>
              <a:ext uri="{96DAC541-7B7A-43D3-8B79-37D633B846F1}">
                <asvg:svgBlip xmlns:asvg="http://schemas.microsoft.com/office/drawing/2016/SVG/main" r:embed="rId461"/>
              </a:ext>
            </a:extLst>
          </a:blip>
          <a:stretch>
            <a:fillRect/>
          </a:stretch>
        </p:blipFill>
        <p:spPr>
          <a:xfrm>
            <a:off x="7889290" y="2749170"/>
            <a:ext cx="363969" cy="363969"/>
          </a:xfrm>
          <a:prstGeom prst="rect">
            <a:avLst/>
          </a:prstGeom>
        </p:spPr>
      </p:pic>
      <p:pic>
        <p:nvPicPr>
          <p:cNvPr id="322" name="Graphic 321">
            <a:extLst>
              <a:ext uri="{FF2B5EF4-FFF2-40B4-BE49-F238E27FC236}">
                <a16:creationId xmlns:a16="http://schemas.microsoft.com/office/drawing/2014/main" id="{BF76AB99-D913-6522-876C-25A079C0C33A}"/>
              </a:ext>
            </a:extLst>
          </p:cNvPr>
          <p:cNvPicPr>
            <a:picLocks noChangeAspect="1"/>
          </p:cNvPicPr>
          <p:nvPr/>
        </p:nvPicPr>
        <p:blipFill>
          <a:blip r:embed="rId462">
            <a:extLst>
              <a:ext uri="{96DAC541-7B7A-43D3-8B79-37D633B846F1}">
                <asvg:svgBlip xmlns:asvg="http://schemas.microsoft.com/office/drawing/2016/SVG/main" r:embed="rId463"/>
              </a:ext>
            </a:extLst>
          </a:blip>
          <a:stretch>
            <a:fillRect/>
          </a:stretch>
        </p:blipFill>
        <p:spPr>
          <a:xfrm>
            <a:off x="8782113" y="2749170"/>
            <a:ext cx="363969" cy="363969"/>
          </a:xfrm>
          <a:prstGeom prst="rect">
            <a:avLst/>
          </a:prstGeom>
        </p:spPr>
      </p:pic>
      <p:pic>
        <p:nvPicPr>
          <p:cNvPr id="323" name="Graphic 322">
            <a:extLst>
              <a:ext uri="{FF2B5EF4-FFF2-40B4-BE49-F238E27FC236}">
                <a16:creationId xmlns:a16="http://schemas.microsoft.com/office/drawing/2014/main" id="{09103C39-AE55-514F-92A2-A7299758CFAA}"/>
              </a:ext>
            </a:extLst>
          </p:cNvPr>
          <p:cNvPicPr>
            <a:picLocks noChangeAspect="1"/>
          </p:cNvPicPr>
          <p:nvPr/>
        </p:nvPicPr>
        <p:blipFill>
          <a:blip r:embed="rId464">
            <a:extLst>
              <a:ext uri="{96DAC541-7B7A-43D3-8B79-37D633B846F1}">
                <asvg:svgBlip xmlns:asvg="http://schemas.microsoft.com/office/drawing/2016/SVG/main" r:embed="rId465"/>
              </a:ext>
            </a:extLst>
          </a:blip>
          <a:stretch>
            <a:fillRect/>
          </a:stretch>
        </p:blipFill>
        <p:spPr>
          <a:xfrm>
            <a:off x="9598265" y="4227704"/>
            <a:ext cx="368416" cy="368416"/>
          </a:xfrm>
          <a:prstGeom prst="rect">
            <a:avLst/>
          </a:prstGeom>
        </p:spPr>
      </p:pic>
      <p:pic>
        <p:nvPicPr>
          <p:cNvPr id="324" name="Graphic 323">
            <a:extLst>
              <a:ext uri="{FF2B5EF4-FFF2-40B4-BE49-F238E27FC236}">
                <a16:creationId xmlns:a16="http://schemas.microsoft.com/office/drawing/2014/main" id="{93180A37-47D4-2506-8D5B-0C14B6236D70}"/>
              </a:ext>
            </a:extLst>
          </p:cNvPr>
          <p:cNvPicPr>
            <a:picLocks noChangeAspect="1"/>
          </p:cNvPicPr>
          <p:nvPr/>
        </p:nvPicPr>
        <p:blipFill>
          <a:blip r:embed="rId466">
            <a:extLst>
              <a:ext uri="{96DAC541-7B7A-43D3-8B79-37D633B846F1}">
                <asvg:svgBlip xmlns:asvg="http://schemas.microsoft.com/office/drawing/2016/SVG/main" r:embed="rId467"/>
              </a:ext>
            </a:extLst>
          </a:blip>
          <a:stretch>
            <a:fillRect/>
          </a:stretch>
        </p:blipFill>
        <p:spPr>
          <a:xfrm>
            <a:off x="7859157" y="4227704"/>
            <a:ext cx="368416" cy="368416"/>
          </a:xfrm>
          <a:prstGeom prst="rect">
            <a:avLst/>
          </a:prstGeom>
        </p:spPr>
      </p:pic>
      <p:pic>
        <p:nvPicPr>
          <p:cNvPr id="325" name="Graphic 324">
            <a:extLst>
              <a:ext uri="{FF2B5EF4-FFF2-40B4-BE49-F238E27FC236}">
                <a16:creationId xmlns:a16="http://schemas.microsoft.com/office/drawing/2014/main" id="{077491E8-97FC-95F5-35AC-DD8F59513F6C}"/>
              </a:ext>
            </a:extLst>
          </p:cNvPr>
          <p:cNvPicPr>
            <a:picLocks noChangeAspect="1"/>
          </p:cNvPicPr>
          <p:nvPr/>
        </p:nvPicPr>
        <p:blipFill>
          <a:blip r:embed="rId468">
            <a:extLst>
              <a:ext uri="{96DAC541-7B7A-43D3-8B79-37D633B846F1}">
                <asvg:svgBlip xmlns:asvg="http://schemas.microsoft.com/office/drawing/2016/SVG/main" r:embed="rId469"/>
              </a:ext>
            </a:extLst>
          </a:blip>
          <a:stretch>
            <a:fillRect/>
          </a:stretch>
        </p:blipFill>
        <p:spPr>
          <a:xfrm>
            <a:off x="10033042" y="4227704"/>
            <a:ext cx="368416" cy="368416"/>
          </a:xfrm>
          <a:prstGeom prst="rect">
            <a:avLst/>
          </a:prstGeom>
        </p:spPr>
      </p:pic>
      <p:pic>
        <p:nvPicPr>
          <p:cNvPr id="326" name="Graphic 325">
            <a:extLst>
              <a:ext uri="{FF2B5EF4-FFF2-40B4-BE49-F238E27FC236}">
                <a16:creationId xmlns:a16="http://schemas.microsoft.com/office/drawing/2014/main" id="{D229352F-17AE-C752-09A9-AA43EBD5EBE8}"/>
              </a:ext>
            </a:extLst>
          </p:cNvPr>
          <p:cNvPicPr>
            <a:picLocks noChangeAspect="1"/>
          </p:cNvPicPr>
          <p:nvPr/>
        </p:nvPicPr>
        <p:blipFill>
          <a:blip r:embed="rId470">
            <a:extLst>
              <a:ext uri="{96DAC541-7B7A-43D3-8B79-37D633B846F1}">
                <asvg:svgBlip xmlns:asvg="http://schemas.microsoft.com/office/drawing/2016/SVG/main" r:embed="rId471"/>
              </a:ext>
            </a:extLst>
          </a:blip>
          <a:stretch>
            <a:fillRect/>
          </a:stretch>
        </p:blipFill>
        <p:spPr>
          <a:xfrm>
            <a:off x="9163488" y="4227704"/>
            <a:ext cx="368416" cy="368416"/>
          </a:xfrm>
          <a:prstGeom prst="rect">
            <a:avLst/>
          </a:prstGeom>
        </p:spPr>
      </p:pic>
      <p:pic>
        <p:nvPicPr>
          <p:cNvPr id="327" name="Graphic 326">
            <a:extLst>
              <a:ext uri="{FF2B5EF4-FFF2-40B4-BE49-F238E27FC236}">
                <a16:creationId xmlns:a16="http://schemas.microsoft.com/office/drawing/2014/main" id="{DD8E97AD-0F52-11FF-BE86-FF6027676FB9}"/>
              </a:ext>
            </a:extLst>
          </p:cNvPr>
          <p:cNvPicPr>
            <a:picLocks noChangeAspect="1"/>
          </p:cNvPicPr>
          <p:nvPr/>
        </p:nvPicPr>
        <p:blipFill>
          <a:blip r:embed="rId472">
            <a:extLst>
              <a:ext uri="{96DAC541-7B7A-43D3-8B79-37D633B846F1}">
                <asvg:svgBlip xmlns:asvg="http://schemas.microsoft.com/office/drawing/2016/SVG/main" r:embed="rId473"/>
              </a:ext>
            </a:extLst>
          </a:blip>
          <a:stretch>
            <a:fillRect/>
          </a:stretch>
        </p:blipFill>
        <p:spPr>
          <a:xfrm>
            <a:off x="8728711" y="4227704"/>
            <a:ext cx="368416" cy="368416"/>
          </a:xfrm>
          <a:prstGeom prst="rect">
            <a:avLst/>
          </a:prstGeom>
        </p:spPr>
      </p:pic>
      <p:pic>
        <p:nvPicPr>
          <p:cNvPr id="328" name="Graphic 327">
            <a:extLst>
              <a:ext uri="{FF2B5EF4-FFF2-40B4-BE49-F238E27FC236}">
                <a16:creationId xmlns:a16="http://schemas.microsoft.com/office/drawing/2014/main" id="{DCB471D3-0DD5-693D-F0DD-4FC3FC998779}"/>
              </a:ext>
            </a:extLst>
          </p:cNvPr>
          <p:cNvPicPr>
            <a:picLocks noChangeAspect="1"/>
          </p:cNvPicPr>
          <p:nvPr/>
        </p:nvPicPr>
        <p:blipFill>
          <a:blip r:embed="rId474">
            <a:extLst>
              <a:ext uri="{96DAC541-7B7A-43D3-8B79-37D633B846F1}">
                <asvg:svgBlip xmlns:asvg="http://schemas.microsoft.com/office/drawing/2016/SVG/main" r:embed="rId475"/>
              </a:ext>
            </a:extLst>
          </a:blip>
          <a:stretch>
            <a:fillRect/>
          </a:stretch>
        </p:blipFill>
        <p:spPr>
          <a:xfrm>
            <a:off x="8293934" y="4227704"/>
            <a:ext cx="368416" cy="368416"/>
          </a:xfrm>
          <a:prstGeom prst="rect">
            <a:avLst/>
          </a:prstGeom>
        </p:spPr>
      </p:pic>
      <p:pic>
        <p:nvPicPr>
          <p:cNvPr id="329" name="Graphic 328">
            <a:extLst>
              <a:ext uri="{FF2B5EF4-FFF2-40B4-BE49-F238E27FC236}">
                <a16:creationId xmlns:a16="http://schemas.microsoft.com/office/drawing/2014/main" id="{6F8EBD5F-C697-EC03-684C-D09BA99A5642}"/>
              </a:ext>
            </a:extLst>
          </p:cNvPr>
          <p:cNvPicPr>
            <a:picLocks noChangeAspect="1"/>
          </p:cNvPicPr>
          <p:nvPr/>
        </p:nvPicPr>
        <p:blipFill>
          <a:blip r:embed="rId476">
            <a:extLst>
              <a:ext uri="{96DAC541-7B7A-43D3-8B79-37D633B846F1}">
                <asvg:svgBlip xmlns:asvg="http://schemas.microsoft.com/office/drawing/2016/SVG/main" r:embed="rId477"/>
              </a:ext>
            </a:extLst>
          </a:blip>
          <a:stretch>
            <a:fillRect/>
          </a:stretch>
        </p:blipFill>
        <p:spPr>
          <a:xfrm>
            <a:off x="11337365" y="4227704"/>
            <a:ext cx="368416" cy="368416"/>
          </a:xfrm>
          <a:prstGeom prst="rect">
            <a:avLst/>
          </a:prstGeom>
        </p:spPr>
      </p:pic>
      <p:pic>
        <p:nvPicPr>
          <p:cNvPr id="330" name="Graphic 329">
            <a:extLst>
              <a:ext uri="{FF2B5EF4-FFF2-40B4-BE49-F238E27FC236}">
                <a16:creationId xmlns:a16="http://schemas.microsoft.com/office/drawing/2014/main" id="{35E7EEC6-7799-E9D4-823C-DABF164F4699}"/>
              </a:ext>
            </a:extLst>
          </p:cNvPr>
          <p:cNvPicPr>
            <a:picLocks noChangeAspect="1"/>
          </p:cNvPicPr>
          <p:nvPr/>
        </p:nvPicPr>
        <p:blipFill>
          <a:blip r:embed="rId478">
            <a:extLst>
              <a:ext uri="{96DAC541-7B7A-43D3-8B79-37D633B846F1}">
                <asvg:svgBlip xmlns:asvg="http://schemas.microsoft.com/office/drawing/2016/SVG/main" r:embed="rId479"/>
              </a:ext>
            </a:extLst>
          </a:blip>
          <a:stretch>
            <a:fillRect/>
          </a:stretch>
        </p:blipFill>
        <p:spPr>
          <a:xfrm>
            <a:off x="10902596" y="4227704"/>
            <a:ext cx="368416" cy="368416"/>
          </a:xfrm>
          <a:prstGeom prst="rect">
            <a:avLst/>
          </a:prstGeom>
        </p:spPr>
      </p:pic>
      <p:pic>
        <p:nvPicPr>
          <p:cNvPr id="331" name="Graphic 330">
            <a:extLst>
              <a:ext uri="{FF2B5EF4-FFF2-40B4-BE49-F238E27FC236}">
                <a16:creationId xmlns:a16="http://schemas.microsoft.com/office/drawing/2014/main" id="{524DE3B4-96A6-45BC-52AD-03D7BADEBF4A}"/>
              </a:ext>
            </a:extLst>
          </p:cNvPr>
          <p:cNvPicPr>
            <a:picLocks noChangeAspect="1"/>
          </p:cNvPicPr>
          <p:nvPr/>
        </p:nvPicPr>
        <p:blipFill>
          <a:blip r:embed="rId480">
            <a:extLst>
              <a:ext uri="{96DAC541-7B7A-43D3-8B79-37D633B846F1}">
                <asvg:svgBlip xmlns:asvg="http://schemas.microsoft.com/office/drawing/2016/SVG/main" r:embed="rId481"/>
              </a:ext>
            </a:extLst>
          </a:blip>
          <a:stretch>
            <a:fillRect/>
          </a:stretch>
        </p:blipFill>
        <p:spPr>
          <a:xfrm>
            <a:off x="6554826" y="4227704"/>
            <a:ext cx="368416" cy="368416"/>
          </a:xfrm>
          <a:prstGeom prst="rect">
            <a:avLst/>
          </a:prstGeom>
        </p:spPr>
      </p:pic>
      <p:pic>
        <p:nvPicPr>
          <p:cNvPr id="332" name="Graphic 331">
            <a:extLst>
              <a:ext uri="{FF2B5EF4-FFF2-40B4-BE49-F238E27FC236}">
                <a16:creationId xmlns:a16="http://schemas.microsoft.com/office/drawing/2014/main" id="{FA76B022-8FD4-0403-E968-D7B5BE61C065}"/>
              </a:ext>
            </a:extLst>
          </p:cNvPr>
          <p:cNvPicPr>
            <a:picLocks noChangeAspect="1"/>
          </p:cNvPicPr>
          <p:nvPr/>
        </p:nvPicPr>
        <p:blipFill>
          <a:blip r:embed="rId482">
            <a:extLst>
              <a:ext uri="{96DAC541-7B7A-43D3-8B79-37D633B846F1}">
                <asvg:svgBlip xmlns:asvg="http://schemas.microsoft.com/office/drawing/2016/SVG/main" r:embed="rId483"/>
              </a:ext>
            </a:extLst>
          </a:blip>
          <a:stretch>
            <a:fillRect/>
          </a:stretch>
        </p:blipFill>
        <p:spPr>
          <a:xfrm>
            <a:off x="10467819" y="4227704"/>
            <a:ext cx="368416" cy="368416"/>
          </a:xfrm>
          <a:prstGeom prst="rect">
            <a:avLst/>
          </a:prstGeom>
        </p:spPr>
      </p:pic>
      <p:pic>
        <p:nvPicPr>
          <p:cNvPr id="334" name="Graphic 333">
            <a:extLst>
              <a:ext uri="{FF2B5EF4-FFF2-40B4-BE49-F238E27FC236}">
                <a16:creationId xmlns:a16="http://schemas.microsoft.com/office/drawing/2014/main" id="{2DD8179B-2CC6-C1D4-E649-F7248FF3082E}"/>
              </a:ext>
            </a:extLst>
          </p:cNvPr>
          <p:cNvPicPr>
            <a:picLocks noChangeAspect="1"/>
          </p:cNvPicPr>
          <p:nvPr/>
        </p:nvPicPr>
        <p:blipFill>
          <a:blip r:embed="rId484">
            <a:extLst>
              <a:ext uri="{96DAC541-7B7A-43D3-8B79-37D633B846F1}">
                <asvg:svgBlip xmlns:asvg="http://schemas.microsoft.com/office/drawing/2016/SVG/main" r:embed="rId485"/>
              </a:ext>
            </a:extLst>
          </a:blip>
          <a:stretch>
            <a:fillRect/>
          </a:stretch>
        </p:blipFill>
        <p:spPr>
          <a:xfrm>
            <a:off x="5259389" y="4227704"/>
            <a:ext cx="368416" cy="368416"/>
          </a:xfrm>
          <a:prstGeom prst="rect">
            <a:avLst/>
          </a:prstGeom>
        </p:spPr>
      </p:pic>
      <p:pic>
        <p:nvPicPr>
          <p:cNvPr id="335" name="Graphic 334">
            <a:extLst>
              <a:ext uri="{FF2B5EF4-FFF2-40B4-BE49-F238E27FC236}">
                <a16:creationId xmlns:a16="http://schemas.microsoft.com/office/drawing/2014/main" id="{9E0DD600-52AB-321D-3C0F-64CFDBDE42E5}"/>
              </a:ext>
            </a:extLst>
          </p:cNvPr>
          <p:cNvPicPr>
            <a:picLocks noChangeAspect="1"/>
          </p:cNvPicPr>
          <p:nvPr/>
        </p:nvPicPr>
        <p:blipFill>
          <a:blip r:embed="rId486">
            <a:extLst>
              <a:ext uri="{96DAC541-7B7A-43D3-8B79-37D633B846F1}">
                <asvg:svgBlip xmlns:asvg="http://schemas.microsoft.com/office/drawing/2016/SVG/main" r:embed="rId487"/>
              </a:ext>
            </a:extLst>
          </a:blip>
          <a:stretch>
            <a:fillRect/>
          </a:stretch>
        </p:blipFill>
        <p:spPr>
          <a:xfrm>
            <a:off x="6989603" y="4227704"/>
            <a:ext cx="368416" cy="368416"/>
          </a:xfrm>
          <a:prstGeom prst="rect">
            <a:avLst/>
          </a:prstGeom>
        </p:spPr>
      </p:pic>
      <p:pic>
        <p:nvPicPr>
          <p:cNvPr id="336" name="Graphic 335">
            <a:extLst>
              <a:ext uri="{FF2B5EF4-FFF2-40B4-BE49-F238E27FC236}">
                <a16:creationId xmlns:a16="http://schemas.microsoft.com/office/drawing/2014/main" id="{0067CAEC-65F9-F3E8-F24A-5FB3F5222621}"/>
              </a:ext>
            </a:extLst>
          </p:cNvPr>
          <p:cNvPicPr>
            <a:picLocks noChangeAspect="1"/>
          </p:cNvPicPr>
          <p:nvPr/>
        </p:nvPicPr>
        <p:blipFill>
          <a:blip r:embed="rId488">
            <a:extLst>
              <a:ext uri="{96DAC541-7B7A-43D3-8B79-37D633B846F1}">
                <asvg:svgBlip xmlns:asvg="http://schemas.microsoft.com/office/drawing/2016/SVG/main" r:embed="rId489"/>
              </a:ext>
            </a:extLst>
          </a:blip>
          <a:stretch>
            <a:fillRect/>
          </a:stretch>
        </p:blipFill>
        <p:spPr>
          <a:xfrm>
            <a:off x="7424380" y="4227704"/>
            <a:ext cx="368416" cy="368416"/>
          </a:xfrm>
          <a:prstGeom prst="rect">
            <a:avLst/>
          </a:prstGeom>
        </p:spPr>
      </p:pic>
      <p:pic>
        <p:nvPicPr>
          <p:cNvPr id="337" name="Graphic 336">
            <a:extLst>
              <a:ext uri="{FF2B5EF4-FFF2-40B4-BE49-F238E27FC236}">
                <a16:creationId xmlns:a16="http://schemas.microsoft.com/office/drawing/2014/main" id="{E068BB93-8367-DB27-FD86-60BFC619B01E}"/>
              </a:ext>
            </a:extLst>
          </p:cNvPr>
          <p:cNvPicPr>
            <a:picLocks noChangeAspect="1"/>
          </p:cNvPicPr>
          <p:nvPr/>
        </p:nvPicPr>
        <p:blipFill>
          <a:blip r:embed="rId490">
            <a:extLst>
              <a:ext uri="{96DAC541-7B7A-43D3-8B79-37D633B846F1}">
                <asvg:svgBlip xmlns:asvg="http://schemas.microsoft.com/office/drawing/2016/SVG/main" r:embed="rId491"/>
              </a:ext>
            </a:extLst>
          </a:blip>
          <a:stretch>
            <a:fillRect/>
          </a:stretch>
        </p:blipFill>
        <p:spPr>
          <a:xfrm>
            <a:off x="476842" y="4227704"/>
            <a:ext cx="368416" cy="368416"/>
          </a:xfrm>
          <a:prstGeom prst="rect">
            <a:avLst/>
          </a:prstGeom>
        </p:spPr>
      </p:pic>
      <p:pic>
        <p:nvPicPr>
          <p:cNvPr id="338" name="Graphic 337">
            <a:extLst>
              <a:ext uri="{FF2B5EF4-FFF2-40B4-BE49-F238E27FC236}">
                <a16:creationId xmlns:a16="http://schemas.microsoft.com/office/drawing/2014/main" id="{CEA45A0E-9C51-AB34-F432-F7E6079FDCA5}"/>
              </a:ext>
            </a:extLst>
          </p:cNvPr>
          <p:cNvPicPr>
            <a:picLocks noChangeAspect="1"/>
          </p:cNvPicPr>
          <p:nvPr/>
        </p:nvPicPr>
        <p:blipFill>
          <a:blip r:embed="rId492">
            <a:extLst>
              <a:ext uri="{96DAC541-7B7A-43D3-8B79-37D633B846F1}">
                <asvg:svgBlip xmlns:asvg="http://schemas.microsoft.com/office/drawing/2016/SVG/main" r:embed="rId493"/>
              </a:ext>
            </a:extLst>
          </a:blip>
          <a:stretch>
            <a:fillRect/>
          </a:stretch>
        </p:blipFill>
        <p:spPr>
          <a:xfrm>
            <a:off x="4389835" y="4227704"/>
            <a:ext cx="368416" cy="368416"/>
          </a:xfrm>
          <a:prstGeom prst="rect">
            <a:avLst/>
          </a:prstGeom>
        </p:spPr>
      </p:pic>
      <p:pic>
        <p:nvPicPr>
          <p:cNvPr id="339" name="Graphic 338">
            <a:extLst>
              <a:ext uri="{FF2B5EF4-FFF2-40B4-BE49-F238E27FC236}">
                <a16:creationId xmlns:a16="http://schemas.microsoft.com/office/drawing/2014/main" id="{9581803A-33C5-8310-D81C-4CA518E02AA8}"/>
              </a:ext>
            </a:extLst>
          </p:cNvPr>
          <p:cNvPicPr>
            <a:picLocks noChangeAspect="1"/>
          </p:cNvPicPr>
          <p:nvPr/>
        </p:nvPicPr>
        <p:blipFill>
          <a:blip r:embed="rId494">
            <a:extLst>
              <a:ext uri="{96DAC541-7B7A-43D3-8B79-37D633B846F1}">
                <asvg:svgBlip xmlns:asvg="http://schemas.microsoft.com/office/drawing/2016/SVG/main" r:embed="rId495"/>
              </a:ext>
            </a:extLst>
          </a:blip>
          <a:stretch>
            <a:fillRect/>
          </a:stretch>
        </p:blipFill>
        <p:spPr>
          <a:xfrm>
            <a:off x="4824612" y="4227704"/>
            <a:ext cx="368416" cy="368416"/>
          </a:xfrm>
          <a:prstGeom prst="rect">
            <a:avLst/>
          </a:prstGeom>
        </p:spPr>
      </p:pic>
      <p:pic>
        <p:nvPicPr>
          <p:cNvPr id="340" name="Graphic 339">
            <a:extLst>
              <a:ext uri="{FF2B5EF4-FFF2-40B4-BE49-F238E27FC236}">
                <a16:creationId xmlns:a16="http://schemas.microsoft.com/office/drawing/2014/main" id="{FCFA69AB-959F-AE13-5C87-EF2A787E73BC}"/>
              </a:ext>
            </a:extLst>
          </p:cNvPr>
          <p:cNvPicPr>
            <a:picLocks noChangeAspect="1"/>
          </p:cNvPicPr>
          <p:nvPr/>
        </p:nvPicPr>
        <p:blipFill>
          <a:blip r:embed="rId496">
            <a:extLst>
              <a:ext uri="{96DAC541-7B7A-43D3-8B79-37D633B846F1}">
                <asvg:svgBlip xmlns:asvg="http://schemas.microsoft.com/office/drawing/2016/SVG/main" r:embed="rId497"/>
              </a:ext>
            </a:extLst>
          </a:blip>
          <a:stretch>
            <a:fillRect/>
          </a:stretch>
        </p:blipFill>
        <p:spPr>
          <a:xfrm>
            <a:off x="3520281" y="4227704"/>
            <a:ext cx="368416" cy="368416"/>
          </a:xfrm>
          <a:prstGeom prst="rect">
            <a:avLst/>
          </a:prstGeom>
        </p:spPr>
      </p:pic>
      <p:pic>
        <p:nvPicPr>
          <p:cNvPr id="341" name="Graphic 340">
            <a:extLst>
              <a:ext uri="{FF2B5EF4-FFF2-40B4-BE49-F238E27FC236}">
                <a16:creationId xmlns:a16="http://schemas.microsoft.com/office/drawing/2014/main" id="{21682AD0-CAA2-8451-2B0C-A66F7FDC0858}"/>
              </a:ext>
            </a:extLst>
          </p:cNvPr>
          <p:cNvPicPr>
            <a:picLocks noChangeAspect="1"/>
          </p:cNvPicPr>
          <p:nvPr/>
        </p:nvPicPr>
        <p:blipFill>
          <a:blip r:embed="rId498">
            <a:extLst>
              <a:ext uri="{96DAC541-7B7A-43D3-8B79-37D633B846F1}">
                <asvg:svgBlip xmlns:asvg="http://schemas.microsoft.com/office/drawing/2016/SVG/main" r:embed="rId499"/>
              </a:ext>
            </a:extLst>
          </a:blip>
          <a:stretch>
            <a:fillRect/>
          </a:stretch>
        </p:blipFill>
        <p:spPr>
          <a:xfrm>
            <a:off x="3955058" y="4227704"/>
            <a:ext cx="368416" cy="368416"/>
          </a:xfrm>
          <a:prstGeom prst="rect">
            <a:avLst/>
          </a:prstGeom>
        </p:spPr>
      </p:pic>
      <p:pic>
        <p:nvPicPr>
          <p:cNvPr id="342" name="Graphic 341">
            <a:extLst>
              <a:ext uri="{FF2B5EF4-FFF2-40B4-BE49-F238E27FC236}">
                <a16:creationId xmlns:a16="http://schemas.microsoft.com/office/drawing/2014/main" id="{3E299DDE-4717-EE81-570A-12EF1BC709FF}"/>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085504" y="4227704"/>
            <a:ext cx="368416" cy="368416"/>
          </a:xfrm>
          <a:prstGeom prst="rect">
            <a:avLst/>
          </a:prstGeom>
        </p:spPr>
      </p:pic>
      <p:pic>
        <p:nvPicPr>
          <p:cNvPr id="343" name="Graphic 342">
            <a:extLst>
              <a:ext uri="{FF2B5EF4-FFF2-40B4-BE49-F238E27FC236}">
                <a16:creationId xmlns:a16="http://schemas.microsoft.com/office/drawing/2014/main" id="{9A4B6D95-BD6C-80EB-83C6-8C3C70B5B0EF}"/>
              </a:ext>
            </a:extLst>
          </p:cNvPr>
          <p:cNvPicPr>
            <a:picLocks noChangeAspect="1"/>
          </p:cNvPicPr>
          <p:nvPr/>
        </p:nvPicPr>
        <p:blipFill>
          <a:blip r:embed="rId500">
            <a:extLst>
              <a:ext uri="{96DAC541-7B7A-43D3-8B79-37D633B846F1}">
                <asvg:svgBlip xmlns:asvg="http://schemas.microsoft.com/office/drawing/2016/SVG/main" r:embed="rId501"/>
              </a:ext>
            </a:extLst>
          </a:blip>
          <a:stretch>
            <a:fillRect/>
          </a:stretch>
        </p:blipFill>
        <p:spPr>
          <a:xfrm>
            <a:off x="2650727" y="4227704"/>
            <a:ext cx="368416" cy="368416"/>
          </a:xfrm>
          <a:prstGeom prst="rect">
            <a:avLst/>
          </a:prstGeom>
        </p:spPr>
      </p:pic>
      <p:pic>
        <p:nvPicPr>
          <p:cNvPr id="344" name="Graphic 343">
            <a:extLst>
              <a:ext uri="{FF2B5EF4-FFF2-40B4-BE49-F238E27FC236}">
                <a16:creationId xmlns:a16="http://schemas.microsoft.com/office/drawing/2014/main" id="{158099C7-DEC3-9CBC-6114-D07B21356A88}"/>
              </a:ext>
            </a:extLst>
          </p:cNvPr>
          <p:cNvPicPr>
            <a:picLocks noChangeAspect="1"/>
          </p:cNvPicPr>
          <p:nvPr/>
        </p:nvPicPr>
        <p:blipFill>
          <a:blip r:embed="rId502">
            <a:extLst>
              <a:ext uri="{96DAC541-7B7A-43D3-8B79-37D633B846F1}">
                <asvg:svgBlip xmlns:asvg="http://schemas.microsoft.com/office/drawing/2016/SVG/main" r:embed="rId503"/>
              </a:ext>
            </a:extLst>
          </a:blip>
          <a:stretch>
            <a:fillRect/>
          </a:stretch>
        </p:blipFill>
        <p:spPr>
          <a:xfrm>
            <a:off x="2215950" y="4227704"/>
            <a:ext cx="368416" cy="368416"/>
          </a:xfrm>
          <a:prstGeom prst="rect">
            <a:avLst/>
          </a:prstGeom>
        </p:spPr>
      </p:pic>
      <p:pic>
        <p:nvPicPr>
          <p:cNvPr id="345" name="Graphic 344">
            <a:extLst>
              <a:ext uri="{FF2B5EF4-FFF2-40B4-BE49-F238E27FC236}">
                <a16:creationId xmlns:a16="http://schemas.microsoft.com/office/drawing/2014/main" id="{13F8DA64-E5D4-B0A7-266A-3CFA686B4559}"/>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911619" y="4227704"/>
            <a:ext cx="368416" cy="368416"/>
          </a:xfrm>
          <a:prstGeom prst="rect">
            <a:avLst/>
          </a:prstGeom>
        </p:spPr>
      </p:pic>
      <p:pic>
        <p:nvPicPr>
          <p:cNvPr id="346" name="Graphic 345">
            <a:extLst>
              <a:ext uri="{FF2B5EF4-FFF2-40B4-BE49-F238E27FC236}">
                <a16:creationId xmlns:a16="http://schemas.microsoft.com/office/drawing/2014/main" id="{ECAB187C-CF41-E726-26E9-4A0B946925FA}"/>
              </a:ext>
            </a:extLst>
          </p:cNvPr>
          <p:cNvPicPr>
            <a:picLocks noChangeAspect="1"/>
          </p:cNvPicPr>
          <p:nvPr/>
        </p:nvPicPr>
        <p:blipFill>
          <a:blip r:embed="rId504">
            <a:extLst>
              <a:ext uri="{96DAC541-7B7A-43D3-8B79-37D633B846F1}">
                <asvg:svgBlip xmlns:asvg="http://schemas.microsoft.com/office/drawing/2016/SVG/main" r:embed="rId505"/>
              </a:ext>
            </a:extLst>
          </a:blip>
          <a:stretch>
            <a:fillRect/>
          </a:stretch>
        </p:blipFill>
        <p:spPr>
          <a:xfrm>
            <a:off x="1346396" y="4227704"/>
            <a:ext cx="368416" cy="368416"/>
          </a:xfrm>
          <a:prstGeom prst="rect">
            <a:avLst/>
          </a:prstGeom>
        </p:spPr>
      </p:pic>
      <p:pic>
        <p:nvPicPr>
          <p:cNvPr id="347" name="Graphic 346">
            <a:extLst>
              <a:ext uri="{FF2B5EF4-FFF2-40B4-BE49-F238E27FC236}">
                <a16:creationId xmlns:a16="http://schemas.microsoft.com/office/drawing/2014/main" id="{C563BCEF-76CB-0938-EE46-D75E7435B677}"/>
              </a:ext>
            </a:extLst>
          </p:cNvPr>
          <p:cNvPicPr>
            <a:picLocks noChangeAspect="1"/>
          </p:cNvPicPr>
          <p:nvPr/>
        </p:nvPicPr>
        <p:blipFill>
          <a:blip r:embed="rId506">
            <a:extLst>
              <a:ext uri="{96DAC541-7B7A-43D3-8B79-37D633B846F1}">
                <asvg:svgBlip xmlns:asvg="http://schemas.microsoft.com/office/drawing/2016/SVG/main" r:embed="rId507"/>
              </a:ext>
            </a:extLst>
          </a:blip>
          <a:stretch>
            <a:fillRect/>
          </a:stretch>
        </p:blipFill>
        <p:spPr>
          <a:xfrm>
            <a:off x="1781173" y="4227704"/>
            <a:ext cx="368416" cy="368416"/>
          </a:xfrm>
          <a:prstGeom prst="rect">
            <a:avLst/>
          </a:prstGeom>
        </p:spPr>
      </p:pic>
      <p:pic>
        <p:nvPicPr>
          <p:cNvPr id="349" name="Graphic 348">
            <a:extLst>
              <a:ext uri="{FF2B5EF4-FFF2-40B4-BE49-F238E27FC236}">
                <a16:creationId xmlns:a16="http://schemas.microsoft.com/office/drawing/2014/main" id="{40BA9104-C796-AC9D-9006-B4A7515095D7}"/>
              </a:ext>
            </a:extLst>
          </p:cNvPr>
          <p:cNvPicPr>
            <a:picLocks noChangeAspect="1"/>
          </p:cNvPicPr>
          <p:nvPr/>
        </p:nvPicPr>
        <p:blipFill>
          <a:blip r:embed="rId508">
            <a:extLst>
              <a:ext uri="{96DAC541-7B7A-43D3-8B79-37D633B846F1}">
                <asvg:svgBlip xmlns:asvg="http://schemas.microsoft.com/office/drawing/2016/SVG/main" r:embed="rId509"/>
              </a:ext>
            </a:extLst>
          </a:blip>
          <a:stretch>
            <a:fillRect/>
          </a:stretch>
        </p:blipFill>
        <p:spPr>
          <a:xfrm>
            <a:off x="8863999" y="5313755"/>
            <a:ext cx="363970" cy="363970"/>
          </a:xfrm>
          <a:prstGeom prst="rect">
            <a:avLst/>
          </a:prstGeom>
        </p:spPr>
      </p:pic>
      <p:pic>
        <p:nvPicPr>
          <p:cNvPr id="350" name="Graphic 349">
            <a:extLst>
              <a:ext uri="{FF2B5EF4-FFF2-40B4-BE49-F238E27FC236}">
                <a16:creationId xmlns:a16="http://schemas.microsoft.com/office/drawing/2014/main" id="{AFF7D8BD-7FDC-4948-23E7-0C32687286A9}"/>
              </a:ext>
            </a:extLst>
          </p:cNvPr>
          <p:cNvPicPr>
            <a:picLocks noChangeAspect="1"/>
          </p:cNvPicPr>
          <p:nvPr/>
        </p:nvPicPr>
        <p:blipFill>
          <a:blip r:embed="rId510">
            <a:extLst>
              <a:ext uri="{96DAC541-7B7A-43D3-8B79-37D633B846F1}">
                <asvg:svgBlip xmlns:asvg="http://schemas.microsoft.com/office/drawing/2016/SVG/main" r:embed="rId511"/>
              </a:ext>
            </a:extLst>
          </a:blip>
          <a:stretch>
            <a:fillRect/>
          </a:stretch>
        </p:blipFill>
        <p:spPr>
          <a:xfrm>
            <a:off x="8449621" y="5313755"/>
            <a:ext cx="363970" cy="363970"/>
          </a:xfrm>
          <a:prstGeom prst="rect">
            <a:avLst/>
          </a:prstGeom>
        </p:spPr>
      </p:pic>
    </p:spTree>
    <p:extLst>
      <p:ext uri="{BB962C8B-B14F-4D97-AF65-F5344CB8AC3E}">
        <p14:creationId xmlns:p14="http://schemas.microsoft.com/office/powerpoint/2010/main" val="162815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B0B28DF-76BB-919A-0920-6C0530E4FDC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69EC812-9996-AC12-AD8A-14C9BC257E6C}"/>
              </a:ext>
            </a:extLst>
          </p:cNvPr>
          <p:cNvSpPr>
            <a:spLocks noGrp="1"/>
          </p:cNvSpPr>
          <p:nvPr>
            <p:ph type="body" sz="quarter" idx="14"/>
          </p:nvPr>
        </p:nvSpPr>
        <p:spPr/>
        <p:txBody>
          <a:bodyPr/>
          <a:lstStyle/>
          <a:p>
            <a:r>
              <a:rPr lang="en-US"/>
              <a:t>Color sticker sheet– </a:t>
            </a:r>
            <a:r>
              <a:rPr lang="en-US" b="1"/>
              <a:t>delete before use </a:t>
            </a:r>
          </a:p>
        </p:txBody>
      </p:sp>
      <p:sp>
        <p:nvSpPr>
          <p:cNvPr id="2" name="Oval 1">
            <a:extLst>
              <a:ext uri="{FF2B5EF4-FFF2-40B4-BE49-F238E27FC236}">
                <a16:creationId xmlns:a16="http://schemas.microsoft.com/office/drawing/2014/main" id="{E3E4DBC1-3AA1-CD36-9103-45B0E6EAABC5}"/>
              </a:ext>
            </a:extLst>
          </p:cNvPr>
          <p:cNvSpPr/>
          <p:nvPr/>
        </p:nvSpPr>
        <p:spPr>
          <a:xfrm>
            <a:off x="481290" y="3761402"/>
            <a:ext cx="568551" cy="56855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2E2CEF7-DEFE-04FE-74EB-F7E77C38281E}"/>
              </a:ext>
            </a:extLst>
          </p:cNvPr>
          <p:cNvSpPr/>
          <p:nvPr/>
        </p:nvSpPr>
        <p:spPr>
          <a:xfrm>
            <a:off x="1369051" y="3761402"/>
            <a:ext cx="568551" cy="56855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B237892-4F5F-3663-C950-1057561737AF}"/>
              </a:ext>
            </a:extLst>
          </p:cNvPr>
          <p:cNvSpPr/>
          <p:nvPr/>
        </p:nvSpPr>
        <p:spPr>
          <a:xfrm>
            <a:off x="2256816" y="3761402"/>
            <a:ext cx="568551" cy="56855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7B5114E-2A31-F8F0-1C1E-CDD6EDC05B43}"/>
              </a:ext>
            </a:extLst>
          </p:cNvPr>
          <p:cNvSpPr/>
          <p:nvPr/>
        </p:nvSpPr>
        <p:spPr>
          <a:xfrm>
            <a:off x="3144577" y="3761402"/>
            <a:ext cx="568551" cy="56855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CB74D4-C4F4-EF6E-5F03-07E44B24EB88}"/>
              </a:ext>
            </a:extLst>
          </p:cNvPr>
          <p:cNvSpPr/>
          <p:nvPr/>
        </p:nvSpPr>
        <p:spPr>
          <a:xfrm>
            <a:off x="4038487" y="3761402"/>
            <a:ext cx="568551" cy="56855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792A5F4-3ECD-3B37-CA7A-B6E166674A65}"/>
              </a:ext>
            </a:extLst>
          </p:cNvPr>
          <p:cNvSpPr/>
          <p:nvPr/>
        </p:nvSpPr>
        <p:spPr>
          <a:xfrm>
            <a:off x="4920101" y="3761402"/>
            <a:ext cx="568551" cy="56855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3E8B479-7B90-2BEF-E42D-12346D9B6241}"/>
              </a:ext>
            </a:extLst>
          </p:cNvPr>
          <p:cNvSpPr/>
          <p:nvPr/>
        </p:nvSpPr>
        <p:spPr>
          <a:xfrm>
            <a:off x="481290" y="1234400"/>
            <a:ext cx="568551" cy="568551"/>
          </a:xfrm>
          <a:prstGeom prst="ellipse">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ADC64A5-6CE1-FACF-B7AE-BCD2CA283472}"/>
              </a:ext>
            </a:extLst>
          </p:cNvPr>
          <p:cNvSpPr/>
          <p:nvPr/>
        </p:nvSpPr>
        <p:spPr>
          <a:xfrm>
            <a:off x="1369052" y="1234400"/>
            <a:ext cx="568551" cy="5685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9E93BD1-1179-C44A-2CF8-2192038BC5A3}"/>
              </a:ext>
            </a:extLst>
          </p:cNvPr>
          <p:cNvSpPr/>
          <p:nvPr/>
        </p:nvSpPr>
        <p:spPr>
          <a:xfrm>
            <a:off x="2256816" y="1234400"/>
            <a:ext cx="568551" cy="568551"/>
          </a:xfrm>
          <a:prstGeom prst="ellipse">
            <a:avLst/>
          </a:prstGeom>
          <a:solidFill>
            <a:schemeClr val="bg2"/>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6659795-D38A-720B-5B9C-E44F5D1B6C01}"/>
              </a:ext>
            </a:extLst>
          </p:cNvPr>
          <p:cNvSpPr/>
          <p:nvPr/>
        </p:nvSpPr>
        <p:spPr>
          <a:xfrm>
            <a:off x="3165390" y="1234400"/>
            <a:ext cx="568551" cy="56855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6">
            <a:extLst>
              <a:ext uri="{FF2B5EF4-FFF2-40B4-BE49-F238E27FC236}">
                <a16:creationId xmlns:a16="http://schemas.microsoft.com/office/drawing/2014/main" id="{2B37E9ED-371D-AEAC-F6C0-04DEDB0FAD87}"/>
              </a:ext>
            </a:extLst>
          </p:cNvPr>
          <p:cNvSpPr txBox="1">
            <a:spLocks/>
          </p:cNvSpPr>
          <p:nvPr/>
        </p:nvSpPr>
        <p:spPr>
          <a:xfrm>
            <a:off x="486554" y="900133"/>
            <a:ext cx="3552327" cy="26170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Core colors</a:t>
            </a:r>
          </a:p>
        </p:txBody>
      </p:sp>
      <p:sp>
        <p:nvSpPr>
          <p:cNvPr id="58" name="Text Placeholder 6">
            <a:extLst>
              <a:ext uri="{FF2B5EF4-FFF2-40B4-BE49-F238E27FC236}">
                <a16:creationId xmlns:a16="http://schemas.microsoft.com/office/drawing/2014/main" id="{4FDC4DA8-AB57-80FF-3F6A-B6E4E5B75DFA}"/>
              </a:ext>
            </a:extLst>
          </p:cNvPr>
          <p:cNvSpPr txBox="1">
            <a:spLocks/>
          </p:cNvSpPr>
          <p:nvPr/>
        </p:nvSpPr>
        <p:spPr>
          <a:xfrm>
            <a:off x="486554" y="3451522"/>
            <a:ext cx="3552327" cy="26170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Presentation theme and chart colors</a:t>
            </a:r>
          </a:p>
        </p:txBody>
      </p:sp>
      <p:sp>
        <p:nvSpPr>
          <p:cNvPr id="142" name="Oval 141">
            <a:extLst>
              <a:ext uri="{FF2B5EF4-FFF2-40B4-BE49-F238E27FC236}">
                <a16:creationId xmlns:a16="http://schemas.microsoft.com/office/drawing/2014/main" id="{6D020962-AC3A-1648-C419-02E83672A8C8}"/>
              </a:ext>
            </a:extLst>
          </p:cNvPr>
          <p:cNvSpPr/>
          <p:nvPr/>
        </p:nvSpPr>
        <p:spPr>
          <a:xfrm>
            <a:off x="481290" y="2501562"/>
            <a:ext cx="568551" cy="568551"/>
          </a:xfrm>
          <a:prstGeom prst="ellipse">
            <a:avLst/>
          </a:prstGeom>
          <a:solidFill>
            <a:srgbClr val="F8F6F2"/>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E4DE8DBC-C013-72F4-F1F7-FF4B9D8E543E}"/>
              </a:ext>
            </a:extLst>
          </p:cNvPr>
          <p:cNvSpPr/>
          <p:nvPr/>
        </p:nvSpPr>
        <p:spPr>
          <a:xfrm>
            <a:off x="1369053" y="2501562"/>
            <a:ext cx="568551" cy="568551"/>
          </a:xfrm>
          <a:prstGeom prst="ellipse">
            <a:avLst/>
          </a:prstGeom>
          <a:solidFill>
            <a:srgbClr val="F2EFEC"/>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CFC75201-96BA-6E22-3626-4AB7FE40B6EA}"/>
              </a:ext>
            </a:extLst>
          </p:cNvPr>
          <p:cNvSpPr/>
          <p:nvPr/>
        </p:nvSpPr>
        <p:spPr>
          <a:xfrm>
            <a:off x="2256816" y="2501562"/>
            <a:ext cx="568551" cy="568551"/>
          </a:xfrm>
          <a:prstGeom prst="ellipse">
            <a:avLst/>
          </a:prstGeom>
          <a:solidFill>
            <a:srgbClr val="DBD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A04B3653-2D10-B1AE-35D0-304B760008AE}"/>
              </a:ext>
            </a:extLst>
          </p:cNvPr>
          <p:cNvSpPr/>
          <p:nvPr/>
        </p:nvSpPr>
        <p:spPr>
          <a:xfrm>
            <a:off x="3144578" y="2501562"/>
            <a:ext cx="568551" cy="568551"/>
          </a:xfrm>
          <a:prstGeom prst="ellipse">
            <a:avLst/>
          </a:prstGeom>
          <a:solidFill>
            <a:srgbClr val="BDB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965B26A5-3AF1-8CB7-6FD2-D904AC74395D}"/>
              </a:ext>
            </a:extLst>
          </p:cNvPr>
          <p:cNvSpPr/>
          <p:nvPr/>
        </p:nvSpPr>
        <p:spPr>
          <a:xfrm>
            <a:off x="4032340" y="2501562"/>
            <a:ext cx="568551" cy="568551"/>
          </a:xfrm>
          <a:prstGeom prst="ellipse">
            <a:avLst/>
          </a:prstGeom>
          <a:solidFill>
            <a:srgbClr val="9F9C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09F1A170-DA2D-924E-7AA2-A255FE484DCE}"/>
              </a:ext>
            </a:extLst>
          </p:cNvPr>
          <p:cNvSpPr/>
          <p:nvPr/>
        </p:nvSpPr>
        <p:spPr>
          <a:xfrm>
            <a:off x="4920102" y="2501562"/>
            <a:ext cx="568551" cy="568551"/>
          </a:xfrm>
          <a:prstGeom prst="ellipse">
            <a:avLst/>
          </a:prstGeom>
          <a:solidFill>
            <a:srgbClr val="817D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 Placeholder 6">
            <a:extLst>
              <a:ext uri="{FF2B5EF4-FFF2-40B4-BE49-F238E27FC236}">
                <a16:creationId xmlns:a16="http://schemas.microsoft.com/office/drawing/2014/main" id="{39117D3F-00D0-33FD-447B-66E0FB0D8F0A}"/>
              </a:ext>
            </a:extLst>
          </p:cNvPr>
          <p:cNvSpPr txBox="1">
            <a:spLocks/>
          </p:cNvSpPr>
          <p:nvPr/>
        </p:nvSpPr>
        <p:spPr>
          <a:xfrm>
            <a:off x="486554" y="2191682"/>
            <a:ext cx="3552327" cy="26170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Neutral colors</a:t>
            </a:r>
          </a:p>
        </p:txBody>
      </p:sp>
      <p:sp>
        <p:nvSpPr>
          <p:cNvPr id="219" name="Oval 218">
            <a:extLst>
              <a:ext uri="{FF2B5EF4-FFF2-40B4-BE49-F238E27FC236}">
                <a16:creationId xmlns:a16="http://schemas.microsoft.com/office/drawing/2014/main" id="{DB16945F-0503-A218-6FB4-6F5F3A8707B0}"/>
              </a:ext>
            </a:extLst>
          </p:cNvPr>
          <p:cNvSpPr/>
          <p:nvPr/>
        </p:nvSpPr>
        <p:spPr>
          <a:xfrm>
            <a:off x="5807864" y="2501562"/>
            <a:ext cx="568551" cy="568551"/>
          </a:xfrm>
          <a:prstGeom prst="ellipse">
            <a:avLst/>
          </a:prstGeom>
          <a:solidFill>
            <a:srgbClr val="706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47B0DD35-FF27-FDC8-236E-722658579742}"/>
              </a:ext>
            </a:extLst>
          </p:cNvPr>
          <p:cNvSpPr/>
          <p:nvPr/>
        </p:nvSpPr>
        <p:spPr>
          <a:xfrm>
            <a:off x="6695626" y="2501562"/>
            <a:ext cx="568551" cy="568551"/>
          </a:xfrm>
          <a:prstGeom prst="ellipse">
            <a:avLst/>
          </a:prstGeom>
          <a:solidFill>
            <a:srgbClr val="5854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0A20C535-BB95-F83D-6A9A-4CC1E18B3507}"/>
              </a:ext>
            </a:extLst>
          </p:cNvPr>
          <p:cNvSpPr/>
          <p:nvPr/>
        </p:nvSpPr>
        <p:spPr>
          <a:xfrm>
            <a:off x="7583388" y="2501562"/>
            <a:ext cx="568551" cy="568551"/>
          </a:xfrm>
          <a:prstGeom prst="ellipse">
            <a:avLst/>
          </a:prstGeom>
          <a:solidFill>
            <a:srgbClr val="3C39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C815B354-5221-1E8E-C7D9-4E08D34E8847}"/>
              </a:ext>
            </a:extLst>
          </p:cNvPr>
          <p:cNvSpPr/>
          <p:nvPr/>
        </p:nvSpPr>
        <p:spPr>
          <a:xfrm>
            <a:off x="8471150" y="2501562"/>
            <a:ext cx="568551" cy="568551"/>
          </a:xfrm>
          <a:prstGeom prst="ellipse">
            <a:avLst/>
          </a:prstGeom>
          <a:solidFill>
            <a:srgbClr val="272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1C373F38-2C30-FF37-FA01-D30A37695362}"/>
              </a:ext>
            </a:extLst>
          </p:cNvPr>
          <p:cNvSpPr/>
          <p:nvPr/>
        </p:nvSpPr>
        <p:spPr>
          <a:xfrm>
            <a:off x="9358912" y="2501562"/>
            <a:ext cx="568551" cy="568551"/>
          </a:xfrm>
          <a:prstGeom prst="ellipse">
            <a:avLst/>
          </a:prstGeom>
          <a:solidFill>
            <a:srgbClr val="1C19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1E8B169C-33BD-E421-5717-67C10B32FEBB}"/>
              </a:ext>
            </a:extLst>
          </p:cNvPr>
          <p:cNvSpPr/>
          <p:nvPr/>
        </p:nvSpPr>
        <p:spPr>
          <a:xfrm>
            <a:off x="11134440" y="2501562"/>
            <a:ext cx="568551" cy="568551"/>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9225CEDE-CCB5-55E6-ECF2-A4AEB96430E9}"/>
              </a:ext>
            </a:extLst>
          </p:cNvPr>
          <p:cNvSpPr/>
          <p:nvPr/>
        </p:nvSpPr>
        <p:spPr>
          <a:xfrm>
            <a:off x="10246674" y="2501562"/>
            <a:ext cx="568551" cy="568551"/>
          </a:xfrm>
          <a:prstGeom prst="ellipse">
            <a:avLst/>
          </a:prstGeom>
          <a:solidFill>
            <a:srgbClr val="110C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577A0B10-5578-306A-D17E-EA18685D6FD2}"/>
              </a:ext>
            </a:extLst>
          </p:cNvPr>
          <p:cNvSpPr/>
          <p:nvPr/>
        </p:nvSpPr>
        <p:spPr>
          <a:xfrm>
            <a:off x="481290" y="5038872"/>
            <a:ext cx="568551" cy="568551"/>
          </a:xfrm>
          <a:prstGeom prst="ellipse">
            <a:avLst/>
          </a:prstGeom>
          <a:solidFill>
            <a:srgbClr val="517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7EF37E40-DB09-2D35-3D90-468A14F0C94D}"/>
              </a:ext>
            </a:extLst>
          </p:cNvPr>
          <p:cNvSpPr/>
          <p:nvPr/>
        </p:nvSpPr>
        <p:spPr>
          <a:xfrm>
            <a:off x="1369051" y="5038872"/>
            <a:ext cx="568551" cy="568551"/>
          </a:xfrm>
          <a:prstGeom prst="ellipse">
            <a:avLst/>
          </a:prstGeom>
          <a:solidFill>
            <a:srgbClr val="008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2E6B25B1-B78D-1FC2-4397-F9E740E86341}"/>
              </a:ext>
            </a:extLst>
          </p:cNvPr>
          <p:cNvSpPr/>
          <p:nvPr/>
        </p:nvSpPr>
        <p:spPr>
          <a:xfrm>
            <a:off x="2256816" y="5038872"/>
            <a:ext cx="568551" cy="568551"/>
          </a:xfrm>
          <a:prstGeom prst="ellipse">
            <a:avLst/>
          </a:prstGeom>
          <a:solidFill>
            <a:srgbClr val="0E9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27A4AA15-F55D-7760-52C5-088EC71C0746}"/>
              </a:ext>
            </a:extLst>
          </p:cNvPr>
          <p:cNvSpPr/>
          <p:nvPr/>
        </p:nvSpPr>
        <p:spPr>
          <a:xfrm>
            <a:off x="3144577" y="5038872"/>
            <a:ext cx="568551" cy="568551"/>
          </a:xfrm>
          <a:prstGeom prst="ellipse">
            <a:avLst/>
          </a:prstGeom>
          <a:solidFill>
            <a:srgbClr val="F4B5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0AC256F7-4BC8-F9B4-AE95-1802BF415432}"/>
              </a:ext>
            </a:extLst>
          </p:cNvPr>
          <p:cNvSpPr/>
          <p:nvPr/>
        </p:nvSpPr>
        <p:spPr>
          <a:xfrm>
            <a:off x="4038487" y="5038872"/>
            <a:ext cx="568551" cy="568551"/>
          </a:xfrm>
          <a:prstGeom prst="ellipse">
            <a:avLst/>
          </a:prstGeom>
          <a:solidFill>
            <a:srgbClr val="F471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DF9AC662-4BD1-4097-79D6-D45C67C6FAD6}"/>
              </a:ext>
            </a:extLst>
          </p:cNvPr>
          <p:cNvSpPr/>
          <p:nvPr/>
        </p:nvSpPr>
        <p:spPr>
          <a:xfrm>
            <a:off x="4920101" y="5038872"/>
            <a:ext cx="568551" cy="568551"/>
          </a:xfrm>
          <a:prstGeom prst="ellipse">
            <a:avLst/>
          </a:prstGeom>
          <a:solidFill>
            <a:srgbClr val="EA43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 Placeholder 6">
            <a:extLst>
              <a:ext uri="{FF2B5EF4-FFF2-40B4-BE49-F238E27FC236}">
                <a16:creationId xmlns:a16="http://schemas.microsoft.com/office/drawing/2014/main" id="{136EB30C-9787-FFAE-6849-011174805ACD}"/>
              </a:ext>
            </a:extLst>
          </p:cNvPr>
          <p:cNvSpPr txBox="1">
            <a:spLocks/>
          </p:cNvSpPr>
          <p:nvPr/>
        </p:nvSpPr>
        <p:spPr>
          <a:xfrm>
            <a:off x="486554" y="4728992"/>
            <a:ext cx="3552327" cy="26170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Supporting colors</a:t>
            </a:r>
          </a:p>
        </p:txBody>
      </p:sp>
      <p:sp>
        <p:nvSpPr>
          <p:cNvPr id="6" name="Oval 5">
            <a:extLst>
              <a:ext uri="{FF2B5EF4-FFF2-40B4-BE49-F238E27FC236}">
                <a16:creationId xmlns:a16="http://schemas.microsoft.com/office/drawing/2014/main" id="{D5B17C32-37C7-DBF4-0964-35EA00B9DDED}"/>
              </a:ext>
            </a:extLst>
          </p:cNvPr>
          <p:cNvSpPr/>
          <p:nvPr/>
        </p:nvSpPr>
        <p:spPr>
          <a:xfrm>
            <a:off x="5801843" y="5038872"/>
            <a:ext cx="568551" cy="568551"/>
          </a:xfrm>
          <a:prstGeom prst="ellipse">
            <a:avLst/>
          </a:prstGeom>
          <a:solidFill>
            <a:srgbClr val="E73D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44E1F5E-D3AF-BBF6-4B68-D435E6ECE84E}"/>
              </a:ext>
            </a:extLst>
          </p:cNvPr>
          <p:cNvSpPr/>
          <p:nvPr/>
        </p:nvSpPr>
        <p:spPr>
          <a:xfrm>
            <a:off x="6683586" y="5038872"/>
            <a:ext cx="568551" cy="568551"/>
          </a:xfrm>
          <a:prstGeom prst="ellipse">
            <a:avLst/>
          </a:prstGeom>
          <a:solidFill>
            <a:srgbClr val="BE50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05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63E4862-65F2-AD8B-3AE3-F3867BA8A360}"/>
              </a:ext>
            </a:extLst>
          </p:cNvPr>
          <p:cNvSpPr>
            <a:spLocks noGrp="1"/>
          </p:cNvSpPr>
          <p:nvPr>
            <p:ph type="body" sz="quarter" idx="15"/>
          </p:nvPr>
        </p:nvSpPr>
        <p:spPr/>
        <p:txBody>
          <a:bodyPr/>
          <a:lstStyle/>
          <a:p>
            <a:r>
              <a:rPr lang="en-US"/>
              <a:t>Leverage learnings from advisers around the world</a:t>
            </a:r>
          </a:p>
          <a:p>
            <a:r>
              <a:rPr lang="en-US" sz="2000"/>
              <a:t>An </a:t>
            </a:r>
            <a:r>
              <a:rPr lang="en-US" sz="2000" err="1"/>
              <a:t>organisation</a:t>
            </a:r>
            <a:r>
              <a:rPr lang="en-US" sz="2000"/>
              <a:t> that brings together local experience and global resources to empower investor success</a:t>
            </a:r>
          </a:p>
        </p:txBody>
      </p:sp>
      <p:sp>
        <p:nvSpPr>
          <p:cNvPr id="16" name="Text Placeholder 15">
            <a:extLst>
              <a:ext uri="{FF2B5EF4-FFF2-40B4-BE49-F238E27FC236}">
                <a16:creationId xmlns:a16="http://schemas.microsoft.com/office/drawing/2014/main" id="{AE73A8CA-F8E1-E0BB-A81A-3CC651EB2063}"/>
              </a:ext>
            </a:extLst>
          </p:cNvPr>
          <p:cNvSpPr>
            <a:spLocks noGrp="1"/>
          </p:cNvSpPr>
          <p:nvPr>
            <p:ph type="body" sz="quarter" idx="13"/>
          </p:nvPr>
        </p:nvSpPr>
        <p:spPr/>
        <p:txBody>
          <a:bodyPr/>
          <a:lstStyle/>
          <a:p>
            <a:r>
              <a:rPr lang="en-US" dirty="0"/>
              <a:t>Morningstar, as at </a:t>
            </a:r>
            <a:r>
              <a:rPr lang="en-US"/>
              <a:t>30 September 2025</a:t>
            </a:r>
          </a:p>
        </p:txBody>
      </p:sp>
      <p:pic>
        <p:nvPicPr>
          <p:cNvPr id="4" name="Picture 3">
            <a:extLst>
              <a:ext uri="{FF2B5EF4-FFF2-40B4-BE49-F238E27FC236}">
                <a16:creationId xmlns:a16="http://schemas.microsoft.com/office/drawing/2014/main" id="{FDE4BCF8-B282-C7EC-2FFA-C11F3DF56B54}"/>
              </a:ext>
            </a:extLst>
          </p:cNvPr>
          <p:cNvPicPr>
            <a:picLocks noChangeAspect="1"/>
          </p:cNvPicPr>
          <p:nvPr/>
        </p:nvPicPr>
        <p:blipFill rotWithShape="1">
          <a:blip r:embed="rId3"/>
          <a:srcRect l="8220" t="13933" r="8168"/>
          <a:stretch/>
        </p:blipFill>
        <p:spPr>
          <a:xfrm>
            <a:off x="481290" y="1635412"/>
            <a:ext cx="7306191" cy="4281913"/>
          </a:xfrm>
          <a:prstGeom prst="rect">
            <a:avLst/>
          </a:prstGeom>
        </p:spPr>
      </p:pic>
      <p:sp>
        <p:nvSpPr>
          <p:cNvPr id="5" name="Text Placeholder 18">
            <a:extLst>
              <a:ext uri="{FF2B5EF4-FFF2-40B4-BE49-F238E27FC236}">
                <a16:creationId xmlns:a16="http://schemas.microsoft.com/office/drawing/2014/main" id="{7ED54BBA-9B0E-A4F3-60BD-0B5FE43E4775}"/>
              </a:ext>
            </a:extLst>
          </p:cNvPr>
          <p:cNvSpPr txBox="1">
            <a:spLocks/>
          </p:cNvSpPr>
          <p:nvPr/>
        </p:nvSpPr>
        <p:spPr>
          <a:xfrm>
            <a:off x="8170358" y="2047510"/>
            <a:ext cx="3537455" cy="3623431"/>
          </a:xfrm>
          <a:prstGeom prst="rect">
            <a:avLst/>
          </a:prstGeom>
        </p:spPr>
        <p:txBody>
          <a:bodyPr lIns="0" tIns="0" rIns="0" bIns="0"/>
          <a:lstStyle>
            <a:lvl1pPr marL="0" indent="0" algn="l" defTabSz="914400" rtl="0" eaLnBrk="1" latinLnBrk="0" hangingPunct="1">
              <a:lnSpc>
                <a:spcPct val="100000"/>
              </a:lnSpc>
              <a:spcBef>
                <a:spcPts val="0"/>
              </a:spcBef>
              <a:spcAft>
                <a:spcPts val="2400"/>
              </a:spcAft>
              <a:buFont typeface="Arial" panose="020B0604020202020204" pitchFamily="34" charset="0"/>
              <a:buNone/>
              <a:tabLst/>
              <a:defRPr sz="2400" kern="1200">
                <a:solidFill>
                  <a:schemeClr val="tx1"/>
                </a:solidFill>
                <a:latin typeface="+mn-lt"/>
                <a:ea typeface="+mn-ea"/>
                <a:cs typeface="+mn-cs"/>
              </a:defRPr>
            </a:lvl1pPr>
            <a:lvl2pPr marL="174625" indent="-174625" algn="l" defTabSz="914400" rtl="0" eaLnBrk="1" latinLnBrk="0" hangingPunct="1">
              <a:lnSpc>
                <a:spcPct val="100000"/>
              </a:lnSpc>
              <a:spcBef>
                <a:spcPts val="500"/>
              </a:spcBef>
              <a:spcAft>
                <a:spcPts val="2400"/>
              </a:spcAft>
              <a:buSzPct val="80000"/>
              <a:buFont typeface="Wingdings" pitchFamily="2" charset="2"/>
              <a:buChar char="§"/>
              <a:tabLst/>
              <a:defRPr sz="2400" kern="1200">
                <a:solidFill>
                  <a:schemeClr val="tx1"/>
                </a:solidFill>
                <a:latin typeface="+mn-lt"/>
                <a:ea typeface="+mn-ea"/>
                <a:cs typeface="+mn-cs"/>
              </a:defRPr>
            </a:lvl2pPr>
            <a:lvl3pPr marL="0" indent="0" algn="l" defTabSz="914400" rtl="0" eaLnBrk="1" latinLnBrk="0" hangingPunct="1">
              <a:lnSpc>
                <a:spcPct val="100000"/>
              </a:lnSpc>
              <a:spcBef>
                <a:spcPts val="500"/>
              </a:spcBef>
              <a:spcAft>
                <a:spcPts val="2400"/>
              </a:spcAft>
              <a:buFont typeface="Arial" panose="020B0604020202020204" pitchFamily="34" charset="0"/>
              <a:buNone/>
              <a:tabLst/>
              <a:defRPr sz="24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SzPct val="80000"/>
              <a:buFont typeface="Wingdings" pitchFamily="2" charset="2"/>
              <a:buNone/>
              <a:tabLst/>
              <a:defRPr sz="2400" kern="1200">
                <a:solidFill>
                  <a:schemeClr val="tx1"/>
                </a:solidFill>
                <a:latin typeface="+mn-lt"/>
                <a:ea typeface="+mn-ea"/>
                <a:cs typeface="+mn-cs"/>
              </a:defRPr>
            </a:lvl4pPr>
            <a:lvl5pPr marL="9525" indent="0" algn="l" defTabSz="914400" rtl="0" eaLnBrk="1" latinLnBrk="0" hangingPunct="1">
              <a:lnSpc>
                <a:spcPct val="90000"/>
              </a:lnSpc>
              <a:spcBef>
                <a:spcPts val="500"/>
              </a:spcBef>
              <a:buFont typeface="Arial" panose="020B0604020202020204" pitchFamily="34" charset="0"/>
              <a:buNone/>
              <a:tabLs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spcAft>
                <a:spcPts val="0"/>
              </a:spcAft>
              <a:buNone/>
            </a:pPr>
            <a:r>
              <a:rPr lang="en-US" sz="1800" b="1" dirty="0"/>
              <a:t>$368.6 billion</a:t>
            </a:r>
          </a:p>
          <a:p>
            <a:pPr marL="0" lvl="1" indent="0">
              <a:spcBef>
                <a:spcPts val="0"/>
              </a:spcBef>
              <a:spcAft>
                <a:spcPts val="0"/>
              </a:spcAft>
              <a:buNone/>
            </a:pPr>
            <a:r>
              <a:rPr lang="en-US" sz="1800" dirty="0"/>
              <a:t>Assets Under Management and Advisement Worldwide</a:t>
            </a:r>
          </a:p>
          <a:p>
            <a:pPr marL="0" lvl="1" indent="0">
              <a:spcBef>
                <a:spcPts val="1200"/>
              </a:spcBef>
              <a:spcAft>
                <a:spcPts val="0"/>
              </a:spcAft>
              <a:buNone/>
            </a:pPr>
            <a:r>
              <a:rPr lang="en-US" sz="1800" b="1" dirty="0"/>
              <a:t>400+</a:t>
            </a:r>
          </a:p>
          <a:p>
            <a:pPr marL="0" lvl="1" indent="0">
              <a:spcBef>
                <a:spcPts val="0"/>
              </a:spcBef>
              <a:spcAft>
                <a:spcPts val="0"/>
              </a:spcAft>
              <a:buNone/>
            </a:pPr>
            <a:r>
              <a:rPr lang="en-US" sz="1800" dirty="0"/>
              <a:t>Research &amp; Investment Professionals</a:t>
            </a:r>
          </a:p>
          <a:p>
            <a:pPr marL="0" lvl="1" indent="0">
              <a:spcBef>
                <a:spcPts val="1200"/>
              </a:spcBef>
              <a:spcAft>
                <a:spcPts val="0"/>
              </a:spcAft>
              <a:buNone/>
            </a:pPr>
            <a:r>
              <a:rPr lang="en-US" sz="1800" b="1" dirty="0"/>
              <a:t>255,000</a:t>
            </a:r>
          </a:p>
          <a:p>
            <a:pPr marL="0" lvl="1" indent="0">
              <a:spcBef>
                <a:spcPts val="0"/>
              </a:spcBef>
              <a:spcAft>
                <a:spcPts val="0"/>
              </a:spcAft>
              <a:buNone/>
            </a:pPr>
            <a:r>
              <a:rPr lang="en-US" sz="1800" dirty="0"/>
              <a:t>Financial Advisers Serviced</a:t>
            </a:r>
          </a:p>
          <a:p>
            <a:pPr marL="0" lvl="1" indent="0">
              <a:spcBef>
                <a:spcPts val="1200"/>
              </a:spcBef>
              <a:spcAft>
                <a:spcPts val="0"/>
              </a:spcAft>
              <a:buNone/>
            </a:pPr>
            <a:r>
              <a:rPr lang="en-US" sz="1800" b="1" dirty="0"/>
              <a:t>10 million+</a:t>
            </a:r>
          </a:p>
          <a:p>
            <a:pPr marL="0" lvl="1" indent="0">
              <a:spcBef>
                <a:spcPts val="0"/>
              </a:spcBef>
              <a:spcAft>
                <a:spcPts val="0"/>
              </a:spcAft>
              <a:buNone/>
            </a:pPr>
            <a:r>
              <a:rPr lang="en-US" sz="1800" dirty="0"/>
              <a:t>Investors</a:t>
            </a:r>
          </a:p>
          <a:p>
            <a:pPr marL="0" lvl="1" indent="0">
              <a:spcBef>
                <a:spcPts val="1200"/>
              </a:spcBef>
              <a:spcAft>
                <a:spcPts val="0"/>
              </a:spcAft>
              <a:buNone/>
            </a:pPr>
            <a:r>
              <a:rPr lang="en-US" sz="1800" b="1" dirty="0"/>
              <a:t>12,000+</a:t>
            </a:r>
          </a:p>
          <a:p>
            <a:pPr marL="0" lvl="1" indent="0">
              <a:spcBef>
                <a:spcPts val="0"/>
              </a:spcBef>
              <a:spcAft>
                <a:spcPts val="0"/>
              </a:spcAft>
              <a:buNone/>
            </a:pPr>
            <a:r>
              <a:rPr lang="en-US" sz="1800" dirty="0"/>
              <a:t>Morningstar employees</a:t>
            </a:r>
          </a:p>
        </p:txBody>
      </p:sp>
      <p:sp>
        <p:nvSpPr>
          <p:cNvPr id="3" name="Text Placeholder 2">
            <a:extLst>
              <a:ext uri="{FF2B5EF4-FFF2-40B4-BE49-F238E27FC236}">
                <a16:creationId xmlns:a16="http://schemas.microsoft.com/office/drawing/2014/main" id="{E6E3FFCB-8FDC-F47A-FD0E-3ED3A249B082}"/>
              </a:ext>
            </a:extLst>
          </p:cNvPr>
          <p:cNvSpPr>
            <a:spLocks noGrp="1"/>
          </p:cNvSpPr>
          <p:nvPr>
            <p:ph type="body" sz="quarter" idx="14"/>
          </p:nvPr>
        </p:nvSpPr>
        <p:spPr/>
        <p:txBody>
          <a:bodyPr/>
          <a:lstStyle/>
          <a:p>
            <a:endParaRPr lang="en-US"/>
          </a:p>
        </p:txBody>
      </p:sp>
      <p:sp>
        <p:nvSpPr>
          <p:cNvPr id="2" name="Rectangle 1">
            <a:extLst>
              <a:ext uri="{FF2B5EF4-FFF2-40B4-BE49-F238E27FC236}">
                <a16:creationId xmlns:a16="http://schemas.microsoft.com/office/drawing/2014/main" id="{8E0AE5A4-9220-196B-DF54-1F90B60DCB58}"/>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84146084"/>
      </p:ext>
    </p:extLst>
  </p:cSld>
  <p:clrMapOvr>
    <a:masterClrMapping/>
  </p:clrMapOvr>
  <mc:AlternateContent xmlns:mc="http://schemas.openxmlformats.org/markup-compatibility/2006" xmlns:p14="http://schemas.microsoft.com/office/powerpoint/2010/main">
    <mc:Choice Requires="p14">
      <p:transition spd="med" p14:dur="700" advTm="66495">
        <p:fade/>
      </p:transition>
    </mc:Choice>
    <mc:Fallback xmlns="">
      <p:transition spd="med" advTm="66495">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DE5AB4-74B6-A843-E5B3-05F426DE3FC0}"/>
              </a:ext>
            </a:extLst>
          </p:cNvPr>
          <p:cNvSpPr>
            <a:spLocks noGrp="1"/>
          </p:cNvSpPr>
          <p:nvPr>
            <p:ph type="body" sz="quarter" idx="15"/>
          </p:nvPr>
        </p:nvSpPr>
        <p:spPr/>
        <p:txBody>
          <a:bodyPr/>
          <a:lstStyle/>
          <a:p>
            <a:r>
              <a:rPr lang="en-GB"/>
              <a:t>The background of AI</a:t>
            </a:r>
            <a:endParaRPr lang="en-US"/>
          </a:p>
        </p:txBody>
      </p:sp>
    </p:spTree>
    <p:extLst>
      <p:ext uri="{BB962C8B-B14F-4D97-AF65-F5344CB8AC3E}">
        <p14:creationId xmlns:p14="http://schemas.microsoft.com/office/powerpoint/2010/main" val="2511424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D0D2A1-3F93-FCB8-B746-EE29FF7F771B}"/>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F99EAD6B-BEBC-C826-A8FB-106B70E737D6}"/>
              </a:ext>
            </a:extLst>
          </p:cNvPr>
          <p:cNvSpPr>
            <a:spLocks noGrp="1"/>
          </p:cNvSpPr>
          <p:nvPr>
            <p:ph type="body" sz="quarter" idx="15"/>
          </p:nvPr>
        </p:nvSpPr>
        <p:spPr>
          <a:xfrm>
            <a:off x="481173" y="2657475"/>
            <a:ext cx="11101227" cy="2544763"/>
          </a:xfrm>
        </p:spPr>
        <p:txBody>
          <a:bodyPr/>
          <a:lstStyle/>
          <a:p>
            <a:r>
              <a:rPr lang="en-GB" b="1"/>
              <a:t>Artificial Intelligence (AI)</a:t>
            </a:r>
            <a:r>
              <a:rPr lang="en-GB"/>
              <a:t>:</a:t>
            </a:r>
            <a:r>
              <a:rPr lang="en-US"/>
              <a:t> refers to computer systems capable of performing tasks that typically require human intelligence, such as reasoning, learning, perception and language understanding.</a:t>
            </a:r>
          </a:p>
        </p:txBody>
      </p:sp>
      <p:sp>
        <p:nvSpPr>
          <p:cNvPr id="5" name="Text Placeholder 5">
            <a:extLst>
              <a:ext uri="{FF2B5EF4-FFF2-40B4-BE49-F238E27FC236}">
                <a16:creationId xmlns:a16="http://schemas.microsoft.com/office/drawing/2014/main" id="{9733E53E-5D52-536F-24DF-B9F8B266BA8F}"/>
              </a:ext>
            </a:extLst>
          </p:cNvPr>
          <p:cNvSpPr txBox="1">
            <a:spLocks/>
          </p:cNvSpPr>
          <p:nvPr/>
        </p:nvSpPr>
        <p:spPr>
          <a:xfrm>
            <a:off x="481173" y="6384445"/>
            <a:ext cx="9671680" cy="222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MORN Intrinsic" panose="020B0504010101010104" pitchFamily="34" charset="0"/>
                <a:ea typeface="MORN Intrinsic" panose="020B0504010101010104" pitchFamily="34" charset="0"/>
                <a:cs typeface="MORN Intrinsic" panose="020B0504010101010104" pitchFamily="34" charset="0"/>
              </a:rPr>
              <a:t>Source: International Organization for Standardization </a:t>
            </a:r>
          </a:p>
        </p:txBody>
      </p:sp>
    </p:spTree>
    <p:extLst>
      <p:ext uri="{BB962C8B-B14F-4D97-AF65-F5344CB8AC3E}">
        <p14:creationId xmlns:p14="http://schemas.microsoft.com/office/powerpoint/2010/main" val="691860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D00AA63-A2D2-03A2-CC92-3700FDECA058}"/>
              </a:ext>
            </a:extLst>
          </p:cNvPr>
          <p:cNvSpPr>
            <a:spLocks noGrp="1"/>
          </p:cNvSpPr>
          <p:nvPr>
            <p:ph type="body" sz="quarter" idx="15"/>
          </p:nvPr>
        </p:nvSpPr>
        <p:spPr>
          <a:xfrm>
            <a:off x="481474" y="623964"/>
            <a:ext cx="11226339" cy="3789286"/>
          </a:xfrm>
        </p:spPr>
        <p:txBody>
          <a:bodyPr lIns="0" tIns="0" rIns="0" bIns="0">
            <a:normAutofit/>
          </a:bodyPr>
          <a:lstStyle/>
          <a:p>
            <a:pPr>
              <a:spcAft>
                <a:spcPts val="600"/>
              </a:spcAft>
            </a:pPr>
            <a:r>
              <a:rPr lang="en-US" dirty="0"/>
              <a:t>How do you feel about using AI in your advice workflow?</a:t>
            </a:r>
          </a:p>
          <a:p>
            <a:pPr>
              <a:spcAft>
                <a:spcPts val="600"/>
              </a:spcAft>
            </a:pPr>
            <a:endParaRPr lang="en-US" dirty="0"/>
          </a:p>
          <a:p>
            <a:r>
              <a:rPr lang="en-GB" dirty="0"/>
              <a:t>1-3 - Still not very confident about using Gen AI in my workflow</a:t>
            </a:r>
          </a:p>
          <a:p>
            <a:r>
              <a:rPr lang="en-GB" dirty="0"/>
              <a:t>4-7 Moderately confident, I would consider using Gen AI in my workflow</a:t>
            </a:r>
          </a:p>
          <a:p>
            <a:r>
              <a:rPr lang="en-GB" dirty="0"/>
              <a:t>7-10 - I am very confident/ I am using Gen AI in my workflow</a:t>
            </a:r>
          </a:p>
          <a:p>
            <a:pPr>
              <a:spcAft>
                <a:spcPts val="600"/>
              </a:spcAft>
            </a:pPr>
            <a:endParaRPr lang="en-US" dirty="0"/>
          </a:p>
        </p:txBody>
      </p:sp>
      <p:sp>
        <p:nvSpPr>
          <p:cNvPr id="21" name="Text Placeholder 3">
            <a:extLst>
              <a:ext uri="{FF2B5EF4-FFF2-40B4-BE49-F238E27FC236}">
                <a16:creationId xmlns:a16="http://schemas.microsoft.com/office/drawing/2014/main" id="{814E4C77-DFFF-15AB-EFC4-193E48262DAC}"/>
              </a:ext>
            </a:extLst>
          </p:cNvPr>
          <p:cNvSpPr>
            <a:spLocks noGrp="1"/>
          </p:cNvSpPr>
          <p:nvPr>
            <p:ph type="body" sz="quarter" idx="14"/>
          </p:nvPr>
        </p:nvSpPr>
        <p:spPr>
          <a:xfrm>
            <a:off x="481290" y="362264"/>
            <a:ext cx="11226338" cy="261700"/>
          </a:xfrm>
        </p:spPr>
        <p:txBody>
          <a:bodyPr/>
          <a:lstStyle/>
          <a:p>
            <a:endParaRPr lang="en-US"/>
          </a:p>
        </p:txBody>
      </p:sp>
      <p:sp>
        <p:nvSpPr>
          <p:cNvPr id="22" name="Text Placeholder 4">
            <a:extLst>
              <a:ext uri="{FF2B5EF4-FFF2-40B4-BE49-F238E27FC236}">
                <a16:creationId xmlns:a16="http://schemas.microsoft.com/office/drawing/2014/main" id="{EF815269-7CFD-A48C-4A58-BA8C6FB8F26C}"/>
              </a:ext>
            </a:extLst>
          </p:cNvPr>
          <p:cNvSpPr>
            <a:spLocks noGrp="1"/>
          </p:cNvSpPr>
          <p:nvPr>
            <p:ph type="body" sz="quarter" idx="13"/>
          </p:nvPr>
        </p:nvSpPr>
        <p:spPr>
          <a:xfrm>
            <a:off x="1709928" y="6355080"/>
            <a:ext cx="9279720" cy="255566"/>
          </a:xfrm>
        </p:spPr>
        <p:txBody>
          <a:bodyPr/>
          <a:lstStyle/>
          <a:p>
            <a:endParaRPr lang="en-US"/>
          </a:p>
        </p:txBody>
      </p:sp>
      <p:pic>
        <p:nvPicPr>
          <p:cNvPr id="3" name="Picture 2" descr="A qr code with a black and white background&#10;&#10;AI-generated content may be incorrect.">
            <a:extLst>
              <a:ext uri="{FF2B5EF4-FFF2-40B4-BE49-F238E27FC236}">
                <a16:creationId xmlns:a16="http://schemas.microsoft.com/office/drawing/2014/main" id="{C9F158A3-AFC5-666E-D926-206F3133722F}"/>
              </a:ext>
            </a:extLst>
          </p:cNvPr>
          <p:cNvPicPr>
            <a:picLocks noChangeAspect="1"/>
          </p:cNvPicPr>
          <p:nvPr/>
        </p:nvPicPr>
        <p:blipFill>
          <a:blip r:embed="rId2"/>
          <a:stretch>
            <a:fillRect/>
          </a:stretch>
        </p:blipFill>
        <p:spPr>
          <a:xfrm>
            <a:off x="481290" y="3545797"/>
            <a:ext cx="1838368" cy="1838368"/>
          </a:xfrm>
          <a:prstGeom prst="rect">
            <a:avLst/>
          </a:prstGeom>
        </p:spPr>
      </p:pic>
    </p:spTree>
    <p:extLst>
      <p:ext uri="{BB962C8B-B14F-4D97-AF65-F5344CB8AC3E}">
        <p14:creationId xmlns:p14="http://schemas.microsoft.com/office/powerpoint/2010/main" val="2784310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795A6-5D4D-397D-3E90-A1A0D1B6F766}"/>
            </a:ext>
          </a:extLst>
        </p:cNvPr>
        <p:cNvGrpSpPr/>
        <p:nvPr/>
      </p:nvGrpSpPr>
      <p:grpSpPr>
        <a:xfrm>
          <a:off x="0" y="0"/>
          <a:ext cx="0" cy="0"/>
          <a:chOff x="0" y="0"/>
          <a:chExt cx="0" cy="0"/>
        </a:xfrm>
      </p:grpSpPr>
      <p:sp>
        <p:nvSpPr>
          <p:cNvPr id="13" name="Oval 12">
            <a:extLst>
              <a:ext uri="{FF2B5EF4-FFF2-40B4-BE49-F238E27FC236}">
                <a16:creationId xmlns:a16="http://schemas.microsoft.com/office/drawing/2014/main" id="{60EA7B1A-33D3-8133-D697-1929563CF1CB}"/>
              </a:ext>
            </a:extLst>
          </p:cNvPr>
          <p:cNvSpPr/>
          <p:nvPr/>
        </p:nvSpPr>
        <p:spPr>
          <a:xfrm>
            <a:off x="4034064" y="1564340"/>
            <a:ext cx="3846286" cy="954062"/>
          </a:xfrm>
          <a:prstGeom prst="ellipse">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RN Intrinsic" panose="020B0504010101010104" pitchFamily="34" charset="0"/>
              <a:ea typeface="MORN Intrinsic" panose="020B0504010101010104" pitchFamily="34" charset="0"/>
              <a:cs typeface="MORN Intrinsic" panose="020B0504010101010104" pitchFamily="34" charset="0"/>
            </a:endParaRPr>
          </a:p>
        </p:txBody>
      </p:sp>
      <p:sp>
        <p:nvSpPr>
          <p:cNvPr id="2" name="Text Placeholder 1">
            <a:extLst>
              <a:ext uri="{FF2B5EF4-FFF2-40B4-BE49-F238E27FC236}">
                <a16:creationId xmlns:a16="http://schemas.microsoft.com/office/drawing/2014/main" id="{1342E29F-77D1-9E6D-7FFE-C3F60348F384}"/>
              </a:ext>
            </a:extLst>
          </p:cNvPr>
          <p:cNvSpPr>
            <a:spLocks noGrp="1"/>
          </p:cNvSpPr>
          <p:nvPr>
            <p:ph type="body" sz="quarter" idx="15"/>
          </p:nvPr>
        </p:nvSpPr>
        <p:spPr>
          <a:xfrm>
            <a:off x="485004" y="623964"/>
            <a:ext cx="11452025" cy="885774"/>
          </a:xfrm>
        </p:spPr>
        <p:txBody>
          <a:bodyPr lIns="0" tIns="0" rIns="0" bIns="0" anchor="t"/>
          <a:lstStyle/>
          <a:p>
            <a:r>
              <a:rPr lang="en-US">
                <a:latin typeface="MORN Intrinsic" panose="020B0504010101010104" pitchFamily="34" charset="0"/>
                <a:ea typeface="MORN Intrinsic" panose="020B0504010101010104" pitchFamily="34" charset="0"/>
                <a:cs typeface="MORN Intrinsic" panose="020B0504010101010104" pitchFamily="34" charset="0"/>
              </a:rPr>
              <a:t>AI’s near exponential growth</a:t>
            </a:r>
          </a:p>
        </p:txBody>
      </p:sp>
      <p:sp>
        <p:nvSpPr>
          <p:cNvPr id="6" name="Text Placeholder 5">
            <a:extLst>
              <a:ext uri="{FF2B5EF4-FFF2-40B4-BE49-F238E27FC236}">
                <a16:creationId xmlns:a16="http://schemas.microsoft.com/office/drawing/2014/main" id="{A87BBCAE-733E-B192-7E22-33539D7E9845}"/>
              </a:ext>
            </a:extLst>
          </p:cNvPr>
          <p:cNvSpPr>
            <a:spLocks noGrp="1"/>
          </p:cNvSpPr>
          <p:nvPr>
            <p:ph type="body" sz="quarter" idx="13"/>
          </p:nvPr>
        </p:nvSpPr>
        <p:spPr>
          <a:xfrm>
            <a:off x="1722734" y="6419747"/>
            <a:ext cx="9671680" cy="222582"/>
          </a:xfrm>
        </p:spPr>
        <p:txBody>
          <a:bodyPr/>
          <a:lstStyle/>
          <a:p>
            <a:r>
              <a:rPr lang="en-US">
                <a:latin typeface="MORN Intrinsic" panose="020B0504010101010104" pitchFamily="34" charset="0"/>
                <a:ea typeface="MORN Intrinsic" panose="020B0504010101010104" pitchFamily="34" charset="0"/>
                <a:cs typeface="MORN Intrinsic" panose="020B0504010101010104" pitchFamily="34" charset="0"/>
              </a:rPr>
              <a:t>Source: FactSet. For illustrative purposes.</a:t>
            </a:r>
          </a:p>
        </p:txBody>
      </p:sp>
      <p:graphicFrame>
        <p:nvGraphicFramePr>
          <p:cNvPr id="8" name="Chart 7">
            <a:extLst>
              <a:ext uri="{FF2B5EF4-FFF2-40B4-BE49-F238E27FC236}">
                <a16:creationId xmlns:a16="http://schemas.microsoft.com/office/drawing/2014/main" id="{918051D2-DDF8-51C5-A48A-40FE2D154DCE}"/>
              </a:ext>
            </a:extLst>
          </p:cNvPr>
          <p:cNvGraphicFramePr>
            <a:graphicFrameLocks/>
          </p:cNvGraphicFramePr>
          <p:nvPr/>
        </p:nvGraphicFramePr>
        <p:xfrm>
          <a:off x="176575" y="1695450"/>
          <a:ext cx="11906118" cy="4538585"/>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F64E4AEA-A01C-F055-3DEE-A882590FC150}"/>
              </a:ext>
            </a:extLst>
          </p:cNvPr>
          <p:cNvCxnSpPr>
            <a:cxnSpLocks/>
          </p:cNvCxnSpPr>
          <p:nvPr/>
        </p:nvCxnSpPr>
        <p:spPr>
          <a:xfrm flipV="1">
            <a:off x="874176" y="2758717"/>
            <a:ext cx="10443648" cy="27867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4503452E-4446-5F1B-6705-92146197D3B7}"/>
              </a:ext>
            </a:extLst>
          </p:cNvPr>
          <p:cNvSpPr txBox="1"/>
          <p:nvPr/>
        </p:nvSpPr>
        <p:spPr>
          <a:xfrm>
            <a:off x="4176713" y="1857752"/>
            <a:ext cx="61309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RN Intrinsic" panose="020B0504010101010104" pitchFamily="34" charset="0"/>
                <a:ea typeface="MORN Intrinsic" panose="020B0504010101010104" pitchFamily="34" charset="0"/>
                <a:cs typeface="MORN Intrinsic" panose="020B0504010101010104" pitchFamily="34" charset="0"/>
              </a:rPr>
              <a:t>S&amp;P 500 Earnings Calls: "AI" Mentions </a:t>
            </a:r>
          </a:p>
        </p:txBody>
      </p:sp>
      <p:sp>
        <p:nvSpPr>
          <p:cNvPr id="7" name="Text Placeholder 6">
            <a:extLst>
              <a:ext uri="{FF2B5EF4-FFF2-40B4-BE49-F238E27FC236}">
                <a16:creationId xmlns:a16="http://schemas.microsoft.com/office/drawing/2014/main" id="{AE48FE5B-BE64-D47D-E346-C80C019BBAEB}"/>
              </a:ext>
            </a:extLst>
          </p:cNvPr>
          <p:cNvSpPr>
            <a:spLocks noGrp="1"/>
          </p:cNvSpPr>
          <p:nvPr>
            <p:ph type="body" sz="quarter" idx="14"/>
          </p:nvPr>
        </p:nvSpPr>
        <p:spPr/>
        <p:txBody>
          <a:bodyPr/>
          <a:lstStyle/>
          <a:p>
            <a:endParaRPr lang="en-US">
              <a:latin typeface="MORN Intrinsic" panose="020B0504010101010104" pitchFamily="34" charset="0"/>
              <a:ea typeface="MORN Intrinsic" panose="020B0504010101010104" pitchFamily="34" charset="0"/>
              <a:cs typeface="MORN Intrinsic" panose="020B0504010101010104" pitchFamily="34" charset="0"/>
            </a:endParaRPr>
          </a:p>
        </p:txBody>
      </p:sp>
    </p:spTree>
    <p:extLst>
      <p:ext uri="{BB962C8B-B14F-4D97-AF65-F5344CB8AC3E}">
        <p14:creationId xmlns:p14="http://schemas.microsoft.com/office/powerpoint/2010/main" val="40120810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9.0.7022"/>
  <p:tag name="SLIDO_PRESENTATION_ID" val="45704171-9b63-4d4c-a2fb-6bfefcf6ef12"/>
  <p:tag name="SLIDO_EVENT_UUID" val="87387315-57fe-4acd-889d-b38b4bd0f53b"/>
  <p:tag name="SLIDO_EVENT_SECTION_UUID" val="fc7322f5-6865-48fe-ac8f-fbaa8777b3f8"/>
</p:tagLst>
</file>

<file path=ppt/theme/theme1.xml><?xml version="1.0" encoding="utf-8"?>
<a:theme xmlns:a="http://schemas.openxmlformats.org/drawingml/2006/main" name="standard">
  <a:themeElements>
    <a:clrScheme name="ChartLabColors">
      <a:dk1>
        <a:srgbClr val="3C3834"/>
      </a:dk1>
      <a:lt1>
        <a:srgbClr val="FFFFFF"/>
      </a:lt1>
      <a:dk2>
        <a:srgbClr val="FC0412"/>
      </a:dk2>
      <a:lt2>
        <a:srgbClr val="F7F5F2"/>
      </a:lt2>
      <a:accent1>
        <a:srgbClr val="1F55A5"/>
      </a:accent1>
      <a:accent2>
        <a:srgbClr val="A50032"/>
      </a:accent2>
      <a:accent3>
        <a:srgbClr val="F6C324"/>
      </a:accent3>
      <a:accent4>
        <a:srgbClr val="437A16"/>
      </a:accent4>
      <a:accent5>
        <a:srgbClr val="02A7E1"/>
      </a:accent5>
      <a:accent6>
        <a:srgbClr val="5B418A"/>
      </a:accent6>
      <a:hlink>
        <a:srgbClr val="0077CF"/>
      </a:hlink>
      <a:folHlink>
        <a:srgbClr val="004376"/>
      </a:folHlink>
    </a:clrScheme>
    <a:fontScheme name="MORNINGSTAR INTRINSIC">
      <a:majorFont>
        <a:latin typeface="MORN Intrinsic" panose="02020404030301010803"/>
        <a:ea typeface=""/>
        <a:cs typeface=""/>
        <a:font script="Jpan" typeface="ＭＳ Ｐゴシック"/>
        <a:font script="Kore" typeface="Apple SD Gothic Neo"/>
        <a:font script="Hans" typeface="PingFang MO"/>
        <a:font script="Hant" typeface="PingFang HK"/>
      </a:majorFont>
      <a:minorFont>
        <a:latin typeface="MORN Intrinsic" panose="02020404030301010803"/>
        <a:ea typeface=""/>
        <a:cs typeface=""/>
        <a:font script="Jpan" typeface="ＭＳ Ｐゴシック"/>
        <a:font script="Kore" typeface="Apple SD Gothic Neo"/>
        <a:font script="Hans" typeface="PingFang MO"/>
        <a:font script="Hant" typeface="PingFang HK"/>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2F2F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bg1">
              <a:lumMod val="75000"/>
            </a:schemeClr>
          </a:solidFill>
        </a:ln>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lgn="l">
          <a:defRPr smtClean="0"/>
        </a:defPPr>
      </a:lstStyle>
    </a:txDef>
  </a:objectDefaults>
  <a:extraClrSchemeLst/>
  <a:extLst>
    <a:ext uri="{05A4C25C-085E-4340-85A3-A5531E510DB2}">
      <thm15:themeFamily xmlns:thm15="http://schemas.microsoft.com/office/thememl/2012/main" name="Morningstar" id="{047A9878-F6D0-E04A-BFA5-12CB015BC0D3}" vid="{45AB59FE-C76D-7246-A991-35ACFDC80682}"/>
    </a:ext>
  </a:extLst>
</a:theme>
</file>

<file path=ppt/theme/theme2.xml><?xml version="1.0" encoding="utf-8"?>
<a:theme xmlns:a="http://schemas.openxmlformats.org/drawingml/2006/main" name="Office Theme">
  <a:themeElements>
    <a:clrScheme name="Spring">
      <a:dk1>
        <a:srgbClr val="002F5E"/>
      </a:dk1>
      <a:lt1>
        <a:srgbClr val="FEFFFF"/>
      </a:lt1>
      <a:dk2>
        <a:srgbClr val="44546A"/>
      </a:dk2>
      <a:lt2>
        <a:srgbClr val="E7E6E6"/>
      </a:lt2>
      <a:accent1>
        <a:srgbClr val="E8D600"/>
      </a:accent1>
      <a:accent2>
        <a:srgbClr val="E52A84"/>
      </a:accent2>
      <a:accent3>
        <a:srgbClr val="797979"/>
      </a:accent3>
      <a:accent4>
        <a:srgbClr val="0096FF"/>
      </a:accent4>
      <a:accent5>
        <a:srgbClr val="942092"/>
      </a:accent5>
      <a:accent6>
        <a:srgbClr val="01189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e4aa9c8-e249-4689-a79c-5668e8fb8004" xsi:nil="true"/>
    <lcf76f155ced4ddcb4097134ff3c332f xmlns="eec3f55b-a9b2-4102-a16c-8ff48ca4bb6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9D0606AAC24C4BB39CD917748087AC" ma:contentTypeVersion="19" ma:contentTypeDescription="Create a new document." ma:contentTypeScope="" ma:versionID="f126e502fb38d41714195e36d803356f">
  <xsd:schema xmlns:xsd="http://www.w3.org/2001/XMLSchema" xmlns:xs="http://www.w3.org/2001/XMLSchema" xmlns:p="http://schemas.microsoft.com/office/2006/metadata/properties" xmlns:ns2="eec3f55b-a9b2-4102-a16c-8ff48ca4bb68" xmlns:ns3="cb2ae47a-b3ea-43a8-a652-f5d4c51bf437" xmlns:ns4="4e4aa9c8-e249-4689-a79c-5668e8fb8004" targetNamespace="http://schemas.microsoft.com/office/2006/metadata/properties" ma:root="true" ma:fieldsID="d51ea1e11a090eb2c6ccc72703da21ef" ns2:_="" ns3:_="" ns4:_="">
    <xsd:import namespace="eec3f55b-a9b2-4102-a16c-8ff48ca4bb68"/>
    <xsd:import namespace="cb2ae47a-b3ea-43a8-a652-f5d4c51bf437"/>
    <xsd:import namespace="4e4aa9c8-e249-4689-a79c-5668e8fb80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3f55b-a9b2-4102-a16c-8ff48ca4bb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ed0326-c9f1-4b81-a75c-020ae73521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2ae47a-b3ea-43a8-a652-f5d4c51bf4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4aa9c8-e249-4689-a79c-5668e8fb80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3c4a6cd-2da3-4875-b1f0-367a1f43dd01}" ma:internalName="TaxCatchAll" ma:showField="CatchAllData" ma:web="4e4aa9c8-e249-4689-a79c-5668e8fb80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9CC831-2036-4F78-BB37-67589FA11A77}">
  <ds:schemaRefs>
    <ds:schemaRef ds:uri="http://schemas.microsoft.com/sharepoint/v3/contenttype/forms"/>
  </ds:schemaRefs>
</ds:datastoreItem>
</file>

<file path=customXml/itemProps2.xml><?xml version="1.0" encoding="utf-8"?>
<ds:datastoreItem xmlns:ds="http://schemas.openxmlformats.org/officeDocument/2006/customXml" ds:itemID="{94299224-AFE9-482C-B4EE-2EB621C24194}">
  <ds:schemaRefs>
    <ds:schemaRef ds:uri="http://schemas.microsoft.com/office/2006/metadata/properties"/>
    <ds:schemaRef ds:uri="http://schemas.microsoft.com/office/infopath/2007/PartnerControls"/>
    <ds:schemaRef ds:uri="4e4aa9c8-e249-4689-a79c-5668e8fb8004"/>
    <ds:schemaRef ds:uri="198c72f6-7ae1-4eb8-b23e-e9d92a4ff1d4"/>
    <ds:schemaRef ds:uri="eec3f55b-a9b2-4102-a16c-8ff48ca4bb68"/>
  </ds:schemaRefs>
</ds:datastoreItem>
</file>

<file path=customXml/itemProps3.xml><?xml version="1.0" encoding="utf-8"?>
<ds:datastoreItem xmlns:ds="http://schemas.openxmlformats.org/officeDocument/2006/customXml" ds:itemID="{25883523-6871-46C8-8FF4-76706B8B45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3f55b-a9b2-4102-a16c-8ff48ca4bb68"/>
    <ds:schemaRef ds:uri="cb2ae47a-b3ea-43a8-a652-f5d4c51bf437"/>
    <ds:schemaRef ds:uri="4e4aa9c8-e249-4689-a79c-5668e8fb80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4</TotalTime>
  <Words>8124</Words>
  <Application>Microsoft Office PowerPoint</Application>
  <PresentationFormat>Widescreen</PresentationFormat>
  <Paragraphs>575</Paragraphs>
  <Slides>46</Slides>
  <Notes>30</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Aptos</vt:lpstr>
      <vt:lpstr>Arial</vt:lpstr>
      <vt:lpstr>Arial,Sans-Serif</vt:lpstr>
      <vt:lpstr>Calibri</vt:lpstr>
      <vt:lpstr>MORN Intrinsic</vt:lpstr>
      <vt:lpstr>UniversNext for MORNPC Cn</vt:lpstr>
      <vt:lpstr>Wingdings</vt:lpstr>
      <vt:lpstr>standard</vt:lpstr>
      <vt:lpstr>Office Theme</vt:lpstr>
      <vt:lpstr>What do investors think about Gen AI in financial advisers’ workflow?</vt:lpstr>
      <vt:lpstr>What Do Investors Think About Gen AI In Financial Advisers’ Workflow?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apply these insights to your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Stay in touch</vt:lpstr>
      <vt:lpstr>PowerPoint Presentation</vt:lpstr>
      <vt:lpstr>PowerPoint Presentation</vt:lpstr>
      <vt:lpstr>PowerPoint Presentation</vt:lpstr>
      <vt:lpstr>PowerPoint Presentation</vt:lpstr>
    </vt:vector>
  </TitlesOfParts>
  <Company>Morningstar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Street</dc:creator>
  <cp:lastModifiedBy>Daniela Ghidini - TFI Lodestar</cp:lastModifiedBy>
  <cp:revision>7</cp:revision>
  <dcterms:created xsi:type="dcterms:W3CDTF">2025-10-09T13:04:09Z</dcterms:created>
  <dcterms:modified xsi:type="dcterms:W3CDTF">2025-11-13T16:09:17Z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0x010100499D0606AAC24C4BB39CD917748087AC</vt:lpwstr>
  </property>
  <property fmtid="{D5CDD505-2E9C-101B-9397-08002B2CF9AE}" pid="3" name="MediaServiceImageTags">
    <vt:lpwstr/>
  </property>
</Properties>
</file>