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 id="2147483693" r:id="rId6"/>
    <p:sldMasterId id="2147483725" r:id="rId7"/>
    <p:sldMasterId id="2147483770" r:id="rId8"/>
    <p:sldMasterId id="2147483707" r:id="rId9"/>
  </p:sldMasterIdLst>
  <p:notesMasterIdLst>
    <p:notesMasterId r:id="rId38"/>
  </p:notesMasterIdLst>
  <p:sldIdLst>
    <p:sldId id="260" r:id="rId10"/>
    <p:sldId id="2147482184" r:id="rId11"/>
    <p:sldId id="2147482388" r:id="rId12"/>
    <p:sldId id="2147482373" r:id="rId13"/>
    <p:sldId id="2147482385" r:id="rId14"/>
    <p:sldId id="2147482366" r:id="rId15"/>
    <p:sldId id="2147482402" r:id="rId16"/>
    <p:sldId id="2147482365" r:id="rId17"/>
    <p:sldId id="2147482391" r:id="rId18"/>
    <p:sldId id="283" r:id="rId19"/>
    <p:sldId id="2147482363" r:id="rId20"/>
    <p:sldId id="2147472495" r:id="rId21"/>
    <p:sldId id="2147472434" r:id="rId22"/>
    <p:sldId id="2147472446" r:id="rId23"/>
    <p:sldId id="2147482383" r:id="rId24"/>
    <p:sldId id="2147479745" r:id="rId25"/>
    <p:sldId id="2146846352" r:id="rId26"/>
    <p:sldId id="2147482384" r:id="rId27"/>
    <p:sldId id="265" r:id="rId28"/>
    <p:sldId id="2147482401" r:id="rId29"/>
    <p:sldId id="2147472497" r:id="rId30"/>
    <p:sldId id="2147482393" r:id="rId31"/>
    <p:sldId id="2147482397" r:id="rId32"/>
    <p:sldId id="2147482398" r:id="rId33"/>
    <p:sldId id="2147482350" r:id="rId34"/>
    <p:sldId id="273" r:id="rId35"/>
    <p:sldId id="2147482389" r:id="rId36"/>
    <p:sldId id="28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20781-B8FB-65E4-740C-86BBE70C6F17}" name="Tracy Daniels" initials="TD" userId="S::Tracy.Daniels@royallondon.com::83023942-1e93-4eea-9a7e-4db0854820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8A"/>
    <a:srgbClr val="470054"/>
    <a:srgbClr val="5016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2B3729-0DF9-E495-499D-83746DCA6935}" v="1" dt="2025-11-12T16:46:32.132"/>
    <p1510:client id="{F053EEE7-D68D-5F0B-1D4B-AF3811FF0081}" v="24" dt="2025-11-12T16:38:43.1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1" autoAdjust="0"/>
    <p:restoredTop sz="90544" autoAdjust="0"/>
  </p:normalViewPr>
  <p:slideViewPr>
    <p:cSldViewPr snapToGrid="0">
      <p:cViewPr varScale="1">
        <p:scale>
          <a:sx n="57" d="100"/>
          <a:sy n="57" d="100"/>
        </p:scale>
        <p:origin x="82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nutter@gmail.com" userId="S::urn:spo:guest#richnutter@gmail.com::" providerId="AD" clId="Web-{672B3729-0DF9-E495-499D-83746DCA6935}"/>
    <pc:docChg chg="modSld">
      <pc:chgData name="richnutter@gmail.com" userId="S::urn:spo:guest#richnutter@gmail.com::" providerId="AD" clId="Web-{672B3729-0DF9-E495-499D-83746DCA6935}" dt="2025-11-12T16:46:32.132" v="0" actId="20577"/>
      <pc:docMkLst>
        <pc:docMk/>
      </pc:docMkLst>
      <pc:sldChg chg="modSp">
        <pc:chgData name="richnutter@gmail.com" userId="S::urn:spo:guest#richnutter@gmail.com::" providerId="AD" clId="Web-{672B3729-0DF9-E495-499D-83746DCA6935}" dt="2025-11-12T16:46:32.132" v="0" actId="20577"/>
        <pc:sldMkLst>
          <pc:docMk/>
          <pc:sldMk cId="2450498852" sldId="269"/>
        </pc:sldMkLst>
        <pc:spChg chg="mod">
          <ac:chgData name="richnutter@gmail.com" userId="S::urn:spo:guest#richnutter@gmail.com::" providerId="AD" clId="Web-{672B3729-0DF9-E495-499D-83746DCA6935}" dt="2025-11-12T16:46:32.132" v="0" actId="20577"/>
          <ac:spMkLst>
            <pc:docMk/>
            <pc:sldMk cId="2450498852" sldId="269"/>
            <ac:spMk id="5" creationId="{5AD1832E-8063-F4BF-20E7-A772F5DBCB71}"/>
          </ac:spMkLst>
        </pc:spChg>
      </pc:sldChg>
    </pc:docChg>
  </pc:docChgLst>
  <pc:docChgLst>
    <pc:chgData name="richnutter@gmail.com" userId="S::urn:spo:guest#richnutter@gmail.com::" providerId="AD" clId="Web-{F053EEE7-D68D-5F0B-1D4B-AF3811FF0081}"/>
    <pc:docChg chg="addSld delSld modSld sldOrd addMainMaster modMainMaster">
      <pc:chgData name="richnutter@gmail.com" userId="S::urn:spo:guest#richnutter@gmail.com::" providerId="AD" clId="Web-{F053EEE7-D68D-5F0B-1D4B-AF3811FF0081}" dt="2025-11-12T16:38:43.185" v="25"/>
      <pc:docMkLst>
        <pc:docMk/>
      </pc:docMkLst>
      <pc:sldChg chg="modSp add del">
        <pc:chgData name="richnutter@gmail.com" userId="S::urn:spo:guest#richnutter@gmail.com::" providerId="AD" clId="Web-{F053EEE7-D68D-5F0B-1D4B-AF3811FF0081}" dt="2025-11-12T16:38:38.185" v="24" actId="1076"/>
        <pc:sldMkLst>
          <pc:docMk/>
          <pc:sldMk cId="178133081" sldId="260"/>
        </pc:sldMkLst>
        <pc:spChg chg="mod">
          <ac:chgData name="richnutter@gmail.com" userId="S::urn:spo:guest#richnutter@gmail.com::" providerId="AD" clId="Web-{F053EEE7-D68D-5F0B-1D4B-AF3811FF0081}" dt="2025-11-12T16:38:17.622" v="21" actId="20577"/>
          <ac:spMkLst>
            <pc:docMk/>
            <pc:sldMk cId="178133081" sldId="260"/>
            <ac:spMk id="2" creationId="{E6BDB36E-5E3F-5E56-8637-4142D0E1FC56}"/>
          </ac:spMkLst>
        </pc:spChg>
        <pc:spChg chg="mod">
          <ac:chgData name="richnutter@gmail.com" userId="S::urn:spo:guest#richnutter@gmail.com::" providerId="AD" clId="Web-{F053EEE7-D68D-5F0B-1D4B-AF3811FF0081}" dt="2025-11-12T16:38:38.185" v="24" actId="1076"/>
          <ac:spMkLst>
            <pc:docMk/>
            <pc:sldMk cId="178133081" sldId="260"/>
            <ac:spMk id="3" creationId="{D5DE782C-7100-7D79-1228-9F7C235558BC}"/>
          </ac:spMkLst>
        </pc:spChg>
      </pc:sldChg>
      <pc:sldChg chg="add del">
        <pc:chgData name="richnutter@gmail.com" userId="S::urn:spo:guest#richnutter@gmail.com::" providerId="AD" clId="Web-{F053EEE7-D68D-5F0B-1D4B-AF3811FF0081}" dt="2025-11-12T16:37:35.840" v="16"/>
        <pc:sldMkLst>
          <pc:docMk/>
          <pc:sldMk cId="2450498852" sldId="269"/>
        </pc:sldMkLst>
      </pc:sldChg>
      <pc:sldChg chg="addSp delSp modSp ord">
        <pc:chgData name="richnutter@gmail.com" userId="S::urn:spo:guest#richnutter@gmail.com::" providerId="AD" clId="Web-{F053EEE7-D68D-5F0B-1D4B-AF3811FF0081}" dt="2025-11-12T16:38:43.185" v="25"/>
        <pc:sldMkLst>
          <pc:docMk/>
          <pc:sldMk cId="136449957" sldId="2147482184"/>
        </pc:sldMkLst>
        <pc:spChg chg="add del mod">
          <ac:chgData name="richnutter@gmail.com" userId="S::urn:spo:guest#richnutter@gmail.com::" providerId="AD" clId="Web-{F053EEE7-D68D-5F0B-1D4B-AF3811FF0081}" dt="2025-11-12T16:34:25.226" v="3"/>
          <ac:spMkLst>
            <pc:docMk/>
            <pc:sldMk cId="136449957" sldId="2147482184"/>
            <ac:spMk id="2" creationId="{C81428ED-92D3-EF7E-B540-0933F67CC337}"/>
          </ac:spMkLst>
        </pc:spChg>
        <pc:spChg chg="add del mod">
          <ac:chgData name="richnutter@gmail.com" userId="S::urn:spo:guest#richnutter@gmail.com::" providerId="AD" clId="Web-{F053EEE7-D68D-5F0B-1D4B-AF3811FF0081}" dt="2025-11-12T16:34:34.851" v="7"/>
          <ac:spMkLst>
            <pc:docMk/>
            <pc:sldMk cId="136449957" sldId="2147482184"/>
            <ac:spMk id="5" creationId="{041F1505-A802-4C48-C2EF-ED1E714D3CBA}"/>
          </ac:spMkLst>
        </pc:spChg>
      </pc:sldChg>
      <pc:sldMasterChg chg="modSldLayout">
        <pc:chgData name="richnutter@gmail.com" userId="S::urn:spo:guest#richnutter@gmail.com::" providerId="AD" clId="Web-{F053EEE7-D68D-5F0B-1D4B-AF3811FF0081}" dt="2025-11-12T16:37:35.840" v="16"/>
        <pc:sldMasterMkLst>
          <pc:docMk/>
          <pc:sldMasterMk cId="1007506802" sldId="2147483693"/>
        </pc:sldMasterMkLst>
        <pc:sldLayoutChg chg="replId">
          <pc:chgData name="richnutter@gmail.com" userId="S::urn:spo:guest#richnutter@gmail.com::" providerId="AD" clId="Web-{F053EEE7-D68D-5F0B-1D4B-AF3811FF0081}" dt="2025-11-12T16:37:35.840" v="16"/>
          <pc:sldLayoutMkLst>
            <pc:docMk/>
            <pc:sldMasterMk cId="1007506802" sldId="2147483693"/>
            <pc:sldLayoutMk cId="606516264" sldId="2147483816"/>
          </pc:sldLayoutMkLst>
        </pc:sldLayoutChg>
        <pc:sldLayoutChg chg="replId">
          <pc:chgData name="richnutter@gmail.com" userId="S::urn:spo:guest#richnutter@gmail.com::" providerId="AD" clId="Web-{F053EEE7-D68D-5F0B-1D4B-AF3811FF0081}" dt="2025-11-12T16:37:35.840" v="16"/>
          <pc:sldLayoutMkLst>
            <pc:docMk/>
            <pc:sldMasterMk cId="1007506802" sldId="2147483693"/>
            <pc:sldLayoutMk cId="3980094757" sldId="2147483817"/>
          </pc:sldLayoutMkLst>
        </pc:sldLayoutChg>
        <pc:sldLayoutChg chg="replId">
          <pc:chgData name="richnutter@gmail.com" userId="S::urn:spo:guest#richnutter@gmail.com::" providerId="AD" clId="Web-{F053EEE7-D68D-5F0B-1D4B-AF3811FF0081}" dt="2025-11-12T16:37:35.840" v="16"/>
          <pc:sldLayoutMkLst>
            <pc:docMk/>
            <pc:sldMasterMk cId="1007506802" sldId="2147483693"/>
            <pc:sldLayoutMk cId="3132984857" sldId="2147483818"/>
          </pc:sldLayoutMkLst>
        </pc:sldLayoutChg>
        <pc:sldLayoutChg chg="replId">
          <pc:chgData name="richnutter@gmail.com" userId="S::urn:spo:guest#richnutter@gmail.com::" providerId="AD" clId="Web-{F053EEE7-D68D-5F0B-1D4B-AF3811FF0081}" dt="2025-11-12T16:37:35.840" v="16"/>
          <pc:sldLayoutMkLst>
            <pc:docMk/>
            <pc:sldMasterMk cId="1007506802" sldId="2147483693"/>
            <pc:sldLayoutMk cId="3062357214" sldId="2147483819"/>
          </pc:sldLayoutMkLst>
        </pc:sldLayoutChg>
        <pc:sldLayoutChg chg="replId">
          <pc:chgData name="richnutter@gmail.com" userId="S::urn:spo:guest#richnutter@gmail.com::" providerId="AD" clId="Web-{F053EEE7-D68D-5F0B-1D4B-AF3811FF0081}" dt="2025-11-12T16:37:35.840" v="16"/>
          <pc:sldLayoutMkLst>
            <pc:docMk/>
            <pc:sldMasterMk cId="1007506802" sldId="2147483693"/>
            <pc:sldLayoutMk cId="2472102941" sldId="2147483820"/>
          </pc:sldLayoutMkLst>
        </pc:sldLayoutChg>
        <pc:sldLayoutChg chg="replId">
          <pc:chgData name="richnutter@gmail.com" userId="S::urn:spo:guest#richnutter@gmail.com::" providerId="AD" clId="Web-{F053EEE7-D68D-5F0B-1D4B-AF3811FF0081}" dt="2025-11-12T16:37:35.840" v="16"/>
          <pc:sldLayoutMkLst>
            <pc:docMk/>
            <pc:sldMasterMk cId="1007506802" sldId="2147483693"/>
            <pc:sldLayoutMk cId="1740913192" sldId="2147483821"/>
          </pc:sldLayoutMkLst>
        </pc:sldLayoutChg>
      </pc:sldMasterChg>
      <pc:sldMasterChg chg="add addSldLayout">
        <pc:chgData name="richnutter@gmail.com" userId="S::urn:spo:guest#richnutter@gmail.com::" providerId="AD" clId="Web-{F053EEE7-D68D-5F0B-1D4B-AF3811FF0081}" dt="2025-11-12T16:37:35.840" v="16"/>
        <pc:sldMasterMkLst>
          <pc:docMk/>
          <pc:sldMasterMk cId="4160657856" sldId="2147483707"/>
        </pc:sldMasterMkLst>
        <pc:sldLayoutChg chg="add">
          <pc:chgData name="richnutter@gmail.com" userId="S::urn:spo:guest#richnutter@gmail.com::" providerId="AD" clId="Web-{F053EEE7-D68D-5F0B-1D4B-AF3811FF0081}" dt="2025-11-12T16:37:35.840" v="16"/>
          <pc:sldLayoutMkLst>
            <pc:docMk/>
            <pc:sldMasterMk cId="4160657856" sldId="2147483707"/>
            <pc:sldLayoutMk cId="1713924027" sldId="2147483709"/>
          </pc:sldLayoutMkLst>
        </pc:sldLayoutChg>
        <pc:sldLayoutChg chg="add">
          <pc:chgData name="richnutter@gmail.com" userId="S::urn:spo:guest#richnutter@gmail.com::" providerId="AD" clId="Web-{F053EEE7-D68D-5F0B-1D4B-AF3811FF0081}" dt="2025-11-12T16:37:35.840" v="16"/>
          <pc:sldLayoutMkLst>
            <pc:docMk/>
            <pc:sldMasterMk cId="4160657856" sldId="2147483707"/>
            <pc:sldLayoutMk cId="1365542818" sldId="2147483710"/>
          </pc:sldLayoutMkLst>
        </pc:sldLayoutChg>
        <pc:sldLayoutChg chg="add">
          <pc:chgData name="richnutter@gmail.com" userId="S::urn:spo:guest#richnutter@gmail.com::" providerId="AD" clId="Web-{F053EEE7-D68D-5F0B-1D4B-AF3811FF0081}" dt="2025-11-12T16:37:35.840" v="16"/>
          <pc:sldLayoutMkLst>
            <pc:docMk/>
            <pc:sldMasterMk cId="4160657856" sldId="2147483707"/>
            <pc:sldLayoutMk cId="3064894483" sldId="2147483712"/>
          </pc:sldLayoutMkLst>
        </pc:sldLayoutChg>
        <pc:sldLayoutChg chg="add">
          <pc:chgData name="richnutter@gmail.com" userId="S::urn:spo:guest#richnutter@gmail.com::" providerId="AD" clId="Web-{F053EEE7-D68D-5F0B-1D4B-AF3811FF0081}" dt="2025-11-12T16:37:35.840" v="16"/>
          <pc:sldLayoutMkLst>
            <pc:docMk/>
            <pc:sldMasterMk cId="4160657856" sldId="2147483707"/>
            <pc:sldLayoutMk cId="1367954822" sldId="2147483714"/>
          </pc:sldLayoutMkLst>
        </pc:sldLayoutChg>
        <pc:sldLayoutChg chg="add">
          <pc:chgData name="richnutter@gmail.com" userId="S::urn:spo:guest#richnutter@gmail.com::" providerId="AD" clId="Web-{F053EEE7-D68D-5F0B-1D4B-AF3811FF0081}" dt="2025-11-12T16:37:35.840" v="16"/>
          <pc:sldLayoutMkLst>
            <pc:docMk/>
            <pc:sldMasterMk cId="4160657856" sldId="2147483707"/>
            <pc:sldLayoutMk cId="927272776" sldId="2147483715"/>
          </pc:sldLayoutMkLst>
        </pc:sldLayoutChg>
      </pc:sldMasterChg>
    </pc:docChg>
  </pc:docChgLst>
  <pc:docChgLst>
    <pc:chgData name="Daniela Ghidini - TFI Lodestar" userId="19874b5f-d719-4a41-ad34-fbf54a3885c7" providerId="ADAL" clId="{B7ABDCD7-F197-48A3-93C1-166B4FBB12F8}"/>
    <pc:docChg chg="delSld">
      <pc:chgData name="Daniela Ghidini - TFI Lodestar" userId="19874b5f-d719-4a41-ad34-fbf54a3885c7" providerId="ADAL" clId="{B7ABDCD7-F197-48A3-93C1-166B4FBB12F8}" dt="2025-11-13T16:07:13.243" v="0" actId="2696"/>
      <pc:docMkLst>
        <pc:docMk/>
      </pc:docMkLst>
      <pc:sldChg chg="del">
        <pc:chgData name="Daniela Ghidini - TFI Lodestar" userId="19874b5f-d719-4a41-ad34-fbf54a3885c7" providerId="ADAL" clId="{B7ABDCD7-F197-48A3-93C1-166B4FBB12F8}" dt="2025-11-13T16:07:13.243" v="0" actId="2696"/>
        <pc:sldMkLst>
          <pc:docMk/>
          <pc:sldMk cId="2450498852"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AEBE08-36DA-426A-880D-4D52FABBA79C}" type="datetimeFigureOut">
              <a:rPr lang="en-GB" smtClean="0"/>
              <a:t>13/11/2025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C1655-83B2-4FB9-A926-633A323F32CD}" type="slidenum">
              <a:rPr lang="en-GB" smtClean="0"/>
              <a:t>‹#›</a:t>
            </a:fld>
            <a:endParaRPr lang="en-GB"/>
          </a:p>
        </p:txBody>
      </p:sp>
    </p:spTree>
    <p:extLst>
      <p:ext uri="{BB962C8B-B14F-4D97-AF65-F5344CB8AC3E}">
        <p14:creationId xmlns:p14="http://schemas.microsoft.com/office/powerpoint/2010/main" val="721275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BD916-DD91-279C-F2EA-347D39AEE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86955-28CE-F1B4-1F86-7EBB253EB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84038-DE55-A129-D6A6-D6453782277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4726E73-20DE-E4EC-FD08-7F20AB179148}"/>
              </a:ext>
            </a:extLst>
          </p:cNvPr>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7D4C3388-0BEE-445F-B2F9-11053241AA1F}" type="slidenum">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834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a:extLst>
            <a:ext uri="{FF2B5EF4-FFF2-40B4-BE49-F238E27FC236}">
              <a16:creationId xmlns:a16="http://schemas.microsoft.com/office/drawing/2014/main" id="{B2173DCF-A07F-D49C-028D-A2DE9D5BC825}"/>
            </a:ext>
          </a:extLst>
        </p:cNvPr>
        <p:cNvGrpSpPr/>
        <p:nvPr/>
      </p:nvGrpSpPr>
      <p:grpSpPr>
        <a:xfrm>
          <a:off x="0" y="0"/>
          <a:ext cx="0" cy="0"/>
          <a:chOff x="0" y="0"/>
          <a:chExt cx="0" cy="0"/>
        </a:xfrm>
      </p:grpSpPr>
      <p:sp>
        <p:nvSpPr>
          <p:cNvPr id="420" name="Google Shape;420;p18:notes">
            <a:extLst>
              <a:ext uri="{FF2B5EF4-FFF2-40B4-BE49-F238E27FC236}">
                <a16:creationId xmlns:a16="http://schemas.microsoft.com/office/drawing/2014/main" id="{E2685840-9E39-682F-98D3-41C5C098D6AE}"/>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18:notes">
            <a:extLst>
              <a:ext uri="{FF2B5EF4-FFF2-40B4-BE49-F238E27FC236}">
                <a16:creationId xmlns:a16="http://schemas.microsoft.com/office/drawing/2014/main" id="{40E0F6A3-1CCD-97A1-C499-9CBC552ADB45}"/>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18:notes">
            <a:extLst>
              <a:ext uri="{FF2B5EF4-FFF2-40B4-BE49-F238E27FC236}">
                <a16:creationId xmlns:a16="http://schemas.microsoft.com/office/drawing/2014/main" id="{CBD46481-C47A-A503-DFAE-AE53897B249A}"/>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8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8818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a:extLst>
            <a:ext uri="{FF2B5EF4-FFF2-40B4-BE49-F238E27FC236}">
              <a16:creationId xmlns:a16="http://schemas.microsoft.com/office/drawing/2014/main" id="{5F983981-9D19-C2B5-3F83-4F8DC4931B9B}"/>
            </a:ext>
          </a:extLst>
        </p:cNvPr>
        <p:cNvGrpSpPr/>
        <p:nvPr/>
      </p:nvGrpSpPr>
      <p:grpSpPr>
        <a:xfrm>
          <a:off x="0" y="0"/>
          <a:ext cx="0" cy="0"/>
          <a:chOff x="0" y="0"/>
          <a:chExt cx="0" cy="0"/>
        </a:xfrm>
      </p:grpSpPr>
      <p:sp>
        <p:nvSpPr>
          <p:cNvPr id="420" name="Google Shape;420;p18:notes">
            <a:extLst>
              <a:ext uri="{FF2B5EF4-FFF2-40B4-BE49-F238E27FC236}">
                <a16:creationId xmlns:a16="http://schemas.microsoft.com/office/drawing/2014/main" id="{B58D3944-3077-EA28-F305-EF7503301E1D}"/>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18:notes">
            <a:extLst>
              <a:ext uri="{FF2B5EF4-FFF2-40B4-BE49-F238E27FC236}">
                <a16:creationId xmlns:a16="http://schemas.microsoft.com/office/drawing/2014/main" id="{FA6AC697-CC3F-9227-55E7-338002F89290}"/>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18:notes">
            <a:extLst>
              <a:ext uri="{FF2B5EF4-FFF2-40B4-BE49-F238E27FC236}">
                <a16:creationId xmlns:a16="http://schemas.microsoft.com/office/drawing/2014/main" id="{0AFA8E37-7591-FE63-A3B6-C5E8923E4DDA}"/>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8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47544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62B01089-D103-4C25-8D80-3084FBB0477C}" type="slidenum">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24</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202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18: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18: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2AE52-25C8-9141-FC89-2705E96B8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F1E99-E4CD-BFCC-BD5B-E334EB02A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D54470-8AA9-578E-8568-83A934C04D93}"/>
              </a:ext>
            </a:extLst>
          </p:cNvPr>
          <p:cNvSpPr>
            <a:spLocks noGrp="1"/>
          </p:cNvSpPr>
          <p:nvPr>
            <p:ph type="body" idx="1"/>
          </p:nvPr>
        </p:nvSpPr>
        <p:spPr/>
        <p:txBody>
          <a:bodyPr/>
          <a:lstStyle/>
          <a:p>
            <a:endParaRPr lang="en-GB" sz="1300">
              <a:solidFill>
                <a:srgbClr val="470054"/>
              </a:solidFill>
              <a:latin typeface="Arial"/>
              <a:cs typeface="Arial"/>
            </a:endParaRPr>
          </a:p>
          <a:p>
            <a:endParaRPr lang="en-GB"/>
          </a:p>
        </p:txBody>
      </p:sp>
      <p:sp>
        <p:nvSpPr>
          <p:cNvPr id="4" name="Slide Number Placeholder 3">
            <a:extLst>
              <a:ext uri="{FF2B5EF4-FFF2-40B4-BE49-F238E27FC236}">
                <a16:creationId xmlns:a16="http://schemas.microsoft.com/office/drawing/2014/main" id="{302EFF7B-9BC2-8333-46BA-B4405B1A138C}"/>
              </a:ext>
            </a:extLst>
          </p:cNvPr>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3A4B2928-F3C9-40AD-98BC-3228734572E4}" type="slidenum">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27</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282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0:notes"/>
          <p:cNvSpPr>
            <a:spLocks noGrp="1" noRot="1" noChangeAspect="1"/>
          </p:cNvSpPr>
          <p:nvPr>
            <p:ph type="sldImg" idx="2"/>
          </p:nvPr>
        </p:nvSpPr>
        <p:spPr>
          <a:xfrm>
            <a:off x="484188" y="1281113"/>
            <a:ext cx="6135687"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30:notes"/>
          <p:cNvSpPr txBox="1">
            <a:spLocks noGrp="1"/>
          </p:cNvSpPr>
          <p:nvPr>
            <p:ph type="body" idx="1"/>
          </p:nvPr>
        </p:nvSpPr>
        <p:spPr>
          <a:xfrm>
            <a:off x="710182" y="4924799"/>
            <a:ext cx="5683699" cy="4031207"/>
          </a:xfrm>
          <a:prstGeom prst="rect">
            <a:avLst/>
          </a:prstGeom>
          <a:noFill/>
          <a:ln>
            <a:noFill/>
          </a:ln>
        </p:spPr>
        <p:txBody>
          <a:bodyPr spcFirstLastPara="1" wrap="square" lIns="50457" tIns="25222" rIns="50457" bIns="25222" anchor="t" anchorCtr="0">
            <a:noAutofit/>
          </a:bodyPr>
          <a:lstStyle/>
          <a:p>
            <a:endParaRPr sz="1050"/>
          </a:p>
        </p:txBody>
      </p:sp>
      <p:sp>
        <p:nvSpPr>
          <p:cNvPr id="579" name="Google Shape;579;p30:notes"/>
          <p:cNvSpPr txBox="1">
            <a:spLocks noGrp="1"/>
          </p:cNvSpPr>
          <p:nvPr>
            <p:ph type="sldNum" idx="12"/>
          </p:nvPr>
        </p:nvSpPr>
        <p:spPr>
          <a:xfrm>
            <a:off x="4023804" y="9721735"/>
            <a:ext cx="3078577" cy="512880"/>
          </a:xfrm>
          <a:prstGeom prst="rect">
            <a:avLst/>
          </a:prstGeom>
          <a:noFill/>
          <a:ln>
            <a:noFill/>
          </a:ln>
        </p:spPr>
        <p:txBody>
          <a:bodyPr spcFirstLastPara="1" wrap="square" lIns="50457" tIns="25222" rIns="50457" bIns="25222"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95524-8D0C-8F46-97DE-E9FF49707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316EF-8810-B25B-44F3-375E2CED7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7FAF5-7A4E-3BC9-7B34-0146C7A5F47C}"/>
              </a:ext>
            </a:extLst>
          </p:cNvPr>
          <p:cNvSpPr>
            <a:spLocks noGrp="1"/>
          </p:cNvSpPr>
          <p:nvPr>
            <p:ph type="body" idx="1"/>
          </p:nvPr>
        </p:nvSpPr>
        <p:spPr/>
        <p:txBody>
          <a:bodyPr/>
          <a:lstStyle/>
          <a:p>
            <a:endParaRPr lang="en-GB" sz="1300" dirty="0">
              <a:solidFill>
                <a:srgbClr val="470054"/>
              </a:solidFill>
              <a:latin typeface="Arial"/>
              <a:cs typeface="Arial"/>
            </a:endParaRPr>
          </a:p>
          <a:p>
            <a:endParaRPr lang="en-GB" dirty="0"/>
          </a:p>
        </p:txBody>
      </p:sp>
      <p:sp>
        <p:nvSpPr>
          <p:cNvPr id="4" name="Slide Number Placeholder 3">
            <a:extLst>
              <a:ext uri="{FF2B5EF4-FFF2-40B4-BE49-F238E27FC236}">
                <a16:creationId xmlns:a16="http://schemas.microsoft.com/office/drawing/2014/main" id="{21934B16-5456-DC46-23A8-FF57E5C7D0A0}"/>
              </a:ext>
            </a:extLst>
          </p:cNvPr>
          <p:cNvSpPr>
            <a:spLocks noGrp="1"/>
          </p:cNvSpPr>
          <p:nvPr>
            <p:ph type="sldNum" sz="quarter" idx="5"/>
          </p:nvPr>
        </p:nvSpPr>
        <p:spPr/>
        <p:txBody>
          <a:bodyPr/>
          <a:lstStyle/>
          <a:p>
            <a:pPr defTabSz="966338"/>
            <a:fld id="{3A4B2928-F3C9-40AD-98BC-3228734572E4}" type="slidenum">
              <a:rPr lang="en-GB" sz="1400">
                <a:solidFill>
                  <a:prstClr val="black"/>
                </a:solidFill>
                <a:latin typeface="Calibri" panose="020F0502020204030204"/>
              </a:rPr>
              <a:pPr defTabSz="966338"/>
              <a:t>3</a:t>
            </a:fld>
            <a:endParaRPr lang="en-GB" sz="1400" dirty="0">
              <a:solidFill>
                <a:prstClr val="black"/>
              </a:solidFill>
              <a:latin typeface="Calibri" panose="020F0502020204030204"/>
            </a:endParaRPr>
          </a:p>
        </p:txBody>
      </p:sp>
    </p:spTree>
    <p:extLst>
      <p:ext uri="{BB962C8B-B14F-4D97-AF65-F5344CB8AC3E}">
        <p14:creationId xmlns:p14="http://schemas.microsoft.com/office/powerpoint/2010/main" val="3039139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300" dirty="0">
              <a:solidFill>
                <a:srgbClr val="470054"/>
              </a:solidFill>
              <a:latin typeface="Arial"/>
              <a:cs typeface="Arial"/>
            </a:endParaRPr>
          </a:p>
          <a:p>
            <a:endParaRPr lang="en-GB" dirty="0"/>
          </a:p>
        </p:txBody>
      </p:sp>
      <p:sp>
        <p:nvSpPr>
          <p:cNvPr id="4" name="Slide Number Placeholder 3"/>
          <p:cNvSpPr>
            <a:spLocks noGrp="1"/>
          </p:cNvSpPr>
          <p:nvPr>
            <p:ph type="sldNum" sz="quarter" idx="5"/>
          </p:nvPr>
        </p:nvSpPr>
        <p:spPr/>
        <p:txBody>
          <a:bodyPr/>
          <a:lstStyle/>
          <a:p>
            <a:pPr defTabSz="966338"/>
            <a:fld id="{3A4B2928-F3C9-40AD-98BC-3228734572E4}" type="slidenum">
              <a:rPr lang="en-GB" sz="1400">
                <a:solidFill>
                  <a:prstClr val="black"/>
                </a:solidFill>
                <a:latin typeface="Calibri" panose="020F0502020204030204"/>
              </a:rPr>
              <a:pPr defTabSz="966338"/>
              <a:t>4</a:t>
            </a:fld>
            <a:endParaRPr lang="en-GB" sz="1400" dirty="0">
              <a:solidFill>
                <a:prstClr val="black"/>
              </a:solidFill>
              <a:latin typeface="Calibri" panose="020F0502020204030204"/>
            </a:endParaRPr>
          </a:p>
        </p:txBody>
      </p:sp>
    </p:spTree>
    <p:extLst>
      <p:ext uri="{BB962C8B-B14F-4D97-AF65-F5344CB8AC3E}">
        <p14:creationId xmlns:p14="http://schemas.microsoft.com/office/powerpoint/2010/main" val="307722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D7F9E-F917-7CF7-7A4B-2232471366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AB2BB-C3E9-66A1-3A2C-3F0B6A601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B87EB9-3924-6EBA-D0D8-09CA87DF33C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2404FDE-2A64-6C3C-4AF9-A21844427CA4}"/>
              </a:ext>
            </a:extLst>
          </p:cNvPr>
          <p:cNvSpPr>
            <a:spLocks noGrp="1"/>
          </p:cNvSpPr>
          <p:nvPr>
            <p:ph type="sldNum" sz="quarter" idx="5"/>
          </p:nvPr>
        </p:nvSpPr>
        <p:spPr/>
        <p:txBody>
          <a:bodyPr/>
          <a:lstStyle/>
          <a:p>
            <a:pPr marL="0" marR="0" lvl="0" indent="0" algn="r" defTabSz="942760" rtl="0" eaLnBrk="1" fontAlgn="auto" latinLnBrk="0" hangingPunct="1">
              <a:lnSpc>
                <a:spcPct val="100000"/>
              </a:lnSpc>
              <a:spcBef>
                <a:spcPts val="0"/>
              </a:spcBef>
              <a:spcAft>
                <a:spcPts val="0"/>
              </a:spcAft>
              <a:buClrTx/>
              <a:buSzTx/>
              <a:buFontTx/>
              <a:buNone/>
              <a:tabLst/>
              <a:defRPr/>
            </a:pPr>
            <a:fld id="{62B01089-D103-4C25-8D80-3084FBB0477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76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586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8A25-CEA3-A64D-9CDF-26AE66D1A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0AD26-C856-6FA1-E44D-86CD5C9A1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D3BC4C-3A97-1056-0B6A-0C1E302C7E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DC6ECB8-EC3F-CA97-C847-B964A224A3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B2928-F3C9-40AD-98BC-3228734572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8409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C1BF5-F132-BE9D-2E20-692FEDA22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1093E0-9618-170C-9A4C-DDE066129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712308-4A70-B365-C199-74AB5FD57E74}"/>
              </a:ext>
            </a:extLst>
          </p:cNvPr>
          <p:cNvSpPr>
            <a:spLocks noGrp="1"/>
          </p:cNvSpPr>
          <p:nvPr>
            <p:ph type="body" idx="1"/>
          </p:nvPr>
        </p:nvSpPr>
        <p:spPr/>
        <p:txBody>
          <a:bodyPr/>
          <a:lstStyle/>
          <a:p>
            <a:endParaRPr lang="en-GB" sz="1000" dirty="0"/>
          </a:p>
        </p:txBody>
      </p:sp>
      <p:sp>
        <p:nvSpPr>
          <p:cNvPr id="4" name="Slide Number Placeholder 3">
            <a:extLst>
              <a:ext uri="{FF2B5EF4-FFF2-40B4-BE49-F238E27FC236}">
                <a16:creationId xmlns:a16="http://schemas.microsoft.com/office/drawing/2014/main" id="{B8EE3227-9F4E-16BE-A412-829F5122BA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0E54B46-64BA-AA43-9234-034B18F0F309}" type="slidenum">
              <a:rPr kumimoji="0" lang="en-US" sz="10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0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9587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02"/>
              </a:lnSpc>
            </a:pPr>
            <a:r>
              <a:rPr lang="en-GB" sz="1900">
                <a:solidFill>
                  <a:srgbClr val="1F1F1F"/>
                </a:solidFill>
                <a:latin typeface="Calibri" panose="020F0502020204030204" pitchFamily="34" charset="0"/>
                <a:ea typeface="Calibri" panose="020F0502020204030204" pitchFamily="34" charset="0"/>
                <a:cs typeface="Calibri" panose="020F0502020204030204" pitchFamily="34" charset="0"/>
              </a:rPr>
              <a:t> </a:t>
            </a:r>
            <a:endParaRPr lang="en-GB" sz="1900">
              <a:latin typeface="Calibri" panose="020F0502020204030204" pitchFamily="34" charset="0"/>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defTabSz="966338">
              <a:defRPr/>
            </a:pPr>
            <a:fld id="{62B01089-D103-4C25-8D80-3084FBB0477C}" type="slidenum">
              <a:rPr lang="en-GB" sz="1400">
                <a:solidFill>
                  <a:prstClr val="black"/>
                </a:solidFill>
                <a:latin typeface="Calibri" panose="020F0502020204030204"/>
              </a:rPr>
              <a:pPr defTabSz="966338">
                <a:defRPr/>
              </a:pPr>
              <a:t>17</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672874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0:notes"/>
          <p:cNvSpPr txBox="1">
            <a:spLocks noGrp="1"/>
          </p:cNvSpPr>
          <p:nvPr>
            <p:ph type="body" idx="1"/>
          </p:nvPr>
        </p:nvSpPr>
        <p:spPr>
          <a:xfrm>
            <a:off x="2009775" y="5441950"/>
            <a:ext cx="16084550"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10: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C7732-3836-C0D0-36EC-4C363FB5B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192CB-2E27-F107-B290-4CFCA42050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FB8C80-2122-71B8-A196-08B8551251BF}"/>
              </a:ext>
            </a:extLst>
          </p:cNvPr>
          <p:cNvSpPr>
            <a:spLocks noGrp="1"/>
          </p:cNvSpPr>
          <p:nvPr>
            <p:ph type="body" idx="1"/>
          </p:nvPr>
        </p:nvSpPr>
        <p:spPr/>
        <p:txBody>
          <a:bodyPr/>
          <a:lstStyle/>
          <a:p>
            <a:endParaRPr lang="en-GB" b="1"/>
          </a:p>
        </p:txBody>
      </p:sp>
      <p:sp>
        <p:nvSpPr>
          <p:cNvPr id="4" name="Slide Number Placeholder 3">
            <a:extLst>
              <a:ext uri="{FF2B5EF4-FFF2-40B4-BE49-F238E27FC236}">
                <a16:creationId xmlns:a16="http://schemas.microsoft.com/office/drawing/2014/main" id="{48074332-6AED-7340-6ED3-9C8DFF90283D}"/>
              </a:ext>
            </a:extLst>
          </p:cNvPr>
          <p:cNvSpPr>
            <a:spLocks noGrp="1"/>
          </p:cNvSpPr>
          <p:nvPr>
            <p:ph type="sldNum" sz="quarter" idx="5"/>
          </p:nvPr>
        </p:nvSpPr>
        <p:spPr/>
        <p:txBody>
          <a:bodyPr/>
          <a:lstStyle/>
          <a:p>
            <a:pPr marL="0" marR="0" lvl="0" indent="0" algn="r" defTabSz="892089" rtl="0" eaLnBrk="1" fontAlgn="auto" latinLnBrk="0" hangingPunct="1">
              <a:lnSpc>
                <a:spcPct val="100000"/>
              </a:lnSpc>
              <a:spcBef>
                <a:spcPts val="0"/>
              </a:spcBef>
              <a:spcAft>
                <a:spcPts val="0"/>
              </a:spcAft>
              <a:buClrTx/>
              <a:buSzTx/>
              <a:buFontTx/>
              <a:buNone/>
              <a:tabLst/>
              <a:defRPr/>
            </a:pPr>
            <a:fld id="{62B01089-D103-4C25-8D80-3084FBB0477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92089"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985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3.tif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15.ti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3.tiff"/></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tif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tif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15.ti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tif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15.ti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tif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D4C4D-DB6D-DCF8-4B22-FB798EB6A3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F1C494E-232C-FCD4-771D-20771D530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CF2FB3A-CFB0-8CB3-3FCB-1BBCB60F2F5C}"/>
              </a:ext>
            </a:extLst>
          </p:cNvPr>
          <p:cNvSpPr>
            <a:spLocks noGrp="1"/>
          </p:cNvSpPr>
          <p:nvPr>
            <p:ph type="dt" sz="half" idx="10"/>
          </p:nvPr>
        </p:nvSpPr>
        <p:spPr/>
        <p:txBody>
          <a:bodyPr/>
          <a:lstStyle/>
          <a:p>
            <a:fld id="{576CE90A-6279-4515-ADE6-14A9C63688BA}" type="datetimeFigureOut">
              <a:rPr lang="en-GB" smtClean="0"/>
              <a:t>13/11/2025</a:t>
            </a:fld>
            <a:endParaRPr lang="en-GB"/>
          </a:p>
        </p:txBody>
      </p:sp>
      <p:sp>
        <p:nvSpPr>
          <p:cNvPr id="5" name="Footer Placeholder 4">
            <a:extLst>
              <a:ext uri="{FF2B5EF4-FFF2-40B4-BE49-F238E27FC236}">
                <a16:creationId xmlns:a16="http://schemas.microsoft.com/office/drawing/2014/main" id="{4CDB35C9-F1CD-06D8-D2F1-0654EA0A45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6390F6-2634-D379-A561-4772D3D40D87}"/>
              </a:ext>
            </a:extLst>
          </p:cNvPr>
          <p:cNvSpPr>
            <a:spLocks noGrp="1"/>
          </p:cNvSpPr>
          <p:nvPr>
            <p:ph type="sldNum" sz="quarter" idx="12"/>
          </p:nvPr>
        </p:nvSpPr>
        <p:spPr/>
        <p:txBody>
          <a:bodyPr/>
          <a:lstStyle/>
          <a:p>
            <a:fld id="{17DAED74-850E-4BB6-A4D4-FACE95100F0D}" type="slidenum">
              <a:rPr lang="en-GB" smtClean="0"/>
              <a:t>‹#›</a:t>
            </a:fld>
            <a:endParaRPr lang="en-GB"/>
          </a:p>
        </p:txBody>
      </p:sp>
    </p:spTree>
    <p:extLst>
      <p:ext uri="{BB962C8B-B14F-4D97-AF65-F5344CB8AC3E}">
        <p14:creationId xmlns:p14="http://schemas.microsoft.com/office/powerpoint/2010/main" val="2391046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CBEA-CABF-6E28-5F14-E8A7558DF2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F5189B-85C2-2608-10EB-EE7FCE9DFE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6E97CD-23B0-87DD-00DA-8ED9EA397C17}"/>
              </a:ext>
            </a:extLst>
          </p:cNvPr>
          <p:cNvSpPr>
            <a:spLocks noGrp="1"/>
          </p:cNvSpPr>
          <p:nvPr>
            <p:ph type="dt" sz="half" idx="10"/>
          </p:nvPr>
        </p:nvSpPr>
        <p:spPr/>
        <p:txBody>
          <a:bodyPr/>
          <a:lstStyle/>
          <a:p>
            <a:fld id="{576CE90A-6279-4515-ADE6-14A9C63688BA}" type="datetimeFigureOut">
              <a:rPr lang="en-GB" smtClean="0"/>
              <a:t>13/11/2025</a:t>
            </a:fld>
            <a:endParaRPr lang="en-GB"/>
          </a:p>
        </p:txBody>
      </p:sp>
      <p:sp>
        <p:nvSpPr>
          <p:cNvPr id="5" name="Footer Placeholder 4">
            <a:extLst>
              <a:ext uri="{FF2B5EF4-FFF2-40B4-BE49-F238E27FC236}">
                <a16:creationId xmlns:a16="http://schemas.microsoft.com/office/drawing/2014/main" id="{C1B307B3-7E86-41FD-CCAC-DE5A732A4E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5AF254-80DB-2F05-EE60-85E13B612AC8}"/>
              </a:ext>
            </a:extLst>
          </p:cNvPr>
          <p:cNvSpPr>
            <a:spLocks noGrp="1"/>
          </p:cNvSpPr>
          <p:nvPr>
            <p:ph type="sldNum" sz="quarter" idx="12"/>
          </p:nvPr>
        </p:nvSpPr>
        <p:spPr/>
        <p:txBody>
          <a:bodyPr/>
          <a:lstStyle/>
          <a:p>
            <a:fld id="{17DAED74-850E-4BB6-A4D4-FACE95100F0D}" type="slidenum">
              <a:rPr lang="en-GB" smtClean="0"/>
              <a:t>‹#›</a:t>
            </a:fld>
            <a:endParaRPr lang="en-GB"/>
          </a:p>
        </p:txBody>
      </p:sp>
    </p:spTree>
    <p:extLst>
      <p:ext uri="{BB962C8B-B14F-4D97-AF65-F5344CB8AC3E}">
        <p14:creationId xmlns:p14="http://schemas.microsoft.com/office/powerpoint/2010/main" val="33768025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07"/>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3CBA2FC6-364C-6474-7CD5-1F1D35FD4CB7}"/>
              </a:ext>
            </a:extLst>
          </p:cNvPr>
          <p:cNvSpPr>
            <a:spLocks noGrp="1"/>
          </p:cNvSpPr>
          <p:nvPr>
            <p:ph type="sldNum" idx="12"/>
          </p:nvPr>
        </p:nvSpPr>
        <p:spPr/>
        <p:txBody>
          <a:bodyPr/>
          <a:lstStyle/>
          <a:p>
            <a:fld id="{00000000-1234-1234-1234-123412341234}" type="slidenum">
              <a:rPr lang="en-GB" smtClean="0"/>
              <a:pPr/>
              <a:t>‹#›</a:t>
            </a:fld>
            <a:endParaRPr lang="en-GB"/>
          </a:p>
        </p:txBody>
      </p:sp>
      <p:pic>
        <p:nvPicPr>
          <p:cNvPr id="3" name="Picture 2" descr="A white bird with a long beak&#10;&#10;AI-generated content may be incorrect.">
            <a:extLst>
              <a:ext uri="{FF2B5EF4-FFF2-40B4-BE49-F238E27FC236}">
                <a16:creationId xmlns:a16="http://schemas.microsoft.com/office/drawing/2014/main" id="{A2B9D323-927F-48FC-898B-A3E81A4B3BD9}"/>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4" name="subheading">
            <a:extLst>
              <a:ext uri="{FF2B5EF4-FFF2-40B4-BE49-F238E27FC236}">
                <a16:creationId xmlns:a16="http://schemas.microsoft.com/office/drawing/2014/main" id="{394F58D6-5C28-6E8C-0CFD-C288C25D01F8}"/>
              </a:ext>
            </a:extLst>
          </p:cNvPr>
          <p:cNvSpPr txBox="1">
            <a:spLocks noGrp="1"/>
          </p:cNvSpPr>
          <p:nvPr>
            <p:ph type="body" idx="13"/>
          </p:nvPr>
        </p:nvSpPr>
        <p:spPr>
          <a:xfrm>
            <a:off x="436605" y="2597259"/>
            <a:ext cx="5527503"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5" name="contents">
            <a:extLst>
              <a:ext uri="{FF2B5EF4-FFF2-40B4-BE49-F238E27FC236}">
                <a16:creationId xmlns:a16="http://schemas.microsoft.com/office/drawing/2014/main" id="{C97FA6C1-AEE2-357F-5566-C5442AF0536E}"/>
              </a:ext>
            </a:extLst>
          </p:cNvPr>
          <p:cNvSpPr txBox="1">
            <a:spLocks noGrp="1"/>
          </p:cNvSpPr>
          <p:nvPr>
            <p:ph type="body" idx="14" hasCustomPrompt="1"/>
          </p:nvPr>
        </p:nvSpPr>
        <p:spPr>
          <a:xfrm>
            <a:off x="436605" y="3180694"/>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01. Name of section</a:t>
            </a:r>
            <a:endParaRPr/>
          </a:p>
        </p:txBody>
      </p:sp>
      <p:sp>
        <p:nvSpPr>
          <p:cNvPr id="6" name="contents">
            <a:extLst>
              <a:ext uri="{FF2B5EF4-FFF2-40B4-BE49-F238E27FC236}">
                <a16:creationId xmlns:a16="http://schemas.microsoft.com/office/drawing/2014/main" id="{6CF9B7FE-6A93-854C-D792-56B8655104AB}"/>
              </a:ext>
            </a:extLst>
          </p:cNvPr>
          <p:cNvSpPr txBox="1">
            <a:spLocks noGrp="1"/>
          </p:cNvSpPr>
          <p:nvPr>
            <p:ph type="body" idx="15" hasCustomPrompt="1"/>
          </p:nvPr>
        </p:nvSpPr>
        <p:spPr>
          <a:xfrm>
            <a:off x="436605" y="3761196"/>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02. Name of section</a:t>
            </a:r>
            <a:endParaRPr/>
          </a:p>
        </p:txBody>
      </p:sp>
      <p:sp>
        <p:nvSpPr>
          <p:cNvPr id="11" name="contents">
            <a:extLst>
              <a:ext uri="{FF2B5EF4-FFF2-40B4-BE49-F238E27FC236}">
                <a16:creationId xmlns:a16="http://schemas.microsoft.com/office/drawing/2014/main" id="{C22EFCE2-83E1-0A58-ACDD-A1F6AE5DC2E1}"/>
              </a:ext>
            </a:extLst>
          </p:cNvPr>
          <p:cNvSpPr txBox="1">
            <a:spLocks noGrp="1"/>
          </p:cNvSpPr>
          <p:nvPr>
            <p:ph type="body" idx="16" hasCustomPrompt="1"/>
          </p:nvPr>
        </p:nvSpPr>
        <p:spPr>
          <a:xfrm>
            <a:off x="436605" y="4341698"/>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03. Name of section</a:t>
            </a:r>
            <a:endParaRPr/>
          </a:p>
        </p:txBody>
      </p:sp>
      <p:sp>
        <p:nvSpPr>
          <p:cNvPr id="12" name="contents">
            <a:extLst>
              <a:ext uri="{FF2B5EF4-FFF2-40B4-BE49-F238E27FC236}">
                <a16:creationId xmlns:a16="http://schemas.microsoft.com/office/drawing/2014/main" id="{9D980C4D-12D7-342D-B87C-58E4A9F091E0}"/>
              </a:ext>
            </a:extLst>
          </p:cNvPr>
          <p:cNvSpPr txBox="1">
            <a:spLocks noGrp="1"/>
          </p:cNvSpPr>
          <p:nvPr>
            <p:ph type="body" idx="17" hasCustomPrompt="1"/>
          </p:nvPr>
        </p:nvSpPr>
        <p:spPr>
          <a:xfrm>
            <a:off x="436605" y="4922200"/>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04. Name of section</a:t>
            </a:r>
            <a:endParaRPr/>
          </a:p>
        </p:txBody>
      </p:sp>
      <p:sp>
        <p:nvSpPr>
          <p:cNvPr id="13" name="Title">
            <a:extLst>
              <a:ext uri="{FF2B5EF4-FFF2-40B4-BE49-F238E27FC236}">
                <a16:creationId xmlns:a16="http://schemas.microsoft.com/office/drawing/2014/main" id="{D46ADE17-6773-FEF8-A6FA-20118EF3BDA9}"/>
              </a:ext>
            </a:extLst>
          </p:cNvPr>
          <p:cNvSpPr txBox="1">
            <a:spLocks noGrp="1"/>
          </p:cNvSpPr>
          <p:nvPr>
            <p:ph type="title"/>
          </p:nvPr>
        </p:nvSpPr>
        <p:spPr>
          <a:xfrm>
            <a:off x="436605" y="2183043"/>
            <a:ext cx="5528365"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date">
            <a:extLst>
              <a:ext uri="{FF2B5EF4-FFF2-40B4-BE49-F238E27FC236}">
                <a16:creationId xmlns:a16="http://schemas.microsoft.com/office/drawing/2014/main" id="{3B392BE6-9158-D6CE-265A-B74E6D0D7BB3}"/>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3219593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0_Contents Slide-White_Bg" preserve="1" userDrawn="1">
  <p:cSld name="11_Contents Slide-White_Bg">
    <p:bg>
      <p:bgPr>
        <a:solidFill>
          <a:schemeClr val="lt1"/>
        </a:solidFill>
        <a:effectLst/>
      </p:bgPr>
    </p:bg>
    <p:spTree>
      <p:nvGrpSpPr>
        <p:cNvPr id="1" name="Shape 124"/>
        <p:cNvGrpSpPr/>
        <p:nvPr/>
      </p:nvGrpSpPr>
      <p:grpSpPr>
        <a:xfrm>
          <a:off x="0" y="0"/>
          <a:ext cx="0" cy="0"/>
          <a:chOff x="0" y="0"/>
          <a:chExt cx="0" cy="0"/>
        </a:xfrm>
      </p:grpSpPr>
      <p:pic>
        <p:nvPicPr>
          <p:cNvPr id="125" name="placeholder"/>
          <p:cNvPicPr preferRelativeResize="0">
            <a:picLocks noGrp="1" noRot="1" noMove="1" noResize="1" noEditPoints="1" noAdjustHandles="1" noChangeArrowheads="1" noChangeShapeType="1" noCrop="1"/>
          </p:cNvPicPr>
          <p:nvPr>
            <p:ph type="pic" idx="2"/>
          </p:nvPr>
        </p:nvPicPr>
        <p:blipFill/>
        <p:spPr>
          <a:xfrm>
            <a:off x="6096000" y="0"/>
            <a:ext cx="6096000" cy="6858000"/>
          </a:xfrm>
          <a:prstGeom prst="rect">
            <a:avLst/>
          </a:prstGeom>
          <a:blipFill rotWithShape="1">
            <a:blip r:embed="rId2" cstate="email">
              <a:alphaModFix/>
              <a:extLst>
                <a:ext uri="{28A0092B-C50C-407E-A947-70E740481C1C}">
                  <a14:useLocalDpi xmlns:a14="http://schemas.microsoft.com/office/drawing/2010/main"/>
                </a:ext>
              </a:extLst>
            </a:blip>
            <a:stretch>
              <a:fillRect/>
            </a:stretch>
          </a:blipFill>
          <a:ln>
            <a:noFill/>
          </a:ln>
        </p:spPr>
      </p:pic>
      <p:sp>
        <p:nvSpPr>
          <p:cNvPr id="127" name="heading"/>
          <p:cNvSpPr txBox="1">
            <a:spLocks noGrp="1"/>
          </p:cNvSpPr>
          <p:nvPr>
            <p:ph type="title"/>
          </p:nvPr>
        </p:nvSpPr>
        <p:spPr>
          <a:xfrm>
            <a:off x="421871" y="1093241"/>
            <a:ext cx="5522980"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subheading"/>
          <p:cNvSpPr txBox="1">
            <a:spLocks noGrp="1"/>
          </p:cNvSpPr>
          <p:nvPr>
            <p:ph type="body" idx="3"/>
          </p:nvPr>
        </p:nvSpPr>
        <p:spPr>
          <a:xfrm>
            <a:off x="421872" y="1492898"/>
            <a:ext cx="5520288"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129" name="presentation title"/>
          <p:cNvSpPr txBox="1">
            <a:spLocks noGrp="1"/>
          </p:cNvSpPr>
          <p:nvPr>
            <p:ph type="ftr" idx="11"/>
          </p:nvPr>
        </p:nvSpPr>
        <p:spPr>
          <a:xfrm>
            <a:off x="2168376" y="6464225"/>
            <a:ext cx="3788991" cy="149309"/>
          </a:xfrm>
          <a:prstGeom prst="rect">
            <a:avLst/>
          </a:prstGeom>
          <a:noFill/>
          <a:ln>
            <a:noFill/>
          </a:ln>
        </p:spPr>
        <p:txBody>
          <a:bodyPr spcFirstLastPara="1" wrap="square" lIns="0" tIns="0" rIns="0" bIns="0" anchor="ctr" anchorCtr="0">
            <a:spAutoFit/>
          </a:bodyPr>
          <a:lstStyle>
            <a:lvl1pPr lvl="0" algn="r">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a:t>Presentation title goes here</a:t>
            </a:r>
          </a:p>
        </p:txBody>
      </p:sp>
      <p:sp>
        <p:nvSpPr>
          <p:cNvPr id="5" name="text box">
            <a:extLst>
              <a:ext uri="{FF2B5EF4-FFF2-40B4-BE49-F238E27FC236}">
                <a16:creationId xmlns:a16="http://schemas.microsoft.com/office/drawing/2014/main" id="{B34448F8-B578-A8E3-2791-A57FFD27DBF9}"/>
              </a:ext>
            </a:extLst>
          </p:cNvPr>
          <p:cNvSpPr txBox="1">
            <a:spLocks noGrp="1"/>
          </p:cNvSpPr>
          <p:nvPr>
            <p:ph type="body" idx="13"/>
          </p:nvPr>
        </p:nvSpPr>
        <p:spPr>
          <a:xfrm>
            <a:off x="421872" y="1972716"/>
            <a:ext cx="5545319" cy="4318647"/>
          </a:xfrm>
          <a:prstGeom prst="rect">
            <a:avLst/>
          </a:prstGeom>
          <a:noFill/>
          <a:ln>
            <a:noFill/>
          </a:ln>
        </p:spPr>
        <p:txBody>
          <a:bodyPr spcFirstLastPara="1" wrap="square" lIns="0" tIns="0" rIns="0" bIns="36000" anchor="t" anchorCtr="0">
            <a:normAutofit/>
          </a:bodyPr>
          <a:lstStyle>
            <a:lvl1pPr marL="0" lvl="0" indent="-138623" algn="l">
              <a:spcBef>
                <a:spcPts val="0"/>
              </a:spcBef>
              <a:spcAft>
                <a:spcPts val="0"/>
              </a:spcAft>
              <a:buSzPts val="1400"/>
              <a:buNone/>
              <a:defRPr sz="1213">
                <a:solidFill>
                  <a:srgbClr val="470054"/>
                </a:solidFil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3" name="date">
            <a:extLst>
              <a:ext uri="{FF2B5EF4-FFF2-40B4-BE49-F238E27FC236}">
                <a16:creationId xmlns:a16="http://schemas.microsoft.com/office/drawing/2014/main" id="{39FD1129-B9F6-0344-6154-5E8610B557BC}"/>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4" name="Picture 3" descr="A purple letter on a black background&#10;&#10;AI-generated content may be incorrect.">
            <a:extLst>
              <a:ext uri="{FF2B5EF4-FFF2-40B4-BE49-F238E27FC236}">
                <a16:creationId xmlns:a16="http://schemas.microsoft.com/office/drawing/2014/main" id="{3BB8A6D2-B833-A3CA-C452-397BA87A3B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4386" y="345698"/>
            <a:ext cx="2329287" cy="350535"/>
          </a:xfrm>
          <a:prstGeom prst="rect">
            <a:avLst/>
          </a:prstGeom>
        </p:spPr>
      </p:pic>
    </p:spTree>
    <p:extLst>
      <p:ext uri="{BB962C8B-B14F-4D97-AF65-F5344CB8AC3E}">
        <p14:creationId xmlns:p14="http://schemas.microsoft.com/office/powerpoint/2010/main" val="33221053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4_Title and Content" preserve="1" userDrawn="1">
  <p:cSld name="6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689582"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6605" y="726196"/>
            <a:ext cx="8689582"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6" name="Footer Placeholder 5">
            <a:extLst>
              <a:ext uri="{FF2B5EF4-FFF2-40B4-BE49-F238E27FC236}">
                <a16:creationId xmlns:a16="http://schemas.microsoft.com/office/drawing/2014/main" id="{41734FFA-894A-E10D-6349-3FCB11AFB7D1}"/>
              </a:ext>
            </a:extLst>
          </p:cNvPr>
          <p:cNvSpPr>
            <a:spLocks noGrp="1"/>
          </p:cNvSpPr>
          <p:nvPr>
            <p:ph type="ftr" idx="11"/>
          </p:nvPr>
        </p:nvSpPr>
        <p:spPr/>
        <p:txBody>
          <a:bodyPr/>
          <a:lstStyle>
            <a:lvl1pPr>
              <a:defRPr>
                <a:solidFill>
                  <a:srgbClr val="470054"/>
                </a:solidFill>
              </a:defRPr>
            </a:lvl1pPr>
          </a:lstStyle>
          <a:p>
            <a:r>
              <a:rPr lang="en-GB"/>
              <a:t>Presentation title goes here</a:t>
            </a:r>
          </a:p>
        </p:txBody>
      </p:sp>
      <p:sp>
        <p:nvSpPr>
          <p:cNvPr id="7" name="Slide Number Placeholder 6">
            <a:extLst>
              <a:ext uri="{FF2B5EF4-FFF2-40B4-BE49-F238E27FC236}">
                <a16:creationId xmlns:a16="http://schemas.microsoft.com/office/drawing/2014/main" id="{ACD3D0F2-5EC7-EC92-150B-DA94E5407039}"/>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9" name="Text Placeholder 8">
            <a:extLst>
              <a:ext uri="{FF2B5EF4-FFF2-40B4-BE49-F238E27FC236}">
                <a16:creationId xmlns:a16="http://schemas.microsoft.com/office/drawing/2014/main" id="{74C6D71C-6A3E-5419-3D69-22B859A3A4FF}"/>
              </a:ext>
            </a:extLst>
          </p:cNvPr>
          <p:cNvSpPr>
            <a:spLocks noGrp="1"/>
          </p:cNvSpPr>
          <p:nvPr>
            <p:ph type="body" sz="quarter" idx="13"/>
          </p:nvPr>
        </p:nvSpPr>
        <p:spPr>
          <a:xfrm>
            <a:off x="436605" y="1158383"/>
            <a:ext cx="11352986" cy="953163"/>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date">
            <a:extLst>
              <a:ext uri="{FF2B5EF4-FFF2-40B4-BE49-F238E27FC236}">
                <a16:creationId xmlns:a16="http://schemas.microsoft.com/office/drawing/2014/main" id="{4E41DD12-788E-5DAC-04CD-FCDA284241B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4" name="Picture 3" descr="A purple letter on a black background&#10;&#10;AI-generated content may be incorrect.">
            <a:extLst>
              <a:ext uri="{FF2B5EF4-FFF2-40B4-BE49-F238E27FC236}">
                <a16:creationId xmlns:a16="http://schemas.microsoft.com/office/drawing/2014/main" id="{926EFC1D-A1F2-0939-4A0D-2425856BEC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21099077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4_Title and Content" userDrawn="1">
  <p:cSld name="6_Title and Content">
    <p:bg>
      <p:bgPr>
        <a:solidFill>
          <a:schemeClr val="lt1"/>
        </a:solidFill>
        <a:effectLst/>
      </p:bgPr>
    </p:bg>
    <p:spTree>
      <p:nvGrpSpPr>
        <p:cNvPr id="1" name="Shape 131"/>
        <p:cNvGrpSpPr/>
        <p:nvPr/>
      </p:nvGrpSpPr>
      <p:grpSpPr>
        <a:xfrm>
          <a:off x="0" y="0"/>
          <a:ext cx="0" cy="0"/>
          <a:chOff x="0" y="0"/>
          <a:chExt cx="0" cy="0"/>
        </a:xfrm>
      </p:grpSpPr>
      <p:sp>
        <p:nvSpPr>
          <p:cNvPr id="133" name="title"/>
          <p:cNvSpPr txBox="1">
            <a:spLocks noGrp="1"/>
          </p:cNvSpPr>
          <p:nvPr>
            <p:ph type="title"/>
          </p:nvPr>
        </p:nvSpPr>
        <p:spPr>
          <a:xfrm>
            <a:off x="436640" y="326540"/>
            <a:ext cx="8712414"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6605" y="726196"/>
            <a:ext cx="8712415"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2" name="text box">
            <a:extLst>
              <a:ext uri="{FF2B5EF4-FFF2-40B4-BE49-F238E27FC236}">
                <a16:creationId xmlns:a16="http://schemas.microsoft.com/office/drawing/2014/main" id="{9F97CDB8-1B14-B1F4-8C60-9CC285A182AB}"/>
              </a:ext>
            </a:extLst>
          </p:cNvPr>
          <p:cNvSpPr txBox="1">
            <a:spLocks noGrp="1"/>
          </p:cNvSpPr>
          <p:nvPr>
            <p:ph type="body" idx="13"/>
          </p:nvPr>
        </p:nvSpPr>
        <p:spPr>
          <a:xfrm>
            <a:off x="437044" y="1303277"/>
            <a:ext cx="11314061" cy="4805606"/>
          </a:xfrm>
          <a:prstGeom prst="rect">
            <a:avLst/>
          </a:prstGeom>
          <a:noFill/>
          <a:ln>
            <a:noFill/>
          </a:ln>
        </p:spPr>
        <p:txBody>
          <a:bodyPr spcFirstLastPara="1" wrap="square" lIns="0" tIns="0" rIns="91425" bIns="45700" anchor="t" anchorCtr="0">
            <a:normAutofit/>
          </a:bodyPr>
          <a:lstStyle>
            <a:lvl1pPr marL="0" lvl="0" indent="-138623" algn="l">
              <a:spcBef>
                <a:spcPts val="0"/>
              </a:spcBef>
              <a:spcAft>
                <a:spcPts val="0"/>
              </a:spcAft>
              <a:buSzPts val="1400"/>
              <a:buNone/>
              <a:defRPr sz="1213">
                <a:solidFill>
                  <a:srgbClr val="470054"/>
                </a:solidFil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 name="Slide Number Placeholder 6">
            <a:extLst>
              <a:ext uri="{FF2B5EF4-FFF2-40B4-BE49-F238E27FC236}">
                <a16:creationId xmlns:a16="http://schemas.microsoft.com/office/drawing/2014/main" id="{51796797-3BA1-F277-9611-FEC0093FE0CF}"/>
              </a:ext>
            </a:extLst>
          </p:cNvPr>
          <p:cNvSpPr>
            <a:spLocks noGrp="1"/>
          </p:cNvSpPr>
          <p:nvPr>
            <p:ph type="sldNum" idx="16"/>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CCDC2037-3612-BB07-08B0-FB762306177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4" name="Picture 3" descr="A purple letter on a black background&#10;&#10;AI-generated content may be incorrect.">
            <a:extLst>
              <a:ext uri="{FF2B5EF4-FFF2-40B4-BE49-F238E27FC236}">
                <a16:creationId xmlns:a16="http://schemas.microsoft.com/office/drawing/2014/main" id="{D5703F19-683C-ADAA-3A6F-71D6E054A6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11114249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A205B-354A-3FA4-D1AF-044E070F3B58}"/>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4ADA9FA4-2120-D898-58E9-9AAB06A631F8}"/>
              </a:ext>
            </a:extLst>
          </p:cNvPr>
          <p:cNvSpPr>
            <a:spLocks noGrp="1"/>
          </p:cNvSpPr>
          <p:nvPr>
            <p:ph type="ftr" idx="10"/>
          </p:nvPr>
        </p:nvSpPr>
        <p:spPr/>
        <p:txBody>
          <a:bodyPr/>
          <a:lstStyle/>
          <a:p>
            <a:r>
              <a:rPr lang="en-GB"/>
              <a:t>Presentation title goes here</a:t>
            </a:r>
          </a:p>
        </p:txBody>
      </p:sp>
      <p:sp>
        <p:nvSpPr>
          <p:cNvPr id="5" name="Date Placeholder 4">
            <a:extLst>
              <a:ext uri="{FF2B5EF4-FFF2-40B4-BE49-F238E27FC236}">
                <a16:creationId xmlns:a16="http://schemas.microsoft.com/office/drawing/2014/main" id="{85089FA4-7C74-93C9-D9AE-38D97FF96459}"/>
              </a:ext>
            </a:extLst>
          </p:cNvPr>
          <p:cNvSpPr>
            <a:spLocks noGrp="1"/>
          </p:cNvSpPr>
          <p:nvPr>
            <p:ph type="dt" idx="11"/>
          </p:nvPr>
        </p:nvSpPr>
        <p:spPr/>
        <p:txBody>
          <a:bodyPr/>
          <a:lstStyle/>
          <a:p>
            <a:fld id="{501CD880-D319-2F44-8D78-E6B79D5F94F3}" type="datetime1">
              <a:rPr lang="en-GB" smtClean="0"/>
              <a:t>13/11/2025</a:t>
            </a:fld>
            <a:endParaRPr lang="en-GB"/>
          </a:p>
        </p:txBody>
      </p:sp>
      <p:sp>
        <p:nvSpPr>
          <p:cNvPr id="6" name="Slide Number Placeholder 5">
            <a:extLst>
              <a:ext uri="{FF2B5EF4-FFF2-40B4-BE49-F238E27FC236}">
                <a16:creationId xmlns:a16="http://schemas.microsoft.com/office/drawing/2014/main" id="{297388DD-738D-7DE1-B405-6E503D21438D}"/>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7" name="Content Placeholder 6">
            <a:extLst>
              <a:ext uri="{FF2B5EF4-FFF2-40B4-BE49-F238E27FC236}">
                <a16:creationId xmlns:a16="http://schemas.microsoft.com/office/drawing/2014/main" id="{A9415703-0EC3-66E8-9596-CB5966BBC39A}"/>
              </a:ext>
            </a:extLst>
          </p:cNvPr>
          <p:cNvSpPr>
            <a:spLocks noGrp="1"/>
          </p:cNvSpPr>
          <p:nvPr>
            <p:ph idx="13"/>
          </p:nvPr>
        </p:nvSpPr>
        <p:spPr>
          <a:xfrm>
            <a:off x="437045" y="1303444"/>
            <a:ext cx="5543919" cy="486240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7">
            <a:extLst>
              <a:ext uri="{FF2B5EF4-FFF2-40B4-BE49-F238E27FC236}">
                <a16:creationId xmlns:a16="http://schemas.microsoft.com/office/drawing/2014/main" id="{6917C329-06A3-1FA0-816A-E9606DAEAC8D}"/>
              </a:ext>
            </a:extLst>
          </p:cNvPr>
          <p:cNvSpPr>
            <a:spLocks noGrp="1"/>
          </p:cNvSpPr>
          <p:nvPr>
            <p:ph idx="14"/>
          </p:nvPr>
        </p:nvSpPr>
        <p:spPr>
          <a:xfrm>
            <a:off x="6207186" y="1303444"/>
            <a:ext cx="5543919" cy="486240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276242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3_Title and Content" userDrawn="1">
  <p:cSld name="6_Title and Content">
    <p:spTree>
      <p:nvGrpSpPr>
        <p:cNvPr id="1" name="Shape 152"/>
        <p:cNvGrpSpPr/>
        <p:nvPr/>
      </p:nvGrpSpPr>
      <p:grpSpPr>
        <a:xfrm>
          <a:off x="0" y="0"/>
          <a:ext cx="0" cy="0"/>
          <a:chOff x="0" y="0"/>
          <a:chExt cx="0" cy="0"/>
        </a:xfrm>
      </p:grpSpPr>
      <p:sp>
        <p:nvSpPr>
          <p:cNvPr id="156" name="text"/>
          <p:cNvSpPr txBox="1">
            <a:spLocks noGrp="1"/>
          </p:cNvSpPr>
          <p:nvPr>
            <p:ph type="body" idx="1" hasCustomPrompt="1"/>
          </p:nvPr>
        </p:nvSpPr>
        <p:spPr>
          <a:xfrm>
            <a:off x="436640" y="3537150"/>
            <a:ext cx="5591088" cy="251353"/>
          </a:xfrm>
          <a:prstGeom prst="rect">
            <a:avLst/>
          </a:prstGeom>
          <a:noFill/>
          <a:ln>
            <a:noFill/>
          </a:ln>
        </p:spPr>
        <p:txBody>
          <a:bodyPr spcFirstLastPara="1" wrap="square" lIns="0" tIns="0" rIns="0" bIns="0" anchor="t" anchorCtr="0">
            <a:noAutofit/>
          </a:bodyPr>
          <a:lstStyle>
            <a:lvl1pPr marL="0" lvl="0" indent="-138623" algn="l">
              <a:spcBef>
                <a:spcPts val="0"/>
              </a:spcBef>
              <a:spcAft>
                <a:spcPts val="0"/>
              </a:spcAft>
              <a:buSzPts val="1400"/>
              <a:buNone/>
              <a:defRPr sz="1789"/>
            </a:lvl1pPr>
            <a:lvl2pPr marL="554492" lvl="1" indent="-138623" algn="l">
              <a:spcBef>
                <a:spcPts val="0"/>
              </a:spcBef>
              <a:spcAft>
                <a:spcPts val="0"/>
              </a:spcAft>
              <a:buSzPts val="1400"/>
              <a:buNone/>
              <a:defRPr sz="1789"/>
            </a:lvl2pPr>
            <a:lvl3pPr marL="831738" lvl="2" indent="-138623" algn="l">
              <a:spcBef>
                <a:spcPts val="0"/>
              </a:spcBef>
              <a:spcAft>
                <a:spcPts val="0"/>
              </a:spcAft>
              <a:buSzPts val="1400"/>
              <a:buNone/>
              <a:defRPr sz="1789"/>
            </a:lvl3pPr>
            <a:lvl4pPr marL="1108984" lvl="3" indent="-138623" algn="l">
              <a:spcBef>
                <a:spcPts val="0"/>
              </a:spcBef>
              <a:spcAft>
                <a:spcPts val="0"/>
              </a:spcAft>
              <a:buSzPts val="1400"/>
              <a:buNone/>
              <a:defRPr sz="1789"/>
            </a:lvl4pPr>
            <a:lvl5pPr marL="1386230" lvl="4" indent="-138623" algn="l">
              <a:spcBef>
                <a:spcPts val="0"/>
              </a:spcBef>
              <a:spcAft>
                <a:spcPts val="0"/>
              </a:spcAft>
              <a:buSzPts val="1400"/>
              <a:buNone/>
              <a:defRPr sz="1789"/>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pPr marL="277246" marR="0" lvl="0" indent="-138623" algn="l" defTabSz="554492" rtl="0" eaLnBrk="1" fontAlgn="auto" latinLnBrk="0" hangingPunct="1">
              <a:lnSpc>
                <a:spcPct val="100000"/>
              </a:lnSpc>
              <a:spcBef>
                <a:spcPts val="0"/>
              </a:spcBef>
              <a:spcAft>
                <a:spcPts val="0"/>
              </a:spcAft>
              <a:buClr>
                <a:srgbClr val="000000"/>
              </a:buClr>
              <a:buSzPts val="1400"/>
              <a:buFont typeface="Arial"/>
              <a:buNone/>
              <a:tabLst/>
              <a:defRPr/>
            </a:pPr>
            <a:r>
              <a:rPr lang="en-GB" sz="1789" b="1" spc="-109">
                <a:solidFill>
                  <a:srgbClr val="FFFFFF"/>
                </a:solidFill>
                <a:latin typeface="Arial" panose="020B0604020202020204" pitchFamily="34" charset="0"/>
                <a:cs typeface="Arial" panose="020B0604020202020204" pitchFamily="34" charset="0"/>
              </a:rPr>
              <a:t>To</a:t>
            </a:r>
            <a:r>
              <a:rPr lang="en-GB" sz="1789" b="1">
                <a:solidFill>
                  <a:srgbClr val="FFFFFF"/>
                </a:solidFill>
                <a:latin typeface="Arial" panose="020B0604020202020204" pitchFamily="34" charset="0"/>
                <a:cs typeface="Arial" panose="020B0604020202020204" pitchFamily="34" charset="0"/>
              </a:rPr>
              <a:t> </a:t>
            </a:r>
            <a:r>
              <a:rPr lang="en-GB" sz="1789" b="1" spc="-18">
                <a:solidFill>
                  <a:srgbClr val="FFFFFF"/>
                </a:solidFill>
                <a:latin typeface="Arial" panose="020B0604020202020204" pitchFamily="34" charset="0"/>
                <a:cs typeface="Arial" panose="020B0604020202020204" pitchFamily="34" charset="0"/>
              </a:rPr>
              <a:t>find</a:t>
            </a:r>
            <a:r>
              <a:rPr lang="en-GB" sz="1789" b="1" spc="-42">
                <a:solidFill>
                  <a:srgbClr val="FFFFFF"/>
                </a:solidFill>
                <a:latin typeface="Arial" panose="020B0604020202020204" pitchFamily="34" charset="0"/>
                <a:cs typeface="Arial" panose="020B0604020202020204" pitchFamily="34" charset="0"/>
              </a:rPr>
              <a:t> </a:t>
            </a:r>
            <a:r>
              <a:rPr lang="en-GB" sz="1789" b="1">
                <a:solidFill>
                  <a:srgbClr val="FFFFFF"/>
                </a:solidFill>
                <a:latin typeface="Arial" panose="020B0604020202020204" pitchFamily="34" charset="0"/>
                <a:cs typeface="Arial" panose="020B0604020202020204" pitchFamily="34" charset="0"/>
              </a:rPr>
              <a:t>out</a:t>
            </a:r>
            <a:r>
              <a:rPr lang="en-GB" sz="1789" b="1" spc="-21">
                <a:solidFill>
                  <a:srgbClr val="FFFFFF"/>
                </a:solidFill>
                <a:latin typeface="Arial" panose="020B0604020202020204" pitchFamily="34" charset="0"/>
                <a:cs typeface="Arial" panose="020B0604020202020204" pitchFamily="34" charset="0"/>
              </a:rPr>
              <a:t> </a:t>
            </a:r>
            <a:r>
              <a:rPr lang="en-GB" sz="1789" b="1" spc="-6">
                <a:solidFill>
                  <a:srgbClr val="FFFFFF"/>
                </a:solidFill>
                <a:latin typeface="Arial" panose="020B0604020202020204" pitchFamily="34" charset="0"/>
                <a:cs typeface="Arial" panose="020B0604020202020204" pitchFamily="34" charset="0"/>
              </a:rPr>
              <a:t>more:</a:t>
            </a:r>
            <a:br>
              <a:rPr lang="en-GB" sz="1789" b="1" spc="-6">
                <a:solidFill>
                  <a:schemeClr val="bg1"/>
                </a:solidFill>
                <a:latin typeface="Arial" panose="020B0604020202020204" pitchFamily="34" charset="0"/>
                <a:cs typeface="Arial" panose="020B0604020202020204" pitchFamily="34" charset="0"/>
              </a:rPr>
            </a:br>
            <a:endParaRPr lang="en-GB" sz="1789">
              <a:latin typeface="Arial" panose="020B0604020202020204" pitchFamily="34" charset="0"/>
              <a:cs typeface="Arial" panose="020B0604020202020204" pitchFamily="34" charset="0"/>
            </a:endParaRPr>
          </a:p>
          <a:p>
            <a:endParaRPr/>
          </a:p>
        </p:txBody>
      </p:sp>
      <p:sp>
        <p:nvSpPr>
          <p:cNvPr id="157" name="contact name"/>
          <p:cNvSpPr txBox="1">
            <a:spLocks noGrp="1"/>
          </p:cNvSpPr>
          <p:nvPr>
            <p:ph type="body" idx="2" hasCustomPrompt="1"/>
          </p:nvPr>
        </p:nvSpPr>
        <p:spPr>
          <a:xfrm>
            <a:off x="436640" y="3798045"/>
            <a:ext cx="5591088" cy="270740"/>
          </a:xfrm>
          <a:prstGeom prst="rect">
            <a:avLst/>
          </a:prstGeom>
          <a:noFill/>
          <a:ln>
            <a:noFill/>
          </a:ln>
        </p:spPr>
        <p:txBody>
          <a:bodyPr spcFirstLastPara="1" wrap="square" lIns="0" tIns="0" rIns="0" bIns="46800" anchor="t" anchorCtr="0">
            <a:noAutofit/>
          </a:bodyPr>
          <a:lstStyle>
            <a:lvl1pPr marL="0" lvl="0" indent="-138623" algn="l">
              <a:spcBef>
                <a:spcPts val="0"/>
              </a:spcBef>
              <a:spcAft>
                <a:spcPts val="0"/>
              </a:spcAft>
              <a:buSzPts val="1400"/>
              <a:buNone/>
              <a:defRPr sz="1789"/>
            </a:lvl1pPr>
            <a:lvl2pPr marL="554492" lvl="1" indent="-138623" algn="l">
              <a:spcBef>
                <a:spcPts val="0"/>
              </a:spcBef>
              <a:spcAft>
                <a:spcPts val="0"/>
              </a:spcAft>
              <a:buSzPts val="1400"/>
              <a:buNone/>
              <a:defRPr sz="1789"/>
            </a:lvl2pPr>
            <a:lvl3pPr marL="831738" lvl="2" indent="-138623" algn="l">
              <a:spcBef>
                <a:spcPts val="0"/>
              </a:spcBef>
              <a:spcAft>
                <a:spcPts val="0"/>
              </a:spcAft>
              <a:buSzPts val="1400"/>
              <a:buNone/>
              <a:defRPr sz="1789"/>
            </a:lvl3pPr>
            <a:lvl4pPr marL="1108984" lvl="3" indent="-138623" algn="l">
              <a:spcBef>
                <a:spcPts val="0"/>
              </a:spcBef>
              <a:spcAft>
                <a:spcPts val="0"/>
              </a:spcAft>
              <a:buSzPts val="1400"/>
              <a:buNone/>
              <a:defRPr sz="1789"/>
            </a:lvl4pPr>
            <a:lvl5pPr marL="1386230" lvl="4" indent="-138623" algn="l">
              <a:spcBef>
                <a:spcPts val="0"/>
              </a:spcBef>
              <a:spcAft>
                <a:spcPts val="0"/>
              </a:spcAft>
              <a:buSzPts val="1400"/>
              <a:buNone/>
              <a:defRPr sz="1789"/>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pPr marL="277246" marR="0" lvl="0" indent="-138623" algn="l" defTabSz="554492" rtl="0" eaLnBrk="1" fontAlgn="auto" latinLnBrk="0" hangingPunct="1">
              <a:lnSpc>
                <a:spcPct val="100000"/>
              </a:lnSpc>
              <a:spcBef>
                <a:spcPts val="0"/>
              </a:spcBef>
              <a:spcAft>
                <a:spcPts val="0"/>
              </a:spcAft>
              <a:buClr>
                <a:srgbClr val="000000"/>
              </a:buClr>
              <a:buSzPts val="1400"/>
              <a:buFont typeface="Arial"/>
              <a:buNone/>
              <a:tabLst/>
              <a:defRPr/>
            </a:pPr>
            <a:r>
              <a:rPr lang="en-GB" sz="1789">
                <a:solidFill>
                  <a:srgbClr val="FFFFFF"/>
                </a:solidFill>
                <a:latin typeface="Arial" panose="020B0604020202020204" pitchFamily="34" charset="0"/>
                <a:cs typeface="Arial" panose="020B0604020202020204" pitchFamily="34" charset="0"/>
              </a:rPr>
              <a:t>Contact</a:t>
            </a:r>
            <a:r>
              <a:rPr lang="en-GB" sz="1789" spc="-18">
                <a:solidFill>
                  <a:srgbClr val="FFFFFF"/>
                </a:solidFill>
                <a:latin typeface="Arial" panose="020B0604020202020204" pitchFamily="34" charset="0"/>
                <a:cs typeface="Arial" panose="020B0604020202020204" pitchFamily="34" charset="0"/>
              </a:rPr>
              <a:t> </a:t>
            </a:r>
            <a:r>
              <a:rPr lang="en-GB" sz="1789">
                <a:solidFill>
                  <a:srgbClr val="FFFFFF"/>
                </a:solidFill>
                <a:latin typeface="Arial" panose="020B0604020202020204" pitchFamily="34" charset="0"/>
                <a:cs typeface="Arial" panose="020B0604020202020204" pitchFamily="34" charset="0"/>
              </a:rPr>
              <a:t>Name,</a:t>
            </a:r>
            <a:r>
              <a:rPr lang="en-GB" sz="1789" spc="-12">
                <a:solidFill>
                  <a:srgbClr val="FFFFFF"/>
                </a:solidFill>
                <a:latin typeface="Arial" panose="020B0604020202020204" pitchFamily="34" charset="0"/>
                <a:cs typeface="Arial" panose="020B0604020202020204" pitchFamily="34" charset="0"/>
              </a:rPr>
              <a:t> </a:t>
            </a:r>
            <a:r>
              <a:rPr lang="en-GB" sz="1789" spc="-6">
                <a:solidFill>
                  <a:srgbClr val="FFFFFF"/>
                </a:solidFill>
                <a:latin typeface="Arial" panose="020B0604020202020204" pitchFamily="34" charset="0"/>
                <a:cs typeface="Arial" panose="020B0604020202020204" pitchFamily="34" charset="0"/>
              </a:rPr>
              <a:t>Position</a:t>
            </a:r>
            <a:br>
              <a:rPr lang="en-GB" sz="1789" spc="-6">
                <a:solidFill>
                  <a:srgbClr val="FFFFFF"/>
                </a:solidFill>
                <a:latin typeface="Arial" panose="020B0604020202020204" pitchFamily="34" charset="0"/>
                <a:cs typeface="Arial" panose="020B0604020202020204" pitchFamily="34" charset="0"/>
              </a:rPr>
            </a:br>
            <a:endParaRPr lang="en-GB" sz="1789">
              <a:latin typeface="Arial" panose="020B0604020202020204" pitchFamily="34" charset="0"/>
              <a:cs typeface="Arial" panose="020B0604020202020204" pitchFamily="34" charset="0"/>
            </a:endParaRPr>
          </a:p>
          <a:p>
            <a:endParaRPr/>
          </a:p>
        </p:txBody>
      </p:sp>
      <p:sp>
        <p:nvSpPr>
          <p:cNvPr id="159" name="phone number"/>
          <p:cNvSpPr txBox="1">
            <a:spLocks noGrp="1"/>
          </p:cNvSpPr>
          <p:nvPr>
            <p:ph type="body" idx="4" hasCustomPrompt="1"/>
          </p:nvPr>
        </p:nvSpPr>
        <p:spPr>
          <a:xfrm>
            <a:off x="436640" y="4081059"/>
            <a:ext cx="5591088" cy="251353"/>
          </a:xfrm>
          <a:prstGeom prst="rect">
            <a:avLst/>
          </a:prstGeom>
          <a:noFill/>
          <a:ln>
            <a:noFill/>
          </a:ln>
        </p:spPr>
        <p:txBody>
          <a:bodyPr spcFirstLastPara="1" wrap="square" lIns="0" tIns="0" rIns="0" bIns="0" anchor="t" anchorCtr="0">
            <a:noAutofit/>
          </a:bodyPr>
          <a:lstStyle>
            <a:lvl1pPr marL="0" lvl="0" indent="-138623" algn="l">
              <a:spcBef>
                <a:spcPts val="0"/>
              </a:spcBef>
              <a:spcAft>
                <a:spcPts val="0"/>
              </a:spcAft>
              <a:buSzPts val="1400"/>
              <a:buNone/>
              <a:defRPr sz="1789" b="1"/>
            </a:lvl1pPr>
            <a:lvl2pPr marL="554492" lvl="1" indent="-138623" algn="l">
              <a:spcBef>
                <a:spcPts val="0"/>
              </a:spcBef>
              <a:spcAft>
                <a:spcPts val="0"/>
              </a:spcAft>
              <a:buSzPts val="1400"/>
              <a:buNone/>
              <a:defRPr sz="1789"/>
            </a:lvl2pPr>
            <a:lvl3pPr marL="831738" lvl="2" indent="-138623" algn="l">
              <a:spcBef>
                <a:spcPts val="0"/>
              </a:spcBef>
              <a:spcAft>
                <a:spcPts val="0"/>
              </a:spcAft>
              <a:buSzPts val="1400"/>
              <a:buNone/>
              <a:defRPr sz="1789"/>
            </a:lvl3pPr>
            <a:lvl4pPr marL="1108984" lvl="3" indent="-138623" algn="l">
              <a:spcBef>
                <a:spcPts val="0"/>
              </a:spcBef>
              <a:spcAft>
                <a:spcPts val="0"/>
              </a:spcAft>
              <a:buSzPts val="1400"/>
              <a:buNone/>
              <a:defRPr sz="1789"/>
            </a:lvl4pPr>
            <a:lvl5pPr marL="1386230" lvl="4" indent="-138623" algn="l">
              <a:spcBef>
                <a:spcPts val="0"/>
              </a:spcBef>
              <a:spcAft>
                <a:spcPts val="0"/>
              </a:spcAft>
              <a:buSzPts val="1400"/>
              <a:buNone/>
              <a:defRPr sz="1789"/>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pPr marL="277246" marR="0" lvl="0" indent="-138623" algn="l" defTabSz="554492" rtl="0" eaLnBrk="1" fontAlgn="auto" latinLnBrk="0" hangingPunct="1">
              <a:lnSpc>
                <a:spcPct val="100000"/>
              </a:lnSpc>
              <a:spcBef>
                <a:spcPts val="0"/>
              </a:spcBef>
              <a:spcAft>
                <a:spcPts val="0"/>
              </a:spcAft>
              <a:buClr>
                <a:srgbClr val="000000"/>
              </a:buClr>
              <a:buSzPts val="1400"/>
              <a:buFont typeface="Arial"/>
              <a:buNone/>
              <a:tabLst/>
              <a:defRPr/>
            </a:pPr>
            <a:r>
              <a:rPr lang="en-GB" sz="1789" b="1">
                <a:solidFill>
                  <a:srgbClr val="FFFFFF"/>
                </a:solidFill>
                <a:latin typeface="Arial" panose="020B0604020202020204" pitchFamily="34" charset="0"/>
                <a:cs typeface="Arial" panose="020B0604020202020204" pitchFamily="34" charset="0"/>
              </a:rPr>
              <a:t>t. </a:t>
            </a:r>
            <a:r>
              <a:rPr lang="en-GB" sz="1789">
                <a:solidFill>
                  <a:srgbClr val="FFFFFF"/>
                </a:solidFill>
                <a:latin typeface="Arial" panose="020B0604020202020204" pitchFamily="34" charset="0"/>
                <a:cs typeface="Arial" panose="020B0604020202020204" pitchFamily="34" charset="0"/>
              </a:rPr>
              <a:t>XXXX</a:t>
            </a:r>
            <a:r>
              <a:rPr lang="en-GB" sz="1789" spc="-73">
                <a:solidFill>
                  <a:srgbClr val="FFFFFF"/>
                </a:solidFill>
                <a:latin typeface="Arial" panose="020B0604020202020204" pitchFamily="34" charset="0"/>
                <a:cs typeface="Arial" panose="020B0604020202020204" pitchFamily="34" charset="0"/>
              </a:rPr>
              <a:t> </a:t>
            </a:r>
            <a:r>
              <a:rPr lang="en-GB" sz="1789">
                <a:solidFill>
                  <a:srgbClr val="FFFFFF"/>
                </a:solidFill>
                <a:latin typeface="Arial" panose="020B0604020202020204" pitchFamily="34" charset="0"/>
                <a:cs typeface="Arial" panose="020B0604020202020204" pitchFamily="34" charset="0"/>
              </a:rPr>
              <a:t>XXX</a:t>
            </a:r>
            <a:r>
              <a:rPr lang="en-GB" sz="1789" spc="-73">
                <a:solidFill>
                  <a:srgbClr val="FFFFFF"/>
                </a:solidFill>
                <a:latin typeface="Arial" panose="020B0604020202020204" pitchFamily="34" charset="0"/>
                <a:cs typeface="Arial" panose="020B0604020202020204" pitchFamily="34" charset="0"/>
              </a:rPr>
              <a:t> </a:t>
            </a:r>
            <a:r>
              <a:rPr lang="en-GB" sz="1789" spc="-15">
                <a:solidFill>
                  <a:srgbClr val="FFFFFF"/>
                </a:solidFill>
                <a:latin typeface="Arial" panose="020B0604020202020204" pitchFamily="34" charset="0"/>
                <a:cs typeface="Arial" panose="020B0604020202020204" pitchFamily="34" charset="0"/>
              </a:rPr>
              <a:t>XXX</a:t>
            </a:r>
            <a:endParaRPr lang="en-GB" sz="1789">
              <a:latin typeface="Arial" panose="020B0604020202020204" pitchFamily="34" charset="0"/>
              <a:cs typeface="Arial" panose="020B0604020202020204" pitchFamily="34" charset="0"/>
            </a:endParaRPr>
          </a:p>
          <a:p>
            <a:endParaRPr/>
          </a:p>
        </p:txBody>
      </p:sp>
      <p:sp>
        <p:nvSpPr>
          <p:cNvPr id="161" name="Thank you"/>
          <p:cNvSpPr txBox="1">
            <a:spLocks noGrp="1"/>
          </p:cNvSpPr>
          <p:nvPr>
            <p:ph type="body" idx="6" hasCustomPrompt="1"/>
          </p:nvPr>
        </p:nvSpPr>
        <p:spPr>
          <a:xfrm>
            <a:off x="386024" y="2149878"/>
            <a:ext cx="10463959" cy="1013025"/>
          </a:xfrm>
          <a:prstGeom prst="rect">
            <a:avLst/>
          </a:prstGeom>
          <a:noFill/>
          <a:ln>
            <a:noFill/>
          </a:ln>
        </p:spPr>
        <p:txBody>
          <a:bodyPr spcFirstLastPara="1" wrap="square" lIns="91425" tIns="45700" rIns="91425" bIns="45700" anchor="t" anchorCtr="0">
            <a:noAutofit/>
          </a:bodyPr>
          <a:lstStyle>
            <a:lvl1pPr marL="0" lvl="0" indent="-138623" algn="l">
              <a:spcBef>
                <a:spcPts val="0"/>
              </a:spcBef>
              <a:spcAft>
                <a:spcPts val="0"/>
              </a:spcAft>
              <a:buSzPts val="1400"/>
              <a:buNone/>
              <a:defRPr sz="7277" b="1" i="0">
                <a:latin typeface="Arial Black"/>
                <a:ea typeface="Arial Black"/>
                <a:cs typeface="Arial Black"/>
                <a:sym typeface="Arial Black"/>
              </a:defRPr>
            </a:lvl1pPr>
            <a:lvl2pPr marL="554492" lvl="1" indent="-138623" algn="l">
              <a:spcBef>
                <a:spcPts val="0"/>
              </a:spcBef>
              <a:spcAft>
                <a:spcPts val="0"/>
              </a:spcAft>
              <a:buSzPts val="1400"/>
              <a:buNone/>
              <a:defRPr sz="7489" b="1"/>
            </a:lvl2pPr>
            <a:lvl3pPr marL="831738" lvl="2" indent="-138623" algn="l">
              <a:spcBef>
                <a:spcPts val="0"/>
              </a:spcBef>
              <a:spcAft>
                <a:spcPts val="0"/>
              </a:spcAft>
              <a:buSzPts val="1400"/>
              <a:buNone/>
              <a:defRPr sz="7489" b="1"/>
            </a:lvl3pPr>
            <a:lvl4pPr marL="1108984" lvl="3" indent="-138623" algn="l">
              <a:spcBef>
                <a:spcPts val="0"/>
              </a:spcBef>
              <a:spcAft>
                <a:spcPts val="0"/>
              </a:spcAft>
              <a:buSzPts val="1400"/>
              <a:buNone/>
              <a:defRPr sz="7489" b="1"/>
            </a:lvl4pPr>
            <a:lvl5pPr marL="1386230" lvl="4" indent="-138623" algn="l">
              <a:spcBef>
                <a:spcPts val="0"/>
              </a:spcBef>
              <a:spcAft>
                <a:spcPts val="0"/>
              </a:spcAft>
              <a:buSzPts val="1400"/>
              <a:buNone/>
              <a:defRPr sz="7489" b="1"/>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Thank you</a:t>
            </a:r>
            <a:endParaRPr/>
          </a:p>
        </p:txBody>
      </p:sp>
      <p:sp>
        <p:nvSpPr>
          <p:cNvPr id="2" name="Text Placeholder 5">
            <a:extLst>
              <a:ext uri="{FF2B5EF4-FFF2-40B4-BE49-F238E27FC236}">
                <a16:creationId xmlns:a16="http://schemas.microsoft.com/office/drawing/2014/main" id="{C3E01B50-7DED-CC54-B58B-40CE0DE1BEBE}"/>
              </a:ext>
            </a:extLst>
          </p:cNvPr>
          <p:cNvSpPr/>
          <p:nvPr userDrawn="1"/>
        </p:nvSpPr>
        <p:spPr>
          <a:xfrm>
            <a:off x="436639" y="5535190"/>
            <a:ext cx="5898064" cy="785532"/>
          </a:xfrm>
          <a:prstGeom prst="rect">
            <a:avLst/>
          </a:prstGeom>
        </p:spPr>
        <p:txBody>
          <a:bodyPr vert="horz" lIns="0" tIns="27724" rIns="55449" bIns="27724" rtlCol="0">
            <a:normAutofit/>
          </a:bodyPr>
          <a:lstStyle>
            <a:lvl1pPr marL="0">
              <a:defRPr sz="1400" b="0" i="0">
                <a:solidFill>
                  <a:schemeClr val="bg1"/>
                </a:solidFill>
                <a:latin typeface="Arial" panose="020B0604020202020204" pitchFamily="34" charset="0"/>
                <a:ea typeface="+mn-ea"/>
                <a:cs typeface="Arial" panose="020B0604020202020204" pitchFamily="34" charset="0"/>
              </a:defRPr>
            </a:lvl1pPr>
            <a:lvl2pPr marL="457246">
              <a:defRPr sz="1400" b="0" i="0">
                <a:solidFill>
                  <a:schemeClr val="bg1"/>
                </a:solidFill>
                <a:latin typeface="Arial" panose="020B0604020202020204" pitchFamily="34" charset="0"/>
                <a:ea typeface="+mn-ea"/>
                <a:cs typeface="Arial" panose="020B0604020202020204" pitchFamily="34" charset="0"/>
              </a:defRPr>
            </a:lvl2pPr>
            <a:lvl3pPr marL="914491">
              <a:defRPr sz="1400" b="0" i="0">
                <a:solidFill>
                  <a:schemeClr val="bg1"/>
                </a:solidFill>
                <a:latin typeface="Arial" panose="020B0604020202020204" pitchFamily="34" charset="0"/>
                <a:ea typeface="+mn-ea"/>
                <a:cs typeface="Arial" panose="020B0604020202020204" pitchFamily="34" charset="0"/>
              </a:defRPr>
            </a:lvl3pPr>
            <a:lvl4pPr marL="1371737">
              <a:defRPr sz="1400" b="0" i="0">
                <a:solidFill>
                  <a:schemeClr val="bg1"/>
                </a:solidFill>
                <a:latin typeface="Arial" panose="020B0604020202020204" pitchFamily="34" charset="0"/>
                <a:ea typeface="+mn-ea"/>
                <a:cs typeface="Arial" panose="020B0604020202020204" pitchFamily="34" charset="0"/>
              </a:defRPr>
            </a:lvl4pPr>
            <a:lvl5pPr marL="1828983">
              <a:defRPr sz="1400" b="0" i="0">
                <a:solidFill>
                  <a:schemeClr val="bg1"/>
                </a:solidFill>
                <a:latin typeface="Arial" panose="020B0604020202020204" pitchFamily="34" charset="0"/>
                <a:ea typeface="+mn-ea"/>
                <a:cs typeface="Arial" panose="020B0604020202020204" pitchFamily="34" charset="0"/>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a:lstStyle>
          <a:p>
            <a:pPr marL="0" marR="0" lvl="0" indent="0" defTabSz="554492" eaLnBrk="1" fontAlgn="auto" latinLnBrk="0" hangingPunct="1">
              <a:lnSpc>
                <a:spcPct val="100000"/>
              </a:lnSpc>
              <a:spcBef>
                <a:spcPts val="0"/>
              </a:spcBef>
              <a:spcAft>
                <a:spcPts val="0"/>
              </a:spcAft>
              <a:buClrTx/>
              <a:buSzTx/>
              <a:buFontTx/>
              <a:buNone/>
              <a:tabLst/>
              <a:defRPr/>
            </a:pPr>
            <a:r>
              <a:rPr lang="en-GB" sz="849" u="none" strike="noStrike">
                <a:solidFill>
                  <a:schemeClr val="bg1"/>
                </a:solidFill>
                <a:effectLst/>
                <a:latin typeface="Arial" panose="020B0604020202020204" pitchFamily="34" charset="0"/>
                <a:cs typeface="Arial" panose="020B0604020202020204" pitchFamily="34" charset="0"/>
              </a:rPr>
              <a:t>The Royal London Mutual Insurance Society Limited is authorised by the Prudential Regulation Authority and regulated by the Financial Conduct Authority and the Prudential Regulation Authority. The firm is on the Financial Services Register, registration number 117672. It provides life assurance and pensions. Registered in England and Wales, company number 99064. Registered office: 80 Fenchurch Street, London, EC3M 4BY.</a:t>
            </a:r>
            <a:endParaRPr lang="en-GB" sz="849">
              <a:solidFill>
                <a:schemeClr val="bg1"/>
              </a:solidFill>
              <a:effectLst/>
              <a:latin typeface="Arial" panose="020B0604020202020204" pitchFamily="34" charset="0"/>
              <a:cs typeface="Arial" panose="020B0604020202020204" pitchFamily="34" charset="0"/>
            </a:endParaRPr>
          </a:p>
          <a:p>
            <a:pPr lvl="0"/>
            <a:endParaRPr lang="en-US" sz="849"/>
          </a:p>
        </p:txBody>
      </p:sp>
      <p:pic>
        <p:nvPicPr>
          <p:cNvPr id="3" name="Picture 2" descr="A white bird with a long beak&#10;&#10;AI-generated content may be incorrect.">
            <a:extLst>
              <a:ext uri="{FF2B5EF4-FFF2-40B4-BE49-F238E27FC236}">
                <a16:creationId xmlns:a16="http://schemas.microsoft.com/office/drawing/2014/main" id="{7E6AA319-46F3-E923-7357-FB0F3A4E2355}"/>
              </a:ext>
            </a:extLst>
          </p:cNvPr>
          <p:cNvPicPr>
            <a:picLocks noChangeAspect="1"/>
          </p:cNvPicPr>
          <p:nvPr userDrawn="1"/>
        </p:nvPicPr>
        <p:blipFill>
          <a:blip r:embed="rId2"/>
          <a:srcRect l="6528" t="10053" r="9861" b="12814"/>
          <a:stretch/>
        </p:blipFill>
        <p:spPr>
          <a:xfrm>
            <a:off x="332176" y="405701"/>
            <a:ext cx="1571952" cy="1261330"/>
          </a:xfrm>
          <a:prstGeom prst="rect">
            <a:avLst/>
          </a:prstGeom>
        </p:spPr>
      </p:pic>
      <p:sp>
        <p:nvSpPr>
          <p:cNvPr id="5" name="Footer Placeholder 4">
            <a:extLst>
              <a:ext uri="{FF2B5EF4-FFF2-40B4-BE49-F238E27FC236}">
                <a16:creationId xmlns:a16="http://schemas.microsoft.com/office/drawing/2014/main" id="{2E00E01D-0857-11EF-9991-CF703E619DEE}"/>
              </a:ext>
            </a:extLst>
          </p:cNvPr>
          <p:cNvSpPr>
            <a:spLocks noGrp="1"/>
          </p:cNvSpPr>
          <p:nvPr>
            <p:ph type="ftr" idx="11"/>
          </p:nvPr>
        </p:nvSpPr>
        <p:spPr/>
        <p:txBody>
          <a:bodyPr/>
          <a:lstStyle/>
          <a:p>
            <a:r>
              <a:rPr lang="en-GB"/>
              <a:t>Presentation title goes here</a:t>
            </a:r>
          </a:p>
        </p:txBody>
      </p:sp>
      <p:sp>
        <p:nvSpPr>
          <p:cNvPr id="6" name="Slide Number Placeholder 5">
            <a:extLst>
              <a:ext uri="{FF2B5EF4-FFF2-40B4-BE49-F238E27FC236}">
                <a16:creationId xmlns:a16="http://schemas.microsoft.com/office/drawing/2014/main" id="{333D6847-C533-C311-3785-C06BECA6680C}"/>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10" name="date">
            <a:extLst>
              <a:ext uri="{FF2B5EF4-FFF2-40B4-BE49-F238E27FC236}">
                <a16:creationId xmlns:a16="http://schemas.microsoft.com/office/drawing/2014/main" id="{05FBD334-8E35-D8F6-D0F2-2E8E404AF5F7}"/>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3856833857"/>
      </p:ext>
    </p:extLst>
  </p:cSld>
  <p:clrMapOvr>
    <a:masterClrMapping/>
  </p:clrMapOvr>
  <p:extLst>
    <p:ext uri="{DCECCB84-F9BA-43D5-87BE-67443E8EF086}">
      <p15:sldGuideLst xmlns:p15="http://schemas.microsoft.com/office/powerpoint/2012/main">
        <p15:guide id="1" orient="horz" pos="3562">
          <p15:clr>
            <a:srgbClr val="FBAE40"/>
          </p15:clr>
        </p15:guide>
        <p15:guide id="2" pos="631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_Title Slide"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5"/>
        <p:cNvGrpSpPr/>
        <p:nvPr/>
      </p:nvGrpSpPr>
      <p:grpSpPr>
        <a:xfrm>
          <a:off x="0" y="0"/>
          <a:ext cx="0" cy="0"/>
          <a:chOff x="0" y="0"/>
          <a:chExt cx="0" cy="0"/>
        </a:xfrm>
      </p:grpSpPr>
      <p:sp>
        <p:nvSpPr>
          <p:cNvPr id="19"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952C0EB7-2662-C444-888A-36B7664DC30E}" type="datetime1">
              <a:rPr lang="en-GB" smtClean="0"/>
              <a:t>13/11/2025</a:t>
            </a:fld>
            <a:endParaRPr lang="en-GB"/>
          </a:p>
        </p:txBody>
      </p:sp>
      <p:sp>
        <p:nvSpPr>
          <p:cNvPr id="20" name="speaker name"/>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
        <p:nvSpPr>
          <p:cNvPr id="9" name="Text Placeholder 8">
            <a:extLst>
              <a:ext uri="{FF2B5EF4-FFF2-40B4-BE49-F238E27FC236}">
                <a16:creationId xmlns:a16="http://schemas.microsoft.com/office/drawing/2014/main" id="{F58B67D5-9D91-410D-A67C-7CF44B916AAB}"/>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3" name="title">
            <a:extLst>
              <a:ext uri="{FF2B5EF4-FFF2-40B4-BE49-F238E27FC236}">
                <a16:creationId xmlns:a16="http://schemas.microsoft.com/office/drawing/2014/main" id="{50734BC4-CBF8-7E7E-18DC-B6E50F08F5A4}"/>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sub title">
            <a:extLst>
              <a:ext uri="{FF2B5EF4-FFF2-40B4-BE49-F238E27FC236}">
                <a16:creationId xmlns:a16="http://schemas.microsoft.com/office/drawing/2014/main" id="{BA574BA2-D460-C436-9C5B-37E764DCAD0D}"/>
              </a:ext>
            </a:extLst>
          </p:cNvPr>
          <p:cNvSpPr txBox="1">
            <a:spLocks noGrp="1"/>
          </p:cNvSpPr>
          <p:nvPr>
            <p:ph type="subTitle" idx="1"/>
          </p:nvPr>
        </p:nvSpPr>
        <p:spPr>
          <a:xfrm>
            <a:off x="436605" y="3526687"/>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 name="Picture 4" descr="A white bird with a long beak&#10;&#10;AI-generated content may be incorrect.">
            <a:extLst>
              <a:ext uri="{FF2B5EF4-FFF2-40B4-BE49-F238E27FC236}">
                <a16:creationId xmlns:a16="http://schemas.microsoft.com/office/drawing/2014/main" id="{BF4284CC-C691-C29D-E23C-87611F35AC5F}"/>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pic>
        <p:nvPicPr>
          <p:cNvPr id="2" name="Picture 1" descr="A white bird with a yellow beak and wings&#10;&#10;AI-generated content may be incorrect.">
            <a:extLst>
              <a:ext uri="{FF2B5EF4-FFF2-40B4-BE49-F238E27FC236}">
                <a16:creationId xmlns:a16="http://schemas.microsoft.com/office/drawing/2014/main" id="{29C5AB23-1C50-E85F-523F-3EB30213611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4353686" y="-265529"/>
            <a:ext cx="8552786" cy="4810985"/>
          </a:xfrm>
          <a:prstGeom prst="rect">
            <a:avLst/>
          </a:prstGeom>
        </p:spPr>
      </p:pic>
    </p:spTree>
    <p:extLst>
      <p:ext uri="{BB962C8B-B14F-4D97-AF65-F5344CB8AC3E}">
        <p14:creationId xmlns:p14="http://schemas.microsoft.com/office/powerpoint/2010/main" val="2365773754"/>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Title Slide" userDrawn="1">
  <p:cSld name="2_Title Slid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3"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A4A5DB4C-6BB6-3941-B530-BE7EB3C5D3AD}" type="datetime1">
              <a:rPr lang="en-GB" smtClean="0"/>
              <a:t>13/11/2025</a:t>
            </a:fld>
            <a:endParaRPr lang="en-GB"/>
          </a:p>
        </p:txBody>
      </p:sp>
      <p:sp>
        <p:nvSpPr>
          <p:cNvPr id="4" name="title">
            <a:extLst>
              <a:ext uri="{FF2B5EF4-FFF2-40B4-BE49-F238E27FC236}">
                <a16:creationId xmlns:a16="http://schemas.microsoft.com/office/drawing/2014/main" id="{AF3D1361-8D9F-6A81-2E1A-0A53E6A10732}"/>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subtitle">
            <a:extLst>
              <a:ext uri="{FF2B5EF4-FFF2-40B4-BE49-F238E27FC236}">
                <a16:creationId xmlns:a16="http://schemas.microsoft.com/office/drawing/2014/main" id="{FA403408-6E63-EDF1-99AC-92D7A4F332AA}"/>
              </a:ext>
            </a:extLst>
          </p:cNvPr>
          <p:cNvSpPr txBox="1">
            <a:spLocks noGrp="1"/>
          </p:cNvSpPr>
          <p:nvPr>
            <p:ph type="subTitle" idx="1"/>
          </p:nvPr>
        </p:nvSpPr>
        <p:spPr>
          <a:xfrm>
            <a:off x="436605" y="3525615"/>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 name="Picture 6" descr="A white bird with a long beak&#10;&#10;AI-generated content may be incorrect.">
            <a:extLst>
              <a:ext uri="{FF2B5EF4-FFF2-40B4-BE49-F238E27FC236}">
                <a16:creationId xmlns:a16="http://schemas.microsoft.com/office/drawing/2014/main" id="{F5CE946F-C3D8-4C2D-6A5F-51C6F1F15E2E}"/>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3" name="Text Placeholder 8">
            <a:extLst>
              <a:ext uri="{FF2B5EF4-FFF2-40B4-BE49-F238E27FC236}">
                <a16:creationId xmlns:a16="http://schemas.microsoft.com/office/drawing/2014/main" id="{92A21FD0-9F31-DA39-5C56-087AA1B6F3B1}"/>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2" name="speaker name">
            <a:extLst>
              <a:ext uri="{FF2B5EF4-FFF2-40B4-BE49-F238E27FC236}">
                <a16:creationId xmlns:a16="http://schemas.microsoft.com/office/drawing/2014/main" id="{37814392-EB98-A5A5-DE26-10A33144356C}"/>
              </a:ext>
            </a:extLst>
          </p:cNvPr>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Tree>
    <p:extLst>
      <p:ext uri="{BB962C8B-B14F-4D97-AF65-F5344CB8AC3E}">
        <p14:creationId xmlns:p14="http://schemas.microsoft.com/office/powerpoint/2010/main" val="1530563408"/>
      </p:ext>
    </p:extLst>
  </p:cSld>
  <p:clrMapOvr>
    <a:masterClrMapping/>
  </p:clrMapOvr>
  <p:extLst>
    <p:ext uri="{DCECCB84-F9BA-43D5-87BE-67443E8EF086}">
      <p15:sldGuideLst xmlns:p15="http://schemas.microsoft.com/office/powerpoint/2012/main">
        <p15:guide id="1" orient="horz" pos="3562">
          <p15:clr>
            <a:srgbClr val="FBAE40"/>
          </p15:clr>
        </p15:guide>
        <p15:guide id="2" pos="6333">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3_Title Slide"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84"/>
        <p:cNvGrpSpPr/>
        <p:nvPr/>
      </p:nvGrpSpPr>
      <p:grpSpPr>
        <a:xfrm>
          <a:off x="0" y="0"/>
          <a:ext cx="0" cy="0"/>
          <a:chOff x="0" y="0"/>
          <a:chExt cx="0" cy="0"/>
        </a:xfrm>
      </p:grpSpPr>
      <p:sp>
        <p:nvSpPr>
          <p:cNvPr id="187"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DFBF7252-4488-8B4B-B459-7C897B947D83}" type="datetime1">
              <a:rPr lang="en-GB" smtClean="0"/>
              <a:t>13/11/2025</a:t>
            </a:fld>
            <a:endParaRPr lang="en-GB"/>
          </a:p>
        </p:txBody>
      </p:sp>
      <p:sp>
        <p:nvSpPr>
          <p:cNvPr id="3" name="title">
            <a:extLst>
              <a:ext uri="{FF2B5EF4-FFF2-40B4-BE49-F238E27FC236}">
                <a16:creationId xmlns:a16="http://schemas.microsoft.com/office/drawing/2014/main" id="{E32FA61D-ED64-4483-EF40-8111FBDBAE7A}"/>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subtitle">
            <a:extLst>
              <a:ext uri="{FF2B5EF4-FFF2-40B4-BE49-F238E27FC236}">
                <a16:creationId xmlns:a16="http://schemas.microsoft.com/office/drawing/2014/main" id="{EE6EBF1D-0974-9431-60CD-D612672D2D9E}"/>
              </a:ext>
            </a:extLst>
          </p:cNvPr>
          <p:cNvSpPr txBox="1">
            <a:spLocks noGrp="1"/>
          </p:cNvSpPr>
          <p:nvPr>
            <p:ph type="subTitle" idx="1"/>
          </p:nvPr>
        </p:nvSpPr>
        <p:spPr>
          <a:xfrm>
            <a:off x="436605" y="3525615"/>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9" name="Picture 8" descr="A white bird with a long beak&#10;&#10;AI-generated content may be incorrect.">
            <a:extLst>
              <a:ext uri="{FF2B5EF4-FFF2-40B4-BE49-F238E27FC236}">
                <a16:creationId xmlns:a16="http://schemas.microsoft.com/office/drawing/2014/main" id="{06CE2964-5961-8020-66F8-98F1E7B10BD0}"/>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4" name="Text Placeholder 8">
            <a:extLst>
              <a:ext uri="{FF2B5EF4-FFF2-40B4-BE49-F238E27FC236}">
                <a16:creationId xmlns:a16="http://schemas.microsoft.com/office/drawing/2014/main" id="{A972FCAF-FDA1-E794-EBB7-67DD11CE4382}"/>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2" name="speaker name">
            <a:extLst>
              <a:ext uri="{FF2B5EF4-FFF2-40B4-BE49-F238E27FC236}">
                <a16:creationId xmlns:a16="http://schemas.microsoft.com/office/drawing/2014/main" id="{47D061AE-FC13-E743-DED5-24BC316C2EFD}"/>
              </a:ext>
            </a:extLst>
          </p:cNvPr>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Tree>
    <p:extLst>
      <p:ext uri="{BB962C8B-B14F-4D97-AF65-F5344CB8AC3E}">
        <p14:creationId xmlns:p14="http://schemas.microsoft.com/office/powerpoint/2010/main" val="3935597009"/>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3_Title Slide" preserve="1" userDrawn="1">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84"/>
        <p:cNvGrpSpPr/>
        <p:nvPr/>
      </p:nvGrpSpPr>
      <p:grpSpPr>
        <a:xfrm>
          <a:off x="0" y="0"/>
          <a:ext cx="0" cy="0"/>
          <a:chOff x="0" y="0"/>
          <a:chExt cx="0" cy="0"/>
        </a:xfrm>
      </p:grpSpPr>
      <p:sp>
        <p:nvSpPr>
          <p:cNvPr id="187"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C1C44C38-0D12-FA4B-B573-0D56C26E3AFD}" type="datetime1">
              <a:rPr lang="en-GB" smtClean="0"/>
              <a:t>13/11/2025</a:t>
            </a:fld>
            <a:endParaRPr lang="en-GB"/>
          </a:p>
        </p:txBody>
      </p:sp>
      <p:sp>
        <p:nvSpPr>
          <p:cNvPr id="6" name="heading">
            <a:extLst>
              <a:ext uri="{FF2B5EF4-FFF2-40B4-BE49-F238E27FC236}">
                <a16:creationId xmlns:a16="http://schemas.microsoft.com/office/drawing/2014/main" id="{FD1EBD70-F985-AA44-F4D2-DC68638D9864}"/>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subtitle">
            <a:extLst>
              <a:ext uri="{FF2B5EF4-FFF2-40B4-BE49-F238E27FC236}">
                <a16:creationId xmlns:a16="http://schemas.microsoft.com/office/drawing/2014/main" id="{583ED674-CB66-402D-0404-71C007230A89}"/>
              </a:ext>
            </a:extLst>
          </p:cNvPr>
          <p:cNvSpPr txBox="1">
            <a:spLocks noGrp="1"/>
          </p:cNvSpPr>
          <p:nvPr>
            <p:ph type="subTitle" idx="1"/>
          </p:nvPr>
        </p:nvSpPr>
        <p:spPr>
          <a:xfrm>
            <a:off x="436605" y="3525615"/>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9" name="Picture 8" descr="A white bird with a long beak&#10;&#10;AI-generated content may be incorrect.">
            <a:extLst>
              <a:ext uri="{FF2B5EF4-FFF2-40B4-BE49-F238E27FC236}">
                <a16:creationId xmlns:a16="http://schemas.microsoft.com/office/drawing/2014/main" id="{DE4C247E-372B-CFE6-FD25-B0753CB34377}"/>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3" name="Text Placeholder 8">
            <a:extLst>
              <a:ext uri="{FF2B5EF4-FFF2-40B4-BE49-F238E27FC236}">
                <a16:creationId xmlns:a16="http://schemas.microsoft.com/office/drawing/2014/main" id="{C1D6832E-DC84-77F1-8E95-1EA8E36522A7}"/>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2" name="speaker name">
            <a:extLst>
              <a:ext uri="{FF2B5EF4-FFF2-40B4-BE49-F238E27FC236}">
                <a16:creationId xmlns:a16="http://schemas.microsoft.com/office/drawing/2014/main" id="{19A6172D-C752-E015-3328-764A18ABA45F}"/>
              </a:ext>
            </a:extLst>
          </p:cNvPr>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Tree>
    <p:extLst>
      <p:ext uri="{BB962C8B-B14F-4D97-AF65-F5344CB8AC3E}">
        <p14:creationId xmlns:p14="http://schemas.microsoft.com/office/powerpoint/2010/main" val="2603449102"/>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135D4A-EA49-BEE2-40DE-8454B8FE70B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CE50BA-14EC-DFE9-8E44-22EC96D864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A47C01-8A31-A69A-A40B-09A7B2938653}"/>
              </a:ext>
            </a:extLst>
          </p:cNvPr>
          <p:cNvSpPr>
            <a:spLocks noGrp="1"/>
          </p:cNvSpPr>
          <p:nvPr>
            <p:ph type="dt" sz="half" idx="10"/>
          </p:nvPr>
        </p:nvSpPr>
        <p:spPr/>
        <p:txBody>
          <a:bodyPr/>
          <a:lstStyle/>
          <a:p>
            <a:fld id="{576CE90A-6279-4515-ADE6-14A9C63688BA}" type="datetimeFigureOut">
              <a:rPr lang="en-GB" smtClean="0"/>
              <a:t>13/11/2025</a:t>
            </a:fld>
            <a:endParaRPr lang="en-GB"/>
          </a:p>
        </p:txBody>
      </p:sp>
      <p:sp>
        <p:nvSpPr>
          <p:cNvPr id="5" name="Footer Placeholder 4">
            <a:extLst>
              <a:ext uri="{FF2B5EF4-FFF2-40B4-BE49-F238E27FC236}">
                <a16:creationId xmlns:a16="http://schemas.microsoft.com/office/drawing/2014/main" id="{061A0F32-EE2D-1EB7-201F-B53006D23B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F8207C-11D8-5FC8-90AD-5E9E998E73F1}"/>
              </a:ext>
            </a:extLst>
          </p:cNvPr>
          <p:cNvSpPr>
            <a:spLocks noGrp="1"/>
          </p:cNvSpPr>
          <p:nvPr>
            <p:ph type="sldNum" sz="quarter" idx="12"/>
          </p:nvPr>
        </p:nvSpPr>
        <p:spPr/>
        <p:txBody>
          <a:bodyPr/>
          <a:lstStyle/>
          <a:p>
            <a:fld id="{17DAED74-850E-4BB6-A4D4-FACE95100F0D}" type="slidenum">
              <a:rPr lang="en-GB" smtClean="0"/>
              <a:t>‹#›</a:t>
            </a:fld>
            <a:endParaRPr lang="en-GB"/>
          </a:p>
        </p:txBody>
      </p:sp>
    </p:spTree>
    <p:extLst>
      <p:ext uri="{BB962C8B-B14F-4D97-AF65-F5344CB8AC3E}">
        <p14:creationId xmlns:p14="http://schemas.microsoft.com/office/powerpoint/2010/main" val="32805678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3_Title Slide" preserve="1" userDrawn="1">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84"/>
        <p:cNvGrpSpPr/>
        <p:nvPr/>
      </p:nvGrpSpPr>
      <p:grpSpPr>
        <a:xfrm>
          <a:off x="0" y="0"/>
          <a:ext cx="0" cy="0"/>
          <a:chOff x="0" y="0"/>
          <a:chExt cx="0" cy="0"/>
        </a:xfrm>
      </p:grpSpPr>
      <p:sp>
        <p:nvSpPr>
          <p:cNvPr id="187"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CE4D1C0D-768A-6B4A-9E00-65C8D0CB6069}" type="datetime1">
              <a:rPr lang="en-GB" smtClean="0"/>
              <a:t>13/11/2025</a:t>
            </a:fld>
            <a:endParaRPr lang="en-GB"/>
          </a:p>
        </p:txBody>
      </p:sp>
      <p:sp>
        <p:nvSpPr>
          <p:cNvPr id="6" name="title">
            <a:extLst>
              <a:ext uri="{FF2B5EF4-FFF2-40B4-BE49-F238E27FC236}">
                <a16:creationId xmlns:a16="http://schemas.microsoft.com/office/drawing/2014/main" id="{57EAE6B9-CC1C-620F-0F71-5B44D1E5A534}"/>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subtitle">
            <a:extLst>
              <a:ext uri="{FF2B5EF4-FFF2-40B4-BE49-F238E27FC236}">
                <a16:creationId xmlns:a16="http://schemas.microsoft.com/office/drawing/2014/main" id="{07926C61-3D98-2312-BFC5-9A3C2144E626}"/>
              </a:ext>
            </a:extLst>
          </p:cNvPr>
          <p:cNvSpPr txBox="1">
            <a:spLocks noGrp="1"/>
          </p:cNvSpPr>
          <p:nvPr>
            <p:ph type="subTitle" idx="1"/>
          </p:nvPr>
        </p:nvSpPr>
        <p:spPr>
          <a:xfrm>
            <a:off x="436605" y="3525615"/>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9" name="Picture 8" descr="A white bird with a long beak&#10;&#10;AI-generated content may be incorrect.">
            <a:extLst>
              <a:ext uri="{FF2B5EF4-FFF2-40B4-BE49-F238E27FC236}">
                <a16:creationId xmlns:a16="http://schemas.microsoft.com/office/drawing/2014/main" id="{FA41343A-BA9D-2AF9-5675-C0029FE7A902}"/>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3" name="Text Placeholder 8">
            <a:extLst>
              <a:ext uri="{FF2B5EF4-FFF2-40B4-BE49-F238E27FC236}">
                <a16:creationId xmlns:a16="http://schemas.microsoft.com/office/drawing/2014/main" id="{E4CA5DD5-5E01-D812-A179-47FA493DA403}"/>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2" name="speaker name">
            <a:extLst>
              <a:ext uri="{FF2B5EF4-FFF2-40B4-BE49-F238E27FC236}">
                <a16:creationId xmlns:a16="http://schemas.microsoft.com/office/drawing/2014/main" id="{51E0972C-9118-7D45-FDBC-6D6FBAFC2C2A}"/>
              </a:ext>
            </a:extLst>
          </p:cNvPr>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Tree>
    <p:extLst>
      <p:ext uri="{BB962C8B-B14F-4D97-AF65-F5344CB8AC3E}">
        <p14:creationId xmlns:p14="http://schemas.microsoft.com/office/powerpoint/2010/main" val="761689464"/>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Slide - Purple Bg" preserve="1">
  <p:cSld name="Divider Slide - Purple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56"/>
        <p:cNvGrpSpPr/>
        <p:nvPr/>
      </p:nvGrpSpPr>
      <p:grpSpPr>
        <a:xfrm>
          <a:off x="0" y="0"/>
          <a:ext cx="0" cy="0"/>
          <a:chOff x="0" y="0"/>
          <a:chExt cx="0" cy="0"/>
        </a:xfrm>
      </p:grpSpPr>
      <p:sp>
        <p:nvSpPr>
          <p:cNvPr id="57" name="title"/>
          <p:cNvSpPr txBox="1">
            <a:spLocks noGrp="1"/>
          </p:cNvSpPr>
          <p:nvPr>
            <p:ph type="ctrTitle"/>
          </p:nvPr>
        </p:nvSpPr>
        <p:spPr>
          <a:xfrm>
            <a:off x="436640" y="2183043"/>
            <a:ext cx="11315507"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1" descr="A white bird with a long beak&#10;&#10;AI-generated content may be incorrect.">
            <a:extLst>
              <a:ext uri="{FF2B5EF4-FFF2-40B4-BE49-F238E27FC236}">
                <a16:creationId xmlns:a16="http://schemas.microsoft.com/office/drawing/2014/main" id="{4095F192-6645-889B-C749-376F626F8845}"/>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10" name="Slide Number Placeholder 9">
            <a:extLst>
              <a:ext uri="{FF2B5EF4-FFF2-40B4-BE49-F238E27FC236}">
                <a16:creationId xmlns:a16="http://schemas.microsoft.com/office/drawing/2014/main" id="{D01C1169-2B83-8050-F81C-5B3B882687A6}"/>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F4C16D44-AE3C-DB7F-C11F-279D97D83F33}"/>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pic>
        <p:nvPicPr>
          <p:cNvPr id="4" name="Picture 3" descr="A white bird with a long beak&#10;&#10;AI-generated content may be incorrect.">
            <a:extLst>
              <a:ext uri="{FF2B5EF4-FFF2-40B4-BE49-F238E27FC236}">
                <a16:creationId xmlns:a16="http://schemas.microsoft.com/office/drawing/2014/main" id="{FADA08B9-4696-B93F-089E-434B230016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50083" y="1611290"/>
            <a:ext cx="9792219" cy="5507506"/>
          </a:xfrm>
          <a:prstGeom prst="rect">
            <a:avLst/>
          </a:prstGeom>
        </p:spPr>
      </p:pic>
    </p:spTree>
    <p:extLst>
      <p:ext uri="{BB962C8B-B14F-4D97-AF65-F5344CB8AC3E}">
        <p14:creationId xmlns:p14="http://schemas.microsoft.com/office/powerpoint/2010/main" val="32505356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Slide - 3D World Bg" preserve="1">
  <p:cSld name="Divider Slide - 3D World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61"/>
        <p:cNvGrpSpPr/>
        <p:nvPr/>
      </p:nvGrpSpPr>
      <p:grpSpPr>
        <a:xfrm>
          <a:off x="0" y="0"/>
          <a:ext cx="0" cy="0"/>
          <a:chOff x="0" y="0"/>
          <a:chExt cx="0" cy="0"/>
        </a:xfrm>
      </p:grpSpPr>
      <p:sp>
        <p:nvSpPr>
          <p:cNvPr id="62" name="title"/>
          <p:cNvSpPr txBox="1">
            <a:spLocks noGrp="1"/>
          </p:cNvSpPr>
          <p:nvPr>
            <p:ph type="ctrTitle"/>
          </p:nvPr>
        </p:nvSpPr>
        <p:spPr>
          <a:xfrm>
            <a:off x="436639"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1" descr="A white bird with a long beak&#10;&#10;AI-generated content may be incorrect.">
            <a:extLst>
              <a:ext uri="{FF2B5EF4-FFF2-40B4-BE49-F238E27FC236}">
                <a16:creationId xmlns:a16="http://schemas.microsoft.com/office/drawing/2014/main" id="{EA424337-F142-0940-6166-EFFB9E101D0A}"/>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9" name="Slide Number Placeholder 8">
            <a:extLst>
              <a:ext uri="{FF2B5EF4-FFF2-40B4-BE49-F238E27FC236}">
                <a16:creationId xmlns:a16="http://schemas.microsoft.com/office/drawing/2014/main" id="{092E7921-1DB2-0788-5046-A3A8C3115EA5}"/>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52732758-E621-B920-EAC8-57D425261CA7}"/>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74021434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_Divider Slide - 3D World Bg">
  <p:cSld name="1_Divider Slide - 3D World Bg">
    <p:bg>
      <p:bgPr>
        <a:blipFill>
          <a:blip r:embed="rId2">
            <a:alphaModFix/>
          </a:blip>
          <a:stretch>
            <a:fillRect/>
          </a:stretch>
        </a:blipFill>
        <a:effectLst/>
      </p:bgPr>
    </p:bg>
    <p:spTree>
      <p:nvGrpSpPr>
        <p:cNvPr id="1" name="Shape 191"/>
        <p:cNvGrpSpPr/>
        <p:nvPr/>
      </p:nvGrpSpPr>
      <p:grpSpPr>
        <a:xfrm>
          <a:off x="0" y="0"/>
          <a:ext cx="0" cy="0"/>
          <a:chOff x="0" y="0"/>
          <a:chExt cx="0" cy="0"/>
        </a:xfrm>
      </p:grpSpPr>
      <p:sp>
        <p:nvSpPr>
          <p:cNvPr id="192" name="title"/>
          <p:cNvSpPr txBox="1">
            <a:spLocks noGrp="1"/>
          </p:cNvSpPr>
          <p:nvPr>
            <p:ph type="ctrTitle"/>
          </p:nvPr>
        </p:nvSpPr>
        <p:spPr>
          <a:xfrm>
            <a:off x="436640" y="2183043"/>
            <a:ext cx="5658879"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1" descr="A white bird with a long beak&#10;&#10;AI-generated content may be incorrect.">
            <a:extLst>
              <a:ext uri="{FF2B5EF4-FFF2-40B4-BE49-F238E27FC236}">
                <a16:creationId xmlns:a16="http://schemas.microsoft.com/office/drawing/2014/main" id="{B32DB8B6-6D4E-71CE-BCC5-2836899F1CF5}"/>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9" name="Slide Number Placeholder 8">
            <a:extLst>
              <a:ext uri="{FF2B5EF4-FFF2-40B4-BE49-F238E27FC236}">
                <a16:creationId xmlns:a16="http://schemas.microsoft.com/office/drawing/2014/main" id="{FEE3BBE0-06BF-1610-BAA7-85C61944A92A}"/>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BE5639AC-8837-D242-CF37-2A91DDB6BC38}"/>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29869208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_Divider Slide - 3D World Bg">
  <p:cSld name="2_Divider Slide - 3D World Bg">
    <p:bg>
      <p:bgPr>
        <a:blipFill>
          <a:blip r:embed="rId2">
            <a:alphaModFix/>
          </a:blip>
          <a:stretch>
            <a:fillRect/>
          </a:stretch>
        </a:blipFill>
        <a:effectLst/>
      </p:bgPr>
    </p:bg>
    <p:spTree>
      <p:nvGrpSpPr>
        <p:cNvPr id="1" name="Shape 196"/>
        <p:cNvGrpSpPr/>
        <p:nvPr/>
      </p:nvGrpSpPr>
      <p:grpSpPr>
        <a:xfrm>
          <a:off x="0" y="0"/>
          <a:ext cx="0" cy="0"/>
          <a:chOff x="0" y="0"/>
          <a:chExt cx="0" cy="0"/>
        </a:xfrm>
      </p:grpSpPr>
      <p:sp>
        <p:nvSpPr>
          <p:cNvPr id="197" name="title"/>
          <p:cNvSpPr txBox="1">
            <a:spLocks noGrp="1"/>
          </p:cNvSpPr>
          <p:nvPr>
            <p:ph type="ctrTitle"/>
          </p:nvPr>
        </p:nvSpPr>
        <p:spPr>
          <a:xfrm>
            <a:off x="436639"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1" descr="A white bird with a long beak&#10;&#10;AI-generated content may be incorrect.">
            <a:extLst>
              <a:ext uri="{FF2B5EF4-FFF2-40B4-BE49-F238E27FC236}">
                <a16:creationId xmlns:a16="http://schemas.microsoft.com/office/drawing/2014/main" id="{C7C2D3A9-C9B5-758D-0F08-BFCB57DBDC93}"/>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6" name="Slide Number Placeholder 5">
            <a:extLst>
              <a:ext uri="{FF2B5EF4-FFF2-40B4-BE49-F238E27FC236}">
                <a16:creationId xmlns:a16="http://schemas.microsoft.com/office/drawing/2014/main" id="{12DAF2F6-6661-369B-7386-1C32998F058B}"/>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6DCB54B2-B1B0-A9BC-B510-0B805F8057C6}"/>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75891758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4_Divider Slide - 3D World Bg" userDrawn="1">
  <p:cSld name="4_Divider Slide - 3D World Bg">
    <p:bg>
      <p:bgPr>
        <a:blipFill dpi="0" rotWithShape="1">
          <a:blip r:embed="rId2">
            <a:lum/>
          </a:blip>
          <a:srcRect/>
          <a:stretch>
            <a:fillRect/>
          </a:stretch>
        </a:blipFill>
        <a:effectLst/>
      </p:bgPr>
    </p:bg>
    <p:spTree>
      <p:nvGrpSpPr>
        <p:cNvPr id="1" name="Shape 206"/>
        <p:cNvGrpSpPr/>
        <p:nvPr/>
      </p:nvGrpSpPr>
      <p:grpSpPr>
        <a:xfrm>
          <a:off x="0" y="0"/>
          <a:ext cx="0" cy="0"/>
          <a:chOff x="0" y="0"/>
          <a:chExt cx="0" cy="0"/>
        </a:xfrm>
      </p:grpSpPr>
      <p:pic>
        <p:nvPicPr>
          <p:cNvPr id="7" name="Picture 6" descr="A purple wall with a lamp and a table&#10;&#10;AI-generated content may be incorrect.">
            <a:extLst>
              <a:ext uri="{FF2B5EF4-FFF2-40B4-BE49-F238E27FC236}">
                <a16:creationId xmlns:a16="http://schemas.microsoft.com/office/drawing/2014/main" id="{32D4D8D6-5F10-60C7-4AF9-F92F137F7C9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302898" cy="6858000"/>
          </a:xfrm>
          <a:prstGeom prst="rect">
            <a:avLst/>
          </a:prstGeom>
        </p:spPr>
      </p:pic>
      <p:sp>
        <p:nvSpPr>
          <p:cNvPr id="9" name="title">
            <a:extLst>
              <a:ext uri="{FF2B5EF4-FFF2-40B4-BE49-F238E27FC236}">
                <a16:creationId xmlns:a16="http://schemas.microsoft.com/office/drawing/2014/main" id="{83FD01D1-8250-E81E-F04A-7051BC86F1E1}"/>
              </a:ext>
            </a:extLst>
          </p:cNvPr>
          <p:cNvSpPr txBox="1">
            <a:spLocks noGrp="1"/>
          </p:cNvSpPr>
          <p:nvPr>
            <p:ph type="ctrTitle"/>
          </p:nvPr>
        </p:nvSpPr>
        <p:spPr>
          <a:xfrm>
            <a:off x="436639"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1" descr="A white bird with a long beak&#10;&#10;AI-generated content may be incorrect.">
            <a:extLst>
              <a:ext uri="{FF2B5EF4-FFF2-40B4-BE49-F238E27FC236}">
                <a16:creationId xmlns:a16="http://schemas.microsoft.com/office/drawing/2014/main" id="{8C55C8FF-5182-E7AF-F97D-D20F41ABD0E2}"/>
              </a:ext>
            </a:extLst>
          </p:cNvPr>
          <p:cNvPicPr>
            <a:picLocks noChangeAspect="1"/>
          </p:cNvPicPr>
          <p:nvPr userDrawn="1"/>
        </p:nvPicPr>
        <p:blipFill>
          <a:blip r:embed="rId4"/>
          <a:srcRect l="6528" t="10053" r="9861" b="12814"/>
          <a:stretch/>
        </p:blipFill>
        <p:spPr>
          <a:xfrm>
            <a:off x="332176" y="405701"/>
            <a:ext cx="1571952" cy="1261330"/>
          </a:xfrm>
          <a:prstGeom prst="rect">
            <a:avLst/>
          </a:prstGeom>
        </p:spPr>
      </p:pic>
      <p:sp>
        <p:nvSpPr>
          <p:cNvPr id="6" name="Slide Number Placeholder 5">
            <a:extLst>
              <a:ext uri="{FF2B5EF4-FFF2-40B4-BE49-F238E27FC236}">
                <a16:creationId xmlns:a16="http://schemas.microsoft.com/office/drawing/2014/main" id="{49374A00-48C9-4A25-8E97-7517AC00A3CB}"/>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7F3DB0EB-E54A-6065-8090-0A5389E7CCF2}"/>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4227901255"/>
      </p:ext>
    </p:extLst>
  </p:cSld>
  <p:clrMapOvr>
    <a:masterClrMapping/>
  </p:clrMapOvr>
  <p:extLst>
    <p:ext uri="{DCECCB84-F9BA-43D5-87BE-67443E8EF086}">
      <p15:sldGuideLst xmlns:p15="http://schemas.microsoft.com/office/powerpoint/2012/main">
        <p15:guide id="2" pos="633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5_Divider Slide - 3D World Bg" preserve="1">
  <p:cSld name="5_Divider Slide - 3D World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211"/>
        <p:cNvGrpSpPr/>
        <p:nvPr/>
      </p:nvGrpSpPr>
      <p:grpSpPr>
        <a:xfrm>
          <a:off x="0" y="0"/>
          <a:ext cx="0" cy="0"/>
          <a:chOff x="0" y="0"/>
          <a:chExt cx="0" cy="0"/>
        </a:xfrm>
      </p:grpSpPr>
      <p:sp>
        <p:nvSpPr>
          <p:cNvPr id="212" name="title"/>
          <p:cNvSpPr txBox="1">
            <a:spLocks noGrp="1"/>
          </p:cNvSpPr>
          <p:nvPr>
            <p:ph type="ctrTitle"/>
          </p:nvPr>
        </p:nvSpPr>
        <p:spPr>
          <a:xfrm>
            <a:off x="436605"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 name="Picture 2" descr="A white bird with a long beak&#10;&#10;AI-generated content may be incorrect.">
            <a:extLst>
              <a:ext uri="{FF2B5EF4-FFF2-40B4-BE49-F238E27FC236}">
                <a16:creationId xmlns:a16="http://schemas.microsoft.com/office/drawing/2014/main" id="{7F346086-221D-2875-24EA-665AD0290464}"/>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11" name="Slide Number Placeholder 10">
            <a:extLst>
              <a:ext uri="{FF2B5EF4-FFF2-40B4-BE49-F238E27FC236}">
                <a16:creationId xmlns:a16="http://schemas.microsoft.com/office/drawing/2014/main" id="{AE5733B2-DC67-9474-A6AC-8BA47853B134}"/>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2" name="date">
            <a:extLst>
              <a:ext uri="{FF2B5EF4-FFF2-40B4-BE49-F238E27FC236}">
                <a16:creationId xmlns:a16="http://schemas.microsoft.com/office/drawing/2014/main" id="{685B0F69-5740-918A-F52E-A936E5997451}"/>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42266036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07"/>
        <p:cNvGrpSpPr/>
        <p:nvPr/>
      </p:nvGrpSpPr>
      <p:grpSpPr>
        <a:xfrm>
          <a:off x="0" y="0"/>
          <a:ext cx="0" cy="0"/>
          <a:chOff x="0" y="0"/>
          <a:chExt cx="0" cy="0"/>
        </a:xfrm>
      </p:grpSpPr>
      <p:sp>
        <p:nvSpPr>
          <p:cNvPr id="18" name="Footer Placeholder 17">
            <a:extLst>
              <a:ext uri="{FF2B5EF4-FFF2-40B4-BE49-F238E27FC236}">
                <a16:creationId xmlns:a16="http://schemas.microsoft.com/office/drawing/2014/main" id="{1A9B61AA-8DFB-E1D9-22BA-43D79101E6E7}"/>
              </a:ext>
            </a:extLst>
          </p:cNvPr>
          <p:cNvSpPr>
            <a:spLocks noGrp="1"/>
          </p:cNvSpPr>
          <p:nvPr>
            <p:ph type="ftr" idx="11"/>
          </p:nvPr>
        </p:nvSpPr>
        <p:spPr/>
        <p:txBody>
          <a:bodyPr/>
          <a:lstStyle/>
          <a:p>
            <a:r>
              <a:rPr lang="en-GB"/>
              <a:t>Presentation title goes here</a:t>
            </a:r>
          </a:p>
        </p:txBody>
      </p:sp>
      <p:sp>
        <p:nvSpPr>
          <p:cNvPr id="19" name="Slide Number Placeholder 18">
            <a:extLst>
              <a:ext uri="{FF2B5EF4-FFF2-40B4-BE49-F238E27FC236}">
                <a16:creationId xmlns:a16="http://schemas.microsoft.com/office/drawing/2014/main" id="{3CBA2FC6-364C-6474-7CD5-1F1D35FD4CB7}"/>
              </a:ext>
            </a:extLst>
          </p:cNvPr>
          <p:cNvSpPr>
            <a:spLocks noGrp="1"/>
          </p:cNvSpPr>
          <p:nvPr>
            <p:ph type="sldNum" idx="12"/>
          </p:nvPr>
        </p:nvSpPr>
        <p:spPr/>
        <p:txBody>
          <a:bodyPr/>
          <a:lstStyle/>
          <a:p>
            <a:fld id="{00000000-1234-1234-1234-123412341234}" type="slidenum">
              <a:rPr lang="en-GB" smtClean="0"/>
              <a:pPr/>
              <a:t>‹#›</a:t>
            </a:fld>
            <a:endParaRPr lang="en-GB"/>
          </a:p>
        </p:txBody>
      </p:sp>
      <p:pic>
        <p:nvPicPr>
          <p:cNvPr id="3" name="Picture 2" descr="A white bird with a long beak&#10;&#10;AI-generated content may be incorrect.">
            <a:extLst>
              <a:ext uri="{FF2B5EF4-FFF2-40B4-BE49-F238E27FC236}">
                <a16:creationId xmlns:a16="http://schemas.microsoft.com/office/drawing/2014/main" id="{A2B9D323-927F-48FC-898B-A3E81A4B3BD9}"/>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4" name="subheading">
            <a:extLst>
              <a:ext uri="{FF2B5EF4-FFF2-40B4-BE49-F238E27FC236}">
                <a16:creationId xmlns:a16="http://schemas.microsoft.com/office/drawing/2014/main" id="{394F58D6-5C28-6E8C-0CFD-C288C25D01F8}"/>
              </a:ext>
            </a:extLst>
          </p:cNvPr>
          <p:cNvSpPr txBox="1">
            <a:spLocks noGrp="1"/>
          </p:cNvSpPr>
          <p:nvPr>
            <p:ph type="body" idx="13"/>
          </p:nvPr>
        </p:nvSpPr>
        <p:spPr>
          <a:xfrm>
            <a:off x="436605" y="2597259"/>
            <a:ext cx="5527503"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5" name="contents">
            <a:extLst>
              <a:ext uri="{FF2B5EF4-FFF2-40B4-BE49-F238E27FC236}">
                <a16:creationId xmlns:a16="http://schemas.microsoft.com/office/drawing/2014/main" id="{C97FA6C1-AEE2-357F-5566-C5442AF0536E}"/>
              </a:ext>
            </a:extLst>
          </p:cNvPr>
          <p:cNvSpPr txBox="1">
            <a:spLocks noGrp="1"/>
          </p:cNvSpPr>
          <p:nvPr>
            <p:ph type="body" idx="14" hasCustomPrompt="1"/>
          </p:nvPr>
        </p:nvSpPr>
        <p:spPr>
          <a:xfrm>
            <a:off x="436605" y="3180694"/>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01. Name of section</a:t>
            </a:r>
            <a:endParaRPr/>
          </a:p>
        </p:txBody>
      </p:sp>
      <p:sp>
        <p:nvSpPr>
          <p:cNvPr id="6" name="contents">
            <a:extLst>
              <a:ext uri="{FF2B5EF4-FFF2-40B4-BE49-F238E27FC236}">
                <a16:creationId xmlns:a16="http://schemas.microsoft.com/office/drawing/2014/main" id="{6CF9B7FE-6A93-854C-D792-56B8655104AB}"/>
              </a:ext>
            </a:extLst>
          </p:cNvPr>
          <p:cNvSpPr txBox="1">
            <a:spLocks noGrp="1"/>
          </p:cNvSpPr>
          <p:nvPr>
            <p:ph type="body" idx="15" hasCustomPrompt="1"/>
          </p:nvPr>
        </p:nvSpPr>
        <p:spPr>
          <a:xfrm>
            <a:off x="436605" y="3761196"/>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02. Name of section</a:t>
            </a:r>
            <a:endParaRPr/>
          </a:p>
        </p:txBody>
      </p:sp>
      <p:sp>
        <p:nvSpPr>
          <p:cNvPr id="11" name="contents">
            <a:extLst>
              <a:ext uri="{FF2B5EF4-FFF2-40B4-BE49-F238E27FC236}">
                <a16:creationId xmlns:a16="http://schemas.microsoft.com/office/drawing/2014/main" id="{C22EFCE2-83E1-0A58-ACDD-A1F6AE5DC2E1}"/>
              </a:ext>
            </a:extLst>
          </p:cNvPr>
          <p:cNvSpPr txBox="1">
            <a:spLocks noGrp="1"/>
          </p:cNvSpPr>
          <p:nvPr>
            <p:ph type="body" idx="16" hasCustomPrompt="1"/>
          </p:nvPr>
        </p:nvSpPr>
        <p:spPr>
          <a:xfrm>
            <a:off x="436605" y="4341698"/>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03. Name of section</a:t>
            </a:r>
            <a:endParaRPr/>
          </a:p>
        </p:txBody>
      </p:sp>
      <p:sp>
        <p:nvSpPr>
          <p:cNvPr id="12" name="contents">
            <a:extLst>
              <a:ext uri="{FF2B5EF4-FFF2-40B4-BE49-F238E27FC236}">
                <a16:creationId xmlns:a16="http://schemas.microsoft.com/office/drawing/2014/main" id="{9D980C4D-12D7-342D-B87C-58E4A9F091E0}"/>
              </a:ext>
            </a:extLst>
          </p:cNvPr>
          <p:cNvSpPr txBox="1">
            <a:spLocks noGrp="1"/>
          </p:cNvSpPr>
          <p:nvPr>
            <p:ph type="body" idx="17" hasCustomPrompt="1"/>
          </p:nvPr>
        </p:nvSpPr>
        <p:spPr>
          <a:xfrm>
            <a:off x="436605" y="4922200"/>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04. Name of section</a:t>
            </a:r>
            <a:endParaRPr/>
          </a:p>
        </p:txBody>
      </p:sp>
      <p:sp>
        <p:nvSpPr>
          <p:cNvPr id="13" name="Title">
            <a:extLst>
              <a:ext uri="{FF2B5EF4-FFF2-40B4-BE49-F238E27FC236}">
                <a16:creationId xmlns:a16="http://schemas.microsoft.com/office/drawing/2014/main" id="{D46ADE17-6773-FEF8-A6FA-20118EF3BDA9}"/>
              </a:ext>
            </a:extLst>
          </p:cNvPr>
          <p:cNvSpPr txBox="1">
            <a:spLocks noGrp="1"/>
          </p:cNvSpPr>
          <p:nvPr>
            <p:ph type="title"/>
          </p:nvPr>
        </p:nvSpPr>
        <p:spPr>
          <a:xfrm>
            <a:off x="436605" y="2183043"/>
            <a:ext cx="5528365"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date">
            <a:extLst>
              <a:ext uri="{FF2B5EF4-FFF2-40B4-BE49-F238E27FC236}">
                <a16:creationId xmlns:a16="http://schemas.microsoft.com/office/drawing/2014/main" id="{3B392BE6-9158-D6CE-265A-B74E6D0D7BB3}"/>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2552379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bg>
      <p:bgPr>
        <a:solidFill>
          <a:schemeClr val="bg1"/>
        </a:solidFill>
        <a:effectLst/>
      </p:bgPr>
    </p:bg>
    <p:spTree>
      <p:nvGrpSpPr>
        <p:cNvPr id="1" name="Shape 107"/>
        <p:cNvGrpSpPr/>
        <p:nvPr/>
      </p:nvGrpSpPr>
      <p:grpSpPr>
        <a:xfrm>
          <a:off x="0" y="0"/>
          <a:ext cx="0" cy="0"/>
          <a:chOff x="0" y="0"/>
          <a:chExt cx="0" cy="0"/>
        </a:xfrm>
      </p:grpSpPr>
      <p:pic>
        <p:nvPicPr>
          <p:cNvPr id="11" name="Picture 10" descr="A purple wall with a lamp and a table&#10;&#10;AI-generated content may be incorrect.">
            <a:extLst>
              <a:ext uri="{FF2B5EF4-FFF2-40B4-BE49-F238E27FC236}">
                <a16:creationId xmlns:a16="http://schemas.microsoft.com/office/drawing/2014/main" id="{BC91280C-A59E-5C71-B3F7-68D312C09CA1}"/>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6" name="Footer Placeholder 15">
            <a:extLst>
              <a:ext uri="{FF2B5EF4-FFF2-40B4-BE49-F238E27FC236}">
                <a16:creationId xmlns:a16="http://schemas.microsoft.com/office/drawing/2014/main" id="{F280E1B4-810B-BCC4-F4B3-06A16A5F61E2}"/>
              </a:ext>
            </a:extLst>
          </p:cNvPr>
          <p:cNvSpPr>
            <a:spLocks noGrp="1"/>
          </p:cNvSpPr>
          <p:nvPr>
            <p:ph type="ftr" idx="11"/>
          </p:nvPr>
        </p:nvSpPr>
        <p:spPr/>
        <p:txBody>
          <a:bodyPr/>
          <a:lstStyle/>
          <a:p>
            <a:r>
              <a:rPr lang="en-GB"/>
              <a:t>Presentation title goes here</a:t>
            </a:r>
          </a:p>
        </p:txBody>
      </p:sp>
      <p:sp>
        <p:nvSpPr>
          <p:cNvPr id="17" name="Slide Number Placeholder 16">
            <a:extLst>
              <a:ext uri="{FF2B5EF4-FFF2-40B4-BE49-F238E27FC236}">
                <a16:creationId xmlns:a16="http://schemas.microsoft.com/office/drawing/2014/main" id="{667C511B-FC6C-116F-7618-0584BAD2488B}"/>
              </a:ext>
            </a:extLst>
          </p:cNvPr>
          <p:cNvSpPr>
            <a:spLocks noGrp="1"/>
          </p:cNvSpPr>
          <p:nvPr>
            <p:ph type="sldNum" idx="12"/>
          </p:nvPr>
        </p:nvSpPr>
        <p:spPr/>
        <p:txBody>
          <a:bodyPr/>
          <a:lstStyle/>
          <a:p>
            <a:fld id="{00000000-1234-1234-1234-123412341234}" type="slidenum">
              <a:rPr lang="en-GB" smtClean="0"/>
              <a:pPr/>
              <a:t>‹#›</a:t>
            </a:fld>
            <a:endParaRPr lang="en-GB"/>
          </a:p>
        </p:txBody>
      </p:sp>
      <p:pic>
        <p:nvPicPr>
          <p:cNvPr id="3" name="Picture 2" descr="A white bird with a long beak&#10;&#10;AI-generated content may be incorrect.">
            <a:extLst>
              <a:ext uri="{FF2B5EF4-FFF2-40B4-BE49-F238E27FC236}">
                <a16:creationId xmlns:a16="http://schemas.microsoft.com/office/drawing/2014/main" id="{2A5F933D-16BB-B8A3-3DA1-9E6DB154B985}"/>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4" name="subheading">
            <a:extLst>
              <a:ext uri="{FF2B5EF4-FFF2-40B4-BE49-F238E27FC236}">
                <a16:creationId xmlns:a16="http://schemas.microsoft.com/office/drawing/2014/main" id="{00BBA7AB-6C09-81E4-64BA-7B9E3428BF2B}"/>
              </a:ext>
            </a:extLst>
          </p:cNvPr>
          <p:cNvSpPr txBox="1">
            <a:spLocks noGrp="1"/>
          </p:cNvSpPr>
          <p:nvPr>
            <p:ph type="body" idx="13"/>
          </p:nvPr>
        </p:nvSpPr>
        <p:spPr>
          <a:xfrm>
            <a:off x="436605" y="2597259"/>
            <a:ext cx="5527503"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5" name="contents">
            <a:extLst>
              <a:ext uri="{FF2B5EF4-FFF2-40B4-BE49-F238E27FC236}">
                <a16:creationId xmlns:a16="http://schemas.microsoft.com/office/drawing/2014/main" id="{BCCD5A96-05E9-520A-4978-2868F7D0D8E5}"/>
              </a:ext>
            </a:extLst>
          </p:cNvPr>
          <p:cNvSpPr txBox="1">
            <a:spLocks noGrp="1"/>
          </p:cNvSpPr>
          <p:nvPr>
            <p:ph type="body" idx="14" hasCustomPrompt="1"/>
          </p:nvPr>
        </p:nvSpPr>
        <p:spPr>
          <a:xfrm>
            <a:off x="436605" y="3180694"/>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01. Name of section</a:t>
            </a:r>
            <a:endParaRPr/>
          </a:p>
        </p:txBody>
      </p:sp>
      <p:sp>
        <p:nvSpPr>
          <p:cNvPr id="6" name="contents">
            <a:extLst>
              <a:ext uri="{FF2B5EF4-FFF2-40B4-BE49-F238E27FC236}">
                <a16:creationId xmlns:a16="http://schemas.microsoft.com/office/drawing/2014/main" id="{F3942A13-85FA-7BAC-128B-F045F54A0368}"/>
              </a:ext>
            </a:extLst>
          </p:cNvPr>
          <p:cNvSpPr txBox="1">
            <a:spLocks noGrp="1"/>
          </p:cNvSpPr>
          <p:nvPr>
            <p:ph type="body" idx="15" hasCustomPrompt="1"/>
          </p:nvPr>
        </p:nvSpPr>
        <p:spPr>
          <a:xfrm>
            <a:off x="436605" y="3761196"/>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02. Name of section</a:t>
            </a:r>
            <a:endParaRPr/>
          </a:p>
        </p:txBody>
      </p:sp>
      <p:sp>
        <p:nvSpPr>
          <p:cNvPr id="12" name="contents">
            <a:extLst>
              <a:ext uri="{FF2B5EF4-FFF2-40B4-BE49-F238E27FC236}">
                <a16:creationId xmlns:a16="http://schemas.microsoft.com/office/drawing/2014/main" id="{05B3F2E6-F05F-680F-0F9D-3232F550E186}"/>
              </a:ext>
            </a:extLst>
          </p:cNvPr>
          <p:cNvSpPr txBox="1">
            <a:spLocks noGrp="1"/>
          </p:cNvSpPr>
          <p:nvPr>
            <p:ph type="body" idx="16" hasCustomPrompt="1"/>
          </p:nvPr>
        </p:nvSpPr>
        <p:spPr>
          <a:xfrm>
            <a:off x="436605" y="4341698"/>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03. Name of section</a:t>
            </a:r>
            <a:endParaRPr/>
          </a:p>
        </p:txBody>
      </p:sp>
      <p:sp>
        <p:nvSpPr>
          <p:cNvPr id="13" name="contents">
            <a:extLst>
              <a:ext uri="{FF2B5EF4-FFF2-40B4-BE49-F238E27FC236}">
                <a16:creationId xmlns:a16="http://schemas.microsoft.com/office/drawing/2014/main" id="{CE470948-BF8C-4B3A-41BD-20F57025B313}"/>
              </a:ext>
            </a:extLst>
          </p:cNvPr>
          <p:cNvSpPr txBox="1">
            <a:spLocks noGrp="1"/>
          </p:cNvSpPr>
          <p:nvPr>
            <p:ph type="body" idx="17" hasCustomPrompt="1"/>
          </p:nvPr>
        </p:nvSpPr>
        <p:spPr>
          <a:xfrm>
            <a:off x="436605" y="4922200"/>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04. Name of section</a:t>
            </a:r>
            <a:endParaRPr/>
          </a:p>
        </p:txBody>
      </p:sp>
      <p:sp>
        <p:nvSpPr>
          <p:cNvPr id="18" name="Title">
            <a:extLst>
              <a:ext uri="{FF2B5EF4-FFF2-40B4-BE49-F238E27FC236}">
                <a16:creationId xmlns:a16="http://schemas.microsoft.com/office/drawing/2014/main" id="{4EBE85AA-F465-06E1-BC7D-AC4F8BD5B57F}"/>
              </a:ext>
            </a:extLst>
          </p:cNvPr>
          <p:cNvSpPr txBox="1">
            <a:spLocks noGrp="1"/>
          </p:cNvSpPr>
          <p:nvPr>
            <p:ph type="title"/>
          </p:nvPr>
        </p:nvSpPr>
        <p:spPr>
          <a:xfrm>
            <a:off x="436605" y="2183043"/>
            <a:ext cx="5528365"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date">
            <a:extLst>
              <a:ext uri="{FF2B5EF4-FFF2-40B4-BE49-F238E27FC236}">
                <a16:creationId xmlns:a16="http://schemas.microsoft.com/office/drawing/2014/main" id="{F691C8A4-F9D7-9492-116F-337CC1DEB221}"/>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755697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2_Contents Slide-White_Bg" preserve="1" userDrawn="1">
  <p:cSld name="12_Contents Slide-White_Bg">
    <p:bg>
      <p:bgPr>
        <a:solidFill>
          <a:schemeClr val="lt1"/>
        </a:solidFill>
        <a:effectLst/>
      </p:bgPr>
    </p:bg>
    <p:spTree>
      <p:nvGrpSpPr>
        <p:cNvPr id="1" name="Shape 139"/>
        <p:cNvGrpSpPr/>
        <p:nvPr/>
      </p:nvGrpSpPr>
      <p:grpSpPr>
        <a:xfrm>
          <a:off x="0" y="0"/>
          <a:ext cx="0" cy="0"/>
          <a:chOff x="0" y="0"/>
          <a:chExt cx="0" cy="0"/>
        </a:xfrm>
      </p:grpSpPr>
      <p:pic>
        <p:nvPicPr>
          <p:cNvPr id="6" name="Picture 5" descr="A purple bird with white text&#10;&#10;AI-generated content may be incorrect.">
            <a:extLst>
              <a:ext uri="{FF2B5EF4-FFF2-40B4-BE49-F238E27FC236}">
                <a16:creationId xmlns:a16="http://schemas.microsoft.com/office/drawing/2014/main" id="{3CDCA801-DEA3-4713-665E-D7CD2D1419C2}"/>
              </a:ext>
            </a:extLst>
          </p:cNvPr>
          <p:cNvPicPr>
            <a:picLocks noChangeAspect="1"/>
          </p:cNvPicPr>
          <p:nvPr userDrawn="1"/>
        </p:nvPicPr>
        <p:blipFill>
          <a:blip r:embed="rId2"/>
          <a:stretch>
            <a:fillRect/>
          </a:stretch>
        </p:blipFill>
        <p:spPr>
          <a:xfrm>
            <a:off x="210851" y="244627"/>
            <a:ext cx="1877609" cy="1633119"/>
          </a:xfrm>
          <a:prstGeom prst="rect">
            <a:avLst/>
          </a:prstGeom>
        </p:spPr>
      </p:pic>
      <p:sp>
        <p:nvSpPr>
          <p:cNvPr id="11" name="Footer Placeholder 10">
            <a:extLst>
              <a:ext uri="{FF2B5EF4-FFF2-40B4-BE49-F238E27FC236}">
                <a16:creationId xmlns:a16="http://schemas.microsoft.com/office/drawing/2014/main" id="{45470EE8-36D2-61CF-0526-51A9C6AF6ED2}"/>
              </a:ext>
            </a:extLst>
          </p:cNvPr>
          <p:cNvSpPr>
            <a:spLocks noGrp="1"/>
          </p:cNvSpPr>
          <p:nvPr>
            <p:ph type="ftr" idx="11"/>
          </p:nvPr>
        </p:nvSpPr>
        <p:spPr/>
        <p:txBody>
          <a:bodyPr/>
          <a:lstStyle>
            <a:lvl1pPr>
              <a:defRPr>
                <a:solidFill>
                  <a:srgbClr val="470054"/>
                </a:solidFill>
              </a:defRPr>
            </a:lvl1pPr>
          </a:lstStyle>
          <a:p>
            <a:r>
              <a:rPr lang="en-GB"/>
              <a:t>Presentation title goes here</a:t>
            </a:r>
          </a:p>
        </p:txBody>
      </p:sp>
      <p:sp>
        <p:nvSpPr>
          <p:cNvPr id="12" name="Slide Number Placeholder 11">
            <a:extLst>
              <a:ext uri="{FF2B5EF4-FFF2-40B4-BE49-F238E27FC236}">
                <a16:creationId xmlns:a16="http://schemas.microsoft.com/office/drawing/2014/main" id="{533FA128-76E3-8AFC-07A0-F598F724732B}"/>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7" name="subheading">
            <a:extLst>
              <a:ext uri="{FF2B5EF4-FFF2-40B4-BE49-F238E27FC236}">
                <a16:creationId xmlns:a16="http://schemas.microsoft.com/office/drawing/2014/main" id="{F47B4195-2476-E1E5-1629-F6E58BD076F9}"/>
              </a:ext>
            </a:extLst>
          </p:cNvPr>
          <p:cNvSpPr txBox="1">
            <a:spLocks noGrp="1"/>
          </p:cNvSpPr>
          <p:nvPr>
            <p:ph type="body" idx="13"/>
          </p:nvPr>
        </p:nvSpPr>
        <p:spPr>
          <a:xfrm>
            <a:off x="436605" y="2597259"/>
            <a:ext cx="5527503"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rgbClr val="00818A"/>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8" name="contents">
            <a:extLst>
              <a:ext uri="{FF2B5EF4-FFF2-40B4-BE49-F238E27FC236}">
                <a16:creationId xmlns:a16="http://schemas.microsoft.com/office/drawing/2014/main" id="{4A548F35-6952-D044-AF2D-68C0CE59413F}"/>
              </a:ext>
            </a:extLst>
          </p:cNvPr>
          <p:cNvSpPr txBox="1">
            <a:spLocks noGrp="1"/>
          </p:cNvSpPr>
          <p:nvPr>
            <p:ph type="body" idx="14" hasCustomPrompt="1"/>
          </p:nvPr>
        </p:nvSpPr>
        <p:spPr>
          <a:xfrm>
            <a:off x="436605" y="3180694"/>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rgbClr val="00818A"/>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01. Name of section</a:t>
            </a:r>
            <a:endParaRPr/>
          </a:p>
        </p:txBody>
      </p:sp>
      <p:sp>
        <p:nvSpPr>
          <p:cNvPr id="9" name="contents">
            <a:extLst>
              <a:ext uri="{FF2B5EF4-FFF2-40B4-BE49-F238E27FC236}">
                <a16:creationId xmlns:a16="http://schemas.microsoft.com/office/drawing/2014/main" id="{FBA69903-8CF3-076E-BFFC-886DC31EE1A9}"/>
              </a:ext>
            </a:extLst>
          </p:cNvPr>
          <p:cNvSpPr txBox="1">
            <a:spLocks noGrp="1"/>
          </p:cNvSpPr>
          <p:nvPr>
            <p:ph type="body" idx="15" hasCustomPrompt="1"/>
          </p:nvPr>
        </p:nvSpPr>
        <p:spPr>
          <a:xfrm>
            <a:off x="436605" y="3761196"/>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rgbClr val="00818A"/>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02. Name of section</a:t>
            </a:r>
            <a:endParaRPr/>
          </a:p>
        </p:txBody>
      </p:sp>
      <p:sp>
        <p:nvSpPr>
          <p:cNvPr id="13" name="contents">
            <a:extLst>
              <a:ext uri="{FF2B5EF4-FFF2-40B4-BE49-F238E27FC236}">
                <a16:creationId xmlns:a16="http://schemas.microsoft.com/office/drawing/2014/main" id="{364DD459-8F98-120B-4B20-E1D67E8CE40E}"/>
              </a:ext>
            </a:extLst>
          </p:cNvPr>
          <p:cNvSpPr txBox="1">
            <a:spLocks noGrp="1"/>
          </p:cNvSpPr>
          <p:nvPr>
            <p:ph type="body" idx="16" hasCustomPrompt="1"/>
          </p:nvPr>
        </p:nvSpPr>
        <p:spPr>
          <a:xfrm>
            <a:off x="436605" y="4341698"/>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rgbClr val="00818A"/>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03. Name of section</a:t>
            </a:r>
            <a:endParaRPr/>
          </a:p>
        </p:txBody>
      </p:sp>
      <p:sp>
        <p:nvSpPr>
          <p:cNvPr id="14" name="contents">
            <a:extLst>
              <a:ext uri="{FF2B5EF4-FFF2-40B4-BE49-F238E27FC236}">
                <a16:creationId xmlns:a16="http://schemas.microsoft.com/office/drawing/2014/main" id="{7EDB6359-8D18-A136-2528-E468F8F2A655}"/>
              </a:ext>
            </a:extLst>
          </p:cNvPr>
          <p:cNvSpPr txBox="1">
            <a:spLocks noGrp="1"/>
          </p:cNvSpPr>
          <p:nvPr>
            <p:ph type="body" idx="17" hasCustomPrompt="1"/>
          </p:nvPr>
        </p:nvSpPr>
        <p:spPr>
          <a:xfrm>
            <a:off x="436605" y="4922200"/>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rgbClr val="00818A"/>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04. Name of section</a:t>
            </a:r>
            <a:endParaRPr/>
          </a:p>
        </p:txBody>
      </p:sp>
      <p:sp>
        <p:nvSpPr>
          <p:cNvPr id="15" name="Title">
            <a:extLst>
              <a:ext uri="{FF2B5EF4-FFF2-40B4-BE49-F238E27FC236}">
                <a16:creationId xmlns:a16="http://schemas.microsoft.com/office/drawing/2014/main" id="{65DAB498-CC72-E0F2-0E33-065432FF64BD}"/>
              </a:ext>
            </a:extLst>
          </p:cNvPr>
          <p:cNvSpPr txBox="1">
            <a:spLocks noGrp="1"/>
          </p:cNvSpPr>
          <p:nvPr>
            <p:ph type="title"/>
          </p:nvPr>
        </p:nvSpPr>
        <p:spPr>
          <a:xfrm>
            <a:off x="436605" y="2183043"/>
            <a:ext cx="5528365"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rgbClr val="47005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date">
            <a:extLst>
              <a:ext uri="{FF2B5EF4-FFF2-40B4-BE49-F238E27FC236}">
                <a16:creationId xmlns:a16="http://schemas.microsoft.com/office/drawing/2014/main" id="{8EE009EC-47FD-B979-1EEA-202A7A481ADF}"/>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spTree>
    <p:extLst>
      <p:ext uri="{BB962C8B-B14F-4D97-AF65-F5344CB8AC3E}">
        <p14:creationId xmlns:p14="http://schemas.microsoft.com/office/powerpoint/2010/main" val="213581944"/>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5"/>
        <p:cNvGrpSpPr/>
        <p:nvPr/>
      </p:nvGrpSpPr>
      <p:grpSpPr>
        <a:xfrm>
          <a:off x="0" y="0"/>
          <a:ext cx="0" cy="0"/>
          <a:chOff x="0" y="0"/>
          <a:chExt cx="0" cy="0"/>
        </a:xfrm>
      </p:grpSpPr>
      <p:sp>
        <p:nvSpPr>
          <p:cNvPr id="19"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952C0EB7-2662-C444-888A-36B7664DC30E}" type="datetime1">
              <a:rPr lang="en-GB" smtClean="0"/>
              <a:t>13/11/2025</a:t>
            </a:fld>
            <a:endParaRPr lang="en-GB"/>
          </a:p>
        </p:txBody>
      </p:sp>
      <p:sp>
        <p:nvSpPr>
          <p:cNvPr id="20" name="speaker name"/>
          <p:cNvSpPr txBox="1">
            <a:spLocks noGrp="1"/>
          </p:cNvSpPr>
          <p:nvPr>
            <p:ph type="body" idx="2" hasCustomPrompt="1"/>
          </p:nvPr>
        </p:nvSpPr>
        <p:spPr>
          <a:xfrm>
            <a:off x="436640" y="4718037"/>
            <a:ext cx="5196008" cy="201530"/>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
        <p:nvSpPr>
          <p:cNvPr id="9" name="Text Placeholder 8">
            <a:extLst>
              <a:ext uri="{FF2B5EF4-FFF2-40B4-BE49-F238E27FC236}">
                <a16:creationId xmlns:a16="http://schemas.microsoft.com/office/drawing/2014/main" id="{F58B67D5-9D91-410D-A67C-7CF44B916AAB}"/>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3" name="title">
            <a:extLst>
              <a:ext uri="{FF2B5EF4-FFF2-40B4-BE49-F238E27FC236}">
                <a16:creationId xmlns:a16="http://schemas.microsoft.com/office/drawing/2014/main" id="{50734BC4-CBF8-7E7E-18DC-B6E50F08F5A4}"/>
              </a:ext>
            </a:extLst>
          </p:cNvPr>
          <p:cNvSpPr txBox="1">
            <a:spLocks noGrp="1"/>
          </p:cNvSpPr>
          <p:nvPr>
            <p:ph type="ctrTitle"/>
          </p:nvPr>
        </p:nvSpPr>
        <p:spPr>
          <a:xfrm>
            <a:off x="436605" y="2830208"/>
            <a:ext cx="5644953" cy="5038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sub title">
            <a:extLst>
              <a:ext uri="{FF2B5EF4-FFF2-40B4-BE49-F238E27FC236}">
                <a16:creationId xmlns:a16="http://schemas.microsoft.com/office/drawing/2014/main" id="{BA574BA2-D460-C436-9C5B-37E764DCAD0D}"/>
              </a:ext>
            </a:extLst>
          </p:cNvPr>
          <p:cNvSpPr txBox="1">
            <a:spLocks noGrp="1"/>
          </p:cNvSpPr>
          <p:nvPr>
            <p:ph type="subTitle" idx="1"/>
          </p:nvPr>
        </p:nvSpPr>
        <p:spPr>
          <a:xfrm>
            <a:off x="436605" y="3526687"/>
            <a:ext cx="5644953" cy="335989"/>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 name="Picture 4" descr="A white bird with a long beak&#10;&#10;AI-generated content may be incorrect.">
            <a:extLst>
              <a:ext uri="{FF2B5EF4-FFF2-40B4-BE49-F238E27FC236}">
                <a16:creationId xmlns:a16="http://schemas.microsoft.com/office/drawing/2014/main" id="{BF4284CC-C691-C29D-E23C-87611F35AC5F}"/>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pic>
        <p:nvPicPr>
          <p:cNvPr id="2" name="Picture 1" descr="A white bird with a yellow beak and wings&#10;&#10;AI-generated content may be incorrect.">
            <a:extLst>
              <a:ext uri="{FF2B5EF4-FFF2-40B4-BE49-F238E27FC236}">
                <a16:creationId xmlns:a16="http://schemas.microsoft.com/office/drawing/2014/main" id="{29C5AB23-1C50-E85F-523F-3EB30213611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4353686" y="-265529"/>
            <a:ext cx="8552786" cy="4810985"/>
          </a:xfrm>
          <a:prstGeom prst="rect">
            <a:avLst/>
          </a:prstGeom>
        </p:spPr>
      </p:pic>
    </p:spTree>
    <p:extLst>
      <p:ext uri="{BB962C8B-B14F-4D97-AF65-F5344CB8AC3E}">
        <p14:creationId xmlns:p14="http://schemas.microsoft.com/office/powerpoint/2010/main" val="1841216134"/>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3_Contents Slide-Purple_Bg" preserve="1" userDrawn="1">
  <p:cSld name="3_Contents Slide-Purple_Bg">
    <p:spTree>
      <p:nvGrpSpPr>
        <p:cNvPr id="1" name="Shape 236"/>
        <p:cNvGrpSpPr/>
        <p:nvPr/>
      </p:nvGrpSpPr>
      <p:grpSpPr>
        <a:xfrm>
          <a:off x="0" y="0"/>
          <a:ext cx="0" cy="0"/>
          <a:chOff x="0" y="0"/>
          <a:chExt cx="0" cy="0"/>
        </a:xfrm>
      </p:grpSpPr>
      <p:sp>
        <p:nvSpPr>
          <p:cNvPr id="238" name="text box"/>
          <p:cNvSpPr txBox="1">
            <a:spLocks noGrp="1"/>
          </p:cNvSpPr>
          <p:nvPr>
            <p:ph type="body" idx="2"/>
          </p:nvPr>
        </p:nvSpPr>
        <p:spPr>
          <a:xfrm>
            <a:off x="6194479" y="1303444"/>
            <a:ext cx="5545319" cy="4789160"/>
          </a:xfrm>
          <a:prstGeom prst="rect">
            <a:avLst/>
          </a:prstGeom>
          <a:noFill/>
          <a:ln>
            <a:noFill/>
          </a:ln>
        </p:spPr>
        <p:txBody>
          <a:bodyPr spcFirstLastPara="1" wrap="square" lIns="0" tIns="0" rIns="0" bIns="0" anchor="t" anchorCtr="0">
            <a:normAutofit/>
          </a:bodyPr>
          <a:lstStyle>
            <a:lvl1pPr marL="0" lvl="0" indent="-138623" algn="l">
              <a:lnSpc>
                <a:spcPct val="110000"/>
              </a:lnSpc>
              <a:spcBef>
                <a:spcPts val="0"/>
              </a:spcBef>
              <a:spcAft>
                <a:spcPts val="0"/>
              </a:spcAft>
              <a:buSzPts val="1400"/>
              <a:buNone/>
              <a:defRPr sz="1213" b="0" i="0">
                <a:latin typeface="Arial"/>
                <a:ea typeface="Arial"/>
                <a:cs typeface="Arial"/>
                <a:sym typeface="Arial"/>
              </a:defRPr>
            </a:lvl1pPr>
            <a:lvl2pPr marL="554492" lvl="1" indent="-138623" algn="l">
              <a:lnSpc>
                <a:spcPct val="110000"/>
              </a:lnSpc>
              <a:spcBef>
                <a:spcPts val="364"/>
              </a:spcBef>
              <a:spcAft>
                <a:spcPts val="0"/>
              </a:spcAft>
              <a:buSzPts val="1400"/>
              <a:buNone/>
              <a:defRPr b="0" i="0">
                <a:latin typeface="Arial"/>
                <a:ea typeface="Arial"/>
                <a:cs typeface="Arial"/>
                <a:sym typeface="Arial"/>
              </a:defRPr>
            </a:lvl2pPr>
            <a:lvl3pPr marL="831738" lvl="2" indent="-138623" algn="l">
              <a:lnSpc>
                <a:spcPct val="110000"/>
              </a:lnSpc>
              <a:spcBef>
                <a:spcPts val="364"/>
              </a:spcBef>
              <a:spcAft>
                <a:spcPts val="0"/>
              </a:spcAft>
              <a:buSzPts val="1400"/>
              <a:buNone/>
              <a:defRPr b="0" i="0">
                <a:latin typeface="Arial"/>
                <a:ea typeface="Arial"/>
                <a:cs typeface="Arial"/>
                <a:sym typeface="Arial"/>
              </a:defRPr>
            </a:lvl3pPr>
            <a:lvl4pPr marL="1108984" lvl="3" indent="-138623" algn="l">
              <a:lnSpc>
                <a:spcPct val="110000"/>
              </a:lnSpc>
              <a:spcBef>
                <a:spcPts val="364"/>
              </a:spcBef>
              <a:spcAft>
                <a:spcPts val="0"/>
              </a:spcAft>
              <a:buSzPts val="1400"/>
              <a:buNone/>
              <a:defRPr b="0" i="0">
                <a:latin typeface="Arial"/>
                <a:ea typeface="Arial"/>
                <a:cs typeface="Arial"/>
                <a:sym typeface="Arial"/>
              </a:defRPr>
            </a:lvl4pPr>
            <a:lvl5pPr marL="1386230" lvl="4" indent="-138623" algn="l">
              <a:lnSpc>
                <a:spcPct val="110000"/>
              </a:lnSpc>
              <a:spcBef>
                <a:spcPts val="364"/>
              </a:spcBef>
              <a:spcAft>
                <a:spcPts val="0"/>
              </a:spcAft>
              <a:buSzPts val="1400"/>
              <a:buNone/>
              <a:defRPr b="0" i="0">
                <a:latin typeface="Arial"/>
                <a:ea typeface="Arial"/>
                <a:cs typeface="Arial"/>
                <a:sym typeface="Arial"/>
              </a:defRPr>
            </a:lvl5pPr>
            <a:lvl6pPr marL="1663476" lvl="5" indent="-138623" algn="l">
              <a:spcBef>
                <a:spcPts val="364"/>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cxnSp>
        <p:nvCxnSpPr>
          <p:cNvPr id="242" name="line"/>
          <p:cNvCxnSpPr/>
          <p:nvPr/>
        </p:nvCxnSpPr>
        <p:spPr>
          <a:xfrm>
            <a:off x="436640" y="6247673"/>
            <a:ext cx="11315507" cy="0"/>
          </a:xfrm>
          <a:prstGeom prst="straightConnector1">
            <a:avLst/>
          </a:prstGeom>
          <a:noFill/>
          <a:ln w="9525" cap="flat" cmpd="sng">
            <a:solidFill>
              <a:schemeClr val="lt1"/>
            </a:solidFill>
            <a:prstDash val="solid"/>
            <a:round/>
            <a:headEnd type="none" w="sm" len="sm"/>
            <a:tailEnd type="none" w="sm" len="sm"/>
          </a:ln>
        </p:spPr>
      </p:cxnSp>
      <p:sp>
        <p:nvSpPr>
          <p:cNvPr id="6" name="text box">
            <a:extLst>
              <a:ext uri="{FF2B5EF4-FFF2-40B4-BE49-F238E27FC236}">
                <a16:creationId xmlns:a16="http://schemas.microsoft.com/office/drawing/2014/main" id="{688F4B63-540B-F171-5EE3-B6FA32119085}"/>
              </a:ext>
            </a:extLst>
          </p:cNvPr>
          <p:cNvSpPr txBox="1">
            <a:spLocks noGrp="1"/>
          </p:cNvSpPr>
          <p:nvPr>
            <p:ph type="body" idx="14"/>
          </p:nvPr>
        </p:nvSpPr>
        <p:spPr>
          <a:xfrm>
            <a:off x="436605" y="1303444"/>
            <a:ext cx="5545319" cy="4789160"/>
          </a:xfrm>
          <a:prstGeom prst="rect">
            <a:avLst/>
          </a:prstGeom>
          <a:noFill/>
          <a:ln>
            <a:noFill/>
          </a:ln>
        </p:spPr>
        <p:txBody>
          <a:bodyPr spcFirstLastPara="1" wrap="square" lIns="0" tIns="0" rIns="0" bIns="0" anchor="t" anchorCtr="0">
            <a:normAutofit/>
          </a:bodyPr>
          <a:lstStyle>
            <a:lvl1pPr marL="0" lvl="0" indent="-138623" algn="l">
              <a:lnSpc>
                <a:spcPct val="110000"/>
              </a:lnSpc>
              <a:spcBef>
                <a:spcPts val="0"/>
              </a:spcBef>
              <a:spcAft>
                <a:spcPts val="0"/>
              </a:spcAft>
              <a:buSzPts val="1400"/>
              <a:buNone/>
              <a:defRPr sz="1213" b="0" i="0">
                <a:latin typeface="Arial"/>
                <a:ea typeface="Arial"/>
                <a:cs typeface="Arial"/>
                <a:sym typeface="Arial"/>
              </a:defRPr>
            </a:lvl1pPr>
            <a:lvl2pPr marL="554492" lvl="1" indent="-138623" algn="l">
              <a:lnSpc>
                <a:spcPct val="110000"/>
              </a:lnSpc>
              <a:spcBef>
                <a:spcPts val="364"/>
              </a:spcBef>
              <a:spcAft>
                <a:spcPts val="0"/>
              </a:spcAft>
              <a:buSzPts val="1400"/>
              <a:buNone/>
              <a:defRPr b="0" i="0">
                <a:latin typeface="Arial"/>
                <a:ea typeface="Arial"/>
                <a:cs typeface="Arial"/>
                <a:sym typeface="Arial"/>
              </a:defRPr>
            </a:lvl2pPr>
            <a:lvl3pPr marL="831738" lvl="2" indent="-138623" algn="l">
              <a:lnSpc>
                <a:spcPct val="110000"/>
              </a:lnSpc>
              <a:spcBef>
                <a:spcPts val="364"/>
              </a:spcBef>
              <a:spcAft>
                <a:spcPts val="0"/>
              </a:spcAft>
              <a:buSzPts val="1400"/>
              <a:buNone/>
              <a:defRPr b="0" i="0">
                <a:latin typeface="Arial"/>
                <a:ea typeface="Arial"/>
                <a:cs typeface="Arial"/>
                <a:sym typeface="Arial"/>
              </a:defRPr>
            </a:lvl3pPr>
            <a:lvl4pPr marL="1108984" lvl="3" indent="-138623" algn="l">
              <a:lnSpc>
                <a:spcPct val="110000"/>
              </a:lnSpc>
              <a:spcBef>
                <a:spcPts val="364"/>
              </a:spcBef>
              <a:spcAft>
                <a:spcPts val="0"/>
              </a:spcAft>
              <a:buSzPts val="1400"/>
              <a:buNone/>
              <a:defRPr b="0" i="0">
                <a:latin typeface="Arial"/>
                <a:ea typeface="Arial"/>
                <a:cs typeface="Arial"/>
                <a:sym typeface="Arial"/>
              </a:defRPr>
            </a:lvl4pPr>
            <a:lvl5pPr marL="1386230" lvl="4" indent="-138623" algn="l">
              <a:lnSpc>
                <a:spcPct val="110000"/>
              </a:lnSpc>
              <a:spcBef>
                <a:spcPts val="364"/>
              </a:spcBef>
              <a:spcAft>
                <a:spcPts val="0"/>
              </a:spcAft>
              <a:buSzPts val="1400"/>
              <a:buNone/>
              <a:defRPr b="0" i="0">
                <a:latin typeface="Arial"/>
                <a:ea typeface="Arial"/>
                <a:cs typeface="Arial"/>
                <a:sym typeface="Arial"/>
              </a:defRPr>
            </a:lvl5pPr>
            <a:lvl6pPr marL="1663476" lvl="5" indent="-138623" algn="l">
              <a:spcBef>
                <a:spcPts val="364"/>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3" name="heading">
            <a:extLst>
              <a:ext uri="{FF2B5EF4-FFF2-40B4-BE49-F238E27FC236}">
                <a16:creationId xmlns:a16="http://schemas.microsoft.com/office/drawing/2014/main" id="{3D9BD3B6-B21B-647D-2D4D-38764D97052F}"/>
              </a:ext>
            </a:extLst>
          </p:cNvPr>
          <p:cNvSpPr txBox="1">
            <a:spLocks noGrp="1"/>
          </p:cNvSpPr>
          <p:nvPr>
            <p:ph type="title"/>
          </p:nvPr>
        </p:nvSpPr>
        <p:spPr>
          <a:xfrm>
            <a:off x="436640" y="326540"/>
            <a:ext cx="8897244" cy="329995"/>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subheading">
            <a:extLst>
              <a:ext uri="{FF2B5EF4-FFF2-40B4-BE49-F238E27FC236}">
                <a16:creationId xmlns:a16="http://schemas.microsoft.com/office/drawing/2014/main" id="{7A66E971-CF21-C23C-E5FA-8ECA5D6185AE}"/>
              </a:ext>
            </a:extLst>
          </p:cNvPr>
          <p:cNvSpPr txBox="1">
            <a:spLocks noGrp="1"/>
          </p:cNvSpPr>
          <p:nvPr>
            <p:ph type="body" idx="3"/>
          </p:nvPr>
        </p:nvSpPr>
        <p:spPr>
          <a:xfrm>
            <a:off x="436606" y="726196"/>
            <a:ext cx="8897244"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bg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11" name="Footer Placeholder 10">
            <a:extLst>
              <a:ext uri="{FF2B5EF4-FFF2-40B4-BE49-F238E27FC236}">
                <a16:creationId xmlns:a16="http://schemas.microsoft.com/office/drawing/2014/main" id="{C060641B-5008-75CA-1D07-A16007620A0D}"/>
              </a:ext>
            </a:extLst>
          </p:cNvPr>
          <p:cNvSpPr>
            <a:spLocks noGrp="1"/>
          </p:cNvSpPr>
          <p:nvPr>
            <p:ph type="ftr" idx="16"/>
          </p:nvPr>
        </p:nvSpPr>
        <p:spPr/>
        <p:txBody>
          <a:bodyPr/>
          <a:lstStyle/>
          <a:p>
            <a:r>
              <a:rPr lang="en-GB"/>
              <a:t>Presentation title goes here</a:t>
            </a:r>
          </a:p>
        </p:txBody>
      </p:sp>
      <p:sp>
        <p:nvSpPr>
          <p:cNvPr id="12" name="Slide Number Placeholder 11">
            <a:extLst>
              <a:ext uri="{FF2B5EF4-FFF2-40B4-BE49-F238E27FC236}">
                <a16:creationId xmlns:a16="http://schemas.microsoft.com/office/drawing/2014/main" id="{15860791-A827-596A-F163-702E6DF17B03}"/>
              </a:ext>
            </a:extLst>
          </p:cNvPr>
          <p:cNvSpPr>
            <a:spLocks noGrp="1"/>
          </p:cNvSpPr>
          <p:nvPr>
            <p:ph type="sldNum" idx="17"/>
          </p:nvPr>
        </p:nvSpPr>
        <p:spPr/>
        <p:txBody>
          <a:bodyPr/>
          <a:lstStyle/>
          <a:p>
            <a:fld id="{00000000-1234-1234-1234-123412341234}" type="slidenum">
              <a:rPr lang="en-GB" smtClean="0"/>
              <a:pPr/>
              <a:t>‹#›</a:t>
            </a:fld>
            <a:endParaRPr lang="en-GB"/>
          </a:p>
        </p:txBody>
      </p:sp>
      <p:sp>
        <p:nvSpPr>
          <p:cNvPr id="2" name="date">
            <a:extLst>
              <a:ext uri="{FF2B5EF4-FFF2-40B4-BE49-F238E27FC236}">
                <a16:creationId xmlns:a16="http://schemas.microsoft.com/office/drawing/2014/main" id="{FDC9958B-35E1-6893-84CD-BDD78D2099F4}"/>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pic>
        <p:nvPicPr>
          <p:cNvPr id="5" name="Picture 4" descr="A black and white logo&#10;&#10;AI-generated content may be incorrect.">
            <a:extLst>
              <a:ext uri="{FF2B5EF4-FFF2-40B4-BE49-F238E27FC236}">
                <a16:creationId xmlns:a16="http://schemas.microsoft.com/office/drawing/2014/main" id="{9DE6251C-8E9B-16E7-C58D-7CB82FBD0F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6753" y="316321"/>
            <a:ext cx="2328607" cy="350433"/>
          </a:xfrm>
          <a:prstGeom prst="rect">
            <a:avLst/>
          </a:prstGeom>
        </p:spPr>
      </p:pic>
    </p:spTree>
    <p:extLst>
      <p:ext uri="{BB962C8B-B14F-4D97-AF65-F5344CB8AC3E}">
        <p14:creationId xmlns:p14="http://schemas.microsoft.com/office/powerpoint/2010/main" val="31351654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0_Contents Slide-White_Bg" preserve="1" userDrawn="1">
  <p:cSld name="10_Contents Slide-White_Bg">
    <p:bg>
      <p:bgPr>
        <a:solidFill>
          <a:schemeClr val="lt1"/>
        </a:solidFill>
        <a:effectLst/>
      </p:bgPr>
    </p:bg>
    <p:spTree>
      <p:nvGrpSpPr>
        <p:cNvPr id="1" name="Shape 124"/>
        <p:cNvGrpSpPr/>
        <p:nvPr/>
      </p:nvGrpSpPr>
      <p:grpSpPr>
        <a:xfrm>
          <a:off x="0" y="0"/>
          <a:ext cx="0" cy="0"/>
          <a:chOff x="0" y="0"/>
          <a:chExt cx="0" cy="0"/>
        </a:xfrm>
      </p:grpSpPr>
      <p:pic>
        <p:nvPicPr>
          <p:cNvPr id="125" name="placeholder"/>
          <p:cNvPicPr preferRelativeResize="0">
            <a:picLocks noGrp="1" noRot="1" noMove="1" noResize="1" noEditPoints="1" noAdjustHandles="1" noChangeArrowheads="1" noChangeShapeType="1" noCrop="1"/>
          </p:cNvPicPr>
          <p:nvPr>
            <p:ph type="pic" idx="2"/>
          </p:nvPr>
        </p:nvPicPr>
        <p:blipFill/>
        <p:spPr>
          <a:xfrm>
            <a:off x="6096000" y="0"/>
            <a:ext cx="6096000" cy="6858000"/>
          </a:xfrm>
          <a:prstGeom prst="rect">
            <a:avLst/>
          </a:prstGeom>
          <a:blipFill rotWithShape="1">
            <a:blip r:embed="rId2" cstate="email">
              <a:alphaModFix/>
              <a:extLst>
                <a:ext uri="{28A0092B-C50C-407E-A947-70E740481C1C}">
                  <a14:useLocalDpi xmlns:a14="http://schemas.microsoft.com/office/drawing/2010/main"/>
                </a:ext>
              </a:extLst>
            </a:blip>
            <a:stretch>
              <a:fillRect/>
            </a:stretch>
          </a:blipFill>
          <a:ln>
            <a:noFill/>
          </a:ln>
        </p:spPr>
      </p:pic>
      <p:sp>
        <p:nvSpPr>
          <p:cNvPr id="129" name="presentation title"/>
          <p:cNvSpPr txBox="1">
            <a:spLocks noGrp="1"/>
          </p:cNvSpPr>
          <p:nvPr>
            <p:ph type="ftr" idx="11"/>
          </p:nvPr>
        </p:nvSpPr>
        <p:spPr>
          <a:xfrm>
            <a:off x="2168376" y="6464225"/>
            <a:ext cx="3788991" cy="149309"/>
          </a:xfrm>
          <a:prstGeom prst="rect">
            <a:avLst/>
          </a:prstGeom>
          <a:noFill/>
          <a:ln>
            <a:noFill/>
          </a:ln>
        </p:spPr>
        <p:txBody>
          <a:bodyPr spcFirstLastPara="1" wrap="square" lIns="0" tIns="0" rIns="0" bIns="0" anchor="ctr" anchorCtr="0">
            <a:spAutoFit/>
          </a:bodyPr>
          <a:lstStyle>
            <a:lvl1pPr lvl="0" algn="r">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a:t>Presentation title goes here</a:t>
            </a:r>
          </a:p>
        </p:txBody>
      </p:sp>
      <p:sp>
        <p:nvSpPr>
          <p:cNvPr id="5" name="text box">
            <a:extLst>
              <a:ext uri="{FF2B5EF4-FFF2-40B4-BE49-F238E27FC236}">
                <a16:creationId xmlns:a16="http://schemas.microsoft.com/office/drawing/2014/main" id="{B34448F8-B578-A8E3-2791-A57FFD27DBF9}"/>
              </a:ext>
            </a:extLst>
          </p:cNvPr>
          <p:cNvSpPr txBox="1">
            <a:spLocks noGrp="1"/>
          </p:cNvSpPr>
          <p:nvPr>
            <p:ph type="body" idx="13"/>
          </p:nvPr>
        </p:nvSpPr>
        <p:spPr>
          <a:xfrm>
            <a:off x="421872" y="1972716"/>
            <a:ext cx="5545319" cy="4318647"/>
          </a:xfrm>
          <a:prstGeom prst="rect">
            <a:avLst/>
          </a:prstGeom>
          <a:noFill/>
          <a:ln>
            <a:noFill/>
          </a:ln>
        </p:spPr>
        <p:txBody>
          <a:bodyPr spcFirstLastPara="1" wrap="square" lIns="0" tIns="0" rIns="0" bIns="36000" anchor="t" anchorCtr="0">
            <a:normAutofit/>
          </a:bodyPr>
          <a:lstStyle>
            <a:lvl1pPr marL="0" lvl="0" indent="-138623" algn="l">
              <a:spcBef>
                <a:spcPts val="0"/>
              </a:spcBef>
              <a:spcAft>
                <a:spcPts val="0"/>
              </a:spcAft>
              <a:buSzPts val="1400"/>
              <a:buNone/>
              <a:defRPr sz="1213">
                <a:solidFill>
                  <a:srgbClr val="470054"/>
                </a:solidFil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3" name="date">
            <a:extLst>
              <a:ext uri="{FF2B5EF4-FFF2-40B4-BE49-F238E27FC236}">
                <a16:creationId xmlns:a16="http://schemas.microsoft.com/office/drawing/2014/main" id="{39FD1129-B9F6-0344-6154-5E8610B557BC}"/>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sp>
        <p:nvSpPr>
          <p:cNvPr id="8" name="heading">
            <a:extLst>
              <a:ext uri="{FF2B5EF4-FFF2-40B4-BE49-F238E27FC236}">
                <a16:creationId xmlns:a16="http://schemas.microsoft.com/office/drawing/2014/main" id="{8840C1CD-0901-C8A0-95DB-3EEB5068FC21}"/>
              </a:ext>
            </a:extLst>
          </p:cNvPr>
          <p:cNvSpPr txBox="1">
            <a:spLocks noGrp="1"/>
          </p:cNvSpPr>
          <p:nvPr>
            <p:ph type="title"/>
          </p:nvPr>
        </p:nvSpPr>
        <p:spPr>
          <a:xfrm>
            <a:off x="436640" y="326540"/>
            <a:ext cx="5520727"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 name="subheading">
            <a:extLst>
              <a:ext uri="{FF2B5EF4-FFF2-40B4-BE49-F238E27FC236}">
                <a16:creationId xmlns:a16="http://schemas.microsoft.com/office/drawing/2014/main" id="{2B964770-D34F-BC4F-49F2-B5376C0D8829}"/>
              </a:ext>
            </a:extLst>
          </p:cNvPr>
          <p:cNvSpPr txBox="1">
            <a:spLocks noGrp="1"/>
          </p:cNvSpPr>
          <p:nvPr>
            <p:ph type="body" idx="14"/>
          </p:nvPr>
        </p:nvSpPr>
        <p:spPr>
          <a:xfrm>
            <a:off x="439298" y="726196"/>
            <a:ext cx="5519018"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Tree>
    <p:extLst>
      <p:ext uri="{BB962C8B-B14F-4D97-AF65-F5344CB8AC3E}">
        <p14:creationId xmlns:p14="http://schemas.microsoft.com/office/powerpoint/2010/main" val="2712141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eam Slide" preserve="1">
  <p:cSld name="Team Slide">
    <p:spTree>
      <p:nvGrpSpPr>
        <p:cNvPr id="1" name="Shape 66"/>
        <p:cNvGrpSpPr/>
        <p:nvPr/>
      </p:nvGrpSpPr>
      <p:grpSpPr>
        <a:xfrm>
          <a:off x="0" y="0"/>
          <a:ext cx="0" cy="0"/>
          <a:chOff x="0" y="0"/>
          <a:chExt cx="0" cy="0"/>
        </a:xfrm>
      </p:grpSpPr>
      <p:sp>
        <p:nvSpPr>
          <p:cNvPr id="67" name="frame"/>
          <p:cNvSpPr>
            <a:spLocks noGrp="1"/>
          </p:cNvSpPr>
          <p:nvPr>
            <p:ph type="pic" idx="2"/>
          </p:nvPr>
        </p:nvSpPr>
        <p:spPr>
          <a:xfrm>
            <a:off x="436639" y="2333062"/>
            <a:ext cx="2074037" cy="2073891"/>
          </a:xfrm>
          <a:prstGeom prst="ellipse">
            <a:avLst/>
          </a:prstGeom>
          <a:solidFill>
            <a:schemeClr val="lt1"/>
          </a:solidFill>
          <a:ln w="127000" cap="flat" cmpd="sng">
            <a:solidFill>
              <a:schemeClr val="accent1"/>
            </a:solidFill>
            <a:prstDash val="solid"/>
            <a:round/>
            <a:headEnd type="none" w="sm" len="sm"/>
            <a:tailEnd type="none" w="sm" len="sm"/>
          </a:ln>
        </p:spPr>
      </p:sp>
      <p:sp>
        <p:nvSpPr>
          <p:cNvPr id="68" name="name"/>
          <p:cNvSpPr txBox="1">
            <a:spLocks noGrp="1"/>
          </p:cNvSpPr>
          <p:nvPr>
            <p:ph type="body" idx="1"/>
          </p:nvPr>
        </p:nvSpPr>
        <p:spPr>
          <a:xfrm>
            <a:off x="436639" y="4643450"/>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69" name="sub text"/>
          <p:cNvSpPr txBox="1">
            <a:spLocks noGrp="1"/>
          </p:cNvSpPr>
          <p:nvPr>
            <p:ph type="body" idx="3"/>
          </p:nvPr>
        </p:nvSpPr>
        <p:spPr>
          <a:xfrm>
            <a:off x="436639" y="4924271"/>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0" name="frame"/>
          <p:cNvSpPr>
            <a:spLocks noGrp="1"/>
          </p:cNvSpPr>
          <p:nvPr>
            <p:ph type="pic" idx="4"/>
          </p:nvPr>
        </p:nvSpPr>
        <p:spPr>
          <a:xfrm>
            <a:off x="3517129" y="2329487"/>
            <a:ext cx="2074037" cy="2073891"/>
          </a:xfrm>
          <a:prstGeom prst="ellipse">
            <a:avLst/>
          </a:prstGeom>
          <a:solidFill>
            <a:schemeClr val="lt1"/>
          </a:solidFill>
          <a:ln w="127000" cap="flat" cmpd="sng">
            <a:solidFill>
              <a:schemeClr val="accent1"/>
            </a:solidFill>
            <a:prstDash val="solid"/>
            <a:round/>
            <a:headEnd type="none" w="sm" len="sm"/>
            <a:tailEnd type="none" w="sm" len="sm"/>
          </a:ln>
        </p:spPr>
      </p:sp>
      <p:sp>
        <p:nvSpPr>
          <p:cNvPr id="71" name="name"/>
          <p:cNvSpPr txBox="1">
            <a:spLocks noGrp="1"/>
          </p:cNvSpPr>
          <p:nvPr>
            <p:ph type="body" idx="5"/>
          </p:nvPr>
        </p:nvSpPr>
        <p:spPr>
          <a:xfrm>
            <a:off x="3517008" y="4639875"/>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2" name="sub text"/>
          <p:cNvSpPr txBox="1">
            <a:spLocks noGrp="1"/>
          </p:cNvSpPr>
          <p:nvPr>
            <p:ph type="body" idx="6"/>
          </p:nvPr>
        </p:nvSpPr>
        <p:spPr>
          <a:xfrm>
            <a:off x="3517008" y="4920696"/>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3" name="frame"/>
          <p:cNvSpPr>
            <a:spLocks noGrp="1"/>
          </p:cNvSpPr>
          <p:nvPr>
            <p:ph type="pic" idx="7"/>
          </p:nvPr>
        </p:nvSpPr>
        <p:spPr>
          <a:xfrm>
            <a:off x="6597619" y="2329487"/>
            <a:ext cx="2074037" cy="2073891"/>
          </a:xfrm>
          <a:prstGeom prst="ellipse">
            <a:avLst/>
          </a:prstGeom>
          <a:solidFill>
            <a:schemeClr val="lt1"/>
          </a:solidFill>
          <a:ln w="127000" cap="flat" cmpd="sng">
            <a:solidFill>
              <a:schemeClr val="accent1"/>
            </a:solidFill>
            <a:prstDash val="solid"/>
            <a:round/>
            <a:headEnd type="none" w="sm" len="sm"/>
            <a:tailEnd type="none" w="sm" len="sm"/>
          </a:ln>
        </p:spPr>
      </p:sp>
      <p:sp>
        <p:nvSpPr>
          <p:cNvPr id="74" name="name"/>
          <p:cNvSpPr txBox="1">
            <a:spLocks noGrp="1"/>
          </p:cNvSpPr>
          <p:nvPr>
            <p:ph type="body" idx="8"/>
          </p:nvPr>
        </p:nvSpPr>
        <p:spPr>
          <a:xfrm>
            <a:off x="6597498" y="4639875"/>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5" name="sub text"/>
          <p:cNvSpPr txBox="1">
            <a:spLocks noGrp="1"/>
          </p:cNvSpPr>
          <p:nvPr>
            <p:ph type="body" idx="9"/>
          </p:nvPr>
        </p:nvSpPr>
        <p:spPr>
          <a:xfrm>
            <a:off x="6597498" y="4920696"/>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6" name="frame"/>
          <p:cNvSpPr>
            <a:spLocks noGrp="1"/>
          </p:cNvSpPr>
          <p:nvPr>
            <p:ph type="pic" idx="13"/>
          </p:nvPr>
        </p:nvSpPr>
        <p:spPr>
          <a:xfrm>
            <a:off x="9678110" y="2329487"/>
            <a:ext cx="2074037" cy="2073891"/>
          </a:xfrm>
          <a:prstGeom prst="ellipse">
            <a:avLst/>
          </a:prstGeom>
          <a:solidFill>
            <a:schemeClr val="lt1"/>
          </a:solidFill>
          <a:ln w="127000" cap="flat" cmpd="sng">
            <a:solidFill>
              <a:schemeClr val="accent1"/>
            </a:solidFill>
            <a:prstDash val="solid"/>
            <a:round/>
            <a:headEnd type="none" w="sm" len="sm"/>
            <a:tailEnd type="none" w="sm" len="sm"/>
          </a:ln>
        </p:spPr>
      </p:sp>
      <p:sp>
        <p:nvSpPr>
          <p:cNvPr id="77" name="name"/>
          <p:cNvSpPr txBox="1">
            <a:spLocks noGrp="1"/>
          </p:cNvSpPr>
          <p:nvPr>
            <p:ph type="body" idx="14"/>
          </p:nvPr>
        </p:nvSpPr>
        <p:spPr>
          <a:xfrm>
            <a:off x="9678110" y="4639875"/>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8" name="subtext"/>
          <p:cNvSpPr txBox="1">
            <a:spLocks noGrp="1"/>
          </p:cNvSpPr>
          <p:nvPr>
            <p:ph type="body" idx="15"/>
          </p:nvPr>
        </p:nvSpPr>
        <p:spPr>
          <a:xfrm>
            <a:off x="9678110" y="4920696"/>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82" name="heading"/>
          <p:cNvSpPr txBox="1">
            <a:spLocks noGrp="1"/>
          </p:cNvSpPr>
          <p:nvPr>
            <p:ph type="title"/>
          </p:nvPr>
        </p:nvSpPr>
        <p:spPr>
          <a:xfrm>
            <a:off x="436639" y="326540"/>
            <a:ext cx="8885038" cy="329995"/>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subheading"/>
          <p:cNvSpPr txBox="1">
            <a:spLocks noGrp="1"/>
          </p:cNvSpPr>
          <p:nvPr>
            <p:ph type="body" idx="16"/>
          </p:nvPr>
        </p:nvSpPr>
        <p:spPr>
          <a:xfrm>
            <a:off x="439297" y="726196"/>
            <a:ext cx="8882380"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9" name="Footer Placeholder 8">
            <a:extLst>
              <a:ext uri="{FF2B5EF4-FFF2-40B4-BE49-F238E27FC236}">
                <a16:creationId xmlns:a16="http://schemas.microsoft.com/office/drawing/2014/main" id="{A34FA0F2-757D-A682-19EF-E9324709C5D8}"/>
              </a:ext>
            </a:extLst>
          </p:cNvPr>
          <p:cNvSpPr>
            <a:spLocks noGrp="1"/>
          </p:cNvSpPr>
          <p:nvPr>
            <p:ph type="ftr" idx="18"/>
          </p:nvPr>
        </p:nvSpPr>
        <p:spPr/>
        <p:txBody>
          <a:bodyPr/>
          <a:lstStyle/>
          <a:p>
            <a:r>
              <a:rPr lang="en-GB"/>
              <a:t>Presentation title goes here</a:t>
            </a:r>
          </a:p>
        </p:txBody>
      </p:sp>
      <p:sp>
        <p:nvSpPr>
          <p:cNvPr id="10" name="Slide Number Placeholder 9">
            <a:extLst>
              <a:ext uri="{FF2B5EF4-FFF2-40B4-BE49-F238E27FC236}">
                <a16:creationId xmlns:a16="http://schemas.microsoft.com/office/drawing/2014/main" id="{20F5BB65-B4CB-7E93-3AAF-27264ABF0103}"/>
              </a:ext>
            </a:extLst>
          </p:cNvPr>
          <p:cNvSpPr>
            <a:spLocks noGrp="1"/>
          </p:cNvSpPr>
          <p:nvPr>
            <p:ph type="sldNum" idx="19"/>
          </p:nvPr>
        </p:nvSpPr>
        <p:spPr/>
        <p:txBody>
          <a:bodyPr/>
          <a:lstStyle/>
          <a:p>
            <a:fld id="{00000000-1234-1234-1234-123412341234}" type="slidenum">
              <a:rPr lang="en-GB" smtClean="0"/>
              <a:pPr/>
              <a:t>‹#›</a:t>
            </a:fld>
            <a:endParaRPr lang="en-GB"/>
          </a:p>
        </p:txBody>
      </p:sp>
      <p:sp>
        <p:nvSpPr>
          <p:cNvPr id="4" name="date">
            <a:extLst>
              <a:ext uri="{FF2B5EF4-FFF2-40B4-BE49-F238E27FC236}">
                <a16:creationId xmlns:a16="http://schemas.microsoft.com/office/drawing/2014/main" id="{5F69CECB-64B5-165B-19C0-D408037D9C0D}"/>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pic>
        <p:nvPicPr>
          <p:cNvPr id="2" name="Picture 1" descr="A black and white logo&#10;&#10;AI-generated content may be incorrect.">
            <a:extLst>
              <a:ext uri="{FF2B5EF4-FFF2-40B4-BE49-F238E27FC236}">
                <a16:creationId xmlns:a16="http://schemas.microsoft.com/office/drawing/2014/main" id="{DED26BC9-DAA4-9577-ADEF-8744F3DAC9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6753" y="316321"/>
            <a:ext cx="2328607" cy="350433"/>
          </a:xfrm>
          <a:prstGeom prst="rect">
            <a:avLst/>
          </a:prstGeom>
        </p:spPr>
      </p:pic>
    </p:spTree>
    <p:extLst>
      <p:ext uri="{BB962C8B-B14F-4D97-AF65-F5344CB8AC3E}">
        <p14:creationId xmlns:p14="http://schemas.microsoft.com/office/powerpoint/2010/main" val="36598488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689582"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6605" y="726196"/>
            <a:ext cx="8689582"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6" name="Footer Placeholder 5">
            <a:extLst>
              <a:ext uri="{FF2B5EF4-FFF2-40B4-BE49-F238E27FC236}">
                <a16:creationId xmlns:a16="http://schemas.microsoft.com/office/drawing/2014/main" id="{41734FFA-894A-E10D-6349-3FCB11AFB7D1}"/>
              </a:ext>
            </a:extLst>
          </p:cNvPr>
          <p:cNvSpPr>
            <a:spLocks noGrp="1"/>
          </p:cNvSpPr>
          <p:nvPr>
            <p:ph type="ftr" idx="11"/>
          </p:nvPr>
        </p:nvSpPr>
        <p:spPr/>
        <p:txBody>
          <a:bodyPr/>
          <a:lstStyle>
            <a:lvl1pPr>
              <a:defRPr>
                <a:solidFill>
                  <a:srgbClr val="470054"/>
                </a:solidFill>
              </a:defRPr>
            </a:lvl1pPr>
          </a:lstStyle>
          <a:p>
            <a:r>
              <a:rPr lang="en-GB"/>
              <a:t>Presentation title goes here</a:t>
            </a:r>
          </a:p>
        </p:txBody>
      </p:sp>
      <p:sp>
        <p:nvSpPr>
          <p:cNvPr id="7" name="Slide Number Placeholder 6">
            <a:extLst>
              <a:ext uri="{FF2B5EF4-FFF2-40B4-BE49-F238E27FC236}">
                <a16:creationId xmlns:a16="http://schemas.microsoft.com/office/drawing/2014/main" id="{ACD3D0F2-5EC7-EC92-150B-DA94E5407039}"/>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9" name="Text Placeholder 8">
            <a:extLst>
              <a:ext uri="{FF2B5EF4-FFF2-40B4-BE49-F238E27FC236}">
                <a16:creationId xmlns:a16="http://schemas.microsoft.com/office/drawing/2014/main" id="{74C6D71C-6A3E-5419-3D69-22B859A3A4FF}"/>
              </a:ext>
            </a:extLst>
          </p:cNvPr>
          <p:cNvSpPr>
            <a:spLocks noGrp="1"/>
          </p:cNvSpPr>
          <p:nvPr>
            <p:ph type="body" sz="quarter" idx="13"/>
          </p:nvPr>
        </p:nvSpPr>
        <p:spPr>
          <a:xfrm>
            <a:off x="436605" y="1158383"/>
            <a:ext cx="11352986" cy="953163"/>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date">
            <a:extLst>
              <a:ext uri="{FF2B5EF4-FFF2-40B4-BE49-F238E27FC236}">
                <a16:creationId xmlns:a16="http://schemas.microsoft.com/office/drawing/2014/main" id="{4E41DD12-788E-5DAC-04CD-FCDA284241B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4" name="Picture 3" descr="A purple letter on a black background&#10;&#10;AI-generated content may be incorrect.">
            <a:extLst>
              <a:ext uri="{FF2B5EF4-FFF2-40B4-BE49-F238E27FC236}">
                <a16:creationId xmlns:a16="http://schemas.microsoft.com/office/drawing/2014/main" id="{926EFC1D-A1F2-0939-4A0D-2425856BEC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30816896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39" y="326540"/>
            <a:ext cx="8682927"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9297" y="726196"/>
            <a:ext cx="8682927"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6" name="Footer Placeholder 5">
            <a:extLst>
              <a:ext uri="{FF2B5EF4-FFF2-40B4-BE49-F238E27FC236}">
                <a16:creationId xmlns:a16="http://schemas.microsoft.com/office/drawing/2014/main" id="{41734FFA-894A-E10D-6349-3FCB11AFB7D1}"/>
              </a:ext>
            </a:extLst>
          </p:cNvPr>
          <p:cNvSpPr>
            <a:spLocks noGrp="1"/>
          </p:cNvSpPr>
          <p:nvPr>
            <p:ph type="ftr" idx="11"/>
          </p:nvPr>
        </p:nvSpPr>
        <p:spPr/>
        <p:txBody>
          <a:bodyPr/>
          <a:lstStyle>
            <a:lvl1pPr>
              <a:defRPr>
                <a:solidFill>
                  <a:srgbClr val="470054"/>
                </a:solidFill>
              </a:defRPr>
            </a:lvl1pPr>
          </a:lstStyle>
          <a:p>
            <a:r>
              <a:rPr lang="en-GB"/>
              <a:t>Presentation title goes here</a:t>
            </a:r>
          </a:p>
        </p:txBody>
      </p:sp>
      <p:sp>
        <p:nvSpPr>
          <p:cNvPr id="7" name="Slide Number Placeholder 6">
            <a:extLst>
              <a:ext uri="{FF2B5EF4-FFF2-40B4-BE49-F238E27FC236}">
                <a16:creationId xmlns:a16="http://schemas.microsoft.com/office/drawing/2014/main" id="{ACD3D0F2-5EC7-EC92-150B-DA94E5407039}"/>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9" name="Text Placeholder 8">
            <a:extLst>
              <a:ext uri="{FF2B5EF4-FFF2-40B4-BE49-F238E27FC236}">
                <a16:creationId xmlns:a16="http://schemas.microsoft.com/office/drawing/2014/main" id="{74C6D71C-6A3E-5419-3D69-22B859A3A4FF}"/>
              </a:ext>
            </a:extLst>
          </p:cNvPr>
          <p:cNvSpPr>
            <a:spLocks noGrp="1"/>
          </p:cNvSpPr>
          <p:nvPr>
            <p:ph type="body" sz="quarter" idx="13"/>
          </p:nvPr>
        </p:nvSpPr>
        <p:spPr>
          <a:xfrm>
            <a:off x="436605" y="1158383"/>
            <a:ext cx="11312850" cy="980376"/>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able Placeholder 3">
            <a:extLst>
              <a:ext uri="{FF2B5EF4-FFF2-40B4-BE49-F238E27FC236}">
                <a16:creationId xmlns:a16="http://schemas.microsoft.com/office/drawing/2014/main" id="{9FBFDCDE-4279-3FA5-7AF8-02FCCB759221}"/>
              </a:ext>
            </a:extLst>
          </p:cNvPr>
          <p:cNvSpPr>
            <a:spLocks noGrp="1"/>
          </p:cNvSpPr>
          <p:nvPr>
            <p:ph type="tbl" sz="quarter" idx="14"/>
          </p:nvPr>
        </p:nvSpPr>
        <p:spPr>
          <a:xfrm>
            <a:off x="436605" y="2206420"/>
            <a:ext cx="11314648" cy="3449216"/>
          </a:xfrm>
        </p:spPr>
        <p:txBody>
          <a:bodyPr/>
          <a:lstStyle/>
          <a:p>
            <a:endParaRPr lang="en-US"/>
          </a:p>
        </p:txBody>
      </p:sp>
      <p:sp>
        <p:nvSpPr>
          <p:cNvPr id="2" name="date">
            <a:extLst>
              <a:ext uri="{FF2B5EF4-FFF2-40B4-BE49-F238E27FC236}">
                <a16:creationId xmlns:a16="http://schemas.microsoft.com/office/drawing/2014/main" id="{C0B4DAF6-120E-5DA0-5DC4-8CBB41DB8E97}"/>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3" name="Picture 2" descr="A purple letter on a black background&#10;&#10;AI-generated content may be incorrect.">
            <a:extLst>
              <a:ext uri="{FF2B5EF4-FFF2-40B4-BE49-F238E27FC236}">
                <a16:creationId xmlns:a16="http://schemas.microsoft.com/office/drawing/2014/main" id="{1A73FC90-425A-0684-3878-08C27A3D85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22409372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716680"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9297" y="726196"/>
            <a:ext cx="8714022"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graphicFrame>
        <p:nvGraphicFramePr>
          <p:cNvPr id="3" name="table">
            <a:extLst>
              <a:ext uri="{FF2B5EF4-FFF2-40B4-BE49-F238E27FC236}">
                <a16:creationId xmlns:a16="http://schemas.microsoft.com/office/drawing/2014/main" id="{AAEE3F90-0A92-8C5B-DAEC-9164271D9935}"/>
              </a:ext>
            </a:extLst>
          </p:cNvPr>
          <p:cNvGraphicFramePr/>
          <p:nvPr userDrawn="1">
            <p:extLst>
              <p:ext uri="{D42A27DB-BD31-4B8C-83A1-F6EECF244321}">
                <p14:modId xmlns:p14="http://schemas.microsoft.com/office/powerpoint/2010/main" val="990186848"/>
              </p:ext>
            </p:extLst>
          </p:nvPr>
        </p:nvGraphicFramePr>
        <p:xfrm>
          <a:off x="425519" y="2273806"/>
          <a:ext cx="11325735" cy="7648223"/>
        </p:xfrm>
        <a:graphic>
          <a:graphicData uri="http://schemas.openxmlformats.org/drawingml/2006/table">
            <a:tbl>
              <a:tblPr firstRow="1" bandRow="1">
                <a:noFill/>
              </a:tblPr>
              <a:tblGrid>
                <a:gridCol w="2265147">
                  <a:extLst>
                    <a:ext uri="{9D8B030D-6E8A-4147-A177-3AD203B41FA5}">
                      <a16:colId xmlns:a16="http://schemas.microsoft.com/office/drawing/2014/main" val="20000"/>
                    </a:ext>
                  </a:extLst>
                </a:gridCol>
                <a:gridCol w="2265147">
                  <a:extLst>
                    <a:ext uri="{9D8B030D-6E8A-4147-A177-3AD203B41FA5}">
                      <a16:colId xmlns:a16="http://schemas.microsoft.com/office/drawing/2014/main" val="20001"/>
                    </a:ext>
                  </a:extLst>
                </a:gridCol>
                <a:gridCol w="2265147">
                  <a:extLst>
                    <a:ext uri="{9D8B030D-6E8A-4147-A177-3AD203B41FA5}">
                      <a16:colId xmlns:a16="http://schemas.microsoft.com/office/drawing/2014/main" val="20002"/>
                    </a:ext>
                  </a:extLst>
                </a:gridCol>
                <a:gridCol w="2265147">
                  <a:extLst>
                    <a:ext uri="{9D8B030D-6E8A-4147-A177-3AD203B41FA5}">
                      <a16:colId xmlns:a16="http://schemas.microsoft.com/office/drawing/2014/main" val="20003"/>
                    </a:ext>
                  </a:extLst>
                </a:gridCol>
                <a:gridCol w="2265147">
                  <a:extLst>
                    <a:ext uri="{9D8B030D-6E8A-4147-A177-3AD203B41FA5}">
                      <a16:colId xmlns:a16="http://schemas.microsoft.com/office/drawing/2014/main" val="20004"/>
                    </a:ext>
                  </a:extLst>
                </a:gridCol>
              </a:tblGrid>
              <a:tr h="646575">
                <a:tc>
                  <a:txBody>
                    <a:bodyPr/>
                    <a:lstStyle/>
                    <a:p>
                      <a:pPr marL="44450" marR="0" lvl="0" indent="0" algn="ctr" rtl="0">
                        <a:lnSpc>
                          <a:spcPct val="100000"/>
                        </a:lnSpc>
                        <a:spcBef>
                          <a:spcPts val="0"/>
                        </a:spcBef>
                        <a:spcAft>
                          <a:spcPts val="0"/>
                        </a:spcAft>
                        <a:buNone/>
                      </a:pPr>
                      <a:r>
                        <a:rPr lang="en-GB" sz="1200" b="1" i="0">
                          <a:solidFill>
                            <a:schemeClr val="bg1"/>
                          </a:solidFill>
                          <a:latin typeface="Arial Black"/>
                          <a:ea typeface="Arial Black"/>
                          <a:cs typeface="Arial Black"/>
                          <a:sym typeface="Arial Black"/>
                        </a:rPr>
                        <a:t>Wednesday 20</a:t>
                      </a:r>
                      <a:r>
                        <a:rPr lang="en-GB" sz="1200" b="1" i="0" baseline="30000">
                          <a:solidFill>
                            <a:schemeClr val="bg1"/>
                          </a:solidFill>
                          <a:latin typeface="Arial Black"/>
                          <a:ea typeface="Arial Black"/>
                          <a:cs typeface="Arial Black"/>
                          <a:sym typeface="Arial Black"/>
                        </a:rPr>
                        <a:t>th</a:t>
                      </a:r>
                      <a:r>
                        <a:rPr lang="en-GB" sz="1200" b="1" i="0">
                          <a:solidFill>
                            <a:schemeClr val="bg1"/>
                          </a:solidFill>
                          <a:latin typeface="Arial Black"/>
                          <a:ea typeface="Arial Black"/>
                          <a:cs typeface="Arial Black"/>
                          <a:sym typeface="Arial Black"/>
                        </a:rPr>
                        <a:t> March</a:t>
                      </a:r>
                      <a:endParaRPr sz="1200" b="1" i="0">
                        <a:solidFill>
                          <a:schemeClr val="bg1"/>
                        </a:solidFill>
                        <a:latin typeface="Arial Black"/>
                        <a:ea typeface="Arial Black"/>
                        <a:cs typeface="Arial Black"/>
                        <a:sym typeface="Arial Black"/>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470054"/>
                    </a:solidFill>
                  </a:tcPr>
                </a:tc>
                <a:tc>
                  <a:txBody>
                    <a:bodyPr/>
                    <a:lstStyle/>
                    <a:p>
                      <a:pPr marL="44450" marR="0" lvl="0" indent="0" algn="ctr" rtl="0">
                        <a:lnSpc>
                          <a:spcPct val="100000"/>
                        </a:lnSpc>
                        <a:spcBef>
                          <a:spcPts val="0"/>
                        </a:spcBef>
                        <a:spcAft>
                          <a:spcPts val="0"/>
                        </a:spcAft>
                        <a:buNone/>
                      </a:pPr>
                      <a:r>
                        <a:rPr lang="en-GB" sz="1200" b="1" i="0">
                          <a:solidFill>
                            <a:schemeClr val="bg1"/>
                          </a:solidFill>
                          <a:latin typeface="Arial Black"/>
                          <a:ea typeface="Arial Black"/>
                          <a:cs typeface="Arial Black"/>
                          <a:sym typeface="Arial Black"/>
                        </a:rPr>
                        <a:t>Monday 25th March</a:t>
                      </a:r>
                      <a:endParaRPr sz="1200" b="1" i="0">
                        <a:solidFill>
                          <a:schemeClr val="bg1"/>
                        </a:solidFill>
                        <a:latin typeface="Arial Black"/>
                        <a:ea typeface="Arial Black"/>
                        <a:cs typeface="Arial Black"/>
                        <a:sym typeface="Arial Black"/>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470054"/>
                    </a:solidFill>
                  </a:tcPr>
                </a:tc>
                <a:tc>
                  <a:txBody>
                    <a:bodyPr/>
                    <a:lstStyle/>
                    <a:p>
                      <a:pPr marL="85725" marR="0" lvl="0" indent="0" algn="ctr" rtl="0">
                        <a:lnSpc>
                          <a:spcPct val="100000"/>
                        </a:lnSpc>
                        <a:spcBef>
                          <a:spcPts val="0"/>
                        </a:spcBef>
                        <a:spcAft>
                          <a:spcPts val="0"/>
                        </a:spcAft>
                        <a:buNone/>
                      </a:pPr>
                      <a:r>
                        <a:rPr lang="en-GB" sz="1200" b="1" i="0">
                          <a:solidFill>
                            <a:schemeClr val="bg1"/>
                          </a:solidFill>
                          <a:latin typeface="Arial Black"/>
                          <a:ea typeface="Arial Black"/>
                          <a:cs typeface="Arial Black"/>
                          <a:sym typeface="Arial Black"/>
                        </a:rPr>
                        <a:t>Thursday 28th March</a:t>
                      </a:r>
                      <a:endParaRPr sz="1200" b="1" i="0">
                        <a:solidFill>
                          <a:schemeClr val="bg1"/>
                        </a:solidFill>
                        <a:latin typeface="Arial Black"/>
                        <a:ea typeface="Arial Black"/>
                        <a:cs typeface="Arial Black"/>
                        <a:sym typeface="Arial Black"/>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470054"/>
                    </a:solidFill>
                  </a:tcPr>
                </a:tc>
                <a:tc>
                  <a:txBody>
                    <a:bodyPr/>
                    <a:lstStyle/>
                    <a:p>
                      <a:pPr marL="29209" marR="0" lvl="0" indent="0" algn="ctr" rtl="0">
                        <a:lnSpc>
                          <a:spcPct val="100000"/>
                        </a:lnSpc>
                        <a:spcBef>
                          <a:spcPts val="0"/>
                        </a:spcBef>
                        <a:spcAft>
                          <a:spcPts val="0"/>
                        </a:spcAft>
                        <a:buNone/>
                      </a:pPr>
                      <a:r>
                        <a:rPr lang="en-GB" sz="1200" b="1" i="0">
                          <a:solidFill>
                            <a:schemeClr val="bg1"/>
                          </a:solidFill>
                          <a:latin typeface="Arial Black"/>
                          <a:ea typeface="Arial Black"/>
                          <a:cs typeface="Arial Black"/>
                          <a:sym typeface="Arial Black"/>
                        </a:rPr>
                        <a:t>Wednesday 3rd April</a:t>
                      </a:r>
                      <a:endParaRPr sz="1200" b="1" i="0">
                        <a:solidFill>
                          <a:schemeClr val="bg1"/>
                        </a:solidFill>
                        <a:latin typeface="Arial Black"/>
                        <a:ea typeface="Arial Black"/>
                        <a:cs typeface="Arial Black"/>
                        <a:sym typeface="Arial Black"/>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470054"/>
                    </a:solidFill>
                  </a:tcPr>
                </a:tc>
                <a:tc>
                  <a:txBody>
                    <a:bodyPr/>
                    <a:lstStyle/>
                    <a:p>
                      <a:pPr marL="29209" marR="0" lvl="0" indent="0" algn="ctr" rtl="0">
                        <a:lnSpc>
                          <a:spcPct val="100000"/>
                        </a:lnSpc>
                        <a:spcBef>
                          <a:spcPts val="0"/>
                        </a:spcBef>
                        <a:spcAft>
                          <a:spcPts val="0"/>
                        </a:spcAft>
                        <a:buNone/>
                      </a:pPr>
                      <a:r>
                        <a:rPr lang="en-GB" sz="1200" b="1" i="0">
                          <a:solidFill>
                            <a:schemeClr val="bg1"/>
                          </a:solidFill>
                          <a:latin typeface="Arial Black"/>
                          <a:ea typeface="Arial Black"/>
                          <a:cs typeface="Arial Black"/>
                          <a:sym typeface="Arial Black"/>
                        </a:rPr>
                        <a:t>Friday 5</a:t>
                      </a:r>
                      <a:r>
                        <a:rPr lang="en-GB" sz="1200" b="1" i="0" baseline="30000">
                          <a:solidFill>
                            <a:schemeClr val="bg1"/>
                          </a:solidFill>
                          <a:latin typeface="Arial Black"/>
                          <a:ea typeface="Arial Black"/>
                          <a:cs typeface="Arial Black"/>
                          <a:sym typeface="Arial Black"/>
                        </a:rPr>
                        <a:t>th</a:t>
                      </a:r>
                      <a:r>
                        <a:rPr lang="en-GB" sz="1200" b="1" i="0">
                          <a:solidFill>
                            <a:schemeClr val="bg1"/>
                          </a:solidFill>
                          <a:latin typeface="Arial Black"/>
                          <a:ea typeface="Arial Black"/>
                          <a:cs typeface="Arial Black"/>
                          <a:sym typeface="Arial Black"/>
                        </a:rPr>
                        <a:t> April</a:t>
                      </a:r>
                      <a:endParaRPr sz="1200" b="1" i="0">
                        <a:solidFill>
                          <a:schemeClr val="bg1"/>
                        </a:solidFill>
                        <a:latin typeface="Arial Black"/>
                        <a:ea typeface="Arial Black"/>
                        <a:cs typeface="Arial Black"/>
                        <a:sym typeface="Arial Black"/>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470054"/>
                    </a:solidFill>
                  </a:tcPr>
                </a:tc>
                <a:extLst>
                  <a:ext uri="{0D108BD9-81ED-4DB2-BD59-A6C34878D82A}">
                    <a16:rowId xmlns:a16="http://schemas.microsoft.com/office/drawing/2014/main" val="10000"/>
                  </a:ext>
                </a:extLst>
              </a:tr>
              <a:tr h="614618">
                <a:tc>
                  <a:txBody>
                    <a:bodyPr/>
                    <a:lstStyle/>
                    <a:p>
                      <a:pPr marL="1216660" marR="1163955" lvl="0" indent="165100" algn="ctr" rtl="0">
                        <a:lnSpc>
                          <a:spcPct val="145000"/>
                        </a:lnSpc>
                        <a:spcBef>
                          <a:spcPts val="0"/>
                        </a:spcBef>
                        <a:spcAft>
                          <a:spcPts val="0"/>
                        </a:spcAft>
                        <a:buClr>
                          <a:schemeClr val="lt2"/>
                        </a:buClr>
                        <a:buSzPts val="1600"/>
                        <a:buFont typeface="Arial"/>
                        <a:buNone/>
                      </a:pPr>
                      <a:r>
                        <a:rPr lang="en-GB" sz="1200" b="1" i="0">
                          <a:solidFill>
                            <a:schemeClr val="lt2"/>
                          </a:solidFill>
                          <a:latin typeface="Arial"/>
                          <a:ea typeface="Arial"/>
                          <a:cs typeface="Arial"/>
                          <a:sym typeface="Arial"/>
                        </a:rPr>
                        <a:t>Stage 1 of process</a:t>
                      </a:r>
                      <a:endParaRPr sz="1200" b="1" i="0">
                        <a:solidFill>
                          <a:schemeClr val="lt2"/>
                        </a:solidFill>
                        <a:latin typeface="Arial"/>
                        <a:ea typeface="Arial"/>
                        <a:cs typeface="Arial"/>
                        <a:sym typeface="Arial"/>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1216660" marR="1163955" lvl="0" indent="165100" algn="ctr" rtl="0">
                        <a:lnSpc>
                          <a:spcPct val="145000"/>
                        </a:lnSpc>
                        <a:spcBef>
                          <a:spcPts val="0"/>
                        </a:spcBef>
                        <a:spcAft>
                          <a:spcPts val="0"/>
                        </a:spcAft>
                        <a:buNone/>
                      </a:pPr>
                      <a:r>
                        <a:rPr lang="en-GB" sz="1200" b="1" i="0">
                          <a:solidFill>
                            <a:schemeClr val="lt2"/>
                          </a:solidFill>
                          <a:latin typeface="Arial"/>
                          <a:ea typeface="Arial"/>
                          <a:cs typeface="Arial"/>
                          <a:sym typeface="Arial"/>
                        </a:rPr>
                        <a:t>Stage 2 of process</a:t>
                      </a:r>
                      <a:endParaRPr sz="1200" b="1" i="0">
                        <a:solidFill>
                          <a:schemeClr val="lt2"/>
                        </a:solidFill>
                        <a:latin typeface="Arial"/>
                        <a:ea typeface="Arial"/>
                        <a:cs typeface="Arial"/>
                        <a:sym typeface="Arial"/>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1198245" marR="1104900" lvl="0" indent="165735" algn="ctr" rtl="0">
                        <a:lnSpc>
                          <a:spcPct val="145000"/>
                        </a:lnSpc>
                        <a:spcBef>
                          <a:spcPts val="0"/>
                        </a:spcBef>
                        <a:spcAft>
                          <a:spcPts val="0"/>
                        </a:spcAft>
                        <a:buNone/>
                      </a:pPr>
                      <a:r>
                        <a:rPr lang="en-GB" sz="1200" b="1" i="0">
                          <a:solidFill>
                            <a:schemeClr val="lt2"/>
                          </a:solidFill>
                          <a:latin typeface="Arial"/>
                          <a:ea typeface="Arial"/>
                          <a:cs typeface="Arial"/>
                          <a:sym typeface="Arial"/>
                        </a:rPr>
                        <a:t>Stage 3 of process</a:t>
                      </a:r>
                      <a:endParaRPr sz="1200" b="1" i="0">
                        <a:solidFill>
                          <a:schemeClr val="lt2"/>
                        </a:solidFill>
                        <a:latin typeface="Arial"/>
                        <a:ea typeface="Arial"/>
                        <a:cs typeface="Arial"/>
                        <a:sym typeface="Arial"/>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1209675" marR="1172845" lvl="0" indent="161289" algn="ctr" rtl="0">
                        <a:lnSpc>
                          <a:spcPct val="145000"/>
                        </a:lnSpc>
                        <a:spcBef>
                          <a:spcPts val="0"/>
                        </a:spcBef>
                        <a:spcAft>
                          <a:spcPts val="0"/>
                        </a:spcAft>
                        <a:buNone/>
                      </a:pPr>
                      <a:r>
                        <a:rPr lang="en-GB" sz="1200" b="1" i="0">
                          <a:solidFill>
                            <a:schemeClr val="lt2"/>
                          </a:solidFill>
                          <a:latin typeface="Arial"/>
                          <a:ea typeface="Arial"/>
                          <a:cs typeface="Arial"/>
                          <a:sym typeface="Arial"/>
                        </a:rPr>
                        <a:t>Stage 4 of process</a:t>
                      </a:r>
                      <a:endParaRPr sz="1200" b="1" i="0">
                        <a:solidFill>
                          <a:schemeClr val="lt2"/>
                        </a:solidFill>
                        <a:latin typeface="Arial"/>
                        <a:ea typeface="Arial"/>
                        <a:cs typeface="Arial"/>
                        <a:sym typeface="Arial"/>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1209675" marR="1172845" lvl="0" indent="161289" algn="ctr" rtl="0">
                        <a:lnSpc>
                          <a:spcPct val="145000"/>
                        </a:lnSpc>
                        <a:spcBef>
                          <a:spcPts val="0"/>
                        </a:spcBef>
                        <a:spcAft>
                          <a:spcPts val="0"/>
                        </a:spcAft>
                        <a:buClr>
                          <a:schemeClr val="lt2"/>
                        </a:buClr>
                        <a:buSzPts val="1600"/>
                        <a:buFont typeface="Arial"/>
                        <a:buNone/>
                      </a:pPr>
                      <a:r>
                        <a:rPr lang="en-GB" sz="1200" b="1" i="0">
                          <a:solidFill>
                            <a:schemeClr val="lt2"/>
                          </a:solidFill>
                          <a:latin typeface="Arial"/>
                          <a:ea typeface="Arial"/>
                          <a:cs typeface="Arial"/>
                          <a:sym typeface="Arial"/>
                        </a:rPr>
                        <a:t>Stage 5 of process</a:t>
                      </a:r>
                      <a:endParaRPr sz="1200"/>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extLst>
                  <a:ext uri="{0D108BD9-81ED-4DB2-BD59-A6C34878D82A}">
                    <a16:rowId xmlns:a16="http://schemas.microsoft.com/office/drawing/2014/main" val="10001"/>
                  </a:ext>
                </a:extLst>
              </a:tr>
              <a:tr h="2265529">
                <a:tc>
                  <a:txBody>
                    <a:bodyPr/>
                    <a:lstStyle/>
                    <a:p>
                      <a:pPr marL="259715" marR="777875" algn="l">
                        <a:lnSpc>
                          <a:spcPct val="100000"/>
                        </a:lnSpc>
                      </a:pPr>
                      <a:r>
                        <a:rPr lang="en-GB" sz="1200" b="0" i="0">
                          <a:solidFill>
                            <a:schemeClr val="bg2"/>
                          </a:solidFill>
                          <a:latin typeface="Arial" panose="020B0604020202020204" pitchFamily="34" charset="0"/>
                          <a:cs typeface="Arial" panose="020B0604020202020204" pitchFamily="34" charset="0"/>
                        </a:rPr>
                        <a:t>Lorem</a:t>
                      </a:r>
                      <a:r>
                        <a:rPr lang="en-GB" sz="1200" b="0" i="0" spc="-3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ipsum</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dolor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sit</a:t>
                      </a:r>
                      <a:r>
                        <a:rPr lang="en-GB" sz="1200" b="0" i="0" spc="-30">
                          <a:solidFill>
                            <a:schemeClr val="bg2"/>
                          </a:solidFill>
                          <a:latin typeface="Arial" panose="020B0604020202020204" pitchFamily="34" charset="0"/>
                          <a:cs typeface="Arial" panose="020B0604020202020204" pitchFamily="34" charset="0"/>
                        </a:rPr>
                        <a:t> </a:t>
                      </a:r>
                      <a:r>
                        <a:rPr lang="en-GB" sz="1200" b="0" i="0" spc="-20" err="1">
                          <a:solidFill>
                            <a:schemeClr val="bg2"/>
                          </a:solidFill>
                          <a:latin typeface="Arial" panose="020B0604020202020204" pitchFamily="34" charset="0"/>
                          <a:cs typeface="Arial" panose="020B0604020202020204" pitchFamily="34" charset="0"/>
                        </a:rPr>
                        <a:t>amet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consectetur</a:t>
                      </a:r>
                      <a:r>
                        <a:rPr lang="en-GB" sz="1200" b="0" i="0" spc="-4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adipiscing</a:t>
                      </a:r>
                      <a:r>
                        <a:rPr lang="en-GB" sz="1200" b="0" i="0" spc="-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elit</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err="1">
                          <a:solidFill>
                            <a:schemeClr val="bg2"/>
                          </a:solidFill>
                          <a:latin typeface="Arial" panose="020B0604020202020204" pitchFamily="34" charset="0"/>
                          <a:cs typeface="Arial" panose="020B0604020202020204" pitchFamily="34" charset="0"/>
                        </a:rPr>
                        <a:t>Mauris</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maximus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placerat</a:t>
                      </a:r>
                      <a:r>
                        <a:rPr lang="en-GB" sz="1200" b="0" i="0">
                          <a:solidFill>
                            <a:schemeClr val="bg2"/>
                          </a:solidFill>
                          <a:latin typeface="Arial" panose="020B0604020202020204" pitchFamily="34" charset="0"/>
                          <a:cs typeface="Arial" panose="020B0604020202020204" pitchFamily="34" charset="0"/>
                        </a:rPr>
                        <a: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2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ac</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tortor</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vel</a:t>
                      </a:r>
                      <a:r>
                        <a:rPr lang="en-GB" sz="1200" b="0" i="0" spc="-2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dui</a:t>
                      </a:r>
                      <a:r>
                        <a:rPr lang="en-GB" sz="1200" b="0" i="0" spc="-25">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viverra</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a:solidFill>
                            <a:schemeClr val="bg2"/>
                          </a:solidFill>
                          <a:latin typeface="Arial" panose="020B0604020202020204" pitchFamily="34" charset="0"/>
                          <a:cs typeface="Arial" panose="020B0604020202020204" pitchFamily="34" charset="0"/>
                        </a:rPr>
                        <a:t>Integer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nec</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justo</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felis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pulvinar</a:t>
                      </a:r>
                      <a:r>
                        <a:rPr lang="en-GB" sz="1200" b="0" i="0" spc="-4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posuere</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dignissim</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259715" marR="777875" lvl="0" indent="0" algn="l" rtl="0">
                        <a:lnSpc>
                          <a:spcPct val="100000"/>
                        </a:lnSpc>
                        <a:spcBef>
                          <a:spcPts val="0"/>
                        </a:spcBef>
                        <a:spcAft>
                          <a:spcPts val="0"/>
                        </a:spcAft>
                        <a:buNone/>
                      </a:pPr>
                      <a:endParaRPr sz="1200" b="0" i="0">
                        <a:solidFill>
                          <a:schemeClr val="lt2"/>
                        </a:solidFill>
                        <a:latin typeface="Arial"/>
                        <a:ea typeface="Arial"/>
                        <a:cs typeface="Arial"/>
                        <a:sym typeface="Arial"/>
                      </a:endParaRPr>
                    </a:p>
                  </a:txBody>
                  <a:tcPr marL="0" marR="0" marT="109167"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259715" marR="777875" algn="l">
                        <a:lnSpc>
                          <a:spcPct val="100000"/>
                        </a:lnSpc>
                      </a:pPr>
                      <a:r>
                        <a:rPr lang="en-GB" sz="1200" b="0" i="0">
                          <a:solidFill>
                            <a:schemeClr val="bg2"/>
                          </a:solidFill>
                          <a:latin typeface="Arial" panose="020B0604020202020204" pitchFamily="34" charset="0"/>
                          <a:cs typeface="Arial" panose="020B0604020202020204" pitchFamily="34" charset="0"/>
                        </a:rPr>
                        <a:t>Lorem</a:t>
                      </a:r>
                      <a:r>
                        <a:rPr lang="en-GB" sz="1200" b="0" i="0" spc="-3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ipsum</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dolor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sit</a:t>
                      </a:r>
                      <a:r>
                        <a:rPr lang="en-GB" sz="1200" b="0" i="0" spc="-30">
                          <a:solidFill>
                            <a:schemeClr val="bg2"/>
                          </a:solidFill>
                          <a:latin typeface="Arial" panose="020B0604020202020204" pitchFamily="34" charset="0"/>
                          <a:cs typeface="Arial" panose="020B0604020202020204" pitchFamily="34" charset="0"/>
                        </a:rPr>
                        <a:t> </a:t>
                      </a:r>
                      <a:r>
                        <a:rPr lang="en-GB" sz="1200" b="0" i="0" spc="-20" err="1">
                          <a:solidFill>
                            <a:schemeClr val="bg2"/>
                          </a:solidFill>
                          <a:latin typeface="Arial" panose="020B0604020202020204" pitchFamily="34" charset="0"/>
                          <a:cs typeface="Arial" panose="020B0604020202020204" pitchFamily="34" charset="0"/>
                        </a:rPr>
                        <a:t>amet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consectetur</a:t>
                      </a:r>
                      <a:r>
                        <a:rPr lang="en-GB" sz="1200" b="0" i="0" spc="-4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adipiscing</a:t>
                      </a:r>
                      <a:r>
                        <a:rPr lang="en-GB" sz="1200" b="0" i="0" spc="-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elit</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err="1">
                          <a:solidFill>
                            <a:schemeClr val="bg2"/>
                          </a:solidFill>
                          <a:latin typeface="Arial" panose="020B0604020202020204" pitchFamily="34" charset="0"/>
                          <a:cs typeface="Arial" panose="020B0604020202020204" pitchFamily="34" charset="0"/>
                        </a:rPr>
                        <a:t>Mauris</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maximus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placerat</a:t>
                      </a:r>
                      <a:r>
                        <a:rPr lang="en-GB" sz="1200" b="0" i="0">
                          <a:solidFill>
                            <a:schemeClr val="bg2"/>
                          </a:solidFill>
                          <a:latin typeface="Arial" panose="020B0604020202020204" pitchFamily="34" charset="0"/>
                          <a:cs typeface="Arial" panose="020B0604020202020204" pitchFamily="34" charset="0"/>
                        </a:rPr>
                        <a: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2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ac</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tortor</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vel</a:t>
                      </a:r>
                      <a:r>
                        <a:rPr lang="en-GB" sz="1200" b="0" i="0" spc="-2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dui</a:t>
                      </a:r>
                      <a:r>
                        <a:rPr lang="en-GB" sz="1200" b="0" i="0" spc="-25">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viverra</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a:solidFill>
                            <a:schemeClr val="bg2"/>
                          </a:solidFill>
                          <a:latin typeface="Arial" panose="020B0604020202020204" pitchFamily="34" charset="0"/>
                          <a:cs typeface="Arial" panose="020B0604020202020204" pitchFamily="34" charset="0"/>
                        </a:rPr>
                        <a:t>Integer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nec</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justo</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felis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pulvinar</a:t>
                      </a:r>
                      <a:r>
                        <a:rPr lang="en-GB" sz="1200" b="0" i="0" spc="-4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posuere</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dignissim</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264160" marR="772795" lvl="0" indent="0" algn="l" rtl="0">
                        <a:lnSpc>
                          <a:spcPct val="100000"/>
                        </a:lnSpc>
                        <a:spcBef>
                          <a:spcPts val="0"/>
                        </a:spcBef>
                        <a:spcAft>
                          <a:spcPts val="0"/>
                        </a:spcAft>
                        <a:buNone/>
                      </a:pPr>
                      <a:endParaRPr sz="1200" b="0" i="0">
                        <a:solidFill>
                          <a:schemeClr val="lt2"/>
                        </a:solidFill>
                        <a:latin typeface="Arial"/>
                        <a:ea typeface="Arial"/>
                        <a:cs typeface="Arial"/>
                        <a:sym typeface="Arial"/>
                      </a:endParaRPr>
                    </a:p>
                  </a:txBody>
                  <a:tcPr marL="0" marR="0" marT="109167"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259715" marR="777875" algn="l">
                        <a:lnSpc>
                          <a:spcPct val="100000"/>
                        </a:lnSpc>
                      </a:pPr>
                      <a:r>
                        <a:rPr lang="en-GB" sz="1200" b="0" i="0">
                          <a:solidFill>
                            <a:schemeClr val="bg2"/>
                          </a:solidFill>
                          <a:latin typeface="Arial" panose="020B0604020202020204" pitchFamily="34" charset="0"/>
                          <a:cs typeface="Arial" panose="020B0604020202020204" pitchFamily="34" charset="0"/>
                        </a:rPr>
                        <a:t>Lorem</a:t>
                      </a:r>
                      <a:r>
                        <a:rPr lang="en-GB" sz="1200" b="0" i="0" spc="-3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ipsum</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dolor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sit</a:t>
                      </a:r>
                      <a:r>
                        <a:rPr lang="en-GB" sz="1200" b="0" i="0" spc="-30">
                          <a:solidFill>
                            <a:schemeClr val="bg2"/>
                          </a:solidFill>
                          <a:latin typeface="Arial" panose="020B0604020202020204" pitchFamily="34" charset="0"/>
                          <a:cs typeface="Arial" panose="020B0604020202020204" pitchFamily="34" charset="0"/>
                        </a:rPr>
                        <a:t> </a:t>
                      </a:r>
                      <a:r>
                        <a:rPr lang="en-GB" sz="1200" b="0" i="0" spc="-20" err="1">
                          <a:solidFill>
                            <a:schemeClr val="bg2"/>
                          </a:solidFill>
                          <a:latin typeface="Arial" panose="020B0604020202020204" pitchFamily="34" charset="0"/>
                          <a:cs typeface="Arial" panose="020B0604020202020204" pitchFamily="34" charset="0"/>
                        </a:rPr>
                        <a:t>amet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consectetur</a:t>
                      </a:r>
                      <a:r>
                        <a:rPr lang="en-GB" sz="1200" b="0" i="0" spc="-4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adipiscing</a:t>
                      </a:r>
                      <a:r>
                        <a:rPr lang="en-GB" sz="1200" b="0" i="0" spc="-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elit</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err="1">
                          <a:solidFill>
                            <a:schemeClr val="bg2"/>
                          </a:solidFill>
                          <a:latin typeface="Arial" panose="020B0604020202020204" pitchFamily="34" charset="0"/>
                          <a:cs typeface="Arial" panose="020B0604020202020204" pitchFamily="34" charset="0"/>
                        </a:rPr>
                        <a:t>Mauris</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maximus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placerat</a:t>
                      </a:r>
                      <a:r>
                        <a:rPr lang="en-GB" sz="1200" b="0" i="0">
                          <a:solidFill>
                            <a:schemeClr val="bg2"/>
                          </a:solidFill>
                          <a:latin typeface="Arial" panose="020B0604020202020204" pitchFamily="34" charset="0"/>
                          <a:cs typeface="Arial" panose="020B0604020202020204" pitchFamily="34" charset="0"/>
                        </a:rPr>
                        <a: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2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ac</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tortor</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vel</a:t>
                      </a:r>
                      <a:r>
                        <a:rPr lang="en-GB" sz="1200" b="0" i="0" spc="-2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dui</a:t>
                      </a:r>
                      <a:r>
                        <a:rPr lang="en-GB" sz="1200" b="0" i="0" spc="-25">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viverra</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a:solidFill>
                            <a:schemeClr val="bg2"/>
                          </a:solidFill>
                          <a:latin typeface="Arial" panose="020B0604020202020204" pitchFamily="34" charset="0"/>
                          <a:cs typeface="Arial" panose="020B0604020202020204" pitchFamily="34" charset="0"/>
                        </a:rPr>
                        <a:t>Integer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nec</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justo</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felis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pulvinar</a:t>
                      </a:r>
                      <a:r>
                        <a:rPr lang="en-GB" sz="1200" b="0" i="0" spc="-4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posuere</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dignissim</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201295" marR="758825" lvl="0" indent="0" algn="l" rtl="0">
                        <a:lnSpc>
                          <a:spcPct val="100000"/>
                        </a:lnSpc>
                        <a:spcBef>
                          <a:spcPts val="0"/>
                        </a:spcBef>
                        <a:spcAft>
                          <a:spcPts val="0"/>
                        </a:spcAft>
                        <a:buNone/>
                      </a:pPr>
                      <a:endParaRPr sz="1200" b="0" i="0">
                        <a:solidFill>
                          <a:schemeClr val="lt2"/>
                        </a:solidFill>
                        <a:latin typeface="Arial"/>
                        <a:ea typeface="Arial"/>
                        <a:cs typeface="Arial"/>
                        <a:sym typeface="Arial"/>
                      </a:endParaRPr>
                    </a:p>
                  </a:txBody>
                  <a:tcPr marL="0" marR="0" marT="109167"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259715" marR="777875" algn="l">
                        <a:lnSpc>
                          <a:spcPct val="100000"/>
                        </a:lnSpc>
                      </a:pPr>
                      <a:r>
                        <a:rPr lang="en-GB" sz="1200" b="0" i="0">
                          <a:solidFill>
                            <a:schemeClr val="bg2"/>
                          </a:solidFill>
                          <a:latin typeface="Arial" panose="020B0604020202020204" pitchFamily="34" charset="0"/>
                          <a:cs typeface="Arial" panose="020B0604020202020204" pitchFamily="34" charset="0"/>
                        </a:rPr>
                        <a:t>Lorem</a:t>
                      </a:r>
                      <a:r>
                        <a:rPr lang="en-GB" sz="1200" b="0" i="0" spc="-3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ipsum</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dolor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sit</a:t>
                      </a:r>
                      <a:r>
                        <a:rPr lang="en-GB" sz="1200" b="0" i="0" spc="-30">
                          <a:solidFill>
                            <a:schemeClr val="bg2"/>
                          </a:solidFill>
                          <a:latin typeface="Arial" panose="020B0604020202020204" pitchFamily="34" charset="0"/>
                          <a:cs typeface="Arial" panose="020B0604020202020204" pitchFamily="34" charset="0"/>
                        </a:rPr>
                        <a:t> </a:t>
                      </a:r>
                      <a:r>
                        <a:rPr lang="en-GB" sz="1200" b="0" i="0" spc="-20" err="1">
                          <a:solidFill>
                            <a:schemeClr val="bg2"/>
                          </a:solidFill>
                          <a:latin typeface="Arial" panose="020B0604020202020204" pitchFamily="34" charset="0"/>
                          <a:cs typeface="Arial" panose="020B0604020202020204" pitchFamily="34" charset="0"/>
                        </a:rPr>
                        <a:t>amet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consectetur</a:t>
                      </a:r>
                      <a:r>
                        <a:rPr lang="en-GB" sz="1200" b="0" i="0" spc="-4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adipiscing</a:t>
                      </a:r>
                      <a:r>
                        <a:rPr lang="en-GB" sz="1200" b="0" i="0" spc="-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elit</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err="1">
                          <a:solidFill>
                            <a:schemeClr val="bg2"/>
                          </a:solidFill>
                          <a:latin typeface="Arial" panose="020B0604020202020204" pitchFamily="34" charset="0"/>
                          <a:cs typeface="Arial" panose="020B0604020202020204" pitchFamily="34" charset="0"/>
                        </a:rPr>
                        <a:t>Mauris</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maximus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placerat</a:t>
                      </a:r>
                      <a:r>
                        <a:rPr lang="en-GB" sz="1200" b="0" i="0">
                          <a:solidFill>
                            <a:schemeClr val="bg2"/>
                          </a:solidFill>
                          <a:latin typeface="Arial" panose="020B0604020202020204" pitchFamily="34" charset="0"/>
                          <a:cs typeface="Arial" panose="020B0604020202020204" pitchFamily="34" charset="0"/>
                        </a:rPr>
                        <a: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2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ac</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tortor</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vel</a:t>
                      </a:r>
                      <a:r>
                        <a:rPr lang="en-GB" sz="1200" b="0" i="0" spc="-2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dui</a:t>
                      </a:r>
                      <a:r>
                        <a:rPr lang="en-GB" sz="1200" b="0" i="0" spc="-25">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viverra</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a:solidFill>
                            <a:schemeClr val="bg2"/>
                          </a:solidFill>
                          <a:latin typeface="Arial" panose="020B0604020202020204" pitchFamily="34" charset="0"/>
                          <a:cs typeface="Arial" panose="020B0604020202020204" pitchFamily="34" charset="0"/>
                        </a:rPr>
                        <a:t>Integer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nec</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justo</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felis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pulvinar</a:t>
                      </a:r>
                      <a:r>
                        <a:rPr lang="en-GB" sz="1200" b="0" i="0" spc="-4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posuere</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dignissim</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165100" marR="873760" lvl="0" indent="0" algn="l" rtl="0">
                        <a:lnSpc>
                          <a:spcPct val="100000"/>
                        </a:lnSpc>
                        <a:spcBef>
                          <a:spcPts val="0"/>
                        </a:spcBef>
                        <a:spcAft>
                          <a:spcPts val="0"/>
                        </a:spcAft>
                        <a:buNone/>
                      </a:pPr>
                      <a:endParaRPr sz="1200" b="0" i="0">
                        <a:solidFill>
                          <a:schemeClr val="lt2"/>
                        </a:solidFill>
                        <a:latin typeface="Arial"/>
                        <a:ea typeface="Arial"/>
                        <a:cs typeface="Arial"/>
                        <a:sym typeface="Arial"/>
                      </a:endParaRPr>
                    </a:p>
                  </a:txBody>
                  <a:tcPr marL="0" marR="0" marT="109167"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259715" marR="777875" algn="l">
                        <a:lnSpc>
                          <a:spcPct val="100000"/>
                        </a:lnSpc>
                      </a:pPr>
                      <a:r>
                        <a:rPr lang="en-GB" sz="1200" b="0" i="0">
                          <a:solidFill>
                            <a:schemeClr val="bg2"/>
                          </a:solidFill>
                          <a:latin typeface="Arial" panose="020B0604020202020204" pitchFamily="34" charset="0"/>
                          <a:cs typeface="Arial" panose="020B0604020202020204" pitchFamily="34" charset="0"/>
                        </a:rPr>
                        <a:t>Lorem</a:t>
                      </a:r>
                      <a:r>
                        <a:rPr lang="en-GB" sz="1200" b="0" i="0" spc="-3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ipsum</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dolor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sit</a:t>
                      </a:r>
                      <a:r>
                        <a:rPr lang="en-GB" sz="1200" b="0" i="0" spc="-30">
                          <a:solidFill>
                            <a:schemeClr val="bg2"/>
                          </a:solidFill>
                          <a:latin typeface="Arial" panose="020B0604020202020204" pitchFamily="34" charset="0"/>
                          <a:cs typeface="Arial" panose="020B0604020202020204" pitchFamily="34" charset="0"/>
                        </a:rPr>
                        <a:t> </a:t>
                      </a:r>
                      <a:r>
                        <a:rPr lang="en-GB" sz="1200" b="0" i="0" spc="-20" err="1">
                          <a:solidFill>
                            <a:schemeClr val="bg2"/>
                          </a:solidFill>
                          <a:latin typeface="Arial" panose="020B0604020202020204" pitchFamily="34" charset="0"/>
                          <a:cs typeface="Arial" panose="020B0604020202020204" pitchFamily="34" charset="0"/>
                        </a:rPr>
                        <a:t>amet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consectetur</a:t>
                      </a:r>
                      <a:r>
                        <a:rPr lang="en-GB" sz="1200" b="0" i="0" spc="-4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adipiscing</a:t>
                      </a:r>
                      <a:r>
                        <a:rPr lang="en-GB" sz="1200" b="0" i="0" spc="-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elit</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err="1">
                          <a:solidFill>
                            <a:schemeClr val="bg2"/>
                          </a:solidFill>
                          <a:latin typeface="Arial" panose="020B0604020202020204" pitchFamily="34" charset="0"/>
                          <a:cs typeface="Arial" panose="020B0604020202020204" pitchFamily="34" charset="0"/>
                        </a:rPr>
                        <a:t>Mauris</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maximus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placerat</a:t>
                      </a:r>
                      <a:r>
                        <a:rPr lang="en-GB" sz="1200" b="0" i="0">
                          <a:solidFill>
                            <a:schemeClr val="bg2"/>
                          </a:solidFill>
                          <a:latin typeface="Arial" panose="020B0604020202020204" pitchFamily="34" charset="0"/>
                          <a:cs typeface="Arial" panose="020B0604020202020204" pitchFamily="34" charset="0"/>
                        </a:rPr>
                        <a: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2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ac</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tortor</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vel</a:t>
                      </a:r>
                      <a:r>
                        <a:rPr lang="en-GB" sz="1200" b="0" i="0" spc="-2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dui</a:t>
                      </a:r>
                      <a:r>
                        <a:rPr lang="en-GB" sz="1200" b="0" i="0" spc="-25">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viverra</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a:solidFill>
                            <a:schemeClr val="bg2"/>
                          </a:solidFill>
                          <a:latin typeface="Arial" panose="020B0604020202020204" pitchFamily="34" charset="0"/>
                          <a:cs typeface="Arial" panose="020B0604020202020204" pitchFamily="34" charset="0"/>
                        </a:rPr>
                        <a:t>Integer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nec</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justo</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felis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pulvinar</a:t>
                      </a:r>
                      <a:r>
                        <a:rPr lang="en-GB" sz="1200" b="0" i="0" spc="-4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posuere</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dignissim</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266065" marR="772795" lvl="0" indent="0" algn="l" rtl="0">
                        <a:lnSpc>
                          <a:spcPct val="100000"/>
                        </a:lnSpc>
                        <a:spcBef>
                          <a:spcPts val="0"/>
                        </a:spcBef>
                        <a:spcAft>
                          <a:spcPts val="0"/>
                        </a:spcAft>
                        <a:buNone/>
                      </a:pPr>
                      <a:endParaRPr sz="1200" b="0" i="0">
                        <a:solidFill>
                          <a:schemeClr val="lt2"/>
                        </a:solidFill>
                        <a:latin typeface="Arial"/>
                        <a:ea typeface="Arial"/>
                        <a:cs typeface="Arial"/>
                        <a:sym typeface="Arial"/>
                      </a:endParaRPr>
                    </a:p>
                  </a:txBody>
                  <a:tcPr marL="0" marR="0" marT="109167"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extLst>
                  <a:ext uri="{0D108BD9-81ED-4DB2-BD59-A6C34878D82A}">
                    <a16:rowId xmlns:a16="http://schemas.microsoft.com/office/drawing/2014/main" val="10002"/>
                  </a:ext>
                </a:extLst>
              </a:tr>
            </a:tbl>
          </a:graphicData>
        </a:graphic>
      </p:graphicFrame>
      <p:sp>
        <p:nvSpPr>
          <p:cNvPr id="6" name="Footer Placeholder 5">
            <a:extLst>
              <a:ext uri="{FF2B5EF4-FFF2-40B4-BE49-F238E27FC236}">
                <a16:creationId xmlns:a16="http://schemas.microsoft.com/office/drawing/2014/main" id="{C4B443FA-F6AA-7CD1-6389-2695B51FD765}"/>
              </a:ext>
            </a:extLst>
          </p:cNvPr>
          <p:cNvSpPr>
            <a:spLocks noGrp="1"/>
          </p:cNvSpPr>
          <p:nvPr>
            <p:ph type="ftr" idx="11"/>
          </p:nvPr>
        </p:nvSpPr>
        <p:spPr/>
        <p:txBody>
          <a:bodyPr/>
          <a:lstStyle>
            <a:lvl1pPr>
              <a:defRPr>
                <a:solidFill>
                  <a:srgbClr val="470054"/>
                </a:solidFill>
              </a:defRPr>
            </a:lvl1pPr>
          </a:lstStyle>
          <a:p>
            <a:r>
              <a:rPr lang="en-GB"/>
              <a:t>Presentation title goes here</a:t>
            </a:r>
          </a:p>
        </p:txBody>
      </p:sp>
      <p:sp>
        <p:nvSpPr>
          <p:cNvPr id="7" name="Slide Number Placeholder 6">
            <a:extLst>
              <a:ext uri="{FF2B5EF4-FFF2-40B4-BE49-F238E27FC236}">
                <a16:creationId xmlns:a16="http://schemas.microsoft.com/office/drawing/2014/main" id="{FFC217C1-EFE2-A3FE-D76C-D8C54539AC8A}"/>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8" name="Text Placeholder 8">
            <a:extLst>
              <a:ext uri="{FF2B5EF4-FFF2-40B4-BE49-F238E27FC236}">
                <a16:creationId xmlns:a16="http://schemas.microsoft.com/office/drawing/2014/main" id="{B2408DDF-EA90-9E71-60EB-C9F443EB989B}"/>
              </a:ext>
            </a:extLst>
          </p:cNvPr>
          <p:cNvSpPr>
            <a:spLocks noGrp="1"/>
          </p:cNvSpPr>
          <p:nvPr>
            <p:ph type="body" sz="quarter" idx="13"/>
          </p:nvPr>
        </p:nvSpPr>
        <p:spPr>
          <a:xfrm>
            <a:off x="436605" y="1158383"/>
            <a:ext cx="11312850" cy="962773"/>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date">
            <a:extLst>
              <a:ext uri="{FF2B5EF4-FFF2-40B4-BE49-F238E27FC236}">
                <a16:creationId xmlns:a16="http://schemas.microsoft.com/office/drawing/2014/main" id="{49A56953-AE40-05FB-0B01-D6CB5F3E20E9}"/>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4" name="Picture 3" descr="A purple letter on a black background&#10;&#10;AI-generated content may be incorrect.">
            <a:extLst>
              <a:ext uri="{FF2B5EF4-FFF2-40B4-BE49-F238E27FC236}">
                <a16:creationId xmlns:a16="http://schemas.microsoft.com/office/drawing/2014/main" id="{76CB86AC-01E7-1781-34F2-5D3B93AAF3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26264329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702854"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9297" y="726196"/>
            <a:ext cx="8700197"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graphicFrame>
        <p:nvGraphicFramePr>
          <p:cNvPr id="4" name="table">
            <a:extLst>
              <a:ext uri="{FF2B5EF4-FFF2-40B4-BE49-F238E27FC236}">
                <a16:creationId xmlns:a16="http://schemas.microsoft.com/office/drawing/2014/main" id="{3718EB61-A616-FA4D-DE40-B61B62F3DDF8}"/>
              </a:ext>
            </a:extLst>
          </p:cNvPr>
          <p:cNvGraphicFramePr/>
          <p:nvPr userDrawn="1">
            <p:extLst>
              <p:ext uri="{D42A27DB-BD31-4B8C-83A1-F6EECF244321}">
                <p14:modId xmlns:p14="http://schemas.microsoft.com/office/powerpoint/2010/main" val="562809946"/>
              </p:ext>
            </p:extLst>
          </p:nvPr>
        </p:nvGraphicFramePr>
        <p:xfrm>
          <a:off x="429023" y="2273806"/>
          <a:ext cx="11312850" cy="3774054"/>
        </p:xfrm>
        <a:graphic>
          <a:graphicData uri="http://schemas.openxmlformats.org/drawingml/2006/table">
            <a:tbl>
              <a:tblPr firstRow="1" bandRow="1">
                <a:solidFill>
                  <a:srgbClr val="FFFFFF">
                    <a:alpha val="9803"/>
                  </a:srgbClr>
                </a:solidFill>
              </a:tblPr>
              <a:tblGrid>
                <a:gridCol w="3415152">
                  <a:extLst>
                    <a:ext uri="{9D8B030D-6E8A-4147-A177-3AD203B41FA5}">
                      <a16:colId xmlns:a16="http://schemas.microsoft.com/office/drawing/2014/main" val="20000"/>
                    </a:ext>
                  </a:extLst>
                </a:gridCol>
                <a:gridCol w="3939892">
                  <a:extLst>
                    <a:ext uri="{9D8B030D-6E8A-4147-A177-3AD203B41FA5}">
                      <a16:colId xmlns:a16="http://schemas.microsoft.com/office/drawing/2014/main" val="20001"/>
                    </a:ext>
                  </a:extLst>
                </a:gridCol>
                <a:gridCol w="3957806">
                  <a:extLst>
                    <a:ext uri="{9D8B030D-6E8A-4147-A177-3AD203B41FA5}">
                      <a16:colId xmlns:a16="http://schemas.microsoft.com/office/drawing/2014/main" val="20002"/>
                    </a:ext>
                  </a:extLst>
                </a:gridCol>
              </a:tblGrid>
              <a:tr h="442006">
                <a:tc>
                  <a:txBody>
                    <a:bodyPr/>
                    <a:lstStyle/>
                    <a:p>
                      <a:pPr marL="0" marR="0" lvl="0" indent="0" algn="l" rtl="0">
                        <a:spcBef>
                          <a:spcPts val="0"/>
                        </a:spcBef>
                        <a:spcAft>
                          <a:spcPts val="0"/>
                        </a:spcAft>
                        <a:buNone/>
                      </a:pPr>
                      <a:r>
                        <a:rPr lang="en-GB" sz="1500" b="1" i="0" u="none" strike="noStrike" cap="none">
                          <a:solidFill>
                            <a:schemeClr val="bg1"/>
                          </a:solidFill>
                          <a:latin typeface="Arial Black"/>
                          <a:ea typeface="Arial Black"/>
                          <a:cs typeface="Arial Black"/>
                          <a:sym typeface="Arial Black"/>
                        </a:rPr>
                        <a:t>Column Title </a:t>
                      </a:r>
                      <a:endParaRPr sz="1500" b="1" i="0">
                        <a:solidFill>
                          <a:schemeClr val="bg1"/>
                        </a:solidFill>
                        <a:latin typeface="Arial Black"/>
                        <a:ea typeface="Arial Black"/>
                        <a:cs typeface="Arial Black"/>
                        <a:sym typeface="Arial Black"/>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rgbClr val="470054"/>
                    </a:solidFill>
                  </a:tcPr>
                </a:tc>
                <a:tc>
                  <a:txBody>
                    <a:bodyPr/>
                    <a:lstStyle/>
                    <a:p>
                      <a:pPr marL="0" marR="0" lvl="0" indent="0" algn="l" rtl="0">
                        <a:spcBef>
                          <a:spcPts val="0"/>
                        </a:spcBef>
                        <a:spcAft>
                          <a:spcPts val="0"/>
                        </a:spcAft>
                        <a:buNone/>
                      </a:pPr>
                      <a:r>
                        <a:rPr lang="en-GB" sz="1500" b="1" i="0" u="none" strike="noStrike" cap="none">
                          <a:solidFill>
                            <a:schemeClr val="lt1"/>
                          </a:solidFill>
                          <a:latin typeface="Arial Black"/>
                          <a:ea typeface="Arial Black"/>
                          <a:cs typeface="Arial Black"/>
                          <a:sym typeface="Arial Black"/>
                        </a:rPr>
                        <a:t>Column Title</a:t>
                      </a:r>
                      <a:endParaRPr sz="1500" b="1" i="0">
                        <a:solidFill>
                          <a:schemeClr val="lt1"/>
                        </a:solidFill>
                        <a:latin typeface="Arial Black"/>
                        <a:ea typeface="Arial Black"/>
                        <a:cs typeface="Arial Black"/>
                        <a:sym typeface="Arial Black"/>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rgbClr val="470054"/>
                    </a:solidFill>
                  </a:tcPr>
                </a:tc>
                <a:tc>
                  <a:txBody>
                    <a:bodyPr/>
                    <a:lstStyle/>
                    <a:p>
                      <a:pPr marL="0" marR="0" lvl="0" indent="0" algn="l" rtl="0">
                        <a:spcBef>
                          <a:spcPts val="0"/>
                        </a:spcBef>
                        <a:spcAft>
                          <a:spcPts val="0"/>
                        </a:spcAft>
                        <a:buNone/>
                      </a:pPr>
                      <a:r>
                        <a:rPr lang="en-GB" sz="1500" b="1" i="0" u="none" strike="noStrike" cap="none">
                          <a:solidFill>
                            <a:schemeClr val="lt1"/>
                          </a:solidFill>
                          <a:latin typeface="Arial Black"/>
                          <a:ea typeface="Arial Black"/>
                          <a:cs typeface="Arial Black"/>
                          <a:sym typeface="Arial Black"/>
                        </a:rPr>
                        <a:t>Column Title</a:t>
                      </a:r>
                      <a:endParaRPr sz="1500" b="1" i="0">
                        <a:solidFill>
                          <a:schemeClr val="lt1"/>
                        </a:solidFill>
                        <a:latin typeface="Arial Black"/>
                        <a:ea typeface="Arial Black"/>
                        <a:cs typeface="Arial Black"/>
                        <a:sym typeface="Arial Black"/>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rgbClr val="470054"/>
                    </a:solidFill>
                  </a:tcPr>
                </a:tc>
                <a:extLst>
                  <a:ext uri="{0D108BD9-81ED-4DB2-BD59-A6C34878D82A}">
                    <a16:rowId xmlns:a16="http://schemas.microsoft.com/office/drawing/2014/main" val="10000"/>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title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title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6" name="Footer Placeholder 5">
            <a:extLst>
              <a:ext uri="{FF2B5EF4-FFF2-40B4-BE49-F238E27FC236}">
                <a16:creationId xmlns:a16="http://schemas.microsoft.com/office/drawing/2014/main" id="{C22F2E5E-C689-9F79-4139-07BA7D568140}"/>
              </a:ext>
            </a:extLst>
          </p:cNvPr>
          <p:cNvSpPr>
            <a:spLocks noGrp="1"/>
          </p:cNvSpPr>
          <p:nvPr>
            <p:ph type="ftr" idx="11"/>
          </p:nvPr>
        </p:nvSpPr>
        <p:spPr/>
        <p:txBody>
          <a:bodyPr/>
          <a:lstStyle>
            <a:lvl1pPr>
              <a:defRPr>
                <a:solidFill>
                  <a:srgbClr val="470054"/>
                </a:solidFill>
              </a:defRPr>
            </a:lvl1pPr>
          </a:lstStyle>
          <a:p>
            <a:r>
              <a:rPr lang="en-GB"/>
              <a:t>Presentation title goes here</a:t>
            </a:r>
          </a:p>
        </p:txBody>
      </p:sp>
      <p:sp>
        <p:nvSpPr>
          <p:cNvPr id="7" name="Slide Number Placeholder 6">
            <a:extLst>
              <a:ext uri="{FF2B5EF4-FFF2-40B4-BE49-F238E27FC236}">
                <a16:creationId xmlns:a16="http://schemas.microsoft.com/office/drawing/2014/main" id="{0A3388F4-68EF-98EE-BC09-2938502EDBEB}"/>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8" name="Text Placeholder 8">
            <a:extLst>
              <a:ext uri="{FF2B5EF4-FFF2-40B4-BE49-F238E27FC236}">
                <a16:creationId xmlns:a16="http://schemas.microsoft.com/office/drawing/2014/main" id="{62F66A74-7F17-2C8A-498B-461E550B7E4B}"/>
              </a:ext>
            </a:extLst>
          </p:cNvPr>
          <p:cNvSpPr>
            <a:spLocks noGrp="1"/>
          </p:cNvSpPr>
          <p:nvPr>
            <p:ph type="body" sz="quarter" idx="13"/>
          </p:nvPr>
        </p:nvSpPr>
        <p:spPr>
          <a:xfrm>
            <a:off x="436605" y="1158383"/>
            <a:ext cx="11305268" cy="874097"/>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date">
            <a:extLst>
              <a:ext uri="{FF2B5EF4-FFF2-40B4-BE49-F238E27FC236}">
                <a16:creationId xmlns:a16="http://schemas.microsoft.com/office/drawing/2014/main" id="{C41D0DD2-1FE9-82C6-956F-EBFA194C0D5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3" name="Picture 2" descr="A purple letter on a black background&#10;&#10;AI-generated content may be incorrect.">
            <a:extLst>
              <a:ext uri="{FF2B5EF4-FFF2-40B4-BE49-F238E27FC236}">
                <a16:creationId xmlns:a16="http://schemas.microsoft.com/office/drawing/2014/main" id="{C24490E1-AA16-53E7-BB68-0806273667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36779083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583034"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9297" y="726196"/>
            <a:ext cx="8580377"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graphicFrame>
        <p:nvGraphicFramePr>
          <p:cNvPr id="3" name="table">
            <a:extLst>
              <a:ext uri="{FF2B5EF4-FFF2-40B4-BE49-F238E27FC236}">
                <a16:creationId xmlns:a16="http://schemas.microsoft.com/office/drawing/2014/main" id="{657F9B16-060E-F114-98DC-46C34193D52A}"/>
              </a:ext>
            </a:extLst>
          </p:cNvPr>
          <p:cNvGraphicFramePr/>
          <p:nvPr userDrawn="1">
            <p:extLst>
              <p:ext uri="{D42A27DB-BD31-4B8C-83A1-F6EECF244321}">
                <p14:modId xmlns:p14="http://schemas.microsoft.com/office/powerpoint/2010/main" val="1394747651"/>
              </p:ext>
            </p:extLst>
          </p:nvPr>
        </p:nvGraphicFramePr>
        <p:xfrm>
          <a:off x="429021" y="2273806"/>
          <a:ext cx="11312672" cy="3774054"/>
        </p:xfrm>
        <a:graphic>
          <a:graphicData uri="http://schemas.openxmlformats.org/drawingml/2006/table">
            <a:tbl>
              <a:tblPr firstRow="1" bandRow="1">
                <a:solidFill>
                  <a:srgbClr val="FFFFFF">
                    <a:alpha val="9803"/>
                  </a:srgbClr>
                </a:solidFill>
              </a:tblPr>
              <a:tblGrid>
                <a:gridCol w="3415098">
                  <a:extLst>
                    <a:ext uri="{9D8B030D-6E8A-4147-A177-3AD203B41FA5}">
                      <a16:colId xmlns:a16="http://schemas.microsoft.com/office/drawing/2014/main" val="20000"/>
                    </a:ext>
                  </a:extLst>
                </a:gridCol>
                <a:gridCol w="3939830">
                  <a:extLst>
                    <a:ext uri="{9D8B030D-6E8A-4147-A177-3AD203B41FA5}">
                      <a16:colId xmlns:a16="http://schemas.microsoft.com/office/drawing/2014/main" val="20001"/>
                    </a:ext>
                  </a:extLst>
                </a:gridCol>
                <a:gridCol w="3957744">
                  <a:extLst>
                    <a:ext uri="{9D8B030D-6E8A-4147-A177-3AD203B41FA5}">
                      <a16:colId xmlns:a16="http://schemas.microsoft.com/office/drawing/2014/main" val="20002"/>
                    </a:ext>
                  </a:extLst>
                </a:gridCol>
              </a:tblGrid>
              <a:tr h="442006">
                <a:tc>
                  <a:txBody>
                    <a:bodyPr/>
                    <a:lstStyle/>
                    <a:p>
                      <a:pPr marL="0" marR="0" lvl="0" indent="0" algn="l" rtl="0">
                        <a:spcBef>
                          <a:spcPts val="0"/>
                        </a:spcBef>
                        <a:spcAft>
                          <a:spcPts val="0"/>
                        </a:spcAft>
                        <a:buNone/>
                      </a:pPr>
                      <a:r>
                        <a:rPr lang="en-GB" sz="1500" b="1" i="0" u="none" strike="noStrike" cap="none">
                          <a:solidFill>
                            <a:schemeClr val="bg1"/>
                          </a:solidFill>
                          <a:latin typeface="Arial Black"/>
                          <a:ea typeface="Arial Black"/>
                          <a:cs typeface="Arial Black"/>
                          <a:sym typeface="Arial Black"/>
                        </a:rPr>
                        <a:t>Column Title</a:t>
                      </a:r>
                      <a:endParaRPr sz="1500" b="1" i="0">
                        <a:solidFill>
                          <a:schemeClr val="bg1"/>
                        </a:solidFill>
                        <a:latin typeface="Arial Black"/>
                        <a:ea typeface="Arial Black"/>
                        <a:cs typeface="Arial Black"/>
                        <a:sym typeface="Arial Black"/>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00818A"/>
                    </a:solidFill>
                  </a:tcPr>
                </a:tc>
                <a:tc>
                  <a:txBody>
                    <a:bodyPr/>
                    <a:lstStyle/>
                    <a:p>
                      <a:pPr marL="0" marR="0" lvl="0" indent="0" algn="l" rtl="0">
                        <a:spcBef>
                          <a:spcPts val="0"/>
                        </a:spcBef>
                        <a:spcAft>
                          <a:spcPts val="0"/>
                        </a:spcAft>
                        <a:buNone/>
                      </a:pPr>
                      <a:r>
                        <a:rPr lang="en-GB" sz="1500" b="1" i="0" u="none" strike="noStrike" cap="none">
                          <a:solidFill>
                            <a:schemeClr val="lt1"/>
                          </a:solidFill>
                          <a:latin typeface="Arial Black"/>
                          <a:ea typeface="Arial Black"/>
                          <a:cs typeface="Arial Black"/>
                          <a:sym typeface="Arial Black"/>
                        </a:rPr>
                        <a:t>Column Title</a:t>
                      </a:r>
                      <a:endParaRPr sz="1500" b="1" i="0">
                        <a:solidFill>
                          <a:schemeClr val="lt1"/>
                        </a:solidFill>
                        <a:latin typeface="Arial Black"/>
                        <a:ea typeface="Arial Black"/>
                        <a:cs typeface="Arial Black"/>
                        <a:sym typeface="Arial Black"/>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008189"/>
                    </a:solidFill>
                  </a:tcPr>
                </a:tc>
                <a:tc>
                  <a:txBody>
                    <a:bodyPr/>
                    <a:lstStyle/>
                    <a:p>
                      <a:pPr marL="0" marR="0" lvl="0" indent="0" algn="l" rtl="0">
                        <a:spcBef>
                          <a:spcPts val="0"/>
                        </a:spcBef>
                        <a:spcAft>
                          <a:spcPts val="0"/>
                        </a:spcAft>
                        <a:buNone/>
                      </a:pPr>
                      <a:r>
                        <a:rPr lang="en-GB" sz="1500" b="1" i="0" u="none" strike="noStrike" cap="none">
                          <a:solidFill>
                            <a:schemeClr val="lt1"/>
                          </a:solidFill>
                          <a:latin typeface="Arial Black"/>
                          <a:ea typeface="Arial Black"/>
                          <a:cs typeface="Arial Black"/>
                          <a:sym typeface="Arial Black"/>
                        </a:rPr>
                        <a:t>Column Title</a:t>
                      </a:r>
                      <a:endParaRPr sz="1500" b="1" i="0">
                        <a:solidFill>
                          <a:schemeClr val="lt1"/>
                        </a:solidFill>
                        <a:latin typeface="Arial Black"/>
                        <a:ea typeface="Arial Black"/>
                        <a:cs typeface="Arial Black"/>
                        <a:sym typeface="Arial Black"/>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008189"/>
                    </a:solidFill>
                  </a:tcPr>
                </a:tc>
                <a:extLst>
                  <a:ext uri="{0D108BD9-81ED-4DB2-BD59-A6C34878D82A}">
                    <a16:rowId xmlns:a16="http://schemas.microsoft.com/office/drawing/2014/main" val="10000"/>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title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title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5"/>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6"/>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7"/>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8"/>
                  </a:ext>
                </a:extLst>
              </a:tr>
            </a:tbl>
          </a:graphicData>
        </a:graphic>
      </p:graphicFrame>
      <p:sp>
        <p:nvSpPr>
          <p:cNvPr id="6" name="Footer Placeholder 5">
            <a:extLst>
              <a:ext uri="{FF2B5EF4-FFF2-40B4-BE49-F238E27FC236}">
                <a16:creationId xmlns:a16="http://schemas.microsoft.com/office/drawing/2014/main" id="{054717A6-DA63-51F1-EE8F-E659994B48E8}"/>
              </a:ext>
            </a:extLst>
          </p:cNvPr>
          <p:cNvSpPr>
            <a:spLocks noGrp="1"/>
          </p:cNvSpPr>
          <p:nvPr>
            <p:ph type="ftr" idx="11"/>
          </p:nvPr>
        </p:nvSpPr>
        <p:spPr/>
        <p:txBody>
          <a:bodyPr/>
          <a:lstStyle>
            <a:lvl1pPr>
              <a:defRPr>
                <a:solidFill>
                  <a:srgbClr val="470054"/>
                </a:solidFill>
              </a:defRPr>
            </a:lvl1pPr>
          </a:lstStyle>
          <a:p>
            <a:r>
              <a:rPr lang="en-GB"/>
              <a:t>Presentation title goes here</a:t>
            </a:r>
          </a:p>
        </p:txBody>
      </p:sp>
      <p:sp>
        <p:nvSpPr>
          <p:cNvPr id="7" name="Slide Number Placeholder 6">
            <a:extLst>
              <a:ext uri="{FF2B5EF4-FFF2-40B4-BE49-F238E27FC236}">
                <a16:creationId xmlns:a16="http://schemas.microsoft.com/office/drawing/2014/main" id="{73F8EC14-C2B2-E3CE-A3ED-ECBFDE5E9FDD}"/>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8" name="Text Placeholder 8">
            <a:extLst>
              <a:ext uri="{FF2B5EF4-FFF2-40B4-BE49-F238E27FC236}">
                <a16:creationId xmlns:a16="http://schemas.microsoft.com/office/drawing/2014/main" id="{6C649D0F-C2AE-92A3-A6C6-8062C78D0B38}"/>
              </a:ext>
            </a:extLst>
          </p:cNvPr>
          <p:cNvSpPr>
            <a:spLocks noGrp="1"/>
          </p:cNvSpPr>
          <p:nvPr>
            <p:ph type="body" sz="quarter" idx="13"/>
          </p:nvPr>
        </p:nvSpPr>
        <p:spPr>
          <a:xfrm>
            <a:off x="436605" y="1158382"/>
            <a:ext cx="11312672" cy="971192"/>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date">
            <a:extLst>
              <a:ext uri="{FF2B5EF4-FFF2-40B4-BE49-F238E27FC236}">
                <a16:creationId xmlns:a16="http://schemas.microsoft.com/office/drawing/2014/main" id="{3B455C56-0DE4-AB37-F5B5-A22A00BC8FA7}"/>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4" name="Picture 3" descr="A purple letter on a black background&#10;&#10;AI-generated content may be incorrect.">
            <a:extLst>
              <a:ext uri="{FF2B5EF4-FFF2-40B4-BE49-F238E27FC236}">
                <a16:creationId xmlns:a16="http://schemas.microsoft.com/office/drawing/2014/main" id="{EF0DBBBB-7195-06FB-F88B-29C1DA5D3C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33304181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627393"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6605" y="726196"/>
            <a:ext cx="8693966"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13" name="Footer Placeholder 12">
            <a:extLst>
              <a:ext uri="{FF2B5EF4-FFF2-40B4-BE49-F238E27FC236}">
                <a16:creationId xmlns:a16="http://schemas.microsoft.com/office/drawing/2014/main" id="{1A386402-A440-B4DA-158E-264480E9925A}"/>
              </a:ext>
            </a:extLst>
          </p:cNvPr>
          <p:cNvSpPr>
            <a:spLocks noGrp="1"/>
          </p:cNvSpPr>
          <p:nvPr>
            <p:ph type="ftr" idx="15"/>
          </p:nvPr>
        </p:nvSpPr>
        <p:spPr/>
        <p:txBody>
          <a:bodyPr/>
          <a:lstStyle>
            <a:lvl1pPr>
              <a:defRPr>
                <a:solidFill>
                  <a:srgbClr val="470054"/>
                </a:solidFill>
              </a:defRPr>
            </a:lvl1pPr>
          </a:lstStyle>
          <a:p>
            <a:r>
              <a:rPr lang="en-GB"/>
              <a:t>Presentation title goes here</a:t>
            </a:r>
          </a:p>
        </p:txBody>
      </p:sp>
      <p:sp>
        <p:nvSpPr>
          <p:cNvPr id="14" name="Slide Number Placeholder 13">
            <a:extLst>
              <a:ext uri="{FF2B5EF4-FFF2-40B4-BE49-F238E27FC236}">
                <a16:creationId xmlns:a16="http://schemas.microsoft.com/office/drawing/2014/main" id="{FA41A456-F42F-FCBB-AB9D-87616ED5B7B4}"/>
              </a:ext>
            </a:extLst>
          </p:cNvPr>
          <p:cNvSpPr>
            <a:spLocks noGrp="1"/>
          </p:cNvSpPr>
          <p:nvPr>
            <p:ph type="sldNum" idx="16"/>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16" name="shape">
            <a:extLst>
              <a:ext uri="{FF2B5EF4-FFF2-40B4-BE49-F238E27FC236}">
                <a16:creationId xmlns:a16="http://schemas.microsoft.com/office/drawing/2014/main" id="{AEFF0FA0-17DA-AAE2-841E-014820A5B38F}"/>
              </a:ext>
            </a:extLst>
          </p:cNvPr>
          <p:cNvSpPr/>
          <p:nvPr userDrawn="1"/>
        </p:nvSpPr>
        <p:spPr>
          <a:xfrm>
            <a:off x="473053" y="1266609"/>
            <a:ext cx="3643467" cy="4616774"/>
          </a:xfrm>
          <a:prstGeom prst="roundRect">
            <a:avLst>
              <a:gd name="adj" fmla="val 16667"/>
            </a:avLst>
          </a:prstGeom>
          <a:solidFill>
            <a:srgbClr val="00818A"/>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17" name="shape">
            <a:extLst>
              <a:ext uri="{FF2B5EF4-FFF2-40B4-BE49-F238E27FC236}">
                <a16:creationId xmlns:a16="http://schemas.microsoft.com/office/drawing/2014/main" id="{3CF10FE2-8F16-77B2-DE70-483B92FDB9D4}"/>
              </a:ext>
            </a:extLst>
          </p:cNvPr>
          <p:cNvSpPr/>
          <p:nvPr userDrawn="1"/>
        </p:nvSpPr>
        <p:spPr>
          <a:xfrm>
            <a:off x="4273785" y="1266605"/>
            <a:ext cx="3643467" cy="4616774"/>
          </a:xfrm>
          <a:prstGeom prst="roundRect">
            <a:avLst>
              <a:gd name="adj" fmla="val 16667"/>
            </a:avLst>
          </a:prstGeom>
          <a:solidFill>
            <a:srgbClr val="00818A"/>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18" name="shape">
            <a:extLst>
              <a:ext uri="{FF2B5EF4-FFF2-40B4-BE49-F238E27FC236}">
                <a16:creationId xmlns:a16="http://schemas.microsoft.com/office/drawing/2014/main" id="{9AB6C71B-4EC7-FE2E-24EA-3682975CA086}"/>
              </a:ext>
            </a:extLst>
          </p:cNvPr>
          <p:cNvSpPr/>
          <p:nvPr userDrawn="1"/>
        </p:nvSpPr>
        <p:spPr>
          <a:xfrm>
            <a:off x="8055555" y="1266609"/>
            <a:ext cx="3643467" cy="4616774"/>
          </a:xfrm>
          <a:prstGeom prst="roundRect">
            <a:avLst>
              <a:gd name="adj" fmla="val 16667"/>
            </a:avLst>
          </a:prstGeom>
          <a:solidFill>
            <a:srgbClr val="00818A"/>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19" name="text box">
            <a:extLst>
              <a:ext uri="{FF2B5EF4-FFF2-40B4-BE49-F238E27FC236}">
                <a16:creationId xmlns:a16="http://schemas.microsoft.com/office/drawing/2014/main" id="{D522DCE6-CE63-674A-7924-8E4962EEB1CE}"/>
              </a:ext>
            </a:extLst>
          </p:cNvPr>
          <p:cNvSpPr txBox="1">
            <a:spLocks noGrp="1"/>
          </p:cNvSpPr>
          <p:nvPr>
            <p:ph type="body" idx="1"/>
          </p:nvPr>
        </p:nvSpPr>
        <p:spPr>
          <a:xfrm>
            <a:off x="654244" y="2016173"/>
            <a:ext cx="3281085"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a:solidFill>
                <a:schemeClr val="lt1"/>
              </a:solidFill>
            </a:endParaRPr>
          </a:p>
        </p:txBody>
      </p:sp>
      <p:sp>
        <p:nvSpPr>
          <p:cNvPr id="20" name="text box">
            <a:extLst>
              <a:ext uri="{FF2B5EF4-FFF2-40B4-BE49-F238E27FC236}">
                <a16:creationId xmlns:a16="http://schemas.microsoft.com/office/drawing/2014/main" id="{110B1B4D-E252-6792-F944-A12E6B800EE8}"/>
              </a:ext>
            </a:extLst>
          </p:cNvPr>
          <p:cNvSpPr txBox="1">
            <a:spLocks noGrp="1"/>
          </p:cNvSpPr>
          <p:nvPr>
            <p:ph type="body" idx="13"/>
          </p:nvPr>
        </p:nvSpPr>
        <p:spPr>
          <a:xfrm>
            <a:off x="654244" y="1646142"/>
            <a:ext cx="3281085"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a:solidFill>
                <a:schemeClr val="lt1"/>
              </a:solidFill>
            </a:endParaRPr>
          </a:p>
        </p:txBody>
      </p:sp>
      <p:sp>
        <p:nvSpPr>
          <p:cNvPr id="21" name="text box">
            <a:extLst>
              <a:ext uri="{FF2B5EF4-FFF2-40B4-BE49-F238E27FC236}">
                <a16:creationId xmlns:a16="http://schemas.microsoft.com/office/drawing/2014/main" id="{256ED5AF-0195-6B61-4978-DB18391B224A}"/>
              </a:ext>
            </a:extLst>
          </p:cNvPr>
          <p:cNvSpPr txBox="1">
            <a:spLocks noGrp="1"/>
          </p:cNvSpPr>
          <p:nvPr>
            <p:ph type="body" idx="3"/>
          </p:nvPr>
        </p:nvSpPr>
        <p:spPr>
          <a:xfrm>
            <a:off x="8236384" y="2016173"/>
            <a:ext cx="3281810"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a:solidFill>
                <a:schemeClr val="lt1"/>
              </a:solidFill>
            </a:endParaRPr>
          </a:p>
        </p:txBody>
      </p:sp>
      <p:sp>
        <p:nvSpPr>
          <p:cNvPr id="22" name="text box">
            <a:extLst>
              <a:ext uri="{FF2B5EF4-FFF2-40B4-BE49-F238E27FC236}">
                <a16:creationId xmlns:a16="http://schemas.microsoft.com/office/drawing/2014/main" id="{814CAC84-8A91-8FC8-0871-123424942272}"/>
              </a:ext>
            </a:extLst>
          </p:cNvPr>
          <p:cNvSpPr txBox="1">
            <a:spLocks noGrp="1"/>
          </p:cNvSpPr>
          <p:nvPr>
            <p:ph type="body" idx="4"/>
          </p:nvPr>
        </p:nvSpPr>
        <p:spPr>
          <a:xfrm>
            <a:off x="8234078" y="1643629"/>
            <a:ext cx="3284116"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a:solidFill>
                <a:schemeClr val="lt1"/>
              </a:solidFill>
            </a:endParaRPr>
          </a:p>
        </p:txBody>
      </p:sp>
      <p:sp>
        <p:nvSpPr>
          <p:cNvPr id="23" name="text box">
            <a:extLst>
              <a:ext uri="{FF2B5EF4-FFF2-40B4-BE49-F238E27FC236}">
                <a16:creationId xmlns:a16="http://schemas.microsoft.com/office/drawing/2014/main" id="{0E52E699-CBC0-387A-9205-E9578372B56A}"/>
              </a:ext>
            </a:extLst>
          </p:cNvPr>
          <p:cNvSpPr txBox="1">
            <a:spLocks noGrp="1"/>
          </p:cNvSpPr>
          <p:nvPr>
            <p:ph type="body" idx="5"/>
          </p:nvPr>
        </p:nvSpPr>
        <p:spPr>
          <a:xfrm>
            <a:off x="4454976" y="2016173"/>
            <a:ext cx="3281085"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a:solidFill>
                <a:schemeClr val="lt1"/>
              </a:solidFill>
            </a:endParaRPr>
          </a:p>
        </p:txBody>
      </p:sp>
      <p:sp>
        <p:nvSpPr>
          <p:cNvPr id="24" name="text box">
            <a:extLst>
              <a:ext uri="{FF2B5EF4-FFF2-40B4-BE49-F238E27FC236}">
                <a16:creationId xmlns:a16="http://schemas.microsoft.com/office/drawing/2014/main" id="{60484A3F-6B99-6431-44C5-B1516C666AA9}"/>
              </a:ext>
            </a:extLst>
          </p:cNvPr>
          <p:cNvSpPr txBox="1">
            <a:spLocks noGrp="1"/>
          </p:cNvSpPr>
          <p:nvPr>
            <p:ph type="body" idx="6"/>
          </p:nvPr>
        </p:nvSpPr>
        <p:spPr>
          <a:xfrm>
            <a:off x="4454976" y="1646142"/>
            <a:ext cx="3281085"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a:solidFill>
                <a:schemeClr val="lt1"/>
              </a:solidFill>
            </a:endParaRPr>
          </a:p>
        </p:txBody>
      </p:sp>
      <p:sp>
        <p:nvSpPr>
          <p:cNvPr id="2" name="date">
            <a:extLst>
              <a:ext uri="{FF2B5EF4-FFF2-40B4-BE49-F238E27FC236}">
                <a16:creationId xmlns:a16="http://schemas.microsoft.com/office/drawing/2014/main" id="{E2EAFC42-C127-3385-E131-7601F4E866AF}"/>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3" name="Picture 2" descr="A purple letter on a black background&#10;&#10;AI-generated content may be incorrect.">
            <a:extLst>
              <a:ext uri="{FF2B5EF4-FFF2-40B4-BE49-F238E27FC236}">
                <a16:creationId xmlns:a16="http://schemas.microsoft.com/office/drawing/2014/main" id="{5425DF15-6343-CDE9-0D47-3BF21A8E66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2353381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664359"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6606" y="726196"/>
            <a:ext cx="8664359"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3" name="shape">
            <a:extLst>
              <a:ext uri="{FF2B5EF4-FFF2-40B4-BE49-F238E27FC236}">
                <a16:creationId xmlns:a16="http://schemas.microsoft.com/office/drawing/2014/main" id="{E21BC287-BFDD-1AFB-12EC-1E1D2C42E9A0}"/>
              </a:ext>
            </a:extLst>
          </p:cNvPr>
          <p:cNvSpPr/>
          <p:nvPr userDrawn="1"/>
        </p:nvSpPr>
        <p:spPr>
          <a:xfrm>
            <a:off x="473053" y="1266609"/>
            <a:ext cx="3643467" cy="4616774"/>
          </a:xfrm>
          <a:prstGeom prst="roundRect">
            <a:avLst>
              <a:gd name="adj" fmla="val 16667"/>
            </a:avLst>
          </a:prstGeom>
          <a:solidFill>
            <a:srgbClr val="4E0057"/>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4" name="shape">
            <a:extLst>
              <a:ext uri="{FF2B5EF4-FFF2-40B4-BE49-F238E27FC236}">
                <a16:creationId xmlns:a16="http://schemas.microsoft.com/office/drawing/2014/main" id="{1F106CFC-CF3F-A02F-5EFA-B704906AEAA6}"/>
              </a:ext>
            </a:extLst>
          </p:cNvPr>
          <p:cNvSpPr/>
          <p:nvPr userDrawn="1"/>
        </p:nvSpPr>
        <p:spPr>
          <a:xfrm>
            <a:off x="4273785" y="1266608"/>
            <a:ext cx="3643467" cy="4616774"/>
          </a:xfrm>
          <a:prstGeom prst="roundRect">
            <a:avLst>
              <a:gd name="adj" fmla="val 16667"/>
            </a:avLst>
          </a:prstGeom>
          <a:solidFill>
            <a:srgbClr val="4E0057"/>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5" name="shape">
            <a:extLst>
              <a:ext uri="{FF2B5EF4-FFF2-40B4-BE49-F238E27FC236}">
                <a16:creationId xmlns:a16="http://schemas.microsoft.com/office/drawing/2014/main" id="{D1C3C724-AC99-7E3B-2A34-A1DE20279774}"/>
              </a:ext>
            </a:extLst>
          </p:cNvPr>
          <p:cNvSpPr/>
          <p:nvPr userDrawn="1"/>
        </p:nvSpPr>
        <p:spPr>
          <a:xfrm>
            <a:off x="8055555" y="1266609"/>
            <a:ext cx="3643467" cy="4616774"/>
          </a:xfrm>
          <a:prstGeom prst="roundRect">
            <a:avLst>
              <a:gd name="adj" fmla="val 16667"/>
            </a:avLst>
          </a:prstGeom>
          <a:solidFill>
            <a:srgbClr val="4E0057"/>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13" name="Footer Placeholder 12">
            <a:extLst>
              <a:ext uri="{FF2B5EF4-FFF2-40B4-BE49-F238E27FC236}">
                <a16:creationId xmlns:a16="http://schemas.microsoft.com/office/drawing/2014/main" id="{8CF87571-EA4B-158E-67E8-A2649AFAAF23}"/>
              </a:ext>
            </a:extLst>
          </p:cNvPr>
          <p:cNvSpPr>
            <a:spLocks noGrp="1"/>
          </p:cNvSpPr>
          <p:nvPr>
            <p:ph type="ftr" idx="15"/>
          </p:nvPr>
        </p:nvSpPr>
        <p:spPr/>
        <p:txBody>
          <a:bodyPr/>
          <a:lstStyle>
            <a:lvl1pPr>
              <a:defRPr>
                <a:solidFill>
                  <a:srgbClr val="470054"/>
                </a:solidFill>
              </a:defRPr>
            </a:lvl1pPr>
          </a:lstStyle>
          <a:p>
            <a:r>
              <a:rPr lang="en-GB"/>
              <a:t>Presentation title goes here</a:t>
            </a:r>
          </a:p>
        </p:txBody>
      </p:sp>
      <p:sp>
        <p:nvSpPr>
          <p:cNvPr id="14" name="Slide Number Placeholder 13">
            <a:extLst>
              <a:ext uri="{FF2B5EF4-FFF2-40B4-BE49-F238E27FC236}">
                <a16:creationId xmlns:a16="http://schemas.microsoft.com/office/drawing/2014/main" id="{9DB56967-EBA0-B715-3038-B470E4226C60}"/>
              </a:ext>
            </a:extLst>
          </p:cNvPr>
          <p:cNvSpPr>
            <a:spLocks noGrp="1"/>
          </p:cNvSpPr>
          <p:nvPr>
            <p:ph type="sldNum" idx="16"/>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2" name="text box">
            <a:extLst>
              <a:ext uri="{FF2B5EF4-FFF2-40B4-BE49-F238E27FC236}">
                <a16:creationId xmlns:a16="http://schemas.microsoft.com/office/drawing/2014/main" id="{B9EDEDC6-68AB-727C-D05B-17CDB21A5145}"/>
              </a:ext>
            </a:extLst>
          </p:cNvPr>
          <p:cNvSpPr txBox="1">
            <a:spLocks noGrp="1"/>
          </p:cNvSpPr>
          <p:nvPr>
            <p:ph type="body" idx="1"/>
          </p:nvPr>
        </p:nvSpPr>
        <p:spPr>
          <a:xfrm>
            <a:off x="654244" y="2016173"/>
            <a:ext cx="3281085"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a:solidFill>
                <a:schemeClr val="lt1"/>
              </a:solidFill>
            </a:endParaRPr>
          </a:p>
        </p:txBody>
      </p:sp>
      <p:sp>
        <p:nvSpPr>
          <p:cNvPr id="15" name="text box">
            <a:extLst>
              <a:ext uri="{FF2B5EF4-FFF2-40B4-BE49-F238E27FC236}">
                <a16:creationId xmlns:a16="http://schemas.microsoft.com/office/drawing/2014/main" id="{EA130E79-34A9-ECB1-4ECA-37C511DE58B7}"/>
              </a:ext>
            </a:extLst>
          </p:cNvPr>
          <p:cNvSpPr txBox="1">
            <a:spLocks noGrp="1"/>
          </p:cNvSpPr>
          <p:nvPr>
            <p:ph type="body" idx="13"/>
          </p:nvPr>
        </p:nvSpPr>
        <p:spPr>
          <a:xfrm>
            <a:off x="654244" y="1646142"/>
            <a:ext cx="3281085"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a:solidFill>
                <a:schemeClr val="lt1"/>
              </a:solidFill>
            </a:endParaRPr>
          </a:p>
        </p:txBody>
      </p:sp>
      <p:sp>
        <p:nvSpPr>
          <p:cNvPr id="16" name="text box">
            <a:extLst>
              <a:ext uri="{FF2B5EF4-FFF2-40B4-BE49-F238E27FC236}">
                <a16:creationId xmlns:a16="http://schemas.microsoft.com/office/drawing/2014/main" id="{887E3ED1-39D2-44E4-E601-29F74F5F3881}"/>
              </a:ext>
            </a:extLst>
          </p:cNvPr>
          <p:cNvSpPr txBox="1">
            <a:spLocks noGrp="1"/>
          </p:cNvSpPr>
          <p:nvPr>
            <p:ph type="body" idx="3"/>
          </p:nvPr>
        </p:nvSpPr>
        <p:spPr>
          <a:xfrm>
            <a:off x="8236384" y="2016173"/>
            <a:ext cx="3281810"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a:solidFill>
                <a:schemeClr val="lt1"/>
              </a:solidFill>
            </a:endParaRPr>
          </a:p>
        </p:txBody>
      </p:sp>
      <p:sp>
        <p:nvSpPr>
          <p:cNvPr id="17" name="text box">
            <a:extLst>
              <a:ext uri="{FF2B5EF4-FFF2-40B4-BE49-F238E27FC236}">
                <a16:creationId xmlns:a16="http://schemas.microsoft.com/office/drawing/2014/main" id="{0A1C2E5C-C1AA-9172-375B-7C6941B3C307}"/>
              </a:ext>
            </a:extLst>
          </p:cNvPr>
          <p:cNvSpPr txBox="1">
            <a:spLocks noGrp="1"/>
          </p:cNvSpPr>
          <p:nvPr>
            <p:ph type="body" idx="4"/>
          </p:nvPr>
        </p:nvSpPr>
        <p:spPr>
          <a:xfrm>
            <a:off x="8234078" y="1643629"/>
            <a:ext cx="3284116"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a:solidFill>
                <a:schemeClr val="lt1"/>
              </a:solidFill>
            </a:endParaRPr>
          </a:p>
        </p:txBody>
      </p:sp>
      <p:sp>
        <p:nvSpPr>
          <p:cNvPr id="18" name="text box">
            <a:extLst>
              <a:ext uri="{FF2B5EF4-FFF2-40B4-BE49-F238E27FC236}">
                <a16:creationId xmlns:a16="http://schemas.microsoft.com/office/drawing/2014/main" id="{F81F764B-CEF9-F1F9-7152-C25B6C4DE67E}"/>
              </a:ext>
            </a:extLst>
          </p:cNvPr>
          <p:cNvSpPr txBox="1">
            <a:spLocks noGrp="1"/>
          </p:cNvSpPr>
          <p:nvPr>
            <p:ph type="body" idx="5"/>
          </p:nvPr>
        </p:nvSpPr>
        <p:spPr>
          <a:xfrm>
            <a:off x="4454976" y="2016173"/>
            <a:ext cx="3281085"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a:solidFill>
                <a:schemeClr val="lt1"/>
              </a:solidFill>
            </a:endParaRPr>
          </a:p>
        </p:txBody>
      </p:sp>
      <p:sp>
        <p:nvSpPr>
          <p:cNvPr id="19" name="text box">
            <a:extLst>
              <a:ext uri="{FF2B5EF4-FFF2-40B4-BE49-F238E27FC236}">
                <a16:creationId xmlns:a16="http://schemas.microsoft.com/office/drawing/2014/main" id="{9F3CB424-CEB4-7870-7D4C-77033D1A67E2}"/>
              </a:ext>
            </a:extLst>
          </p:cNvPr>
          <p:cNvSpPr txBox="1">
            <a:spLocks noGrp="1"/>
          </p:cNvSpPr>
          <p:nvPr>
            <p:ph type="body" idx="6"/>
          </p:nvPr>
        </p:nvSpPr>
        <p:spPr>
          <a:xfrm>
            <a:off x="4454976" y="1646142"/>
            <a:ext cx="3281085"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a:solidFill>
                <a:schemeClr val="lt1"/>
              </a:solidFill>
            </a:endParaRPr>
          </a:p>
        </p:txBody>
      </p:sp>
      <p:sp>
        <p:nvSpPr>
          <p:cNvPr id="6" name="date">
            <a:extLst>
              <a:ext uri="{FF2B5EF4-FFF2-40B4-BE49-F238E27FC236}">
                <a16:creationId xmlns:a16="http://schemas.microsoft.com/office/drawing/2014/main" id="{6D879A4A-5FAC-F9DA-C351-6743ADF59F09}"/>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7" name="Picture 6" descr="A purple letter on a black background&#10;&#10;AI-generated content may be incorrect.">
            <a:extLst>
              <a:ext uri="{FF2B5EF4-FFF2-40B4-BE49-F238E27FC236}">
                <a16:creationId xmlns:a16="http://schemas.microsoft.com/office/drawing/2014/main" id="{4281A5E2-D44B-4B3B-4334-AD1F3C0946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2852223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 white bg">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a:solidFill>
                  <a:schemeClr val="bg1"/>
                </a:solidFill>
                <a:latin typeface="Arial" panose="020B0604020202020204" pitchFamily="34" charset="0"/>
                <a:ea typeface="Roboto" charset="0"/>
                <a:cs typeface="Arial" panose="020B0604020202020204" pitchFamily="34" charset="0"/>
              </a:rPr>
              <a:t>    I    Business area</a:t>
            </a:r>
            <a:endParaRPr lang="uk-UA" sz="1100">
              <a:solidFill>
                <a:schemeClr val="bg1"/>
              </a:solidFill>
              <a:latin typeface="Arial" panose="020B0604020202020204" pitchFamily="34" charset="0"/>
              <a:ea typeface="Roboto" charset="0"/>
              <a:cs typeface="Arial" panose="020B0604020202020204" pitchFamily="34" charset="0"/>
            </a:endParaRPr>
          </a:p>
        </p:txBody>
      </p:sp>
      <p:sp>
        <p:nvSpPr>
          <p:cNvPr id="10" name="Заголовок 1">
            <a:extLst>
              <a:ext uri="{FF2B5EF4-FFF2-40B4-BE49-F238E27FC236}">
                <a16:creationId xmlns:a16="http://schemas.microsoft.com/office/drawing/2014/main" id="{9D00B396-8D76-4904-89A7-30930C3516E6}"/>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Heading</a:t>
            </a:r>
            <a:endParaRPr lang="ru-RU"/>
          </a:p>
        </p:txBody>
      </p:sp>
      <p:sp>
        <p:nvSpPr>
          <p:cNvPr id="12" name="Text Placeholder 2">
            <a:extLst>
              <a:ext uri="{FF2B5EF4-FFF2-40B4-BE49-F238E27FC236}">
                <a16:creationId xmlns:a16="http://schemas.microsoft.com/office/drawing/2014/main" id="{9B3829B9-A1A0-4BC4-9F5B-5C94CC0C0A49}"/>
              </a:ext>
            </a:extLst>
          </p:cNvPr>
          <p:cNvSpPr>
            <a:spLocks noGrp="1"/>
          </p:cNvSpPr>
          <p:nvPr>
            <p:ph type="body" sz="quarter" idx="52"/>
          </p:nvPr>
        </p:nvSpPr>
        <p:spPr>
          <a:xfrm>
            <a:off x="274191"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0">
            <a:extLst>
              <a:ext uri="{FF2B5EF4-FFF2-40B4-BE49-F238E27FC236}">
                <a16:creationId xmlns:a16="http://schemas.microsoft.com/office/drawing/2014/main" id="{2C5D9CBD-9F47-4D8D-924E-0B83C9F837EC}"/>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rgbClr val="00818A"/>
                </a:solidFill>
                <a:latin typeface="Arial" panose="020B0604020202020204" pitchFamily="34" charset="0"/>
                <a:cs typeface="Arial" panose="020B0604020202020204" pitchFamily="34" charset="0"/>
              </a:defRPr>
            </a:lvl1pPr>
          </a:lstStyle>
          <a:p>
            <a:pPr lvl="0"/>
            <a:r>
              <a:rPr lang="en-US"/>
              <a:t>Sub heading</a:t>
            </a:r>
          </a:p>
        </p:txBody>
      </p:sp>
    </p:spTree>
    <p:extLst>
      <p:ext uri="{BB962C8B-B14F-4D97-AF65-F5344CB8AC3E}">
        <p14:creationId xmlns:p14="http://schemas.microsoft.com/office/powerpoint/2010/main" val="36443391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39" y="326540"/>
            <a:ext cx="8611598"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6605" y="726196"/>
            <a:ext cx="8611598"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13" name="Footer Placeholder 12">
            <a:extLst>
              <a:ext uri="{FF2B5EF4-FFF2-40B4-BE49-F238E27FC236}">
                <a16:creationId xmlns:a16="http://schemas.microsoft.com/office/drawing/2014/main" id="{8CF87571-EA4B-158E-67E8-A2649AFAAF23}"/>
              </a:ext>
            </a:extLst>
          </p:cNvPr>
          <p:cNvSpPr>
            <a:spLocks noGrp="1"/>
          </p:cNvSpPr>
          <p:nvPr>
            <p:ph type="ftr" idx="15"/>
          </p:nvPr>
        </p:nvSpPr>
        <p:spPr/>
        <p:txBody>
          <a:bodyPr/>
          <a:lstStyle>
            <a:lvl1pPr>
              <a:defRPr>
                <a:solidFill>
                  <a:srgbClr val="470054"/>
                </a:solidFill>
              </a:defRPr>
            </a:lvl1pPr>
          </a:lstStyle>
          <a:p>
            <a:r>
              <a:rPr lang="en-GB"/>
              <a:t>Presentation title goes here</a:t>
            </a:r>
          </a:p>
        </p:txBody>
      </p:sp>
      <p:sp>
        <p:nvSpPr>
          <p:cNvPr id="14" name="Slide Number Placeholder 13">
            <a:extLst>
              <a:ext uri="{FF2B5EF4-FFF2-40B4-BE49-F238E27FC236}">
                <a16:creationId xmlns:a16="http://schemas.microsoft.com/office/drawing/2014/main" id="{9DB56967-EBA0-B715-3038-B470E4226C60}"/>
              </a:ext>
            </a:extLst>
          </p:cNvPr>
          <p:cNvSpPr>
            <a:spLocks noGrp="1"/>
          </p:cNvSpPr>
          <p:nvPr>
            <p:ph type="sldNum" idx="16"/>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19" name="box">
            <a:extLst>
              <a:ext uri="{FF2B5EF4-FFF2-40B4-BE49-F238E27FC236}">
                <a16:creationId xmlns:a16="http://schemas.microsoft.com/office/drawing/2014/main" id="{30E27FA7-14DD-706F-517A-239C48D2CD64}"/>
              </a:ext>
            </a:extLst>
          </p:cNvPr>
          <p:cNvSpPr/>
          <p:nvPr userDrawn="1"/>
        </p:nvSpPr>
        <p:spPr>
          <a:xfrm>
            <a:off x="2257064" y="1848942"/>
            <a:ext cx="3838455" cy="1275981"/>
          </a:xfrm>
          <a:prstGeom prst="rect">
            <a:avLst/>
          </a:prstGeom>
          <a:solidFill>
            <a:schemeClr val="lt1">
              <a:alpha val="80000"/>
            </a:schemeClr>
          </a:solidFill>
          <a:ln w="25400" cap="flat" cmpd="sng">
            <a:solidFill>
              <a:srgbClr val="470054"/>
            </a:solidFill>
            <a:prstDash val="solid"/>
            <a:round/>
            <a:headEnd type="none" w="sm" len="sm"/>
            <a:tailEnd type="none" w="sm" len="sm"/>
          </a:ln>
        </p:spPr>
        <p:txBody>
          <a:bodyPr spcFirstLastPara="1" wrap="square" lIns="55440" tIns="27712" rIns="55440" bIns="27712" anchor="ctr" anchorCtr="0">
            <a:noAutofit/>
          </a:bodyPr>
          <a:lstStyle/>
          <a:p>
            <a:pPr marL="0" lvl="0" indent="0" algn="ctr" rtl="0">
              <a:spcBef>
                <a:spcPts val="0"/>
              </a:spcBef>
              <a:spcAft>
                <a:spcPts val="0"/>
              </a:spcAft>
              <a:buNone/>
            </a:pPr>
            <a:endParaRPr sz="1455">
              <a:solidFill>
                <a:srgbClr val="470053"/>
              </a:solidFill>
              <a:latin typeface="Arial"/>
              <a:ea typeface="Arial"/>
              <a:cs typeface="Arial"/>
              <a:sym typeface="Arial"/>
            </a:endParaRPr>
          </a:p>
        </p:txBody>
      </p:sp>
      <p:sp>
        <p:nvSpPr>
          <p:cNvPr id="20" name="box">
            <a:extLst>
              <a:ext uri="{FF2B5EF4-FFF2-40B4-BE49-F238E27FC236}">
                <a16:creationId xmlns:a16="http://schemas.microsoft.com/office/drawing/2014/main" id="{4750CCCE-E5CE-658E-4D6E-006A36507A61}"/>
              </a:ext>
            </a:extLst>
          </p:cNvPr>
          <p:cNvSpPr/>
          <p:nvPr userDrawn="1"/>
        </p:nvSpPr>
        <p:spPr>
          <a:xfrm>
            <a:off x="6266037" y="1848942"/>
            <a:ext cx="3838455" cy="1275981"/>
          </a:xfrm>
          <a:prstGeom prst="rect">
            <a:avLst/>
          </a:prstGeom>
          <a:solidFill>
            <a:schemeClr val="lt1">
              <a:alpha val="80000"/>
            </a:schemeClr>
          </a:solidFill>
          <a:ln w="25400" cap="flat" cmpd="sng">
            <a:solidFill>
              <a:srgbClr val="470054"/>
            </a:solidFill>
            <a:prstDash val="solid"/>
            <a:round/>
            <a:headEnd type="none" w="sm" len="sm"/>
            <a:tailEnd type="none" w="sm" len="sm"/>
          </a:ln>
        </p:spPr>
        <p:txBody>
          <a:bodyPr spcFirstLastPara="1" wrap="square" lIns="55440" tIns="27712" rIns="55440" bIns="27712" anchor="ctr" anchorCtr="0">
            <a:noAutofit/>
          </a:bodyPr>
          <a:lstStyle/>
          <a:p>
            <a:pPr marL="0" lvl="0" indent="0" algn="ctr" rtl="0">
              <a:spcBef>
                <a:spcPts val="0"/>
              </a:spcBef>
              <a:spcAft>
                <a:spcPts val="0"/>
              </a:spcAft>
              <a:buNone/>
            </a:pPr>
            <a:endParaRPr sz="1455">
              <a:solidFill>
                <a:srgbClr val="470053"/>
              </a:solidFill>
              <a:latin typeface="Arial"/>
              <a:ea typeface="Arial"/>
              <a:cs typeface="Arial"/>
              <a:sym typeface="Arial"/>
            </a:endParaRPr>
          </a:p>
        </p:txBody>
      </p:sp>
      <p:sp>
        <p:nvSpPr>
          <p:cNvPr id="21" name="box">
            <a:extLst>
              <a:ext uri="{FF2B5EF4-FFF2-40B4-BE49-F238E27FC236}">
                <a16:creationId xmlns:a16="http://schemas.microsoft.com/office/drawing/2014/main" id="{EF945B45-4E8B-99C2-8BB8-F3AA0B754C16}"/>
              </a:ext>
            </a:extLst>
          </p:cNvPr>
          <p:cNvSpPr/>
          <p:nvPr userDrawn="1"/>
        </p:nvSpPr>
        <p:spPr>
          <a:xfrm>
            <a:off x="2257064" y="3248079"/>
            <a:ext cx="3838455" cy="1275981"/>
          </a:xfrm>
          <a:prstGeom prst="rect">
            <a:avLst/>
          </a:prstGeom>
          <a:solidFill>
            <a:schemeClr val="lt1">
              <a:alpha val="80000"/>
            </a:schemeClr>
          </a:solidFill>
          <a:ln w="25400" cap="flat" cmpd="sng">
            <a:solidFill>
              <a:srgbClr val="470054"/>
            </a:solidFill>
            <a:prstDash val="solid"/>
            <a:round/>
            <a:headEnd type="none" w="sm" len="sm"/>
            <a:tailEnd type="none" w="sm" len="sm"/>
          </a:ln>
        </p:spPr>
        <p:txBody>
          <a:bodyPr spcFirstLastPara="1" wrap="square" lIns="55440" tIns="27712" rIns="55440" bIns="27712" anchor="ctr" anchorCtr="0">
            <a:noAutofit/>
          </a:bodyPr>
          <a:lstStyle/>
          <a:p>
            <a:pPr marL="0" lvl="0" indent="0" algn="ctr" rtl="0">
              <a:spcBef>
                <a:spcPts val="0"/>
              </a:spcBef>
              <a:spcAft>
                <a:spcPts val="0"/>
              </a:spcAft>
              <a:buNone/>
            </a:pPr>
            <a:endParaRPr sz="1455">
              <a:solidFill>
                <a:srgbClr val="470053"/>
              </a:solidFill>
              <a:latin typeface="Arial"/>
              <a:ea typeface="Arial"/>
              <a:cs typeface="Arial"/>
              <a:sym typeface="Arial"/>
            </a:endParaRPr>
          </a:p>
        </p:txBody>
      </p:sp>
      <p:sp>
        <p:nvSpPr>
          <p:cNvPr id="22" name="box">
            <a:extLst>
              <a:ext uri="{FF2B5EF4-FFF2-40B4-BE49-F238E27FC236}">
                <a16:creationId xmlns:a16="http://schemas.microsoft.com/office/drawing/2014/main" id="{A05DE273-7997-BF94-E143-E93DB2A2BFA2}"/>
              </a:ext>
            </a:extLst>
          </p:cNvPr>
          <p:cNvSpPr/>
          <p:nvPr userDrawn="1"/>
        </p:nvSpPr>
        <p:spPr>
          <a:xfrm>
            <a:off x="6266037" y="3248079"/>
            <a:ext cx="3838455" cy="1275981"/>
          </a:xfrm>
          <a:prstGeom prst="rect">
            <a:avLst/>
          </a:prstGeom>
          <a:solidFill>
            <a:schemeClr val="lt1">
              <a:alpha val="80000"/>
            </a:schemeClr>
          </a:solidFill>
          <a:ln w="25400" cap="flat" cmpd="sng">
            <a:solidFill>
              <a:srgbClr val="470054"/>
            </a:solidFill>
            <a:prstDash val="solid"/>
            <a:round/>
            <a:headEnd type="none" w="sm" len="sm"/>
            <a:tailEnd type="none" w="sm" len="sm"/>
          </a:ln>
        </p:spPr>
        <p:txBody>
          <a:bodyPr spcFirstLastPara="1" wrap="square" lIns="55440" tIns="27712" rIns="55440" bIns="27712" anchor="ctr" anchorCtr="0">
            <a:noAutofit/>
          </a:bodyPr>
          <a:lstStyle/>
          <a:p>
            <a:pPr marL="0" lvl="0" indent="0" algn="ctr" rtl="0">
              <a:spcBef>
                <a:spcPts val="0"/>
              </a:spcBef>
              <a:spcAft>
                <a:spcPts val="0"/>
              </a:spcAft>
              <a:buNone/>
            </a:pPr>
            <a:endParaRPr sz="1455">
              <a:solidFill>
                <a:srgbClr val="470053"/>
              </a:solidFill>
              <a:latin typeface="Arial"/>
              <a:ea typeface="Arial"/>
              <a:cs typeface="Arial"/>
              <a:sym typeface="Arial"/>
            </a:endParaRPr>
          </a:p>
        </p:txBody>
      </p:sp>
      <p:sp>
        <p:nvSpPr>
          <p:cNvPr id="23" name="box">
            <a:extLst>
              <a:ext uri="{FF2B5EF4-FFF2-40B4-BE49-F238E27FC236}">
                <a16:creationId xmlns:a16="http://schemas.microsoft.com/office/drawing/2014/main" id="{DEC0E0FA-8BBF-3E8E-4E84-809BC2B32569}"/>
              </a:ext>
            </a:extLst>
          </p:cNvPr>
          <p:cNvSpPr/>
          <p:nvPr userDrawn="1"/>
        </p:nvSpPr>
        <p:spPr>
          <a:xfrm>
            <a:off x="2257063" y="4637198"/>
            <a:ext cx="7847429" cy="1102189"/>
          </a:xfrm>
          <a:prstGeom prst="rect">
            <a:avLst/>
          </a:prstGeom>
          <a:solidFill>
            <a:schemeClr val="lt1">
              <a:alpha val="80000"/>
            </a:schemeClr>
          </a:solidFill>
          <a:ln w="25400" cap="flat" cmpd="sng">
            <a:solidFill>
              <a:srgbClr val="470054"/>
            </a:solidFill>
            <a:prstDash val="solid"/>
            <a:round/>
            <a:headEnd type="none" w="sm" len="sm"/>
            <a:tailEnd type="none" w="sm" len="sm"/>
          </a:ln>
        </p:spPr>
        <p:txBody>
          <a:bodyPr spcFirstLastPara="1" wrap="square" lIns="55440" tIns="27712" rIns="55440" bIns="27712" anchor="ctr" anchorCtr="0">
            <a:noAutofit/>
          </a:bodyPr>
          <a:lstStyle/>
          <a:p>
            <a:pPr marL="0" lvl="0" indent="0" algn="ctr" rtl="0">
              <a:spcBef>
                <a:spcPts val="0"/>
              </a:spcBef>
              <a:spcAft>
                <a:spcPts val="0"/>
              </a:spcAft>
              <a:buNone/>
            </a:pPr>
            <a:endParaRPr sz="1455">
              <a:solidFill>
                <a:srgbClr val="470053"/>
              </a:solidFill>
              <a:latin typeface="Arial"/>
              <a:ea typeface="Arial"/>
              <a:cs typeface="Arial"/>
              <a:sym typeface="Arial"/>
            </a:endParaRPr>
          </a:p>
        </p:txBody>
      </p:sp>
      <p:sp>
        <p:nvSpPr>
          <p:cNvPr id="29" name="Text Placeholder 28">
            <a:extLst>
              <a:ext uri="{FF2B5EF4-FFF2-40B4-BE49-F238E27FC236}">
                <a16:creationId xmlns:a16="http://schemas.microsoft.com/office/drawing/2014/main" id="{34F9B748-4D54-AE67-6A5B-9A149486BD21}"/>
              </a:ext>
            </a:extLst>
          </p:cNvPr>
          <p:cNvSpPr>
            <a:spLocks noGrp="1"/>
          </p:cNvSpPr>
          <p:nvPr>
            <p:ph type="body" sz="quarter" idx="17"/>
          </p:nvPr>
        </p:nvSpPr>
        <p:spPr>
          <a:xfrm>
            <a:off x="2384447" y="1987896"/>
            <a:ext cx="3580151" cy="1004056"/>
          </a:xfrm>
        </p:spPr>
        <p:txBody>
          <a:bodyPr>
            <a:normAutofit/>
          </a:bodyPr>
          <a:lstStyle>
            <a:lvl1pPr marL="0">
              <a:defRPr sz="1213" b="0" i="0">
                <a:solidFill>
                  <a:srgbClr val="470054"/>
                </a:solidFill>
                <a:latin typeface="Arial" panose="020B0604020202020204" pitchFamily="34" charset="0"/>
                <a:cs typeface="Arial" panose="020B0604020202020204" pitchFamily="34" charset="0"/>
              </a:defRPr>
            </a:lvl1pPr>
            <a:lvl2pPr>
              <a:defRPr sz="1213" b="0" i="0">
                <a:solidFill>
                  <a:srgbClr val="470054"/>
                </a:solidFill>
                <a:latin typeface="Arial" panose="020B0604020202020204" pitchFamily="34" charset="0"/>
                <a:cs typeface="Arial" panose="020B0604020202020204" pitchFamily="34" charset="0"/>
              </a:defRPr>
            </a:lvl2pPr>
            <a:lvl3pPr>
              <a:defRPr sz="1213" b="0" i="0">
                <a:solidFill>
                  <a:srgbClr val="470054"/>
                </a:solidFill>
                <a:latin typeface="Arial" panose="020B0604020202020204" pitchFamily="34" charset="0"/>
                <a:cs typeface="Arial" panose="020B0604020202020204" pitchFamily="34" charset="0"/>
              </a:defRPr>
            </a:lvl3pPr>
            <a:lvl4pPr>
              <a:defRPr sz="1213" b="0" i="0">
                <a:solidFill>
                  <a:srgbClr val="470054"/>
                </a:solidFill>
                <a:latin typeface="Arial" panose="020B0604020202020204" pitchFamily="34" charset="0"/>
                <a:cs typeface="Arial" panose="020B0604020202020204" pitchFamily="34" charset="0"/>
              </a:defRPr>
            </a:lvl4pPr>
            <a:lvl5pPr>
              <a:defRPr sz="1213" b="0" i="0">
                <a:solidFill>
                  <a:srgbClr val="470054"/>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28">
            <a:extLst>
              <a:ext uri="{FF2B5EF4-FFF2-40B4-BE49-F238E27FC236}">
                <a16:creationId xmlns:a16="http://schemas.microsoft.com/office/drawing/2014/main" id="{EDDABBFA-D509-3753-CB1E-9211DBD26DB9}"/>
              </a:ext>
            </a:extLst>
          </p:cNvPr>
          <p:cNvSpPr>
            <a:spLocks noGrp="1"/>
          </p:cNvSpPr>
          <p:nvPr>
            <p:ph type="body" sz="quarter" idx="18"/>
          </p:nvPr>
        </p:nvSpPr>
        <p:spPr>
          <a:xfrm>
            <a:off x="6395189" y="1984905"/>
            <a:ext cx="3580151" cy="1004056"/>
          </a:xfrm>
        </p:spPr>
        <p:txBody>
          <a:bodyPr>
            <a:normAutofit/>
          </a:bodyPr>
          <a:lstStyle>
            <a:lvl1pPr marL="0">
              <a:defRPr sz="1213" b="0" i="0">
                <a:solidFill>
                  <a:srgbClr val="470054"/>
                </a:solidFill>
                <a:latin typeface="Arial" panose="020B0604020202020204" pitchFamily="34" charset="0"/>
                <a:cs typeface="Arial" panose="020B0604020202020204" pitchFamily="34" charset="0"/>
              </a:defRPr>
            </a:lvl1pPr>
            <a:lvl2pPr>
              <a:defRPr sz="1213" b="0" i="0">
                <a:solidFill>
                  <a:srgbClr val="470054"/>
                </a:solidFill>
                <a:latin typeface="Arial" panose="020B0604020202020204" pitchFamily="34" charset="0"/>
                <a:cs typeface="Arial" panose="020B0604020202020204" pitchFamily="34" charset="0"/>
              </a:defRPr>
            </a:lvl2pPr>
            <a:lvl3pPr>
              <a:defRPr sz="1213" b="0" i="0">
                <a:solidFill>
                  <a:srgbClr val="470054"/>
                </a:solidFill>
                <a:latin typeface="Arial" panose="020B0604020202020204" pitchFamily="34" charset="0"/>
                <a:cs typeface="Arial" panose="020B0604020202020204" pitchFamily="34" charset="0"/>
              </a:defRPr>
            </a:lvl3pPr>
            <a:lvl4pPr>
              <a:defRPr sz="1213" b="0" i="0">
                <a:solidFill>
                  <a:srgbClr val="470054"/>
                </a:solidFill>
                <a:latin typeface="Arial" panose="020B0604020202020204" pitchFamily="34" charset="0"/>
                <a:cs typeface="Arial" panose="020B0604020202020204" pitchFamily="34" charset="0"/>
              </a:defRPr>
            </a:lvl4pPr>
            <a:lvl5pPr>
              <a:defRPr sz="1213" b="0" i="0">
                <a:solidFill>
                  <a:srgbClr val="470054"/>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1" name="Text Placeholder 28">
            <a:extLst>
              <a:ext uri="{FF2B5EF4-FFF2-40B4-BE49-F238E27FC236}">
                <a16:creationId xmlns:a16="http://schemas.microsoft.com/office/drawing/2014/main" id="{BA9DE560-5E86-864C-EE3F-6216512B3E94}"/>
              </a:ext>
            </a:extLst>
          </p:cNvPr>
          <p:cNvSpPr>
            <a:spLocks noGrp="1"/>
          </p:cNvSpPr>
          <p:nvPr>
            <p:ph type="body" sz="quarter" idx="19"/>
          </p:nvPr>
        </p:nvSpPr>
        <p:spPr>
          <a:xfrm>
            <a:off x="2384447" y="3394748"/>
            <a:ext cx="3580151" cy="1004056"/>
          </a:xfrm>
        </p:spPr>
        <p:txBody>
          <a:bodyPr>
            <a:normAutofit/>
          </a:bodyPr>
          <a:lstStyle>
            <a:lvl1pPr marL="0">
              <a:defRPr sz="1213" b="0" i="0">
                <a:solidFill>
                  <a:srgbClr val="470054"/>
                </a:solidFill>
                <a:latin typeface="Arial" panose="020B0604020202020204" pitchFamily="34" charset="0"/>
                <a:cs typeface="Arial" panose="020B0604020202020204" pitchFamily="34" charset="0"/>
              </a:defRPr>
            </a:lvl1pPr>
            <a:lvl2pPr>
              <a:defRPr sz="1213" b="0" i="0">
                <a:solidFill>
                  <a:srgbClr val="470054"/>
                </a:solidFill>
                <a:latin typeface="Arial" panose="020B0604020202020204" pitchFamily="34" charset="0"/>
                <a:cs typeface="Arial" panose="020B0604020202020204" pitchFamily="34" charset="0"/>
              </a:defRPr>
            </a:lvl2pPr>
            <a:lvl3pPr>
              <a:defRPr sz="1213" b="0" i="0">
                <a:solidFill>
                  <a:srgbClr val="470054"/>
                </a:solidFill>
                <a:latin typeface="Arial" panose="020B0604020202020204" pitchFamily="34" charset="0"/>
                <a:cs typeface="Arial" panose="020B0604020202020204" pitchFamily="34" charset="0"/>
              </a:defRPr>
            </a:lvl3pPr>
            <a:lvl4pPr>
              <a:defRPr sz="1213" b="0" i="0">
                <a:solidFill>
                  <a:srgbClr val="470054"/>
                </a:solidFill>
                <a:latin typeface="Arial" panose="020B0604020202020204" pitchFamily="34" charset="0"/>
                <a:cs typeface="Arial" panose="020B0604020202020204" pitchFamily="34" charset="0"/>
              </a:defRPr>
            </a:lvl4pPr>
            <a:lvl5pPr>
              <a:defRPr sz="1213" b="0" i="0">
                <a:solidFill>
                  <a:srgbClr val="470054"/>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28">
            <a:extLst>
              <a:ext uri="{FF2B5EF4-FFF2-40B4-BE49-F238E27FC236}">
                <a16:creationId xmlns:a16="http://schemas.microsoft.com/office/drawing/2014/main" id="{651F6853-D3C4-9281-1E7F-617FB94AC931}"/>
              </a:ext>
            </a:extLst>
          </p:cNvPr>
          <p:cNvSpPr>
            <a:spLocks noGrp="1"/>
          </p:cNvSpPr>
          <p:nvPr>
            <p:ph type="body" sz="quarter" idx="20"/>
          </p:nvPr>
        </p:nvSpPr>
        <p:spPr>
          <a:xfrm>
            <a:off x="6415130" y="3393262"/>
            <a:ext cx="3580151" cy="1004056"/>
          </a:xfrm>
        </p:spPr>
        <p:txBody>
          <a:bodyPr>
            <a:normAutofit/>
          </a:bodyPr>
          <a:lstStyle>
            <a:lvl1pPr marL="0">
              <a:defRPr sz="1213" b="0" i="0">
                <a:solidFill>
                  <a:srgbClr val="470054"/>
                </a:solidFill>
                <a:latin typeface="Arial" panose="020B0604020202020204" pitchFamily="34" charset="0"/>
                <a:cs typeface="Arial" panose="020B0604020202020204" pitchFamily="34" charset="0"/>
              </a:defRPr>
            </a:lvl1pPr>
            <a:lvl2pPr>
              <a:defRPr sz="1213" b="0" i="0">
                <a:solidFill>
                  <a:srgbClr val="470054"/>
                </a:solidFill>
                <a:latin typeface="Arial" panose="020B0604020202020204" pitchFamily="34" charset="0"/>
                <a:cs typeface="Arial" panose="020B0604020202020204" pitchFamily="34" charset="0"/>
              </a:defRPr>
            </a:lvl2pPr>
            <a:lvl3pPr>
              <a:defRPr sz="1213" b="0" i="0">
                <a:solidFill>
                  <a:srgbClr val="470054"/>
                </a:solidFill>
                <a:latin typeface="Arial" panose="020B0604020202020204" pitchFamily="34" charset="0"/>
                <a:cs typeface="Arial" panose="020B0604020202020204" pitchFamily="34" charset="0"/>
              </a:defRPr>
            </a:lvl3pPr>
            <a:lvl4pPr>
              <a:defRPr sz="1213" b="0" i="0">
                <a:solidFill>
                  <a:srgbClr val="470054"/>
                </a:solidFill>
                <a:latin typeface="Arial" panose="020B0604020202020204" pitchFamily="34" charset="0"/>
                <a:cs typeface="Arial" panose="020B0604020202020204" pitchFamily="34" charset="0"/>
              </a:defRPr>
            </a:lvl4pPr>
            <a:lvl5pPr>
              <a:defRPr sz="1213" b="0" i="0">
                <a:solidFill>
                  <a:srgbClr val="470054"/>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28">
            <a:extLst>
              <a:ext uri="{FF2B5EF4-FFF2-40B4-BE49-F238E27FC236}">
                <a16:creationId xmlns:a16="http://schemas.microsoft.com/office/drawing/2014/main" id="{0285A200-9449-B557-6578-084F6C416E27}"/>
              </a:ext>
            </a:extLst>
          </p:cNvPr>
          <p:cNvSpPr>
            <a:spLocks noGrp="1"/>
          </p:cNvSpPr>
          <p:nvPr>
            <p:ph type="body" sz="quarter" idx="21"/>
          </p:nvPr>
        </p:nvSpPr>
        <p:spPr>
          <a:xfrm>
            <a:off x="2386709" y="4740611"/>
            <a:ext cx="7608571" cy="915340"/>
          </a:xfrm>
        </p:spPr>
        <p:txBody>
          <a:bodyPr>
            <a:noAutofit/>
          </a:bodyPr>
          <a:lstStyle>
            <a:lvl1pPr marL="0">
              <a:defRPr sz="1213" b="0" i="0">
                <a:solidFill>
                  <a:srgbClr val="470054"/>
                </a:solidFill>
                <a:latin typeface="Arial" panose="020B0604020202020204" pitchFamily="34" charset="0"/>
                <a:cs typeface="Arial" panose="020B0604020202020204" pitchFamily="34" charset="0"/>
              </a:defRPr>
            </a:lvl1pPr>
            <a:lvl2pPr>
              <a:defRPr sz="1213" b="0" i="0">
                <a:solidFill>
                  <a:srgbClr val="470054"/>
                </a:solidFill>
                <a:latin typeface="Arial" panose="020B0604020202020204" pitchFamily="34" charset="0"/>
                <a:cs typeface="Arial" panose="020B0604020202020204" pitchFamily="34" charset="0"/>
              </a:defRPr>
            </a:lvl2pPr>
            <a:lvl3pPr>
              <a:defRPr sz="1213" b="0" i="0">
                <a:solidFill>
                  <a:srgbClr val="470054"/>
                </a:solidFill>
                <a:latin typeface="Arial" panose="020B0604020202020204" pitchFamily="34" charset="0"/>
                <a:cs typeface="Arial" panose="020B0604020202020204" pitchFamily="34" charset="0"/>
              </a:defRPr>
            </a:lvl3pPr>
            <a:lvl4pPr>
              <a:defRPr sz="1213" b="0" i="0">
                <a:solidFill>
                  <a:srgbClr val="470054"/>
                </a:solidFill>
                <a:latin typeface="Arial" panose="020B0604020202020204" pitchFamily="34" charset="0"/>
                <a:cs typeface="Arial" panose="020B0604020202020204" pitchFamily="34" charset="0"/>
              </a:defRPr>
            </a:lvl4pPr>
            <a:lvl5pPr>
              <a:defRPr sz="1213" b="0" i="0">
                <a:solidFill>
                  <a:srgbClr val="470054"/>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date">
            <a:extLst>
              <a:ext uri="{FF2B5EF4-FFF2-40B4-BE49-F238E27FC236}">
                <a16:creationId xmlns:a16="http://schemas.microsoft.com/office/drawing/2014/main" id="{94127971-9757-E8C0-AAF7-908F266D3852}"/>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3" name="Picture 2" descr="A purple letter on a black background&#10;&#10;AI-generated content may be incorrect.">
            <a:extLst>
              <a:ext uri="{FF2B5EF4-FFF2-40B4-BE49-F238E27FC236}">
                <a16:creationId xmlns:a16="http://schemas.microsoft.com/office/drawing/2014/main" id="{714C62D6-FFBD-9F81-626C-076F14E73A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37957012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1_Title Slide" userDrawn="1">
  <p:cSld name="4_Title Slide">
    <p:spTree>
      <p:nvGrpSpPr>
        <p:cNvPr id="1" name="Shape 15"/>
        <p:cNvGrpSpPr/>
        <p:nvPr/>
      </p:nvGrpSpPr>
      <p:grpSpPr>
        <a:xfrm>
          <a:off x="0" y="0"/>
          <a:ext cx="0" cy="0"/>
          <a:chOff x="0" y="0"/>
          <a:chExt cx="0" cy="0"/>
        </a:xfrm>
      </p:grpSpPr>
      <p:sp>
        <p:nvSpPr>
          <p:cNvPr id="19"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952C0EB7-2662-C444-888A-36B7664DC30E}" type="datetime1">
              <a:rPr lang="en-GB" smtClean="0"/>
              <a:t>13/11/2025</a:t>
            </a:fld>
            <a:endParaRPr lang="en-GB"/>
          </a:p>
        </p:txBody>
      </p:sp>
      <p:sp>
        <p:nvSpPr>
          <p:cNvPr id="20" name="speaker name"/>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
        <p:nvSpPr>
          <p:cNvPr id="9" name="Text Placeholder 8">
            <a:extLst>
              <a:ext uri="{FF2B5EF4-FFF2-40B4-BE49-F238E27FC236}">
                <a16:creationId xmlns:a16="http://schemas.microsoft.com/office/drawing/2014/main" id="{F58B67D5-9D91-410D-A67C-7CF44B916AAB}"/>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3" name="title">
            <a:extLst>
              <a:ext uri="{FF2B5EF4-FFF2-40B4-BE49-F238E27FC236}">
                <a16:creationId xmlns:a16="http://schemas.microsoft.com/office/drawing/2014/main" id="{50734BC4-CBF8-7E7E-18DC-B6E50F08F5A4}"/>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sub title">
            <a:extLst>
              <a:ext uri="{FF2B5EF4-FFF2-40B4-BE49-F238E27FC236}">
                <a16:creationId xmlns:a16="http://schemas.microsoft.com/office/drawing/2014/main" id="{BA574BA2-D460-C436-9C5B-37E764DCAD0D}"/>
              </a:ext>
            </a:extLst>
          </p:cNvPr>
          <p:cNvSpPr txBox="1">
            <a:spLocks noGrp="1"/>
          </p:cNvSpPr>
          <p:nvPr>
            <p:ph type="subTitle" idx="1"/>
          </p:nvPr>
        </p:nvSpPr>
        <p:spPr>
          <a:xfrm>
            <a:off x="436605" y="3526687"/>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 name="Picture 4" descr="A white bird with a long beak&#10;&#10;AI-generated content may be incorrect.">
            <a:extLst>
              <a:ext uri="{FF2B5EF4-FFF2-40B4-BE49-F238E27FC236}">
                <a16:creationId xmlns:a16="http://schemas.microsoft.com/office/drawing/2014/main" id="{BF4284CC-C691-C29D-E23C-87611F35AC5F}"/>
              </a:ext>
            </a:extLst>
          </p:cNvPr>
          <p:cNvPicPr>
            <a:picLocks noChangeAspect="1"/>
          </p:cNvPicPr>
          <p:nvPr userDrawn="1"/>
        </p:nvPicPr>
        <p:blipFill>
          <a:blip r:embed="rId2"/>
          <a:srcRect l="6528" t="10053" r="9861" b="12814"/>
          <a:stretch/>
        </p:blipFill>
        <p:spPr>
          <a:xfrm>
            <a:off x="332176" y="405701"/>
            <a:ext cx="1571952" cy="1261330"/>
          </a:xfrm>
          <a:prstGeom prst="rect">
            <a:avLst/>
          </a:prstGeom>
        </p:spPr>
      </p:pic>
    </p:spTree>
    <p:extLst>
      <p:ext uri="{BB962C8B-B14F-4D97-AF65-F5344CB8AC3E}">
        <p14:creationId xmlns:p14="http://schemas.microsoft.com/office/powerpoint/2010/main" val="396971920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6_Title Slide" userDrawn="1">
  <p:cSld name="6_Title Slide">
    <p:spTree>
      <p:nvGrpSpPr>
        <p:cNvPr id="1" name="Shape 27"/>
        <p:cNvGrpSpPr/>
        <p:nvPr/>
      </p:nvGrpSpPr>
      <p:grpSpPr>
        <a:xfrm>
          <a:off x="0" y="0"/>
          <a:ext cx="0" cy="0"/>
          <a:chOff x="0" y="0"/>
          <a:chExt cx="0" cy="0"/>
        </a:xfrm>
      </p:grpSpPr>
      <p:pic>
        <p:nvPicPr>
          <p:cNvPr id="31" name="placeholder"/>
          <p:cNvPicPr preferRelativeResize="0">
            <a:picLocks noGrp="1" noRot="1" noMove="1" noResize="1" noEditPoints="1" noAdjustHandles="1" noChangeArrowheads="1" noChangeShapeType="1" noCrop="1"/>
          </p:cNvPicPr>
          <p:nvPr>
            <p:ph type="pic" idx="2"/>
          </p:nvPr>
        </p:nvPicPr>
        <p:blipFill/>
        <p:spPr>
          <a:xfrm>
            <a:off x="6096000" y="0"/>
            <a:ext cx="6096000" cy="6858000"/>
          </a:xfrm>
          <a:prstGeom prst="rect">
            <a:avLst/>
          </a:prstGeom>
          <a:blipFill rotWithShape="1">
            <a:blip r:embed="rId2" cstate="email">
              <a:alphaModFix/>
              <a:extLst>
                <a:ext uri="{28A0092B-C50C-407E-A947-70E740481C1C}">
                  <a14:useLocalDpi xmlns:a14="http://schemas.microsoft.com/office/drawing/2010/main"/>
                </a:ext>
              </a:extLst>
            </a:blip>
            <a:stretch>
              <a:fillRect/>
            </a:stretch>
          </a:blipFill>
          <a:ln>
            <a:noFill/>
          </a:ln>
        </p:spPr>
      </p:pic>
      <p:sp>
        <p:nvSpPr>
          <p:cNvPr id="33"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
        <p:nvSpPr>
          <p:cNvPr id="4" name="Picture Placeholder 4">
            <a:extLst>
              <a:ext uri="{FF2B5EF4-FFF2-40B4-BE49-F238E27FC236}">
                <a16:creationId xmlns:a16="http://schemas.microsoft.com/office/drawing/2014/main" id="{6F678E5A-61DA-95A9-C0FE-E89FEB991804}"/>
              </a:ext>
            </a:extLst>
          </p:cNvPr>
          <p:cNvSpPr>
            <a:spLocks noGrp="1"/>
          </p:cNvSpPr>
          <p:nvPr userDrawn="1"/>
        </p:nvSpPr>
        <p:spPr>
          <a:xfrm>
            <a:off x="6094335" y="0"/>
            <a:ext cx="6096000" cy="6858000"/>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vert="horz" lIns="55449" tIns="27724" rIns="55449" bIns="27724" rtlCol="0">
            <a:normAutofit/>
          </a:bodyPr>
          <a:lstStyle>
            <a:lvl1pPr marL="0">
              <a:defRPr sz="1600" b="0" i="0">
                <a:solidFill>
                  <a:schemeClr val="bg1"/>
                </a:solidFill>
                <a:latin typeface="Arial" panose="020B0604020202020204" pitchFamily="34" charset="0"/>
                <a:ea typeface="+mn-ea"/>
                <a:cs typeface="Arial" panose="020B0604020202020204" pitchFamily="34" charset="0"/>
              </a:defRPr>
            </a:lvl1pPr>
            <a:lvl2pPr marL="457246">
              <a:defRPr sz="1600" b="0" i="0">
                <a:solidFill>
                  <a:schemeClr val="bg1"/>
                </a:solidFill>
                <a:latin typeface="Arial" panose="020B0604020202020204" pitchFamily="34" charset="0"/>
                <a:ea typeface="+mn-ea"/>
                <a:cs typeface="Arial" panose="020B0604020202020204" pitchFamily="34" charset="0"/>
              </a:defRPr>
            </a:lvl2pPr>
            <a:lvl3pPr marL="914491">
              <a:defRPr sz="1600" b="0" i="0">
                <a:solidFill>
                  <a:schemeClr val="bg1"/>
                </a:solidFill>
                <a:latin typeface="Arial" panose="020B0604020202020204" pitchFamily="34" charset="0"/>
                <a:ea typeface="+mn-ea"/>
                <a:cs typeface="Arial" panose="020B0604020202020204" pitchFamily="34" charset="0"/>
              </a:defRPr>
            </a:lvl3pPr>
            <a:lvl4pPr marL="1371737">
              <a:defRPr sz="1600" b="0" i="0">
                <a:solidFill>
                  <a:schemeClr val="bg1"/>
                </a:solidFill>
                <a:latin typeface="Arial" panose="020B0604020202020204" pitchFamily="34" charset="0"/>
                <a:ea typeface="+mn-ea"/>
                <a:cs typeface="Arial" panose="020B0604020202020204" pitchFamily="34" charset="0"/>
              </a:defRPr>
            </a:lvl4pPr>
            <a:lvl5pPr marL="1828983">
              <a:defRPr sz="1600" b="0" i="0">
                <a:solidFill>
                  <a:schemeClr val="bg1"/>
                </a:solidFill>
                <a:latin typeface="Arial" panose="020B0604020202020204" pitchFamily="34" charset="0"/>
                <a:ea typeface="+mn-ea"/>
                <a:cs typeface="Arial" panose="020B0604020202020204" pitchFamily="34" charset="0"/>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a:lstStyle>
          <a:p>
            <a:endParaRPr lang="en-GB" sz="970"/>
          </a:p>
        </p:txBody>
      </p:sp>
      <p:pic>
        <p:nvPicPr>
          <p:cNvPr id="10" name="Picture 9" descr="A white bird with a long beak&#10;&#10;AI-generated content may be incorrect.">
            <a:extLst>
              <a:ext uri="{FF2B5EF4-FFF2-40B4-BE49-F238E27FC236}">
                <a16:creationId xmlns:a16="http://schemas.microsoft.com/office/drawing/2014/main" id="{B767E58F-D0B7-E40C-D0CD-BB16C8D0E168}"/>
              </a:ext>
            </a:extLst>
          </p:cNvPr>
          <p:cNvPicPr>
            <a:picLocks noChangeAspect="1"/>
          </p:cNvPicPr>
          <p:nvPr userDrawn="1"/>
        </p:nvPicPr>
        <p:blipFill>
          <a:blip r:embed="rId4"/>
          <a:srcRect l="6528" t="10053" r="9861" b="12814"/>
          <a:stretch/>
        </p:blipFill>
        <p:spPr>
          <a:xfrm>
            <a:off x="332176" y="852794"/>
            <a:ext cx="1571952" cy="1261330"/>
          </a:xfrm>
          <a:prstGeom prst="rect">
            <a:avLst/>
          </a:prstGeom>
        </p:spPr>
      </p:pic>
      <p:sp>
        <p:nvSpPr>
          <p:cNvPr id="6" name="Text Placeholder 8">
            <a:extLst>
              <a:ext uri="{FF2B5EF4-FFF2-40B4-BE49-F238E27FC236}">
                <a16:creationId xmlns:a16="http://schemas.microsoft.com/office/drawing/2014/main" id="{5830D7E4-506A-7282-D352-A06BAC38B049}"/>
              </a:ext>
            </a:extLst>
          </p:cNvPr>
          <p:cNvSpPr>
            <a:spLocks noGrp="1"/>
          </p:cNvSpPr>
          <p:nvPr>
            <p:ph type="body" sz="quarter" idx="11" hasCustomPrompt="1"/>
          </p:nvPr>
        </p:nvSpPr>
        <p:spPr>
          <a:xfrm>
            <a:off x="-6274" y="206390"/>
            <a:ext cx="6095999"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7" name="title">
            <a:extLst>
              <a:ext uri="{FF2B5EF4-FFF2-40B4-BE49-F238E27FC236}">
                <a16:creationId xmlns:a16="http://schemas.microsoft.com/office/drawing/2014/main" id="{A3A45A44-774A-E69B-B930-F6096749A47C}"/>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 name="subtitle">
            <a:extLst>
              <a:ext uri="{FF2B5EF4-FFF2-40B4-BE49-F238E27FC236}">
                <a16:creationId xmlns:a16="http://schemas.microsoft.com/office/drawing/2014/main" id="{D206EB2F-B85E-917F-74BE-517DE16F8A63}"/>
              </a:ext>
            </a:extLst>
          </p:cNvPr>
          <p:cNvSpPr txBox="1">
            <a:spLocks noGrp="1"/>
          </p:cNvSpPr>
          <p:nvPr>
            <p:ph type="subTitle" idx="1"/>
          </p:nvPr>
        </p:nvSpPr>
        <p:spPr>
          <a:xfrm>
            <a:off x="436605" y="3525615"/>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 name="speaker name">
            <a:extLst>
              <a:ext uri="{FF2B5EF4-FFF2-40B4-BE49-F238E27FC236}">
                <a16:creationId xmlns:a16="http://schemas.microsoft.com/office/drawing/2014/main" id="{21DA256B-3707-0277-7FD7-1C44000EE8E8}"/>
              </a:ext>
            </a:extLst>
          </p:cNvPr>
          <p:cNvSpPr txBox="1">
            <a:spLocks noGrp="1"/>
          </p:cNvSpPr>
          <p:nvPr>
            <p:ph type="body" idx="1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Tree>
    <p:extLst>
      <p:ext uri="{BB962C8B-B14F-4D97-AF65-F5344CB8AC3E}">
        <p14:creationId xmlns:p14="http://schemas.microsoft.com/office/powerpoint/2010/main" val="1432089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Divider Slide - Purple Bg">
  <p:cSld name="1_Divider Slide - Purple Bg">
    <p:spTree>
      <p:nvGrpSpPr>
        <p:cNvPr id="1" name="Shape 56"/>
        <p:cNvGrpSpPr/>
        <p:nvPr/>
      </p:nvGrpSpPr>
      <p:grpSpPr>
        <a:xfrm>
          <a:off x="0" y="0"/>
          <a:ext cx="0" cy="0"/>
          <a:chOff x="0" y="0"/>
          <a:chExt cx="0" cy="0"/>
        </a:xfrm>
      </p:grpSpPr>
      <p:sp>
        <p:nvSpPr>
          <p:cNvPr id="57" name="title"/>
          <p:cNvSpPr txBox="1">
            <a:spLocks noGrp="1"/>
          </p:cNvSpPr>
          <p:nvPr>
            <p:ph type="ctrTitle"/>
          </p:nvPr>
        </p:nvSpPr>
        <p:spPr>
          <a:xfrm>
            <a:off x="436640" y="2183043"/>
            <a:ext cx="11315507"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1" descr="A white bird with a long beak&#10;&#10;AI-generated content may be incorrect.">
            <a:extLst>
              <a:ext uri="{FF2B5EF4-FFF2-40B4-BE49-F238E27FC236}">
                <a16:creationId xmlns:a16="http://schemas.microsoft.com/office/drawing/2014/main" id="{4095F192-6645-889B-C749-376F626F8845}"/>
              </a:ext>
            </a:extLst>
          </p:cNvPr>
          <p:cNvPicPr>
            <a:picLocks noChangeAspect="1"/>
          </p:cNvPicPr>
          <p:nvPr userDrawn="1"/>
        </p:nvPicPr>
        <p:blipFill>
          <a:blip r:embed="rId2"/>
          <a:srcRect l="6528" t="10053" r="9861" b="12814"/>
          <a:stretch/>
        </p:blipFill>
        <p:spPr>
          <a:xfrm>
            <a:off x="332176" y="405701"/>
            <a:ext cx="1571952" cy="1261330"/>
          </a:xfrm>
          <a:prstGeom prst="rect">
            <a:avLst/>
          </a:prstGeom>
        </p:spPr>
      </p:pic>
      <p:sp>
        <p:nvSpPr>
          <p:cNvPr id="10" name="Slide Number Placeholder 9">
            <a:extLst>
              <a:ext uri="{FF2B5EF4-FFF2-40B4-BE49-F238E27FC236}">
                <a16:creationId xmlns:a16="http://schemas.microsoft.com/office/drawing/2014/main" id="{D01C1169-2B83-8050-F81C-5B3B882687A6}"/>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F4C16D44-AE3C-DB7F-C11F-279D97D83F33}"/>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5622615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5_Divider Slide - 3D World Bg">
  <p:cSld name="6_Divider Slide - 3D World Bg">
    <p:bg>
      <p:bgPr>
        <a:blipFill>
          <a:blip r:embed="rId2">
            <a:alphaModFix/>
          </a:blip>
          <a:stretch>
            <a:fillRect/>
          </a:stretch>
        </a:blipFill>
        <a:effectLst/>
      </p:bgPr>
    </p:bg>
    <p:spTree>
      <p:nvGrpSpPr>
        <p:cNvPr id="1" name="Shape 211"/>
        <p:cNvGrpSpPr/>
        <p:nvPr/>
      </p:nvGrpSpPr>
      <p:grpSpPr>
        <a:xfrm>
          <a:off x="0" y="0"/>
          <a:ext cx="0" cy="0"/>
          <a:chOff x="0" y="0"/>
          <a:chExt cx="0" cy="0"/>
        </a:xfrm>
      </p:grpSpPr>
      <p:sp>
        <p:nvSpPr>
          <p:cNvPr id="212" name="title"/>
          <p:cNvSpPr txBox="1">
            <a:spLocks noGrp="1"/>
          </p:cNvSpPr>
          <p:nvPr>
            <p:ph type="ctrTitle"/>
          </p:nvPr>
        </p:nvSpPr>
        <p:spPr>
          <a:xfrm>
            <a:off x="436639"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1" descr="A white bird with a long beak&#10;&#10;AI-generated content may be incorrect.">
            <a:extLst>
              <a:ext uri="{FF2B5EF4-FFF2-40B4-BE49-F238E27FC236}">
                <a16:creationId xmlns:a16="http://schemas.microsoft.com/office/drawing/2014/main" id="{81433F6C-6A12-C665-F8BA-14DA02602A8C}"/>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12" name="Slide Number Placeholder 11">
            <a:extLst>
              <a:ext uri="{FF2B5EF4-FFF2-40B4-BE49-F238E27FC236}">
                <a16:creationId xmlns:a16="http://schemas.microsoft.com/office/drawing/2014/main" id="{92E8CE2E-D3A9-1DB0-77E7-010408391A66}"/>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9365E7E2-BD57-530C-757E-844F8339E30A}"/>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409203217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7_Title and Content" userDrawn="1">
  <p:cSld name="8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07"/>
        <p:cNvGrpSpPr/>
        <p:nvPr/>
      </p:nvGrpSpPr>
      <p:grpSpPr>
        <a:xfrm>
          <a:off x="0" y="0"/>
          <a:ext cx="0" cy="0"/>
          <a:chOff x="0" y="0"/>
          <a:chExt cx="0" cy="0"/>
        </a:xfrm>
      </p:grpSpPr>
      <p:sp>
        <p:nvSpPr>
          <p:cNvPr id="13" name="Title">
            <a:extLst>
              <a:ext uri="{FF2B5EF4-FFF2-40B4-BE49-F238E27FC236}">
                <a16:creationId xmlns:a16="http://schemas.microsoft.com/office/drawing/2014/main" id="{04FF9293-5B87-4A95-552B-C8F2154A3637}"/>
              </a:ext>
            </a:extLst>
          </p:cNvPr>
          <p:cNvSpPr txBox="1">
            <a:spLocks noGrp="1"/>
          </p:cNvSpPr>
          <p:nvPr>
            <p:ph type="title"/>
          </p:nvPr>
        </p:nvSpPr>
        <p:spPr>
          <a:xfrm>
            <a:off x="436605" y="2183043"/>
            <a:ext cx="5528365"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subheading">
            <a:extLst>
              <a:ext uri="{FF2B5EF4-FFF2-40B4-BE49-F238E27FC236}">
                <a16:creationId xmlns:a16="http://schemas.microsoft.com/office/drawing/2014/main" id="{4A1B2C6F-6A60-DDBF-C810-A16ECFBA01B5}"/>
              </a:ext>
            </a:extLst>
          </p:cNvPr>
          <p:cNvSpPr txBox="1">
            <a:spLocks noGrp="1"/>
          </p:cNvSpPr>
          <p:nvPr>
            <p:ph type="body" idx="1"/>
          </p:nvPr>
        </p:nvSpPr>
        <p:spPr>
          <a:xfrm>
            <a:off x="436605" y="2597259"/>
            <a:ext cx="5527503"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19" name="contents">
            <a:extLst>
              <a:ext uri="{FF2B5EF4-FFF2-40B4-BE49-F238E27FC236}">
                <a16:creationId xmlns:a16="http://schemas.microsoft.com/office/drawing/2014/main" id="{039CD748-C8F3-043F-44B3-3DB1C28AF1DB}"/>
              </a:ext>
            </a:extLst>
          </p:cNvPr>
          <p:cNvSpPr txBox="1">
            <a:spLocks noGrp="1"/>
          </p:cNvSpPr>
          <p:nvPr>
            <p:ph type="body" idx="2" hasCustomPrompt="1"/>
          </p:nvPr>
        </p:nvSpPr>
        <p:spPr>
          <a:xfrm>
            <a:off x="436605" y="3180694"/>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01. Name of section</a:t>
            </a:r>
            <a:endParaRPr/>
          </a:p>
        </p:txBody>
      </p:sp>
      <p:sp>
        <p:nvSpPr>
          <p:cNvPr id="20" name="contents">
            <a:extLst>
              <a:ext uri="{FF2B5EF4-FFF2-40B4-BE49-F238E27FC236}">
                <a16:creationId xmlns:a16="http://schemas.microsoft.com/office/drawing/2014/main" id="{381C0771-D46B-7FAA-0897-2CE52D945C67}"/>
              </a:ext>
            </a:extLst>
          </p:cNvPr>
          <p:cNvSpPr txBox="1">
            <a:spLocks noGrp="1"/>
          </p:cNvSpPr>
          <p:nvPr>
            <p:ph type="body" idx="3" hasCustomPrompt="1"/>
          </p:nvPr>
        </p:nvSpPr>
        <p:spPr>
          <a:xfrm>
            <a:off x="436605" y="3761196"/>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02. Name of section</a:t>
            </a:r>
            <a:endParaRPr/>
          </a:p>
        </p:txBody>
      </p:sp>
      <p:sp>
        <p:nvSpPr>
          <p:cNvPr id="21" name="contents">
            <a:extLst>
              <a:ext uri="{FF2B5EF4-FFF2-40B4-BE49-F238E27FC236}">
                <a16:creationId xmlns:a16="http://schemas.microsoft.com/office/drawing/2014/main" id="{B1FCA840-503B-3776-20CC-09ECB12F940F}"/>
              </a:ext>
            </a:extLst>
          </p:cNvPr>
          <p:cNvSpPr txBox="1">
            <a:spLocks noGrp="1"/>
          </p:cNvSpPr>
          <p:nvPr>
            <p:ph type="body" idx="4" hasCustomPrompt="1"/>
          </p:nvPr>
        </p:nvSpPr>
        <p:spPr>
          <a:xfrm>
            <a:off x="436605" y="4341698"/>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03. Name of section</a:t>
            </a:r>
            <a:endParaRPr/>
          </a:p>
        </p:txBody>
      </p:sp>
      <p:sp>
        <p:nvSpPr>
          <p:cNvPr id="22" name="contents">
            <a:extLst>
              <a:ext uri="{FF2B5EF4-FFF2-40B4-BE49-F238E27FC236}">
                <a16:creationId xmlns:a16="http://schemas.microsoft.com/office/drawing/2014/main" id="{CCBC1AC6-FBF1-5E1F-C6FB-20A64BDB5B12}"/>
              </a:ext>
            </a:extLst>
          </p:cNvPr>
          <p:cNvSpPr txBox="1">
            <a:spLocks noGrp="1"/>
          </p:cNvSpPr>
          <p:nvPr>
            <p:ph type="body" idx="5" hasCustomPrompt="1"/>
          </p:nvPr>
        </p:nvSpPr>
        <p:spPr>
          <a:xfrm>
            <a:off x="436605" y="4922200"/>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04. Name of section</a:t>
            </a:r>
            <a:endParaRPr/>
          </a:p>
        </p:txBody>
      </p:sp>
      <p:sp>
        <p:nvSpPr>
          <p:cNvPr id="27" name="Footer Placeholder 26">
            <a:extLst>
              <a:ext uri="{FF2B5EF4-FFF2-40B4-BE49-F238E27FC236}">
                <a16:creationId xmlns:a16="http://schemas.microsoft.com/office/drawing/2014/main" id="{9E771627-42AA-CA62-4D0C-47B282962E5A}"/>
              </a:ext>
            </a:extLst>
          </p:cNvPr>
          <p:cNvSpPr>
            <a:spLocks noGrp="1"/>
          </p:cNvSpPr>
          <p:nvPr>
            <p:ph type="ftr" idx="11"/>
          </p:nvPr>
        </p:nvSpPr>
        <p:spPr/>
        <p:txBody>
          <a:bodyPr/>
          <a:lstStyle/>
          <a:p>
            <a:r>
              <a:rPr lang="en-GB"/>
              <a:t>Presentation title goes here</a:t>
            </a:r>
          </a:p>
        </p:txBody>
      </p:sp>
      <p:sp>
        <p:nvSpPr>
          <p:cNvPr id="28" name="Slide Number Placeholder 27">
            <a:extLst>
              <a:ext uri="{FF2B5EF4-FFF2-40B4-BE49-F238E27FC236}">
                <a16:creationId xmlns:a16="http://schemas.microsoft.com/office/drawing/2014/main" id="{D63E1C77-3F3D-10C3-EA61-306B4DC473C9}"/>
              </a:ext>
            </a:extLst>
          </p:cNvPr>
          <p:cNvSpPr>
            <a:spLocks noGrp="1"/>
          </p:cNvSpPr>
          <p:nvPr>
            <p:ph type="sldNum" idx="12"/>
          </p:nvPr>
        </p:nvSpPr>
        <p:spPr/>
        <p:txBody>
          <a:bodyPr/>
          <a:lstStyle/>
          <a:p>
            <a:fld id="{00000000-1234-1234-1234-123412341234}" type="slidenum">
              <a:rPr lang="en-GB" smtClean="0"/>
              <a:pPr/>
              <a:t>‹#›</a:t>
            </a:fld>
            <a:endParaRPr lang="en-GB"/>
          </a:p>
        </p:txBody>
      </p:sp>
      <p:pic>
        <p:nvPicPr>
          <p:cNvPr id="2" name="Picture 1" descr="A white bird with a long beak&#10;&#10;AI-generated content may be incorrect.">
            <a:extLst>
              <a:ext uri="{FF2B5EF4-FFF2-40B4-BE49-F238E27FC236}">
                <a16:creationId xmlns:a16="http://schemas.microsoft.com/office/drawing/2014/main" id="{47F14AC9-7B49-BDBC-08AE-3611B2F3C8DF}"/>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3" name="date">
            <a:extLst>
              <a:ext uri="{FF2B5EF4-FFF2-40B4-BE49-F238E27FC236}">
                <a16:creationId xmlns:a16="http://schemas.microsoft.com/office/drawing/2014/main" id="{3D90DAFF-A28A-AE5A-6D61-ECA04500F4BD}"/>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7270242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_Contents Slide-Purple_Bg" userDrawn="1">
  <p:cSld name="1_Contents Slide-Purple_Bg">
    <p:spTree>
      <p:nvGrpSpPr>
        <p:cNvPr id="1" name="Shape 226"/>
        <p:cNvGrpSpPr/>
        <p:nvPr/>
      </p:nvGrpSpPr>
      <p:grpSpPr>
        <a:xfrm>
          <a:off x="0" y="0"/>
          <a:ext cx="0" cy="0"/>
          <a:chOff x="0" y="0"/>
          <a:chExt cx="0" cy="0"/>
        </a:xfrm>
      </p:grpSpPr>
      <p:pic>
        <p:nvPicPr>
          <p:cNvPr id="227" name="placeholder"/>
          <p:cNvPicPr preferRelativeResize="0">
            <a:picLocks noGrp="1"/>
          </p:cNvPicPr>
          <p:nvPr>
            <p:ph type="pic" idx="2"/>
          </p:nvPr>
        </p:nvPicPr>
        <p:blipFill/>
        <p:spPr>
          <a:xfrm>
            <a:off x="6096000" y="0"/>
            <a:ext cx="6096000" cy="6858000"/>
          </a:xfrm>
          <a:prstGeom prst="rect">
            <a:avLst/>
          </a:prstGeom>
          <a:blipFill rotWithShape="1">
            <a:blip r:embed="rId2" cstate="email">
              <a:alphaModFix/>
              <a:extLst>
                <a:ext uri="{28A0092B-C50C-407E-A947-70E740481C1C}">
                  <a14:useLocalDpi xmlns:a14="http://schemas.microsoft.com/office/drawing/2010/main"/>
                </a:ext>
              </a:extLst>
            </a:blip>
            <a:stretch>
              <a:fillRect/>
            </a:stretch>
          </a:blipFill>
          <a:ln>
            <a:noFill/>
          </a:ln>
        </p:spPr>
      </p:pic>
      <p:sp>
        <p:nvSpPr>
          <p:cNvPr id="228" name="presentation title"/>
          <p:cNvSpPr txBox="1">
            <a:spLocks noGrp="1"/>
          </p:cNvSpPr>
          <p:nvPr>
            <p:ph type="ftr" idx="11"/>
          </p:nvPr>
        </p:nvSpPr>
        <p:spPr>
          <a:xfrm>
            <a:off x="1554806" y="6446727"/>
            <a:ext cx="4409302" cy="149309"/>
          </a:xfrm>
          <a:prstGeom prst="rect">
            <a:avLst/>
          </a:prstGeom>
          <a:noFill/>
          <a:ln>
            <a:noFill/>
          </a:ln>
        </p:spPr>
        <p:txBody>
          <a:bodyPr spcFirstLastPara="1" wrap="square" lIns="0" tIns="0" rIns="0" bIns="0" anchor="ctr" anchorCtr="0">
            <a:spAutoFit/>
          </a:bodyPr>
          <a:lstStyle>
            <a:lvl1pPr lvl="0" algn="r">
              <a:spcBef>
                <a:spcPts val="0"/>
              </a:spcBef>
              <a:spcAft>
                <a:spcPts val="0"/>
              </a:spcAft>
              <a:buSzPts val="1400"/>
              <a:buNone/>
              <a:defRPr sz="970" b="0" i="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a:t>Presentation title goes here</a:t>
            </a:r>
          </a:p>
        </p:txBody>
      </p:sp>
      <p:sp>
        <p:nvSpPr>
          <p:cNvPr id="2" name="Picture Placeholder 4">
            <a:extLst>
              <a:ext uri="{FF2B5EF4-FFF2-40B4-BE49-F238E27FC236}">
                <a16:creationId xmlns:a16="http://schemas.microsoft.com/office/drawing/2014/main" id="{6D3F9D75-6395-662D-BC8E-6E44343683E2}"/>
              </a:ext>
            </a:extLst>
          </p:cNvPr>
          <p:cNvSpPr>
            <a:spLocks noGrp="1"/>
          </p:cNvSpPr>
          <p:nvPr userDrawn="1"/>
        </p:nvSpPr>
        <p:spPr>
          <a:xfrm>
            <a:off x="6095519" y="0"/>
            <a:ext cx="6096000" cy="6858000"/>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vert="horz" lIns="55449" tIns="27724" rIns="55449" bIns="27724" rtlCol="0">
            <a:normAutofit/>
          </a:bodyPr>
          <a:lstStyle>
            <a:lvl1pPr marL="0">
              <a:defRPr sz="1600" b="0" i="0">
                <a:solidFill>
                  <a:schemeClr val="bg1"/>
                </a:solidFill>
                <a:latin typeface="Arial" panose="020B0604020202020204" pitchFamily="34" charset="0"/>
                <a:ea typeface="+mn-ea"/>
                <a:cs typeface="Arial" panose="020B0604020202020204" pitchFamily="34" charset="0"/>
              </a:defRPr>
            </a:lvl1pPr>
            <a:lvl2pPr marL="457246">
              <a:defRPr sz="1600" b="0" i="0">
                <a:solidFill>
                  <a:schemeClr val="bg1"/>
                </a:solidFill>
                <a:latin typeface="Arial" panose="020B0604020202020204" pitchFamily="34" charset="0"/>
                <a:ea typeface="+mn-ea"/>
                <a:cs typeface="Arial" panose="020B0604020202020204" pitchFamily="34" charset="0"/>
              </a:defRPr>
            </a:lvl2pPr>
            <a:lvl3pPr marL="914491">
              <a:defRPr sz="1600" b="0" i="0">
                <a:solidFill>
                  <a:schemeClr val="bg1"/>
                </a:solidFill>
                <a:latin typeface="Arial" panose="020B0604020202020204" pitchFamily="34" charset="0"/>
                <a:ea typeface="+mn-ea"/>
                <a:cs typeface="Arial" panose="020B0604020202020204" pitchFamily="34" charset="0"/>
              </a:defRPr>
            </a:lvl3pPr>
            <a:lvl4pPr marL="1371737">
              <a:defRPr sz="1600" b="0" i="0">
                <a:solidFill>
                  <a:schemeClr val="bg1"/>
                </a:solidFill>
                <a:latin typeface="Arial" panose="020B0604020202020204" pitchFamily="34" charset="0"/>
                <a:ea typeface="+mn-ea"/>
                <a:cs typeface="Arial" panose="020B0604020202020204" pitchFamily="34" charset="0"/>
              </a:defRPr>
            </a:lvl4pPr>
            <a:lvl5pPr marL="1828983">
              <a:defRPr sz="1600" b="0" i="0">
                <a:solidFill>
                  <a:schemeClr val="bg1"/>
                </a:solidFill>
                <a:latin typeface="Arial" panose="020B0604020202020204" pitchFamily="34" charset="0"/>
                <a:ea typeface="+mn-ea"/>
                <a:cs typeface="Arial" panose="020B0604020202020204" pitchFamily="34" charset="0"/>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a:lstStyle>
          <a:p>
            <a:endParaRPr lang="en-GB" sz="970"/>
          </a:p>
        </p:txBody>
      </p:sp>
      <p:pic>
        <p:nvPicPr>
          <p:cNvPr id="7" name="Picture 6" descr="A white bird with a long beak&#10;&#10;AI-generated content may be incorrect.">
            <a:extLst>
              <a:ext uri="{FF2B5EF4-FFF2-40B4-BE49-F238E27FC236}">
                <a16:creationId xmlns:a16="http://schemas.microsoft.com/office/drawing/2014/main" id="{AAC6DEE6-386F-A96F-011F-5492366A75D4}"/>
              </a:ext>
            </a:extLst>
          </p:cNvPr>
          <p:cNvPicPr>
            <a:picLocks noChangeAspect="1"/>
          </p:cNvPicPr>
          <p:nvPr userDrawn="1"/>
        </p:nvPicPr>
        <p:blipFill>
          <a:blip r:embed="rId4"/>
          <a:srcRect l="6528" t="10053" r="9861" b="12814"/>
          <a:stretch/>
        </p:blipFill>
        <p:spPr>
          <a:xfrm>
            <a:off x="332176" y="405701"/>
            <a:ext cx="1571952" cy="1261330"/>
          </a:xfrm>
          <a:prstGeom prst="rect">
            <a:avLst/>
          </a:prstGeom>
        </p:spPr>
      </p:pic>
      <p:sp>
        <p:nvSpPr>
          <p:cNvPr id="8" name="subheading">
            <a:extLst>
              <a:ext uri="{FF2B5EF4-FFF2-40B4-BE49-F238E27FC236}">
                <a16:creationId xmlns:a16="http://schemas.microsoft.com/office/drawing/2014/main" id="{74AB1816-B002-1237-1222-63027F7BBB96}"/>
              </a:ext>
            </a:extLst>
          </p:cNvPr>
          <p:cNvSpPr txBox="1">
            <a:spLocks noGrp="1"/>
          </p:cNvSpPr>
          <p:nvPr>
            <p:ph type="body" idx="14"/>
          </p:nvPr>
        </p:nvSpPr>
        <p:spPr>
          <a:xfrm>
            <a:off x="436605" y="2597259"/>
            <a:ext cx="5527503"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9" name="contents">
            <a:extLst>
              <a:ext uri="{FF2B5EF4-FFF2-40B4-BE49-F238E27FC236}">
                <a16:creationId xmlns:a16="http://schemas.microsoft.com/office/drawing/2014/main" id="{C0C53A8D-1367-1154-69FF-0FB9218B6B16}"/>
              </a:ext>
            </a:extLst>
          </p:cNvPr>
          <p:cNvSpPr txBox="1">
            <a:spLocks noGrp="1"/>
          </p:cNvSpPr>
          <p:nvPr>
            <p:ph type="body" idx="15" hasCustomPrompt="1"/>
          </p:nvPr>
        </p:nvSpPr>
        <p:spPr>
          <a:xfrm>
            <a:off x="436605" y="3180755"/>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01. Name of section</a:t>
            </a:r>
            <a:endParaRPr/>
          </a:p>
        </p:txBody>
      </p:sp>
      <p:sp>
        <p:nvSpPr>
          <p:cNvPr id="13" name="contents">
            <a:extLst>
              <a:ext uri="{FF2B5EF4-FFF2-40B4-BE49-F238E27FC236}">
                <a16:creationId xmlns:a16="http://schemas.microsoft.com/office/drawing/2014/main" id="{75C7C3B0-D492-C7F7-EAFA-FBAF8686E3AE}"/>
              </a:ext>
            </a:extLst>
          </p:cNvPr>
          <p:cNvSpPr txBox="1">
            <a:spLocks noGrp="1"/>
          </p:cNvSpPr>
          <p:nvPr>
            <p:ph type="body" idx="16" hasCustomPrompt="1"/>
          </p:nvPr>
        </p:nvSpPr>
        <p:spPr>
          <a:xfrm>
            <a:off x="436605" y="3761236"/>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02. Name of section</a:t>
            </a:r>
            <a:endParaRPr/>
          </a:p>
        </p:txBody>
      </p:sp>
      <p:sp>
        <p:nvSpPr>
          <p:cNvPr id="14" name="contents">
            <a:extLst>
              <a:ext uri="{FF2B5EF4-FFF2-40B4-BE49-F238E27FC236}">
                <a16:creationId xmlns:a16="http://schemas.microsoft.com/office/drawing/2014/main" id="{5E16A1ED-72DA-46F5-0F76-33CDAA59285E}"/>
              </a:ext>
            </a:extLst>
          </p:cNvPr>
          <p:cNvSpPr txBox="1">
            <a:spLocks noGrp="1"/>
          </p:cNvSpPr>
          <p:nvPr>
            <p:ph type="body" idx="17" hasCustomPrompt="1"/>
          </p:nvPr>
        </p:nvSpPr>
        <p:spPr>
          <a:xfrm>
            <a:off x="436605" y="4341718"/>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03. Name of section</a:t>
            </a:r>
            <a:endParaRPr/>
          </a:p>
        </p:txBody>
      </p:sp>
      <p:sp>
        <p:nvSpPr>
          <p:cNvPr id="15" name="contents">
            <a:extLst>
              <a:ext uri="{FF2B5EF4-FFF2-40B4-BE49-F238E27FC236}">
                <a16:creationId xmlns:a16="http://schemas.microsoft.com/office/drawing/2014/main" id="{89820795-5DA0-4ED7-6088-3E9962B18215}"/>
              </a:ext>
            </a:extLst>
          </p:cNvPr>
          <p:cNvSpPr txBox="1">
            <a:spLocks noGrp="1"/>
          </p:cNvSpPr>
          <p:nvPr>
            <p:ph type="body" idx="18" hasCustomPrompt="1"/>
          </p:nvPr>
        </p:nvSpPr>
        <p:spPr>
          <a:xfrm>
            <a:off x="436605" y="4922200"/>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04. Name of section</a:t>
            </a:r>
            <a:endParaRPr/>
          </a:p>
        </p:txBody>
      </p:sp>
      <p:sp>
        <p:nvSpPr>
          <p:cNvPr id="16" name="Title">
            <a:extLst>
              <a:ext uri="{FF2B5EF4-FFF2-40B4-BE49-F238E27FC236}">
                <a16:creationId xmlns:a16="http://schemas.microsoft.com/office/drawing/2014/main" id="{6B3F4D7B-A4CA-66A5-75EE-87DE02DB6CD1}"/>
              </a:ext>
            </a:extLst>
          </p:cNvPr>
          <p:cNvSpPr txBox="1">
            <a:spLocks noGrp="1"/>
          </p:cNvSpPr>
          <p:nvPr>
            <p:ph type="title"/>
          </p:nvPr>
        </p:nvSpPr>
        <p:spPr>
          <a:xfrm>
            <a:off x="436605" y="2183043"/>
            <a:ext cx="5528365"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date">
            <a:extLst>
              <a:ext uri="{FF2B5EF4-FFF2-40B4-BE49-F238E27FC236}">
                <a16:creationId xmlns:a16="http://schemas.microsoft.com/office/drawing/2014/main" id="{4D5BD242-6FF5-2F3C-856F-CDCAAEAC294B}"/>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30657992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4_Contents Slide-Purple_Bg" userDrawn="1">
  <p:cSld name="4_Contents Slide-Purple_Bg">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text box"/>
          <p:cNvSpPr txBox="1">
            <a:spLocks noGrp="1"/>
          </p:cNvSpPr>
          <p:nvPr>
            <p:ph type="body" idx="1"/>
          </p:nvPr>
        </p:nvSpPr>
        <p:spPr>
          <a:xfrm>
            <a:off x="437079" y="1303444"/>
            <a:ext cx="5658921" cy="4713190"/>
          </a:xfrm>
          <a:prstGeom prst="rect">
            <a:avLst/>
          </a:prstGeom>
          <a:noFill/>
          <a:ln>
            <a:noFill/>
          </a:ln>
        </p:spPr>
        <p:txBody>
          <a:bodyPr spcFirstLastPara="1" wrap="square" lIns="0" tIns="0" rIns="0" bIns="0" anchor="t" anchorCtr="0">
            <a:normAutofit/>
          </a:bodyPr>
          <a:lstStyle>
            <a:lvl1pPr marL="0" lvl="0" indent="-138623" algn="l">
              <a:lnSpc>
                <a:spcPct val="110000"/>
              </a:lnSpc>
              <a:spcBef>
                <a:spcPts val="0"/>
              </a:spcBef>
              <a:spcAft>
                <a:spcPts val="0"/>
              </a:spcAft>
              <a:buSzPts val="1400"/>
              <a:buNone/>
              <a:defRPr sz="1213" b="0" i="0">
                <a:latin typeface="Arial"/>
                <a:ea typeface="Arial"/>
                <a:cs typeface="Arial"/>
                <a:sym typeface="Arial"/>
              </a:defRPr>
            </a:lvl1pPr>
            <a:lvl2pPr marL="554492" lvl="1" indent="-138623" algn="l">
              <a:lnSpc>
                <a:spcPct val="110000"/>
              </a:lnSpc>
              <a:spcBef>
                <a:spcPts val="364"/>
              </a:spcBef>
              <a:spcAft>
                <a:spcPts val="0"/>
              </a:spcAft>
              <a:buSzPts val="1400"/>
              <a:buNone/>
              <a:defRPr b="0" i="0">
                <a:latin typeface="Arial"/>
                <a:ea typeface="Arial"/>
                <a:cs typeface="Arial"/>
                <a:sym typeface="Arial"/>
              </a:defRPr>
            </a:lvl2pPr>
            <a:lvl3pPr marL="831738" lvl="2" indent="-138623" algn="l">
              <a:lnSpc>
                <a:spcPct val="110000"/>
              </a:lnSpc>
              <a:spcBef>
                <a:spcPts val="364"/>
              </a:spcBef>
              <a:spcAft>
                <a:spcPts val="0"/>
              </a:spcAft>
              <a:buSzPts val="1400"/>
              <a:buNone/>
              <a:defRPr b="0" i="0">
                <a:latin typeface="Arial"/>
                <a:ea typeface="Arial"/>
                <a:cs typeface="Arial"/>
                <a:sym typeface="Arial"/>
              </a:defRPr>
            </a:lvl3pPr>
            <a:lvl4pPr marL="1108984" lvl="3" indent="-138623" algn="l">
              <a:lnSpc>
                <a:spcPct val="110000"/>
              </a:lnSpc>
              <a:spcBef>
                <a:spcPts val="364"/>
              </a:spcBef>
              <a:spcAft>
                <a:spcPts val="0"/>
              </a:spcAft>
              <a:buSzPts val="1400"/>
              <a:buNone/>
              <a:defRPr b="0" i="0">
                <a:latin typeface="Arial"/>
                <a:ea typeface="Arial"/>
                <a:cs typeface="Arial"/>
                <a:sym typeface="Arial"/>
              </a:defRPr>
            </a:lvl4pPr>
            <a:lvl5pPr marL="1386230" lvl="4" indent="-138623" algn="l">
              <a:lnSpc>
                <a:spcPct val="110000"/>
              </a:lnSpc>
              <a:spcBef>
                <a:spcPts val="364"/>
              </a:spcBef>
              <a:spcAft>
                <a:spcPts val="0"/>
              </a:spcAft>
              <a:buSzPts val="1400"/>
              <a:buNone/>
              <a:defRPr b="0" i="0">
                <a:latin typeface="Arial"/>
                <a:ea typeface="Arial"/>
                <a:cs typeface="Arial"/>
                <a:sym typeface="Arial"/>
              </a:defRPr>
            </a:lvl5pPr>
            <a:lvl6pPr marL="1663476" lvl="5" indent="-138623" algn="l">
              <a:spcBef>
                <a:spcPts val="364"/>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3" name="Footer Placeholder 2">
            <a:extLst>
              <a:ext uri="{FF2B5EF4-FFF2-40B4-BE49-F238E27FC236}">
                <a16:creationId xmlns:a16="http://schemas.microsoft.com/office/drawing/2014/main" id="{DE19DCB6-1C47-69AE-BA76-4F1B54AA57EA}"/>
              </a:ext>
            </a:extLst>
          </p:cNvPr>
          <p:cNvSpPr>
            <a:spLocks noGrp="1"/>
          </p:cNvSpPr>
          <p:nvPr>
            <p:ph type="ftr" idx="11"/>
          </p:nvPr>
        </p:nvSpPr>
        <p:spPr/>
        <p:txBody>
          <a:bodyPr/>
          <a:lstStyle/>
          <a:p>
            <a:r>
              <a:rPr lang="en-GB"/>
              <a:t>Presentation title goes here</a:t>
            </a:r>
          </a:p>
        </p:txBody>
      </p:sp>
      <p:sp>
        <p:nvSpPr>
          <p:cNvPr id="4" name="Slide Number Placeholder 3">
            <a:extLst>
              <a:ext uri="{FF2B5EF4-FFF2-40B4-BE49-F238E27FC236}">
                <a16:creationId xmlns:a16="http://schemas.microsoft.com/office/drawing/2014/main" id="{CDEAA3AB-CC5D-A67E-637E-904ACEB2F95E}"/>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7" name="heading">
            <a:extLst>
              <a:ext uri="{FF2B5EF4-FFF2-40B4-BE49-F238E27FC236}">
                <a16:creationId xmlns:a16="http://schemas.microsoft.com/office/drawing/2014/main" id="{F21934D0-FA69-A9AD-4B04-7C892B3D6DE1}"/>
              </a:ext>
            </a:extLst>
          </p:cNvPr>
          <p:cNvSpPr txBox="1">
            <a:spLocks noGrp="1"/>
          </p:cNvSpPr>
          <p:nvPr>
            <p:ph type="title"/>
          </p:nvPr>
        </p:nvSpPr>
        <p:spPr>
          <a:xfrm>
            <a:off x="436640" y="326540"/>
            <a:ext cx="5703026" cy="329995"/>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 name="sub heading">
            <a:extLst>
              <a:ext uri="{FF2B5EF4-FFF2-40B4-BE49-F238E27FC236}">
                <a16:creationId xmlns:a16="http://schemas.microsoft.com/office/drawing/2014/main" id="{7D9704DB-FE03-1B6E-7B9E-6DAB5F869C6D}"/>
              </a:ext>
            </a:extLst>
          </p:cNvPr>
          <p:cNvSpPr txBox="1">
            <a:spLocks noGrp="1"/>
          </p:cNvSpPr>
          <p:nvPr>
            <p:ph type="body" idx="16"/>
          </p:nvPr>
        </p:nvSpPr>
        <p:spPr>
          <a:xfrm>
            <a:off x="436605" y="726196"/>
            <a:ext cx="5701615"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5" name="date">
            <a:extLst>
              <a:ext uri="{FF2B5EF4-FFF2-40B4-BE49-F238E27FC236}">
                <a16:creationId xmlns:a16="http://schemas.microsoft.com/office/drawing/2014/main" id="{396B4326-E6B3-8BF2-9696-FD162FCBAE6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pic>
        <p:nvPicPr>
          <p:cNvPr id="10" name="Picture 9" descr="A black and white logo&#10;&#10;AI-generated content may be incorrect.">
            <a:extLst>
              <a:ext uri="{FF2B5EF4-FFF2-40B4-BE49-F238E27FC236}">
                <a16:creationId xmlns:a16="http://schemas.microsoft.com/office/drawing/2014/main" id="{488C0CEA-4C8B-DB38-9143-D48AC8D8BDD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22929" y="306102"/>
            <a:ext cx="2328607" cy="350433"/>
          </a:xfrm>
          <a:prstGeom prst="rect">
            <a:avLst/>
          </a:prstGeom>
        </p:spPr>
      </p:pic>
    </p:spTree>
    <p:extLst>
      <p:ext uri="{BB962C8B-B14F-4D97-AF65-F5344CB8AC3E}">
        <p14:creationId xmlns:p14="http://schemas.microsoft.com/office/powerpoint/2010/main" val="22291337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eam Slide">
  <p:cSld name="1_Team Slide">
    <p:spTree>
      <p:nvGrpSpPr>
        <p:cNvPr id="1" name="Shape 66"/>
        <p:cNvGrpSpPr/>
        <p:nvPr/>
      </p:nvGrpSpPr>
      <p:grpSpPr>
        <a:xfrm>
          <a:off x="0" y="0"/>
          <a:ext cx="0" cy="0"/>
          <a:chOff x="0" y="0"/>
          <a:chExt cx="0" cy="0"/>
        </a:xfrm>
      </p:grpSpPr>
      <p:sp>
        <p:nvSpPr>
          <p:cNvPr id="67" name="frame"/>
          <p:cNvSpPr>
            <a:spLocks noGrp="1"/>
          </p:cNvSpPr>
          <p:nvPr>
            <p:ph type="pic" idx="2"/>
          </p:nvPr>
        </p:nvSpPr>
        <p:spPr>
          <a:xfrm>
            <a:off x="436639" y="2333062"/>
            <a:ext cx="2074037" cy="2073891"/>
          </a:xfrm>
          <a:prstGeom prst="ellipse">
            <a:avLst/>
          </a:prstGeom>
          <a:noFill/>
          <a:ln w="127000" cap="flat" cmpd="sng">
            <a:solidFill>
              <a:schemeClr val="accent1"/>
            </a:solidFill>
            <a:prstDash val="solid"/>
            <a:round/>
            <a:headEnd type="none" w="sm" len="sm"/>
            <a:tailEnd type="none" w="sm" len="sm"/>
          </a:ln>
        </p:spPr>
      </p:sp>
      <p:sp>
        <p:nvSpPr>
          <p:cNvPr id="68" name="name"/>
          <p:cNvSpPr txBox="1">
            <a:spLocks noGrp="1"/>
          </p:cNvSpPr>
          <p:nvPr>
            <p:ph type="body" idx="1"/>
          </p:nvPr>
        </p:nvSpPr>
        <p:spPr>
          <a:xfrm>
            <a:off x="436639" y="4643450"/>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69" name="sub text"/>
          <p:cNvSpPr txBox="1">
            <a:spLocks noGrp="1"/>
          </p:cNvSpPr>
          <p:nvPr>
            <p:ph type="body" idx="3"/>
          </p:nvPr>
        </p:nvSpPr>
        <p:spPr>
          <a:xfrm>
            <a:off x="436639" y="4924271"/>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0" name="frame"/>
          <p:cNvSpPr>
            <a:spLocks noGrp="1"/>
          </p:cNvSpPr>
          <p:nvPr>
            <p:ph type="pic" idx="4"/>
          </p:nvPr>
        </p:nvSpPr>
        <p:spPr>
          <a:xfrm>
            <a:off x="3517129" y="2329487"/>
            <a:ext cx="2074037" cy="2073891"/>
          </a:xfrm>
          <a:prstGeom prst="ellipse">
            <a:avLst/>
          </a:prstGeom>
          <a:noFill/>
          <a:ln w="127000" cap="flat" cmpd="sng">
            <a:solidFill>
              <a:schemeClr val="accent1"/>
            </a:solidFill>
            <a:prstDash val="solid"/>
            <a:round/>
            <a:headEnd type="none" w="sm" len="sm"/>
            <a:tailEnd type="none" w="sm" len="sm"/>
          </a:ln>
        </p:spPr>
      </p:sp>
      <p:sp>
        <p:nvSpPr>
          <p:cNvPr id="71" name="name"/>
          <p:cNvSpPr txBox="1">
            <a:spLocks noGrp="1"/>
          </p:cNvSpPr>
          <p:nvPr>
            <p:ph type="body" idx="5"/>
          </p:nvPr>
        </p:nvSpPr>
        <p:spPr>
          <a:xfrm>
            <a:off x="3517008" y="4639875"/>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2" name="sub text"/>
          <p:cNvSpPr txBox="1">
            <a:spLocks noGrp="1"/>
          </p:cNvSpPr>
          <p:nvPr>
            <p:ph type="body" idx="6"/>
          </p:nvPr>
        </p:nvSpPr>
        <p:spPr>
          <a:xfrm>
            <a:off x="3517008" y="4920696"/>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3" name="frame"/>
          <p:cNvSpPr>
            <a:spLocks noGrp="1"/>
          </p:cNvSpPr>
          <p:nvPr>
            <p:ph type="pic" idx="7"/>
          </p:nvPr>
        </p:nvSpPr>
        <p:spPr>
          <a:xfrm>
            <a:off x="6597619" y="2329487"/>
            <a:ext cx="2074037" cy="2073891"/>
          </a:xfrm>
          <a:prstGeom prst="ellipse">
            <a:avLst/>
          </a:prstGeom>
          <a:noFill/>
          <a:ln w="127000" cap="flat" cmpd="sng">
            <a:solidFill>
              <a:schemeClr val="accent1"/>
            </a:solidFill>
            <a:prstDash val="solid"/>
            <a:round/>
            <a:headEnd type="none" w="sm" len="sm"/>
            <a:tailEnd type="none" w="sm" len="sm"/>
          </a:ln>
        </p:spPr>
      </p:sp>
      <p:sp>
        <p:nvSpPr>
          <p:cNvPr id="74" name="name"/>
          <p:cNvSpPr txBox="1">
            <a:spLocks noGrp="1"/>
          </p:cNvSpPr>
          <p:nvPr>
            <p:ph type="body" idx="8"/>
          </p:nvPr>
        </p:nvSpPr>
        <p:spPr>
          <a:xfrm>
            <a:off x="6597498" y="4639875"/>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5" name="sub text"/>
          <p:cNvSpPr txBox="1">
            <a:spLocks noGrp="1"/>
          </p:cNvSpPr>
          <p:nvPr>
            <p:ph type="body" idx="9"/>
          </p:nvPr>
        </p:nvSpPr>
        <p:spPr>
          <a:xfrm>
            <a:off x="6597498" y="4920696"/>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6" name="frame"/>
          <p:cNvSpPr>
            <a:spLocks noGrp="1"/>
          </p:cNvSpPr>
          <p:nvPr>
            <p:ph type="pic" idx="13"/>
          </p:nvPr>
        </p:nvSpPr>
        <p:spPr>
          <a:xfrm>
            <a:off x="9678110" y="2329487"/>
            <a:ext cx="2074037" cy="2073891"/>
          </a:xfrm>
          <a:prstGeom prst="ellipse">
            <a:avLst/>
          </a:prstGeom>
          <a:noFill/>
          <a:ln w="127000" cap="flat" cmpd="sng">
            <a:solidFill>
              <a:schemeClr val="accent1"/>
            </a:solidFill>
            <a:prstDash val="solid"/>
            <a:round/>
            <a:headEnd type="none" w="sm" len="sm"/>
            <a:tailEnd type="none" w="sm" len="sm"/>
          </a:ln>
        </p:spPr>
      </p:sp>
      <p:sp>
        <p:nvSpPr>
          <p:cNvPr id="77" name="name"/>
          <p:cNvSpPr txBox="1">
            <a:spLocks noGrp="1"/>
          </p:cNvSpPr>
          <p:nvPr>
            <p:ph type="body" idx="14"/>
          </p:nvPr>
        </p:nvSpPr>
        <p:spPr>
          <a:xfrm>
            <a:off x="9678110" y="4639875"/>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8" name="sub text"/>
          <p:cNvSpPr txBox="1">
            <a:spLocks noGrp="1"/>
          </p:cNvSpPr>
          <p:nvPr>
            <p:ph type="body" idx="15"/>
          </p:nvPr>
        </p:nvSpPr>
        <p:spPr>
          <a:xfrm>
            <a:off x="9678110" y="4920696"/>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82" name="heading"/>
          <p:cNvSpPr txBox="1">
            <a:spLocks noGrp="1"/>
          </p:cNvSpPr>
          <p:nvPr>
            <p:ph type="title"/>
          </p:nvPr>
        </p:nvSpPr>
        <p:spPr>
          <a:xfrm>
            <a:off x="436639" y="326540"/>
            <a:ext cx="8883027" cy="329995"/>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subheading"/>
          <p:cNvSpPr txBox="1">
            <a:spLocks noGrp="1"/>
          </p:cNvSpPr>
          <p:nvPr>
            <p:ph type="body" idx="16"/>
          </p:nvPr>
        </p:nvSpPr>
        <p:spPr>
          <a:xfrm>
            <a:off x="436605" y="726196"/>
            <a:ext cx="8883061"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8" name="Footer Placeholder 7">
            <a:extLst>
              <a:ext uri="{FF2B5EF4-FFF2-40B4-BE49-F238E27FC236}">
                <a16:creationId xmlns:a16="http://schemas.microsoft.com/office/drawing/2014/main" id="{22409055-49F0-824E-1B4E-3C34BB385906}"/>
              </a:ext>
            </a:extLst>
          </p:cNvPr>
          <p:cNvSpPr>
            <a:spLocks noGrp="1"/>
          </p:cNvSpPr>
          <p:nvPr>
            <p:ph type="ftr" idx="18"/>
          </p:nvPr>
        </p:nvSpPr>
        <p:spPr/>
        <p:txBody>
          <a:bodyPr/>
          <a:lstStyle/>
          <a:p>
            <a:r>
              <a:rPr lang="en-GB"/>
              <a:t>Presentation title goes here</a:t>
            </a:r>
          </a:p>
        </p:txBody>
      </p:sp>
      <p:sp>
        <p:nvSpPr>
          <p:cNvPr id="9" name="Slide Number Placeholder 8">
            <a:extLst>
              <a:ext uri="{FF2B5EF4-FFF2-40B4-BE49-F238E27FC236}">
                <a16:creationId xmlns:a16="http://schemas.microsoft.com/office/drawing/2014/main" id="{78E9001F-08F4-3025-9271-29FBD2DE9B2C}"/>
              </a:ext>
            </a:extLst>
          </p:cNvPr>
          <p:cNvSpPr>
            <a:spLocks noGrp="1"/>
          </p:cNvSpPr>
          <p:nvPr>
            <p:ph type="sldNum" idx="19"/>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31732AB8-A42F-B54D-19D0-FD31996FE55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pic>
        <p:nvPicPr>
          <p:cNvPr id="5" name="Picture 4" descr="A black and white logo&#10;&#10;AI-generated content may be incorrect.">
            <a:extLst>
              <a:ext uri="{FF2B5EF4-FFF2-40B4-BE49-F238E27FC236}">
                <a16:creationId xmlns:a16="http://schemas.microsoft.com/office/drawing/2014/main" id="{6530EB5F-A1E4-78EA-3580-BB18279EEC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6753" y="316321"/>
            <a:ext cx="2328607" cy="350433"/>
          </a:xfrm>
          <a:prstGeom prst="rect">
            <a:avLst/>
          </a:prstGeom>
        </p:spPr>
      </p:pic>
    </p:spTree>
    <p:extLst>
      <p:ext uri="{BB962C8B-B14F-4D97-AF65-F5344CB8AC3E}">
        <p14:creationId xmlns:p14="http://schemas.microsoft.com/office/powerpoint/2010/main" val="2935420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245"/>
        <p:cNvGrpSpPr/>
        <p:nvPr/>
      </p:nvGrpSpPr>
      <p:grpSpPr>
        <a:xfrm>
          <a:off x="0" y="0"/>
          <a:ext cx="0" cy="0"/>
          <a:chOff x="0" y="0"/>
          <a:chExt cx="0" cy="0"/>
        </a:xfrm>
      </p:grpSpPr>
      <p:sp>
        <p:nvSpPr>
          <p:cNvPr id="251" name="title"/>
          <p:cNvSpPr txBox="1">
            <a:spLocks noGrp="1"/>
          </p:cNvSpPr>
          <p:nvPr>
            <p:ph type="title"/>
          </p:nvPr>
        </p:nvSpPr>
        <p:spPr>
          <a:xfrm>
            <a:off x="436640" y="326540"/>
            <a:ext cx="8755067" cy="329995"/>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 name="subheading"/>
          <p:cNvSpPr txBox="1">
            <a:spLocks noGrp="1"/>
          </p:cNvSpPr>
          <p:nvPr>
            <p:ph type="body" idx="2"/>
          </p:nvPr>
        </p:nvSpPr>
        <p:spPr>
          <a:xfrm>
            <a:off x="436605" y="726196"/>
            <a:ext cx="8755067"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2" name="text box">
            <a:extLst>
              <a:ext uri="{FF2B5EF4-FFF2-40B4-BE49-F238E27FC236}">
                <a16:creationId xmlns:a16="http://schemas.microsoft.com/office/drawing/2014/main" id="{F3052D53-3F65-8ECB-F56D-32AF0E4B2077}"/>
              </a:ext>
            </a:extLst>
          </p:cNvPr>
          <p:cNvSpPr txBox="1">
            <a:spLocks noGrp="1"/>
          </p:cNvSpPr>
          <p:nvPr>
            <p:ph type="body" idx="13"/>
          </p:nvPr>
        </p:nvSpPr>
        <p:spPr>
          <a:xfrm>
            <a:off x="437044" y="1303277"/>
            <a:ext cx="11314061" cy="4805606"/>
          </a:xfrm>
          <a:prstGeom prst="rect">
            <a:avLst/>
          </a:prstGeom>
          <a:noFill/>
          <a:ln>
            <a:noFill/>
          </a:ln>
        </p:spPr>
        <p:txBody>
          <a:bodyPr spcFirstLastPara="1" wrap="square" lIns="0" tIns="0" rIns="91425" bIns="45700" anchor="t" anchorCtr="0">
            <a:normAutofit/>
          </a:bodyPr>
          <a:lstStyle>
            <a:lvl1pPr marL="0" lvl="0" indent="-138623" algn="l">
              <a:spcBef>
                <a:spcPts val="0"/>
              </a:spcBef>
              <a:spcAft>
                <a:spcPts val="0"/>
              </a:spcAft>
              <a:buSzPts val="1400"/>
              <a:buNone/>
              <a:defRPr sz="1213"/>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4" name="Footer Placeholder 3">
            <a:extLst>
              <a:ext uri="{FF2B5EF4-FFF2-40B4-BE49-F238E27FC236}">
                <a16:creationId xmlns:a16="http://schemas.microsoft.com/office/drawing/2014/main" id="{BEFA3935-7D0E-D628-1E57-A44BBF9C7CC7}"/>
              </a:ext>
            </a:extLst>
          </p:cNvPr>
          <p:cNvSpPr>
            <a:spLocks noGrp="1"/>
          </p:cNvSpPr>
          <p:nvPr>
            <p:ph type="ftr" idx="15"/>
          </p:nvPr>
        </p:nvSpPr>
        <p:spPr/>
        <p:txBody>
          <a:bodyPr/>
          <a:lstStyle/>
          <a:p>
            <a:r>
              <a:rPr lang="en-GB"/>
              <a:t>Presentation title goes here</a:t>
            </a:r>
          </a:p>
        </p:txBody>
      </p:sp>
      <p:sp>
        <p:nvSpPr>
          <p:cNvPr id="5" name="Slide Number Placeholder 4">
            <a:extLst>
              <a:ext uri="{FF2B5EF4-FFF2-40B4-BE49-F238E27FC236}">
                <a16:creationId xmlns:a16="http://schemas.microsoft.com/office/drawing/2014/main" id="{AD0C8B1C-525D-68DE-A832-51B4175ADAEB}"/>
              </a:ext>
            </a:extLst>
          </p:cNvPr>
          <p:cNvSpPr>
            <a:spLocks noGrp="1"/>
          </p:cNvSpPr>
          <p:nvPr>
            <p:ph type="sldNum" idx="16"/>
          </p:nvPr>
        </p:nvSpPr>
        <p:spPr/>
        <p:txBody>
          <a:bodyPr/>
          <a:lstStyle/>
          <a:p>
            <a:fld id="{00000000-1234-1234-1234-123412341234}" type="slidenum">
              <a:rPr lang="en-GB" smtClean="0"/>
              <a:pPr/>
              <a:t>‹#›</a:t>
            </a:fld>
            <a:endParaRPr lang="en-GB"/>
          </a:p>
        </p:txBody>
      </p:sp>
      <p:sp>
        <p:nvSpPr>
          <p:cNvPr id="6" name="date">
            <a:extLst>
              <a:ext uri="{FF2B5EF4-FFF2-40B4-BE49-F238E27FC236}">
                <a16:creationId xmlns:a16="http://schemas.microsoft.com/office/drawing/2014/main" id="{186C5610-0F33-A481-6183-A7F5C54B3B89}"/>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pic>
        <p:nvPicPr>
          <p:cNvPr id="3" name="Picture 2" descr="A black and white logo&#10;&#10;AI-generated content may be incorrect.">
            <a:extLst>
              <a:ext uri="{FF2B5EF4-FFF2-40B4-BE49-F238E27FC236}">
                <a16:creationId xmlns:a16="http://schemas.microsoft.com/office/drawing/2014/main" id="{808D18F5-480E-F5AD-5F04-2C1D9479B6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6753" y="316321"/>
            <a:ext cx="2328607" cy="350433"/>
          </a:xfrm>
          <a:prstGeom prst="rect">
            <a:avLst/>
          </a:prstGeom>
        </p:spPr>
      </p:pic>
    </p:spTree>
    <p:extLst>
      <p:ext uri="{BB962C8B-B14F-4D97-AF65-F5344CB8AC3E}">
        <p14:creationId xmlns:p14="http://schemas.microsoft.com/office/powerpoint/2010/main" val="324773384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 white 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a:solidFill>
                  <a:schemeClr val="bg1"/>
                </a:solidFill>
                <a:latin typeface="Arial" panose="020B0604020202020204" pitchFamily="34" charset="0"/>
                <a:ea typeface="Roboto" charset="0"/>
                <a:cs typeface="Arial" panose="020B0604020202020204" pitchFamily="34" charset="0"/>
              </a:rPr>
              <a:t>    I    Business area</a:t>
            </a:r>
            <a:endParaRPr lang="uk-UA" sz="1100">
              <a:solidFill>
                <a:schemeClr val="bg1"/>
              </a:solidFill>
              <a:latin typeface="Arial" panose="020B0604020202020204" pitchFamily="34" charset="0"/>
              <a:ea typeface="Roboto" charset="0"/>
              <a:cs typeface="Arial" panose="020B0604020202020204" pitchFamily="34" charset="0"/>
            </a:endParaRPr>
          </a:p>
        </p:txBody>
      </p:sp>
      <p:sp>
        <p:nvSpPr>
          <p:cNvPr id="10" name="Заголовок 1">
            <a:extLst>
              <a:ext uri="{FF2B5EF4-FFF2-40B4-BE49-F238E27FC236}">
                <a16:creationId xmlns:a16="http://schemas.microsoft.com/office/drawing/2014/main" id="{9D00B396-8D76-4904-89A7-30930C3516E6}"/>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Heading</a:t>
            </a:r>
            <a:endParaRPr lang="ru-RU"/>
          </a:p>
        </p:txBody>
      </p:sp>
      <p:sp>
        <p:nvSpPr>
          <p:cNvPr id="12" name="Text Placeholder 2">
            <a:extLst>
              <a:ext uri="{FF2B5EF4-FFF2-40B4-BE49-F238E27FC236}">
                <a16:creationId xmlns:a16="http://schemas.microsoft.com/office/drawing/2014/main" id="{9B3829B9-A1A0-4BC4-9F5B-5C94CC0C0A49}"/>
              </a:ext>
            </a:extLst>
          </p:cNvPr>
          <p:cNvSpPr>
            <a:spLocks noGrp="1"/>
          </p:cNvSpPr>
          <p:nvPr>
            <p:ph type="body" sz="quarter" idx="52"/>
          </p:nvPr>
        </p:nvSpPr>
        <p:spPr>
          <a:xfrm>
            <a:off x="274191"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0">
            <a:extLst>
              <a:ext uri="{FF2B5EF4-FFF2-40B4-BE49-F238E27FC236}">
                <a16:creationId xmlns:a16="http://schemas.microsoft.com/office/drawing/2014/main" id="{2C5D9CBD-9F47-4D8D-924E-0B83C9F837EC}"/>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rgbClr val="00818A"/>
                </a:solidFill>
                <a:latin typeface="Arial" panose="020B0604020202020204" pitchFamily="34" charset="0"/>
                <a:cs typeface="Arial" panose="020B0604020202020204" pitchFamily="34" charset="0"/>
              </a:defRPr>
            </a:lvl1pPr>
          </a:lstStyle>
          <a:p>
            <a:pPr lvl="0"/>
            <a:r>
              <a:rPr lang="en-US"/>
              <a:t>Sub heading</a:t>
            </a:r>
          </a:p>
        </p:txBody>
      </p:sp>
      <p:sp>
        <p:nvSpPr>
          <p:cNvPr id="9" name="Text Placeholder 2">
            <a:extLst>
              <a:ext uri="{FF2B5EF4-FFF2-40B4-BE49-F238E27FC236}">
                <a16:creationId xmlns:a16="http://schemas.microsoft.com/office/drawing/2014/main" id="{BB6A586D-C18C-4E7C-84E7-83CCB3C60303}"/>
              </a:ext>
            </a:extLst>
          </p:cNvPr>
          <p:cNvSpPr>
            <a:spLocks noGrp="1"/>
          </p:cNvSpPr>
          <p:nvPr>
            <p:ph type="body" sz="quarter" idx="54"/>
          </p:nvPr>
        </p:nvSpPr>
        <p:spPr>
          <a:xfrm>
            <a:off x="5068848"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872745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4_Title and Content"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title"/>
          <p:cNvSpPr txBox="1">
            <a:spLocks noGrp="1"/>
          </p:cNvSpPr>
          <p:nvPr>
            <p:ph type="title"/>
          </p:nvPr>
        </p:nvSpPr>
        <p:spPr>
          <a:xfrm>
            <a:off x="436640" y="326540"/>
            <a:ext cx="8712414"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6605" y="726196"/>
            <a:ext cx="8712415"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2" name="text box">
            <a:extLst>
              <a:ext uri="{FF2B5EF4-FFF2-40B4-BE49-F238E27FC236}">
                <a16:creationId xmlns:a16="http://schemas.microsoft.com/office/drawing/2014/main" id="{9F97CDB8-1B14-B1F4-8C60-9CC285A182AB}"/>
              </a:ext>
            </a:extLst>
          </p:cNvPr>
          <p:cNvSpPr txBox="1">
            <a:spLocks noGrp="1"/>
          </p:cNvSpPr>
          <p:nvPr>
            <p:ph type="body" idx="13"/>
          </p:nvPr>
        </p:nvSpPr>
        <p:spPr>
          <a:xfrm>
            <a:off x="437044" y="1303277"/>
            <a:ext cx="11314061" cy="4805606"/>
          </a:xfrm>
          <a:prstGeom prst="rect">
            <a:avLst/>
          </a:prstGeom>
          <a:noFill/>
          <a:ln>
            <a:noFill/>
          </a:ln>
        </p:spPr>
        <p:txBody>
          <a:bodyPr spcFirstLastPara="1" wrap="square" lIns="0" tIns="0" rIns="91425" bIns="45700" anchor="t" anchorCtr="0">
            <a:normAutofit/>
          </a:bodyPr>
          <a:lstStyle>
            <a:lvl1pPr marL="0" lvl="0" indent="-138623" algn="l">
              <a:spcBef>
                <a:spcPts val="0"/>
              </a:spcBef>
              <a:spcAft>
                <a:spcPts val="0"/>
              </a:spcAft>
              <a:buSzPts val="1400"/>
              <a:buNone/>
              <a:defRPr sz="1213">
                <a:solidFill>
                  <a:srgbClr val="470054"/>
                </a:solidFil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6" name="Footer Placeholder 5">
            <a:extLst>
              <a:ext uri="{FF2B5EF4-FFF2-40B4-BE49-F238E27FC236}">
                <a16:creationId xmlns:a16="http://schemas.microsoft.com/office/drawing/2014/main" id="{3C82DD9F-66D9-1A88-223B-A8B4567B2AC9}"/>
              </a:ext>
            </a:extLst>
          </p:cNvPr>
          <p:cNvSpPr>
            <a:spLocks noGrp="1"/>
          </p:cNvSpPr>
          <p:nvPr>
            <p:ph type="ftr" idx="15"/>
          </p:nvPr>
        </p:nvSpPr>
        <p:spPr/>
        <p:txBody>
          <a:bodyPr/>
          <a:lstStyle>
            <a:lvl1pPr>
              <a:defRPr>
                <a:solidFill>
                  <a:srgbClr val="470054"/>
                </a:solidFill>
              </a:defRPr>
            </a:lvl1pPr>
          </a:lstStyle>
          <a:p>
            <a:r>
              <a:rPr lang="en-GB"/>
              <a:t>Presentation title goes here</a:t>
            </a:r>
          </a:p>
        </p:txBody>
      </p:sp>
      <p:sp>
        <p:nvSpPr>
          <p:cNvPr id="7" name="Slide Number Placeholder 6">
            <a:extLst>
              <a:ext uri="{FF2B5EF4-FFF2-40B4-BE49-F238E27FC236}">
                <a16:creationId xmlns:a16="http://schemas.microsoft.com/office/drawing/2014/main" id="{51796797-3BA1-F277-9611-FEC0093FE0CF}"/>
              </a:ext>
            </a:extLst>
          </p:cNvPr>
          <p:cNvSpPr>
            <a:spLocks noGrp="1"/>
          </p:cNvSpPr>
          <p:nvPr>
            <p:ph type="sldNum" idx="16"/>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CCDC2037-3612-BB07-08B0-FB762306177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4" name="Picture 3" descr="A purple letter on a black background&#10;&#10;AI-generated content may be incorrect.">
            <a:extLst>
              <a:ext uri="{FF2B5EF4-FFF2-40B4-BE49-F238E27FC236}">
                <a16:creationId xmlns:a16="http://schemas.microsoft.com/office/drawing/2014/main" id="{D5703F19-683C-ADAA-3A6F-71D6E054A6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10770967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3_Title and Content" userDrawn="1">
  <p:cSld name="3_Title and Content">
    <p:spTree>
      <p:nvGrpSpPr>
        <p:cNvPr id="1" name="Shape 152"/>
        <p:cNvGrpSpPr/>
        <p:nvPr/>
      </p:nvGrpSpPr>
      <p:grpSpPr>
        <a:xfrm>
          <a:off x="0" y="0"/>
          <a:ext cx="0" cy="0"/>
          <a:chOff x="0" y="0"/>
          <a:chExt cx="0" cy="0"/>
        </a:xfrm>
      </p:grpSpPr>
      <p:sp>
        <p:nvSpPr>
          <p:cNvPr id="156" name="text"/>
          <p:cNvSpPr txBox="1">
            <a:spLocks noGrp="1"/>
          </p:cNvSpPr>
          <p:nvPr>
            <p:ph type="body" idx="1" hasCustomPrompt="1"/>
          </p:nvPr>
        </p:nvSpPr>
        <p:spPr>
          <a:xfrm>
            <a:off x="436640" y="3537150"/>
            <a:ext cx="5591088" cy="251353"/>
          </a:xfrm>
          <a:prstGeom prst="rect">
            <a:avLst/>
          </a:prstGeom>
          <a:noFill/>
          <a:ln>
            <a:noFill/>
          </a:ln>
        </p:spPr>
        <p:txBody>
          <a:bodyPr spcFirstLastPara="1" wrap="square" lIns="0" tIns="0" rIns="0" bIns="0" anchor="t" anchorCtr="0">
            <a:noAutofit/>
          </a:bodyPr>
          <a:lstStyle>
            <a:lvl1pPr marL="0" lvl="0" indent="-138623" algn="l">
              <a:spcBef>
                <a:spcPts val="0"/>
              </a:spcBef>
              <a:spcAft>
                <a:spcPts val="0"/>
              </a:spcAft>
              <a:buSzPts val="1400"/>
              <a:buNone/>
              <a:defRPr sz="1789"/>
            </a:lvl1pPr>
            <a:lvl2pPr marL="554492" lvl="1" indent="-138623" algn="l">
              <a:spcBef>
                <a:spcPts val="0"/>
              </a:spcBef>
              <a:spcAft>
                <a:spcPts val="0"/>
              </a:spcAft>
              <a:buSzPts val="1400"/>
              <a:buNone/>
              <a:defRPr sz="1789"/>
            </a:lvl2pPr>
            <a:lvl3pPr marL="831738" lvl="2" indent="-138623" algn="l">
              <a:spcBef>
                <a:spcPts val="0"/>
              </a:spcBef>
              <a:spcAft>
                <a:spcPts val="0"/>
              </a:spcAft>
              <a:buSzPts val="1400"/>
              <a:buNone/>
              <a:defRPr sz="1789"/>
            </a:lvl3pPr>
            <a:lvl4pPr marL="1108984" lvl="3" indent="-138623" algn="l">
              <a:spcBef>
                <a:spcPts val="0"/>
              </a:spcBef>
              <a:spcAft>
                <a:spcPts val="0"/>
              </a:spcAft>
              <a:buSzPts val="1400"/>
              <a:buNone/>
              <a:defRPr sz="1789"/>
            </a:lvl4pPr>
            <a:lvl5pPr marL="1386230" lvl="4" indent="-138623" algn="l">
              <a:spcBef>
                <a:spcPts val="0"/>
              </a:spcBef>
              <a:spcAft>
                <a:spcPts val="0"/>
              </a:spcAft>
              <a:buSzPts val="1400"/>
              <a:buNone/>
              <a:defRPr sz="1789"/>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pPr marL="277246" marR="0" lvl="0" indent="-138623" algn="l" defTabSz="554492" rtl="0" eaLnBrk="1" fontAlgn="auto" latinLnBrk="0" hangingPunct="1">
              <a:lnSpc>
                <a:spcPct val="100000"/>
              </a:lnSpc>
              <a:spcBef>
                <a:spcPts val="0"/>
              </a:spcBef>
              <a:spcAft>
                <a:spcPts val="0"/>
              </a:spcAft>
              <a:buClr>
                <a:srgbClr val="000000"/>
              </a:buClr>
              <a:buSzPts val="1400"/>
              <a:buFont typeface="Arial"/>
              <a:buNone/>
              <a:tabLst/>
              <a:defRPr/>
            </a:pPr>
            <a:r>
              <a:rPr lang="en-GB" sz="1789" b="1" spc="-109">
                <a:solidFill>
                  <a:srgbClr val="FFFFFF"/>
                </a:solidFill>
                <a:latin typeface="Arial" panose="020B0604020202020204" pitchFamily="34" charset="0"/>
                <a:cs typeface="Arial" panose="020B0604020202020204" pitchFamily="34" charset="0"/>
              </a:rPr>
              <a:t>To</a:t>
            </a:r>
            <a:r>
              <a:rPr lang="en-GB" sz="1789" b="1">
                <a:solidFill>
                  <a:srgbClr val="FFFFFF"/>
                </a:solidFill>
                <a:latin typeface="Arial" panose="020B0604020202020204" pitchFamily="34" charset="0"/>
                <a:cs typeface="Arial" panose="020B0604020202020204" pitchFamily="34" charset="0"/>
              </a:rPr>
              <a:t> </a:t>
            </a:r>
            <a:r>
              <a:rPr lang="en-GB" sz="1789" b="1" spc="-18">
                <a:solidFill>
                  <a:srgbClr val="FFFFFF"/>
                </a:solidFill>
                <a:latin typeface="Arial" panose="020B0604020202020204" pitchFamily="34" charset="0"/>
                <a:cs typeface="Arial" panose="020B0604020202020204" pitchFamily="34" charset="0"/>
              </a:rPr>
              <a:t>find</a:t>
            </a:r>
            <a:r>
              <a:rPr lang="en-GB" sz="1789" b="1" spc="-42">
                <a:solidFill>
                  <a:srgbClr val="FFFFFF"/>
                </a:solidFill>
                <a:latin typeface="Arial" panose="020B0604020202020204" pitchFamily="34" charset="0"/>
                <a:cs typeface="Arial" panose="020B0604020202020204" pitchFamily="34" charset="0"/>
              </a:rPr>
              <a:t> </a:t>
            </a:r>
            <a:r>
              <a:rPr lang="en-GB" sz="1789" b="1">
                <a:solidFill>
                  <a:srgbClr val="FFFFFF"/>
                </a:solidFill>
                <a:latin typeface="Arial" panose="020B0604020202020204" pitchFamily="34" charset="0"/>
                <a:cs typeface="Arial" panose="020B0604020202020204" pitchFamily="34" charset="0"/>
              </a:rPr>
              <a:t>out</a:t>
            </a:r>
            <a:r>
              <a:rPr lang="en-GB" sz="1789" b="1" spc="-21">
                <a:solidFill>
                  <a:srgbClr val="FFFFFF"/>
                </a:solidFill>
                <a:latin typeface="Arial" panose="020B0604020202020204" pitchFamily="34" charset="0"/>
                <a:cs typeface="Arial" panose="020B0604020202020204" pitchFamily="34" charset="0"/>
              </a:rPr>
              <a:t> </a:t>
            </a:r>
            <a:r>
              <a:rPr lang="en-GB" sz="1789" b="1" spc="-6">
                <a:solidFill>
                  <a:srgbClr val="FFFFFF"/>
                </a:solidFill>
                <a:latin typeface="Arial" panose="020B0604020202020204" pitchFamily="34" charset="0"/>
                <a:cs typeface="Arial" panose="020B0604020202020204" pitchFamily="34" charset="0"/>
              </a:rPr>
              <a:t>more:</a:t>
            </a:r>
            <a:br>
              <a:rPr lang="en-GB" sz="1789" b="1" spc="-6">
                <a:solidFill>
                  <a:schemeClr val="bg1"/>
                </a:solidFill>
                <a:latin typeface="Arial" panose="020B0604020202020204" pitchFamily="34" charset="0"/>
                <a:cs typeface="Arial" panose="020B0604020202020204" pitchFamily="34" charset="0"/>
              </a:rPr>
            </a:br>
            <a:endParaRPr lang="en-GB" sz="1789">
              <a:latin typeface="Arial" panose="020B0604020202020204" pitchFamily="34" charset="0"/>
              <a:cs typeface="Arial" panose="020B0604020202020204" pitchFamily="34" charset="0"/>
            </a:endParaRPr>
          </a:p>
          <a:p>
            <a:endParaRPr/>
          </a:p>
        </p:txBody>
      </p:sp>
      <p:sp>
        <p:nvSpPr>
          <p:cNvPr id="157" name="contact name"/>
          <p:cNvSpPr txBox="1">
            <a:spLocks noGrp="1"/>
          </p:cNvSpPr>
          <p:nvPr>
            <p:ph type="body" idx="2" hasCustomPrompt="1"/>
          </p:nvPr>
        </p:nvSpPr>
        <p:spPr>
          <a:xfrm>
            <a:off x="436640" y="3798045"/>
            <a:ext cx="5591088" cy="270740"/>
          </a:xfrm>
          <a:prstGeom prst="rect">
            <a:avLst/>
          </a:prstGeom>
          <a:noFill/>
          <a:ln>
            <a:noFill/>
          </a:ln>
        </p:spPr>
        <p:txBody>
          <a:bodyPr spcFirstLastPara="1" wrap="square" lIns="0" tIns="0" rIns="0" bIns="46800" anchor="t" anchorCtr="0">
            <a:noAutofit/>
          </a:bodyPr>
          <a:lstStyle>
            <a:lvl1pPr marL="0" lvl="0" indent="-138623" algn="l">
              <a:spcBef>
                <a:spcPts val="0"/>
              </a:spcBef>
              <a:spcAft>
                <a:spcPts val="0"/>
              </a:spcAft>
              <a:buSzPts val="1400"/>
              <a:buNone/>
              <a:defRPr sz="1789"/>
            </a:lvl1pPr>
            <a:lvl2pPr marL="554492" lvl="1" indent="-138623" algn="l">
              <a:spcBef>
                <a:spcPts val="0"/>
              </a:spcBef>
              <a:spcAft>
                <a:spcPts val="0"/>
              </a:spcAft>
              <a:buSzPts val="1400"/>
              <a:buNone/>
              <a:defRPr sz="1789"/>
            </a:lvl2pPr>
            <a:lvl3pPr marL="831738" lvl="2" indent="-138623" algn="l">
              <a:spcBef>
                <a:spcPts val="0"/>
              </a:spcBef>
              <a:spcAft>
                <a:spcPts val="0"/>
              </a:spcAft>
              <a:buSzPts val="1400"/>
              <a:buNone/>
              <a:defRPr sz="1789"/>
            </a:lvl3pPr>
            <a:lvl4pPr marL="1108984" lvl="3" indent="-138623" algn="l">
              <a:spcBef>
                <a:spcPts val="0"/>
              </a:spcBef>
              <a:spcAft>
                <a:spcPts val="0"/>
              </a:spcAft>
              <a:buSzPts val="1400"/>
              <a:buNone/>
              <a:defRPr sz="1789"/>
            </a:lvl4pPr>
            <a:lvl5pPr marL="1386230" lvl="4" indent="-138623" algn="l">
              <a:spcBef>
                <a:spcPts val="0"/>
              </a:spcBef>
              <a:spcAft>
                <a:spcPts val="0"/>
              </a:spcAft>
              <a:buSzPts val="1400"/>
              <a:buNone/>
              <a:defRPr sz="1789"/>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pPr marL="277246" marR="0" lvl="0" indent="-138623" algn="l" defTabSz="554492" rtl="0" eaLnBrk="1" fontAlgn="auto" latinLnBrk="0" hangingPunct="1">
              <a:lnSpc>
                <a:spcPct val="100000"/>
              </a:lnSpc>
              <a:spcBef>
                <a:spcPts val="0"/>
              </a:spcBef>
              <a:spcAft>
                <a:spcPts val="0"/>
              </a:spcAft>
              <a:buClr>
                <a:srgbClr val="000000"/>
              </a:buClr>
              <a:buSzPts val="1400"/>
              <a:buFont typeface="Arial"/>
              <a:buNone/>
              <a:tabLst/>
              <a:defRPr/>
            </a:pPr>
            <a:r>
              <a:rPr lang="en-GB" sz="1789">
                <a:solidFill>
                  <a:srgbClr val="FFFFFF"/>
                </a:solidFill>
                <a:latin typeface="Arial" panose="020B0604020202020204" pitchFamily="34" charset="0"/>
                <a:cs typeface="Arial" panose="020B0604020202020204" pitchFamily="34" charset="0"/>
              </a:rPr>
              <a:t>Contact</a:t>
            </a:r>
            <a:r>
              <a:rPr lang="en-GB" sz="1789" spc="-18">
                <a:solidFill>
                  <a:srgbClr val="FFFFFF"/>
                </a:solidFill>
                <a:latin typeface="Arial" panose="020B0604020202020204" pitchFamily="34" charset="0"/>
                <a:cs typeface="Arial" panose="020B0604020202020204" pitchFamily="34" charset="0"/>
              </a:rPr>
              <a:t> </a:t>
            </a:r>
            <a:r>
              <a:rPr lang="en-GB" sz="1789">
                <a:solidFill>
                  <a:srgbClr val="FFFFFF"/>
                </a:solidFill>
                <a:latin typeface="Arial" panose="020B0604020202020204" pitchFamily="34" charset="0"/>
                <a:cs typeface="Arial" panose="020B0604020202020204" pitchFamily="34" charset="0"/>
              </a:rPr>
              <a:t>Name,</a:t>
            </a:r>
            <a:r>
              <a:rPr lang="en-GB" sz="1789" spc="-12">
                <a:solidFill>
                  <a:srgbClr val="FFFFFF"/>
                </a:solidFill>
                <a:latin typeface="Arial" panose="020B0604020202020204" pitchFamily="34" charset="0"/>
                <a:cs typeface="Arial" panose="020B0604020202020204" pitchFamily="34" charset="0"/>
              </a:rPr>
              <a:t> </a:t>
            </a:r>
            <a:r>
              <a:rPr lang="en-GB" sz="1789" spc="-6">
                <a:solidFill>
                  <a:srgbClr val="FFFFFF"/>
                </a:solidFill>
                <a:latin typeface="Arial" panose="020B0604020202020204" pitchFamily="34" charset="0"/>
                <a:cs typeface="Arial" panose="020B0604020202020204" pitchFamily="34" charset="0"/>
              </a:rPr>
              <a:t>Position</a:t>
            </a:r>
            <a:br>
              <a:rPr lang="en-GB" sz="1789" spc="-6">
                <a:solidFill>
                  <a:srgbClr val="FFFFFF"/>
                </a:solidFill>
                <a:latin typeface="Arial" panose="020B0604020202020204" pitchFamily="34" charset="0"/>
                <a:cs typeface="Arial" panose="020B0604020202020204" pitchFamily="34" charset="0"/>
              </a:rPr>
            </a:br>
            <a:endParaRPr lang="en-GB" sz="1789">
              <a:latin typeface="Arial" panose="020B0604020202020204" pitchFamily="34" charset="0"/>
              <a:cs typeface="Arial" panose="020B0604020202020204" pitchFamily="34" charset="0"/>
            </a:endParaRPr>
          </a:p>
          <a:p>
            <a:endParaRPr/>
          </a:p>
        </p:txBody>
      </p:sp>
      <p:sp>
        <p:nvSpPr>
          <p:cNvPr id="159" name="phone number"/>
          <p:cNvSpPr txBox="1">
            <a:spLocks noGrp="1"/>
          </p:cNvSpPr>
          <p:nvPr>
            <p:ph type="body" idx="4" hasCustomPrompt="1"/>
          </p:nvPr>
        </p:nvSpPr>
        <p:spPr>
          <a:xfrm>
            <a:off x="436640" y="4081059"/>
            <a:ext cx="5591088" cy="251353"/>
          </a:xfrm>
          <a:prstGeom prst="rect">
            <a:avLst/>
          </a:prstGeom>
          <a:noFill/>
          <a:ln>
            <a:noFill/>
          </a:ln>
        </p:spPr>
        <p:txBody>
          <a:bodyPr spcFirstLastPara="1" wrap="square" lIns="0" tIns="0" rIns="0" bIns="0" anchor="t" anchorCtr="0">
            <a:noAutofit/>
          </a:bodyPr>
          <a:lstStyle>
            <a:lvl1pPr marL="0" lvl="0" indent="-138623" algn="l">
              <a:spcBef>
                <a:spcPts val="0"/>
              </a:spcBef>
              <a:spcAft>
                <a:spcPts val="0"/>
              </a:spcAft>
              <a:buSzPts val="1400"/>
              <a:buNone/>
              <a:defRPr sz="1789" b="1"/>
            </a:lvl1pPr>
            <a:lvl2pPr marL="554492" lvl="1" indent="-138623" algn="l">
              <a:spcBef>
                <a:spcPts val="0"/>
              </a:spcBef>
              <a:spcAft>
                <a:spcPts val="0"/>
              </a:spcAft>
              <a:buSzPts val="1400"/>
              <a:buNone/>
              <a:defRPr sz="1789"/>
            </a:lvl2pPr>
            <a:lvl3pPr marL="831738" lvl="2" indent="-138623" algn="l">
              <a:spcBef>
                <a:spcPts val="0"/>
              </a:spcBef>
              <a:spcAft>
                <a:spcPts val="0"/>
              </a:spcAft>
              <a:buSzPts val="1400"/>
              <a:buNone/>
              <a:defRPr sz="1789"/>
            </a:lvl3pPr>
            <a:lvl4pPr marL="1108984" lvl="3" indent="-138623" algn="l">
              <a:spcBef>
                <a:spcPts val="0"/>
              </a:spcBef>
              <a:spcAft>
                <a:spcPts val="0"/>
              </a:spcAft>
              <a:buSzPts val="1400"/>
              <a:buNone/>
              <a:defRPr sz="1789"/>
            </a:lvl4pPr>
            <a:lvl5pPr marL="1386230" lvl="4" indent="-138623" algn="l">
              <a:spcBef>
                <a:spcPts val="0"/>
              </a:spcBef>
              <a:spcAft>
                <a:spcPts val="0"/>
              </a:spcAft>
              <a:buSzPts val="1400"/>
              <a:buNone/>
              <a:defRPr sz="1789"/>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pPr marL="277246" marR="0" lvl="0" indent="-138623" algn="l" defTabSz="554492" rtl="0" eaLnBrk="1" fontAlgn="auto" latinLnBrk="0" hangingPunct="1">
              <a:lnSpc>
                <a:spcPct val="100000"/>
              </a:lnSpc>
              <a:spcBef>
                <a:spcPts val="0"/>
              </a:spcBef>
              <a:spcAft>
                <a:spcPts val="0"/>
              </a:spcAft>
              <a:buClr>
                <a:srgbClr val="000000"/>
              </a:buClr>
              <a:buSzPts val="1400"/>
              <a:buFont typeface="Arial"/>
              <a:buNone/>
              <a:tabLst/>
              <a:defRPr/>
            </a:pPr>
            <a:r>
              <a:rPr lang="en-GB" sz="1789" b="1">
                <a:solidFill>
                  <a:srgbClr val="FFFFFF"/>
                </a:solidFill>
                <a:latin typeface="Arial" panose="020B0604020202020204" pitchFamily="34" charset="0"/>
                <a:cs typeface="Arial" panose="020B0604020202020204" pitchFamily="34" charset="0"/>
              </a:rPr>
              <a:t>t. </a:t>
            </a:r>
            <a:r>
              <a:rPr lang="en-GB" sz="1789">
                <a:solidFill>
                  <a:srgbClr val="FFFFFF"/>
                </a:solidFill>
                <a:latin typeface="Arial" panose="020B0604020202020204" pitchFamily="34" charset="0"/>
                <a:cs typeface="Arial" panose="020B0604020202020204" pitchFamily="34" charset="0"/>
              </a:rPr>
              <a:t>XXXX</a:t>
            </a:r>
            <a:r>
              <a:rPr lang="en-GB" sz="1789" spc="-73">
                <a:solidFill>
                  <a:srgbClr val="FFFFFF"/>
                </a:solidFill>
                <a:latin typeface="Arial" panose="020B0604020202020204" pitchFamily="34" charset="0"/>
                <a:cs typeface="Arial" panose="020B0604020202020204" pitchFamily="34" charset="0"/>
              </a:rPr>
              <a:t> </a:t>
            </a:r>
            <a:r>
              <a:rPr lang="en-GB" sz="1789">
                <a:solidFill>
                  <a:srgbClr val="FFFFFF"/>
                </a:solidFill>
                <a:latin typeface="Arial" panose="020B0604020202020204" pitchFamily="34" charset="0"/>
                <a:cs typeface="Arial" panose="020B0604020202020204" pitchFamily="34" charset="0"/>
              </a:rPr>
              <a:t>XXX</a:t>
            </a:r>
            <a:r>
              <a:rPr lang="en-GB" sz="1789" spc="-73">
                <a:solidFill>
                  <a:srgbClr val="FFFFFF"/>
                </a:solidFill>
                <a:latin typeface="Arial" panose="020B0604020202020204" pitchFamily="34" charset="0"/>
                <a:cs typeface="Arial" panose="020B0604020202020204" pitchFamily="34" charset="0"/>
              </a:rPr>
              <a:t> </a:t>
            </a:r>
            <a:r>
              <a:rPr lang="en-GB" sz="1789" spc="-15">
                <a:solidFill>
                  <a:srgbClr val="FFFFFF"/>
                </a:solidFill>
                <a:latin typeface="Arial" panose="020B0604020202020204" pitchFamily="34" charset="0"/>
                <a:cs typeface="Arial" panose="020B0604020202020204" pitchFamily="34" charset="0"/>
              </a:rPr>
              <a:t>XXX</a:t>
            </a:r>
            <a:endParaRPr lang="en-GB" sz="1789">
              <a:latin typeface="Arial" panose="020B0604020202020204" pitchFamily="34" charset="0"/>
              <a:cs typeface="Arial" panose="020B0604020202020204" pitchFamily="34" charset="0"/>
            </a:endParaRPr>
          </a:p>
          <a:p>
            <a:endParaRPr/>
          </a:p>
        </p:txBody>
      </p:sp>
      <p:sp>
        <p:nvSpPr>
          <p:cNvPr id="161" name="Thank you"/>
          <p:cNvSpPr txBox="1">
            <a:spLocks noGrp="1"/>
          </p:cNvSpPr>
          <p:nvPr>
            <p:ph type="body" idx="6" hasCustomPrompt="1"/>
          </p:nvPr>
        </p:nvSpPr>
        <p:spPr>
          <a:xfrm>
            <a:off x="386024" y="2149878"/>
            <a:ext cx="10463959" cy="1013025"/>
          </a:xfrm>
          <a:prstGeom prst="rect">
            <a:avLst/>
          </a:prstGeom>
          <a:noFill/>
          <a:ln>
            <a:noFill/>
          </a:ln>
        </p:spPr>
        <p:txBody>
          <a:bodyPr spcFirstLastPara="1" wrap="square" lIns="91425" tIns="45700" rIns="91425" bIns="45700" anchor="t" anchorCtr="0">
            <a:noAutofit/>
          </a:bodyPr>
          <a:lstStyle>
            <a:lvl1pPr marL="0" lvl="0" indent="-138623" algn="l">
              <a:spcBef>
                <a:spcPts val="0"/>
              </a:spcBef>
              <a:spcAft>
                <a:spcPts val="0"/>
              </a:spcAft>
              <a:buSzPts val="1400"/>
              <a:buNone/>
              <a:defRPr sz="7277" b="1" i="0">
                <a:latin typeface="Arial Black"/>
                <a:ea typeface="Arial Black"/>
                <a:cs typeface="Arial Black"/>
                <a:sym typeface="Arial Black"/>
              </a:defRPr>
            </a:lvl1pPr>
            <a:lvl2pPr marL="554492" lvl="1" indent="-138623" algn="l">
              <a:spcBef>
                <a:spcPts val="0"/>
              </a:spcBef>
              <a:spcAft>
                <a:spcPts val="0"/>
              </a:spcAft>
              <a:buSzPts val="1400"/>
              <a:buNone/>
              <a:defRPr sz="7489" b="1"/>
            </a:lvl2pPr>
            <a:lvl3pPr marL="831738" lvl="2" indent="-138623" algn="l">
              <a:spcBef>
                <a:spcPts val="0"/>
              </a:spcBef>
              <a:spcAft>
                <a:spcPts val="0"/>
              </a:spcAft>
              <a:buSzPts val="1400"/>
              <a:buNone/>
              <a:defRPr sz="7489" b="1"/>
            </a:lvl3pPr>
            <a:lvl4pPr marL="1108984" lvl="3" indent="-138623" algn="l">
              <a:spcBef>
                <a:spcPts val="0"/>
              </a:spcBef>
              <a:spcAft>
                <a:spcPts val="0"/>
              </a:spcAft>
              <a:buSzPts val="1400"/>
              <a:buNone/>
              <a:defRPr sz="7489" b="1"/>
            </a:lvl4pPr>
            <a:lvl5pPr marL="1386230" lvl="4" indent="-138623" algn="l">
              <a:spcBef>
                <a:spcPts val="0"/>
              </a:spcBef>
              <a:spcAft>
                <a:spcPts val="0"/>
              </a:spcAft>
              <a:buSzPts val="1400"/>
              <a:buNone/>
              <a:defRPr sz="7489" b="1"/>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Thank you</a:t>
            </a:r>
            <a:endParaRPr/>
          </a:p>
        </p:txBody>
      </p:sp>
      <p:pic>
        <p:nvPicPr>
          <p:cNvPr id="3" name="Picture 2" descr="A white bird with a long beak&#10;&#10;AI-generated content may be incorrect.">
            <a:extLst>
              <a:ext uri="{FF2B5EF4-FFF2-40B4-BE49-F238E27FC236}">
                <a16:creationId xmlns:a16="http://schemas.microsoft.com/office/drawing/2014/main" id="{7E6AA319-46F3-E923-7357-FB0F3A4E2355}"/>
              </a:ext>
            </a:extLst>
          </p:cNvPr>
          <p:cNvPicPr>
            <a:picLocks noChangeAspect="1"/>
          </p:cNvPicPr>
          <p:nvPr userDrawn="1"/>
        </p:nvPicPr>
        <p:blipFill>
          <a:blip r:embed="rId2"/>
          <a:srcRect l="6528" t="10053" r="9861" b="12814"/>
          <a:stretch/>
        </p:blipFill>
        <p:spPr>
          <a:xfrm>
            <a:off x="332176" y="405701"/>
            <a:ext cx="1571952" cy="1261330"/>
          </a:xfrm>
          <a:prstGeom prst="rect">
            <a:avLst/>
          </a:prstGeom>
        </p:spPr>
      </p:pic>
      <p:sp>
        <p:nvSpPr>
          <p:cNvPr id="5" name="Footer Placeholder 4">
            <a:extLst>
              <a:ext uri="{FF2B5EF4-FFF2-40B4-BE49-F238E27FC236}">
                <a16:creationId xmlns:a16="http://schemas.microsoft.com/office/drawing/2014/main" id="{2E00E01D-0857-11EF-9991-CF703E619DEE}"/>
              </a:ext>
            </a:extLst>
          </p:cNvPr>
          <p:cNvSpPr>
            <a:spLocks noGrp="1"/>
          </p:cNvSpPr>
          <p:nvPr>
            <p:ph type="ftr" idx="11"/>
          </p:nvPr>
        </p:nvSpPr>
        <p:spPr/>
        <p:txBody>
          <a:bodyPr/>
          <a:lstStyle/>
          <a:p>
            <a:r>
              <a:rPr lang="en-GB"/>
              <a:t>Presentation title goes here</a:t>
            </a:r>
          </a:p>
        </p:txBody>
      </p:sp>
      <p:sp>
        <p:nvSpPr>
          <p:cNvPr id="6" name="Slide Number Placeholder 5">
            <a:extLst>
              <a:ext uri="{FF2B5EF4-FFF2-40B4-BE49-F238E27FC236}">
                <a16:creationId xmlns:a16="http://schemas.microsoft.com/office/drawing/2014/main" id="{333D6847-C533-C311-3785-C06BECA6680C}"/>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10" name="date">
            <a:extLst>
              <a:ext uri="{FF2B5EF4-FFF2-40B4-BE49-F238E27FC236}">
                <a16:creationId xmlns:a16="http://schemas.microsoft.com/office/drawing/2014/main" id="{05FBD334-8E35-D8F6-D0F2-2E8E404AF5F7}"/>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3985301549"/>
      </p:ext>
    </p:extLst>
  </p:cSld>
  <p:clrMapOvr>
    <a:masterClrMapping/>
  </p:clrMapOvr>
  <p:extLst>
    <p:ext uri="{DCECCB84-F9BA-43D5-87BE-67443E8EF086}">
      <p15:sldGuideLst xmlns:p15="http://schemas.microsoft.com/office/powerpoint/2012/main">
        <p15:guide id="1" orient="horz" pos="3562">
          <p15:clr>
            <a:srgbClr val="FBAE40"/>
          </p15:clr>
        </p15:guide>
        <p15:guide id="2" pos="631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5_Title and Content" userDrawn="1">
  <p:cSld name="5_Title and Content">
    <p:spTree>
      <p:nvGrpSpPr>
        <p:cNvPr id="1" name="Shape 164"/>
        <p:cNvGrpSpPr/>
        <p:nvPr/>
      </p:nvGrpSpPr>
      <p:grpSpPr>
        <a:xfrm>
          <a:off x="0" y="0"/>
          <a:ext cx="0" cy="0"/>
          <a:chOff x="0" y="0"/>
          <a:chExt cx="0" cy="0"/>
        </a:xfrm>
      </p:grpSpPr>
      <p:sp>
        <p:nvSpPr>
          <p:cNvPr id="5" name="Text Placeholder 5">
            <a:extLst>
              <a:ext uri="{FF2B5EF4-FFF2-40B4-BE49-F238E27FC236}">
                <a16:creationId xmlns:a16="http://schemas.microsoft.com/office/drawing/2014/main" id="{CC04D314-69C8-248B-C50C-2EC8706916D2}"/>
              </a:ext>
            </a:extLst>
          </p:cNvPr>
          <p:cNvSpPr/>
          <p:nvPr userDrawn="1"/>
        </p:nvSpPr>
        <p:spPr>
          <a:xfrm>
            <a:off x="436639" y="5535190"/>
            <a:ext cx="5898064" cy="785532"/>
          </a:xfrm>
          <a:prstGeom prst="rect">
            <a:avLst/>
          </a:prstGeom>
        </p:spPr>
        <p:txBody>
          <a:bodyPr vert="horz" lIns="0" tIns="27724" rIns="55449" bIns="27724" rtlCol="0">
            <a:normAutofit/>
          </a:bodyPr>
          <a:lstStyle>
            <a:lvl1pPr marL="0">
              <a:defRPr sz="1400" b="0" i="0">
                <a:solidFill>
                  <a:schemeClr val="bg1"/>
                </a:solidFill>
                <a:latin typeface="Arial" panose="020B0604020202020204" pitchFamily="34" charset="0"/>
                <a:ea typeface="+mn-ea"/>
                <a:cs typeface="Arial" panose="020B0604020202020204" pitchFamily="34" charset="0"/>
              </a:defRPr>
            </a:lvl1pPr>
            <a:lvl2pPr marL="457246">
              <a:defRPr sz="1400" b="0" i="0">
                <a:solidFill>
                  <a:schemeClr val="bg1"/>
                </a:solidFill>
                <a:latin typeface="Arial" panose="020B0604020202020204" pitchFamily="34" charset="0"/>
                <a:ea typeface="+mn-ea"/>
                <a:cs typeface="Arial" panose="020B0604020202020204" pitchFamily="34" charset="0"/>
              </a:defRPr>
            </a:lvl2pPr>
            <a:lvl3pPr marL="914491">
              <a:defRPr sz="1400" b="0" i="0">
                <a:solidFill>
                  <a:schemeClr val="bg1"/>
                </a:solidFill>
                <a:latin typeface="Arial" panose="020B0604020202020204" pitchFamily="34" charset="0"/>
                <a:ea typeface="+mn-ea"/>
                <a:cs typeface="Arial" panose="020B0604020202020204" pitchFamily="34" charset="0"/>
              </a:defRPr>
            </a:lvl3pPr>
            <a:lvl4pPr marL="1371737">
              <a:defRPr sz="1400" b="0" i="0">
                <a:solidFill>
                  <a:schemeClr val="bg1"/>
                </a:solidFill>
                <a:latin typeface="Arial" panose="020B0604020202020204" pitchFamily="34" charset="0"/>
                <a:ea typeface="+mn-ea"/>
                <a:cs typeface="Arial" panose="020B0604020202020204" pitchFamily="34" charset="0"/>
              </a:defRPr>
            </a:lvl4pPr>
            <a:lvl5pPr marL="1828983">
              <a:defRPr sz="1400" b="0" i="0">
                <a:solidFill>
                  <a:schemeClr val="bg1"/>
                </a:solidFill>
                <a:latin typeface="Arial" panose="020B0604020202020204" pitchFamily="34" charset="0"/>
                <a:ea typeface="+mn-ea"/>
                <a:cs typeface="Arial" panose="020B0604020202020204" pitchFamily="34" charset="0"/>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a:lstStyle>
          <a:p>
            <a:pPr marL="0" marR="0" lvl="0" indent="0" defTabSz="554492" eaLnBrk="1" fontAlgn="auto" latinLnBrk="0" hangingPunct="1">
              <a:lnSpc>
                <a:spcPct val="100000"/>
              </a:lnSpc>
              <a:spcBef>
                <a:spcPts val="0"/>
              </a:spcBef>
              <a:spcAft>
                <a:spcPts val="0"/>
              </a:spcAft>
              <a:buClrTx/>
              <a:buSzTx/>
              <a:buFontTx/>
              <a:buNone/>
              <a:tabLst/>
              <a:defRPr/>
            </a:pPr>
            <a:r>
              <a:rPr lang="en-GB" sz="849" u="none" strike="noStrike">
                <a:solidFill>
                  <a:schemeClr val="bg1"/>
                </a:solidFill>
                <a:effectLst/>
                <a:latin typeface="Arial" panose="020B0604020202020204" pitchFamily="34" charset="0"/>
                <a:cs typeface="Arial" panose="020B0604020202020204" pitchFamily="34" charset="0"/>
              </a:rPr>
              <a:t>The Royal London Mutual Insurance Society Limited is authorised by the Prudential Regulation Authority and regulated by the Financial Conduct Authority and the Prudential Regulation Authority. The firm is on the Financial Services Register, registration number 117672. It provides life assurance and pensions. Registered in England and Wales, company number 99064. Registered office: 80 Fenchurch Street, London, EC3M 4BY.</a:t>
            </a:r>
            <a:endParaRPr lang="en-GB" sz="849">
              <a:solidFill>
                <a:schemeClr val="bg1"/>
              </a:solidFill>
              <a:effectLst/>
              <a:latin typeface="Arial" panose="020B0604020202020204" pitchFamily="34" charset="0"/>
              <a:cs typeface="Arial" panose="020B0604020202020204" pitchFamily="34" charset="0"/>
            </a:endParaRPr>
          </a:p>
          <a:p>
            <a:pPr lvl="0"/>
            <a:endParaRPr lang="en-US" sz="849"/>
          </a:p>
        </p:txBody>
      </p:sp>
      <p:pic>
        <p:nvPicPr>
          <p:cNvPr id="2" name="Picture 1" descr="A white bird with a long beak&#10;&#10;AI-generated content may be incorrect.">
            <a:extLst>
              <a:ext uri="{FF2B5EF4-FFF2-40B4-BE49-F238E27FC236}">
                <a16:creationId xmlns:a16="http://schemas.microsoft.com/office/drawing/2014/main" id="{F637DBB1-1D89-5F85-5EC9-1A86CF344789}"/>
              </a:ext>
            </a:extLst>
          </p:cNvPr>
          <p:cNvPicPr>
            <a:picLocks noChangeAspect="1"/>
          </p:cNvPicPr>
          <p:nvPr userDrawn="1"/>
        </p:nvPicPr>
        <p:blipFill>
          <a:blip r:embed="rId2"/>
          <a:srcRect l="6528" t="10053" r="9861" b="12814"/>
          <a:stretch/>
        </p:blipFill>
        <p:spPr>
          <a:xfrm>
            <a:off x="332176" y="405701"/>
            <a:ext cx="1571952" cy="1261330"/>
          </a:xfrm>
          <a:prstGeom prst="rect">
            <a:avLst/>
          </a:prstGeom>
        </p:spPr>
      </p:pic>
      <p:sp>
        <p:nvSpPr>
          <p:cNvPr id="4" name="Footer Placeholder 3">
            <a:extLst>
              <a:ext uri="{FF2B5EF4-FFF2-40B4-BE49-F238E27FC236}">
                <a16:creationId xmlns:a16="http://schemas.microsoft.com/office/drawing/2014/main" id="{8F49674F-21C5-C7DA-1271-5912D436A312}"/>
              </a:ext>
            </a:extLst>
          </p:cNvPr>
          <p:cNvSpPr>
            <a:spLocks noGrp="1"/>
          </p:cNvSpPr>
          <p:nvPr>
            <p:ph type="ftr" idx="11"/>
          </p:nvPr>
        </p:nvSpPr>
        <p:spPr/>
        <p:txBody>
          <a:bodyPr/>
          <a:lstStyle/>
          <a:p>
            <a:r>
              <a:rPr lang="en-GB"/>
              <a:t>Presentation title goes here</a:t>
            </a:r>
          </a:p>
        </p:txBody>
      </p:sp>
      <p:sp>
        <p:nvSpPr>
          <p:cNvPr id="6" name="Slide Number Placeholder 5">
            <a:extLst>
              <a:ext uri="{FF2B5EF4-FFF2-40B4-BE49-F238E27FC236}">
                <a16:creationId xmlns:a16="http://schemas.microsoft.com/office/drawing/2014/main" id="{57519131-B84F-992F-C609-D48D28FEC912}"/>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7" name="date">
            <a:extLst>
              <a:ext uri="{FF2B5EF4-FFF2-40B4-BE49-F238E27FC236}">
                <a16:creationId xmlns:a16="http://schemas.microsoft.com/office/drawing/2014/main" id="{507C26F1-C4B7-6C39-EA33-3AAEE6769C64}"/>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78000220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_Title Slide" preserve="1" userDrawn="1">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5"/>
        <p:cNvGrpSpPr/>
        <p:nvPr/>
      </p:nvGrpSpPr>
      <p:grpSpPr>
        <a:xfrm>
          <a:off x="0" y="0"/>
          <a:ext cx="0" cy="0"/>
          <a:chOff x="0" y="0"/>
          <a:chExt cx="0" cy="0"/>
        </a:xfrm>
      </p:grpSpPr>
      <p:sp>
        <p:nvSpPr>
          <p:cNvPr id="20" name="speaker name"/>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
        <p:nvSpPr>
          <p:cNvPr id="9" name="Text Placeholder 8">
            <a:extLst>
              <a:ext uri="{FF2B5EF4-FFF2-40B4-BE49-F238E27FC236}">
                <a16:creationId xmlns:a16="http://schemas.microsoft.com/office/drawing/2014/main" id="{F58B67D5-9D91-410D-A67C-7CF44B916AAB}"/>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3" name="title">
            <a:extLst>
              <a:ext uri="{FF2B5EF4-FFF2-40B4-BE49-F238E27FC236}">
                <a16:creationId xmlns:a16="http://schemas.microsoft.com/office/drawing/2014/main" id="{50734BC4-CBF8-7E7E-18DC-B6E50F08F5A4}"/>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sub title">
            <a:extLst>
              <a:ext uri="{FF2B5EF4-FFF2-40B4-BE49-F238E27FC236}">
                <a16:creationId xmlns:a16="http://schemas.microsoft.com/office/drawing/2014/main" id="{BA574BA2-D460-C436-9C5B-37E764DCAD0D}"/>
              </a:ext>
            </a:extLst>
          </p:cNvPr>
          <p:cNvSpPr txBox="1">
            <a:spLocks noGrp="1"/>
          </p:cNvSpPr>
          <p:nvPr>
            <p:ph type="subTitle" idx="1"/>
          </p:nvPr>
        </p:nvSpPr>
        <p:spPr>
          <a:xfrm>
            <a:off x="436605" y="3526687"/>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 name="Picture 4" descr="A white bird with a long beak&#10;&#10;AI-generated content may be incorrect.">
            <a:extLst>
              <a:ext uri="{FF2B5EF4-FFF2-40B4-BE49-F238E27FC236}">
                <a16:creationId xmlns:a16="http://schemas.microsoft.com/office/drawing/2014/main" id="{BF4284CC-C691-C29D-E23C-87611F35AC5F}"/>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pic>
        <p:nvPicPr>
          <p:cNvPr id="2" name="Picture 1" descr="A white bird with a yellow beak and wings&#10;&#10;AI-generated content may be incorrect.">
            <a:extLst>
              <a:ext uri="{FF2B5EF4-FFF2-40B4-BE49-F238E27FC236}">
                <a16:creationId xmlns:a16="http://schemas.microsoft.com/office/drawing/2014/main" id="{29C5AB23-1C50-E85F-523F-3EB30213611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4353686" y="-265529"/>
            <a:ext cx="8552786" cy="4810985"/>
          </a:xfrm>
          <a:prstGeom prst="rect">
            <a:avLst/>
          </a:prstGeom>
        </p:spPr>
      </p:pic>
      <p:sp>
        <p:nvSpPr>
          <p:cNvPr id="19"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831CD8D9-CDD4-4A37-BC27-348C53373FF1}" type="datetime4">
              <a:rPr lang="en-GB" smtClean="0"/>
              <a:pPr/>
              <a:t>13 November 2025</a:t>
            </a:fld>
            <a:endParaRPr lang="en-GB"/>
          </a:p>
        </p:txBody>
      </p:sp>
    </p:spTree>
    <p:extLst>
      <p:ext uri="{BB962C8B-B14F-4D97-AF65-F5344CB8AC3E}">
        <p14:creationId xmlns:p14="http://schemas.microsoft.com/office/powerpoint/2010/main" val="2235178236"/>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07"/>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3CBA2FC6-364C-6474-7CD5-1F1D35FD4CB7}"/>
              </a:ext>
            </a:extLst>
          </p:cNvPr>
          <p:cNvSpPr>
            <a:spLocks noGrp="1"/>
          </p:cNvSpPr>
          <p:nvPr>
            <p:ph type="sldNum" idx="12"/>
          </p:nvPr>
        </p:nvSpPr>
        <p:spPr/>
        <p:txBody>
          <a:bodyPr/>
          <a:lstStyle/>
          <a:p>
            <a:fld id="{00000000-1234-1234-1234-123412341234}" type="slidenum">
              <a:rPr lang="en-GB" smtClean="0"/>
              <a:pPr/>
              <a:t>‹#›</a:t>
            </a:fld>
            <a:endParaRPr lang="en-GB"/>
          </a:p>
        </p:txBody>
      </p:sp>
      <p:pic>
        <p:nvPicPr>
          <p:cNvPr id="3" name="Picture 2" descr="A white bird with a long beak&#10;&#10;AI-generated content may be incorrect.">
            <a:extLst>
              <a:ext uri="{FF2B5EF4-FFF2-40B4-BE49-F238E27FC236}">
                <a16:creationId xmlns:a16="http://schemas.microsoft.com/office/drawing/2014/main" id="{A2B9D323-927F-48FC-898B-A3E81A4B3BD9}"/>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4" name="subheading">
            <a:extLst>
              <a:ext uri="{FF2B5EF4-FFF2-40B4-BE49-F238E27FC236}">
                <a16:creationId xmlns:a16="http://schemas.microsoft.com/office/drawing/2014/main" id="{394F58D6-5C28-6E8C-0CFD-C288C25D01F8}"/>
              </a:ext>
            </a:extLst>
          </p:cNvPr>
          <p:cNvSpPr txBox="1">
            <a:spLocks noGrp="1"/>
          </p:cNvSpPr>
          <p:nvPr>
            <p:ph type="body" idx="13"/>
          </p:nvPr>
        </p:nvSpPr>
        <p:spPr>
          <a:xfrm>
            <a:off x="436605" y="2597259"/>
            <a:ext cx="5527503"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5" name="contents">
            <a:extLst>
              <a:ext uri="{FF2B5EF4-FFF2-40B4-BE49-F238E27FC236}">
                <a16:creationId xmlns:a16="http://schemas.microsoft.com/office/drawing/2014/main" id="{C97FA6C1-AEE2-357F-5566-C5442AF0536E}"/>
              </a:ext>
            </a:extLst>
          </p:cNvPr>
          <p:cNvSpPr txBox="1">
            <a:spLocks noGrp="1"/>
          </p:cNvSpPr>
          <p:nvPr>
            <p:ph type="body" idx="14" hasCustomPrompt="1"/>
          </p:nvPr>
        </p:nvSpPr>
        <p:spPr>
          <a:xfrm>
            <a:off x="436605" y="3180694"/>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01. Name of section</a:t>
            </a:r>
            <a:endParaRPr/>
          </a:p>
        </p:txBody>
      </p:sp>
      <p:sp>
        <p:nvSpPr>
          <p:cNvPr id="6" name="contents">
            <a:extLst>
              <a:ext uri="{FF2B5EF4-FFF2-40B4-BE49-F238E27FC236}">
                <a16:creationId xmlns:a16="http://schemas.microsoft.com/office/drawing/2014/main" id="{6CF9B7FE-6A93-854C-D792-56B8655104AB}"/>
              </a:ext>
            </a:extLst>
          </p:cNvPr>
          <p:cNvSpPr txBox="1">
            <a:spLocks noGrp="1"/>
          </p:cNvSpPr>
          <p:nvPr>
            <p:ph type="body" idx="15" hasCustomPrompt="1"/>
          </p:nvPr>
        </p:nvSpPr>
        <p:spPr>
          <a:xfrm>
            <a:off x="436605" y="3761196"/>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02. Name of section</a:t>
            </a:r>
            <a:endParaRPr/>
          </a:p>
        </p:txBody>
      </p:sp>
      <p:sp>
        <p:nvSpPr>
          <p:cNvPr id="11" name="contents">
            <a:extLst>
              <a:ext uri="{FF2B5EF4-FFF2-40B4-BE49-F238E27FC236}">
                <a16:creationId xmlns:a16="http://schemas.microsoft.com/office/drawing/2014/main" id="{C22EFCE2-83E1-0A58-ACDD-A1F6AE5DC2E1}"/>
              </a:ext>
            </a:extLst>
          </p:cNvPr>
          <p:cNvSpPr txBox="1">
            <a:spLocks noGrp="1"/>
          </p:cNvSpPr>
          <p:nvPr>
            <p:ph type="body" idx="16" hasCustomPrompt="1"/>
          </p:nvPr>
        </p:nvSpPr>
        <p:spPr>
          <a:xfrm>
            <a:off x="436605" y="4341698"/>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03. Name of section</a:t>
            </a:r>
            <a:endParaRPr/>
          </a:p>
        </p:txBody>
      </p:sp>
      <p:sp>
        <p:nvSpPr>
          <p:cNvPr id="12" name="contents">
            <a:extLst>
              <a:ext uri="{FF2B5EF4-FFF2-40B4-BE49-F238E27FC236}">
                <a16:creationId xmlns:a16="http://schemas.microsoft.com/office/drawing/2014/main" id="{9D980C4D-12D7-342D-B87C-58E4A9F091E0}"/>
              </a:ext>
            </a:extLst>
          </p:cNvPr>
          <p:cNvSpPr txBox="1">
            <a:spLocks noGrp="1"/>
          </p:cNvSpPr>
          <p:nvPr>
            <p:ph type="body" idx="17" hasCustomPrompt="1"/>
          </p:nvPr>
        </p:nvSpPr>
        <p:spPr>
          <a:xfrm>
            <a:off x="436605" y="4922200"/>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04. Name of section</a:t>
            </a:r>
            <a:endParaRPr/>
          </a:p>
        </p:txBody>
      </p:sp>
      <p:sp>
        <p:nvSpPr>
          <p:cNvPr id="13" name="Title">
            <a:extLst>
              <a:ext uri="{FF2B5EF4-FFF2-40B4-BE49-F238E27FC236}">
                <a16:creationId xmlns:a16="http://schemas.microsoft.com/office/drawing/2014/main" id="{D46ADE17-6773-FEF8-A6FA-20118EF3BDA9}"/>
              </a:ext>
            </a:extLst>
          </p:cNvPr>
          <p:cNvSpPr txBox="1">
            <a:spLocks noGrp="1"/>
          </p:cNvSpPr>
          <p:nvPr>
            <p:ph type="title"/>
          </p:nvPr>
        </p:nvSpPr>
        <p:spPr>
          <a:xfrm>
            <a:off x="436605" y="2183043"/>
            <a:ext cx="5528365"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date">
            <a:extLst>
              <a:ext uri="{FF2B5EF4-FFF2-40B4-BE49-F238E27FC236}">
                <a16:creationId xmlns:a16="http://schemas.microsoft.com/office/drawing/2014/main" id="{3B392BE6-9158-D6CE-265A-B74E6D0D7BB3}"/>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15683464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0_Contents Slide-White_Bg" preserve="1" userDrawn="1">
  <p:cSld name="11_Contents Slide-White_Bg">
    <p:bg>
      <p:bgPr>
        <a:solidFill>
          <a:schemeClr val="lt1"/>
        </a:solidFill>
        <a:effectLst/>
      </p:bgPr>
    </p:bg>
    <p:spTree>
      <p:nvGrpSpPr>
        <p:cNvPr id="1" name="Shape 124"/>
        <p:cNvGrpSpPr/>
        <p:nvPr/>
      </p:nvGrpSpPr>
      <p:grpSpPr>
        <a:xfrm>
          <a:off x="0" y="0"/>
          <a:ext cx="0" cy="0"/>
          <a:chOff x="0" y="0"/>
          <a:chExt cx="0" cy="0"/>
        </a:xfrm>
      </p:grpSpPr>
      <p:pic>
        <p:nvPicPr>
          <p:cNvPr id="125" name="placeholder"/>
          <p:cNvPicPr preferRelativeResize="0">
            <a:picLocks noGrp="1" noRot="1" noMove="1" noResize="1" noEditPoints="1" noAdjustHandles="1" noChangeArrowheads="1" noChangeShapeType="1" noCrop="1"/>
          </p:cNvPicPr>
          <p:nvPr>
            <p:ph type="pic" idx="2"/>
          </p:nvPr>
        </p:nvPicPr>
        <p:blipFill/>
        <p:spPr>
          <a:xfrm>
            <a:off x="6096000" y="0"/>
            <a:ext cx="6096000" cy="6858000"/>
          </a:xfrm>
          <a:prstGeom prst="rect">
            <a:avLst/>
          </a:prstGeom>
          <a:blipFill rotWithShape="1">
            <a:blip r:embed="rId2" cstate="email">
              <a:alphaModFix/>
              <a:extLst>
                <a:ext uri="{28A0092B-C50C-407E-A947-70E740481C1C}">
                  <a14:useLocalDpi xmlns:a14="http://schemas.microsoft.com/office/drawing/2010/main"/>
                </a:ext>
              </a:extLst>
            </a:blip>
            <a:stretch>
              <a:fillRect/>
            </a:stretch>
          </a:blipFill>
          <a:ln>
            <a:noFill/>
          </a:ln>
        </p:spPr>
      </p:pic>
      <p:sp>
        <p:nvSpPr>
          <p:cNvPr id="127" name="heading"/>
          <p:cNvSpPr txBox="1">
            <a:spLocks noGrp="1"/>
          </p:cNvSpPr>
          <p:nvPr>
            <p:ph type="title"/>
          </p:nvPr>
        </p:nvSpPr>
        <p:spPr>
          <a:xfrm>
            <a:off x="421871" y="1093241"/>
            <a:ext cx="5522980"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subheading"/>
          <p:cNvSpPr txBox="1">
            <a:spLocks noGrp="1"/>
          </p:cNvSpPr>
          <p:nvPr>
            <p:ph type="body" idx="3"/>
          </p:nvPr>
        </p:nvSpPr>
        <p:spPr>
          <a:xfrm>
            <a:off x="421872" y="1492898"/>
            <a:ext cx="5520288"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129" name="presentation title"/>
          <p:cNvSpPr txBox="1">
            <a:spLocks noGrp="1"/>
          </p:cNvSpPr>
          <p:nvPr>
            <p:ph type="ftr" idx="11"/>
          </p:nvPr>
        </p:nvSpPr>
        <p:spPr>
          <a:xfrm>
            <a:off x="2168376" y="6464225"/>
            <a:ext cx="3788991" cy="149309"/>
          </a:xfrm>
          <a:prstGeom prst="rect">
            <a:avLst/>
          </a:prstGeom>
          <a:noFill/>
          <a:ln>
            <a:noFill/>
          </a:ln>
        </p:spPr>
        <p:txBody>
          <a:bodyPr spcFirstLastPara="1" wrap="square" lIns="0" tIns="0" rIns="0" bIns="0" anchor="ctr" anchorCtr="0">
            <a:spAutoFit/>
          </a:bodyPr>
          <a:lstStyle>
            <a:lvl1pPr lvl="0" algn="r">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a:t>Presentation title goes here</a:t>
            </a:r>
          </a:p>
        </p:txBody>
      </p:sp>
      <p:sp>
        <p:nvSpPr>
          <p:cNvPr id="5" name="text box">
            <a:extLst>
              <a:ext uri="{FF2B5EF4-FFF2-40B4-BE49-F238E27FC236}">
                <a16:creationId xmlns:a16="http://schemas.microsoft.com/office/drawing/2014/main" id="{B34448F8-B578-A8E3-2791-A57FFD27DBF9}"/>
              </a:ext>
            </a:extLst>
          </p:cNvPr>
          <p:cNvSpPr txBox="1">
            <a:spLocks noGrp="1"/>
          </p:cNvSpPr>
          <p:nvPr>
            <p:ph type="body" idx="13"/>
          </p:nvPr>
        </p:nvSpPr>
        <p:spPr>
          <a:xfrm>
            <a:off x="421872" y="1972716"/>
            <a:ext cx="5545319" cy="4318647"/>
          </a:xfrm>
          <a:prstGeom prst="rect">
            <a:avLst/>
          </a:prstGeom>
          <a:noFill/>
          <a:ln>
            <a:noFill/>
          </a:ln>
        </p:spPr>
        <p:txBody>
          <a:bodyPr spcFirstLastPara="1" wrap="square" lIns="0" tIns="0" rIns="0" bIns="36000" anchor="t" anchorCtr="0">
            <a:normAutofit/>
          </a:bodyPr>
          <a:lstStyle>
            <a:lvl1pPr marL="0" lvl="0" indent="-138623" algn="l">
              <a:spcBef>
                <a:spcPts val="0"/>
              </a:spcBef>
              <a:spcAft>
                <a:spcPts val="0"/>
              </a:spcAft>
              <a:buSzPts val="1400"/>
              <a:buNone/>
              <a:defRPr sz="1213">
                <a:solidFill>
                  <a:srgbClr val="470054"/>
                </a:solidFil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3" name="date">
            <a:extLst>
              <a:ext uri="{FF2B5EF4-FFF2-40B4-BE49-F238E27FC236}">
                <a16:creationId xmlns:a16="http://schemas.microsoft.com/office/drawing/2014/main" id="{39FD1129-B9F6-0344-6154-5E8610B557BC}"/>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4" name="Picture 3" descr="A purple letter on a black background&#10;&#10;AI-generated content may be incorrect.">
            <a:extLst>
              <a:ext uri="{FF2B5EF4-FFF2-40B4-BE49-F238E27FC236}">
                <a16:creationId xmlns:a16="http://schemas.microsoft.com/office/drawing/2014/main" id="{3BB8A6D2-B833-A3CA-C452-397BA87A3B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4386" y="345698"/>
            <a:ext cx="2329287" cy="350535"/>
          </a:xfrm>
          <a:prstGeom prst="rect">
            <a:avLst/>
          </a:prstGeom>
        </p:spPr>
      </p:pic>
    </p:spTree>
    <p:extLst>
      <p:ext uri="{BB962C8B-B14F-4D97-AF65-F5344CB8AC3E}">
        <p14:creationId xmlns:p14="http://schemas.microsoft.com/office/powerpoint/2010/main" val="37734436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4_Title and Content" preserve="1" userDrawn="1">
  <p:cSld name="6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689582"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6605" y="726196"/>
            <a:ext cx="8689582"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6" name="Footer Placeholder 5">
            <a:extLst>
              <a:ext uri="{FF2B5EF4-FFF2-40B4-BE49-F238E27FC236}">
                <a16:creationId xmlns:a16="http://schemas.microsoft.com/office/drawing/2014/main" id="{41734FFA-894A-E10D-6349-3FCB11AFB7D1}"/>
              </a:ext>
            </a:extLst>
          </p:cNvPr>
          <p:cNvSpPr>
            <a:spLocks noGrp="1"/>
          </p:cNvSpPr>
          <p:nvPr>
            <p:ph type="ftr" idx="11"/>
          </p:nvPr>
        </p:nvSpPr>
        <p:spPr/>
        <p:txBody>
          <a:bodyPr/>
          <a:lstStyle>
            <a:lvl1pPr>
              <a:defRPr>
                <a:solidFill>
                  <a:srgbClr val="470054"/>
                </a:solidFill>
              </a:defRPr>
            </a:lvl1pPr>
          </a:lstStyle>
          <a:p>
            <a:r>
              <a:rPr lang="en-GB"/>
              <a:t>Presentation title goes here</a:t>
            </a:r>
          </a:p>
        </p:txBody>
      </p:sp>
      <p:sp>
        <p:nvSpPr>
          <p:cNvPr id="7" name="Slide Number Placeholder 6">
            <a:extLst>
              <a:ext uri="{FF2B5EF4-FFF2-40B4-BE49-F238E27FC236}">
                <a16:creationId xmlns:a16="http://schemas.microsoft.com/office/drawing/2014/main" id="{ACD3D0F2-5EC7-EC92-150B-DA94E5407039}"/>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9" name="Text Placeholder 8">
            <a:extLst>
              <a:ext uri="{FF2B5EF4-FFF2-40B4-BE49-F238E27FC236}">
                <a16:creationId xmlns:a16="http://schemas.microsoft.com/office/drawing/2014/main" id="{74C6D71C-6A3E-5419-3D69-22B859A3A4FF}"/>
              </a:ext>
            </a:extLst>
          </p:cNvPr>
          <p:cNvSpPr>
            <a:spLocks noGrp="1"/>
          </p:cNvSpPr>
          <p:nvPr>
            <p:ph type="body" sz="quarter" idx="13"/>
          </p:nvPr>
        </p:nvSpPr>
        <p:spPr>
          <a:xfrm>
            <a:off x="436605" y="1158383"/>
            <a:ext cx="11352986" cy="953163"/>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date">
            <a:extLst>
              <a:ext uri="{FF2B5EF4-FFF2-40B4-BE49-F238E27FC236}">
                <a16:creationId xmlns:a16="http://schemas.microsoft.com/office/drawing/2014/main" id="{4E41DD12-788E-5DAC-04CD-FCDA284241B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4" name="Picture 3" descr="A purple letter on a black background&#10;&#10;AI-generated content may be incorrect.">
            <a:extLst>
              <a:ext uri="{FF2B5EF4-FFF2-40B4-BE49-F238E27FC236}">
                <a16:creationId xmlns:a16="http://schemas.microsoft.com/office/drawing/2014/main" id="{926EFC1D-A1F2-0939-4A0D-2425856BEC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20260850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4_Title and Content" userDrawn="1">
  <p:cSld name="6_Title and Content">
    <p:bg>
      <p:bgPr>
        <a:solidFill>
          <a:schemeClr val="lt1"/>
        </a:solidFill>
        <a:effectLst/>
      </p:bgPr>
    </p:bg>
    <p:spTree>
      <p:nvGrpSpPr>
        <p:cNvPr id="1" name="Shape 131"/>
        <p:cNvGrpSpPr/>
        <p:nvPr/>
      </p:nvGrpSpPr>
      <p:grpSpPr>
        <a:xfrm>
          <a:off x="0" y="0"/>
          <a:ext cx="0" cy="0"/>
          <a:chOff x="0" y="0"/>
          <a:chExt cx="0" cy="0"/>
        </a:xfrm>
      </p:grpSpPr>
      <p:sp>
        <p:nvSpPr>
          <p:cNvPr id="133" name="title"/>
          <p:cNvSpPr txBox="1">
            <a:spLocks noGrp="1"/>
          </p:cNvSpPr>
          <p:nvPr>
            <p:ph type="title"/>
          </p:nvPr>
        </p:nvSpPr>
        <p:spPr>
          <a:xfrm>
            <a:off x="436640" y="326540"/>
            <a:ext cx="8712414"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6605" y="726196"/>
            <a:ext cx="8712415"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2" name="text box">
            <a:extLst>
              <a:ext uri="{FF2B5EF4-FFF2-40B4-BE49-F238E27FC236}">
                <a16:creationId xmlns:a16="http://schemas.microsoft.com/office/drawing/2014/main" id="{9F97CDB8-1B14-B1F4-8C60-9CC285A182AB}"/>
              </a:ext>
            </a:extLst>
          </p:cNvPr>
          <p:cNvSpPr txBox="1">
            <a:spLocks noGrp="1"/>
          </p:cNvSpPr>
          <p:nvPr>
            <p:ph type="body" idx="13"/>
          </p:nvPr>
        </p:nvSpPr>
        <p:spPr>
          <a:xfrm>
            <a:off x="437044" y="1303277"/>
            <a:ext cx="11314061" cy="4805606"/>
          </a:xfrm>
          <a:prstGeom prst="rect">
            <a:avLst/>
          </a:prstGeom>
          <a:noFill/>
          <a:ln>
            <a:noFill/>
          </a:ln>
        </p:spPr>
        <p:txBody>
          <a:bodyPr spcFirstLastPara="1" wrap="square" lIns="0" tIns="0" rIns="91425" bIns="45700" anchor="t" anchorCtr="0">
            <a:normAutofit/>
          </a:bodyPr>
          <a:lstStyle>
            <a:lvl1pPr marL="0" lvl="0" indent="-138623" algn="l">
              <a:spcBef>
                <a:spcPts val="0"/>
              </a:spcBef>
              <a:spcAft>
                <a:spcPts val="0"/>
              </a:spcAft>
              <a:buSzPts val="1400"/>
              <a:buNone/>
              <a:defRPr sz="1213">
                <a:solidFill>
                  <a:srgbClr val="470054"/>
                </a:solidFil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 name="Slide Number Placeholder 6">
            <a:extLst>
              <a:ext uri="{FF2B5EF4-FFF2-40B4-BE49-F238E27FC236}">
                <a16:creationId xmlns:a16="http://schemas.microsoft.com/office/drawing/2014/main" id="{51796797-3BA1-F277-9611-FEC0093FE0CF}"/>
              </a:ext>
            </a:extLst>
          </p:cNvPr>
          <p:cNvSpPr>
            <a:spLocks noGrp="1"/>
          </p:cNvSpPr>
          <p:nvPr>
            <p:ph type="sldNum" idx="16"/>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CCDC2037-3612-BB07-08B0-FB762306177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4" name="Picture 3" descr="A purple letter on a black background&#10;&#10;AI-generated content may be incorrect.">
            <a:extLst>
              <a:ext uri="{FF2B5EF4-FFF2-40B4-BE49-F238E27FC236}">
                <a16:creationId xmlns:a16="http://schemas.microsoft.com/office/drawing/2014/main" id="{D5703F19-683C-ADAA-3A6F-71D6E054A6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29535534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A205B-354A-3FA4-D1AF-044E070F3B58}"/>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4ADA9FA4-2120-D898-58E9-9AAB06A631F8}"/>
              </a:ext>
            </a:extLst>
          </p:cNvPr>
          <p:cNvSpPr>
            <a:spLocks noGrp="1"/>
          </p:cNvSpPr>
          <p:nvPr>
            <p:ph type="ftr" idx="10"/>
          </p:nvPr>
        </p:nvSpPr>
        <p:spPr/>
        <p:txBody>
          <a:bodyPr/>
          <a:lstStyle/>
          <a:p>
            <a:r>
              <a:rPr lang="en-GB"/>
              <a:t>Presentation title goes here</a:t>
            </a:r>
          </a:p>
        </p:txBody>
      </p:sp>
      <p:sp>
        <p:nvSpPr>
          <p:cNvPr id="5" name="Date Placeholder 4">
            <a:extLst>
              <a:ext uri="{FF2B5EF4-FFF2-40B4-BE49-F238E27FC236}">
                <a16:creationId xmlns:a16="http://schemas.microsoft.com/office/drawing/2014/main" id="{85089FA4-7C74-93C9-D9AE-38D97FF96459}"/>
              </a:ext>
            </a:extLst>
          </p:cNvPr>
          <p:cNvSpPr>
            <a:spLocks noGrp="1"/>
          </p:cNvSpPr>
          <p:nvPr>
            <p:ph type="dt" idx="11"/>
          </p:nvPr>
        </p:nvSpPr>
        <p:spPr/>
        <p:txBody>
          <a:bodyPr/>
          <a:lstStyle/>
          <a:p>
            <a:fld id="{501CD880-D319-2F44-8D78-E6B79D5F94F3}" type="datetime1">
              <a:rPr lang="en-GB" smtClean="0"/>
              <a:t>13/11/2025</a:t>
            </a:fld>
            <a:endParaRPr lang="en-GB"/>
          </a:p>
        </p:txBody>
      </p:sp>
      <p:sp>
        <p:nvSpPr>
          <p:cNvPr id="6" name="Slide Number Placeholder 5">
            <a:extLst>
              <a:ext uri="{FF2B5EF4-FFF2-40B4-BE49-F238E27FC236}">
                <a16:creationId xmlns:a16="http://schemas.microsoft.com/office/drawing/2014/main" id="{297388DD-738D-7DE1-B405-6E503D21438D}"/>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7" name="Content Placeholder 6">
            <a:extLst>
              <a:ext uri="{FF2B5EF4-FFF2-40B4-BE49-F238E27FC236}">
                <a16:creationId xmlns:a16="http://schemas.microsoft.com/office/drawing/2014/main" id="{A9415703-0EC3-66E8-9596-CB5966BBC39A}"/>
              </a:ext>
            </a:extLst>
          </p:cNvPr>
          <p:cNvSpPr>
            <a:spLocks noGrp="1"/>
          </p:cNvSpPr>
          <p:nvPr>
            <p:ph idx="13"/>
          </p:nvPr>
        </p:nvSpPr>
        <p:spPr>
          <a:xfrm>
            <a:off x="437045" y="1303444"/>
            <a:ext cx="5543919" cy="486240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7">
            <a:extLst>
              <a:ext uri="{FF2B5EF4-FFF2-40B4-BE49-F238E27FC236}">
                <a16:creationId xmlns:a16="http://schemas.microsoft.com/office/drawing/2014/main" id="{6917C329-06A3-1FA0-816A-E9606DAEAC8D}"/>
              </a:ext>
            </a:extLst>
          </p:cNvPr>
          <p:cNvSpPr>
            <a:spLocks noGrp="1"/>
          </p:cNvSpPr>
          <p:nvPr>
            <p:ph idx="14"/>
          </p:nvPr>
        </p:nvSpPr>
        <p:spPr>
          <a:xfrm>
            <a:off x="6207186" y="1303444"/>
            <a:ext cx="5543919" cy="486240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084561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3_Title and Content" userDrawn="1">
  <p:cSld name="6_Title and Content">
    <p:spTree>
      <p:nvGrpSpPr>
        <p:cNvPr id="1" name="Shape 152"/>
        <p:cNvGrpSpPr/>
        <p:nvPr/>
      </p:nvGrpSpPr>
      <p:grpSpPr>
        <a:xfrm>
          <a:off x="0" y="0"/>
          <a:ext cx="0" cy="0"/>
          <a:chOff x="0" y="0"/>
          <a:chExt cx="0" cy="0"/>
        </a:xfrm>
      </p:grpSpPr>
      <p:sp>
        <p:nvSpPr>
          <p:cNvPr id="156" name="text"/>
          <p:cNvSpPr txBox="1">
            <a:spLocks noGrp="1"/>
          </p:cNvSpPr>
          <p:nvPr>
            <p:ph type="body" idx="1" hasCustomPrompt="1"/>
          </p:nvPr>
        </p:nvSpPr>
        <p:spPr>
          <a:xfrm>
            <a:off x="436640" y="3537150"/>
            <a:ext cx="5591088" cy="251353"/>
          </a:xfrm>
          <a:prstGeom prst="rect">
            <a:avLst/>
          </a:prstGeom>
          <a:noFill/>
          <a:ln>
            <a:noFill/>
          </a:ln>
        </p:spPr>
        <p:txBody>
          <a:bodyPr spcFirstLastPara="1" wrap="square" lIns="0" tIns="0" rIns="0" bIns="0" anchor="t" anchorCtr="0">
            <a:noAutofit/>
          </a:bodyPr>
          <a:lstStyle>
            <a:lvl1pPr marL="0" lvl="0" indent="-138623" algn="l">
              <a:spcBef>
                <a:spcPts val="0"/>
              </a:spcBef>
              <a:spcAft>
                <a:spcPts val="0"/>
              </a:spcAft>
              <a:buSzPts val="1400"/>
              <a:buNone/>
              <a:defRPr sz="1789"/>
            </a:lvl1pPr>
            <a:lvl2pPr marL="554492" lvl="1" indent="-138623" algn="l">
              <a:spcBef>
                <a:spcPts val="0"/>
              </a:spcBef>
              <a:spcAft>
                <a:spcPts val="0"/>
              </a:spcAft>
              <a:buSzPts val="1400"/>
              <a:buNone/>
              <a:defRPr sz="1789"/>
            </a:lvl2pPr>
            <a:lvl3pPr marL="831738" lvl="2" indent="-138623" algn="l">
              <a:spcBef>
                <a:spcPts val="0"/>
              </a:spcBef>
              <a:spcAft>
                <a:spcPts val="0"/>
              </a:spcAft>
              <a:buSzPts val="1400"/>
              <a:buNone/>
              <a:defRPr sz="1789"/>
            </a:lvl3pPr>
            <a:lvl4pPr marL="1108984" lvl="3" indent="-138623" algn="l">
              <a:spcBef>
                <a:spcPts val="0"/>
              </a:spcBef>
              <a:spcAft>
                <a:spcPts val="0"/>
              </a:spcAft>
              <a:buSzPts val="1400"/>
              <a:buNone/>
              <a:defRPr sz="1789"/>
            </a:lvl4pPr>
            <a:lvl5pPr marL="1386230" lvl="4" indent="-138623" algn="l">
              <a:spcBef>
                <a:spcPts val="0"/>
              </a:spcBef>
              <a:spcAft>
                <a:spcPts val="0"/>
              </a:spcAft>
              <a:buSzPts val="1400"/>
              <a:buNone/>
              <a:defRPr sz="1789"/>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pPr marL="277246" marR="0" lvl="0" indent="-138623" algn="l" defTabSz="554492" rtl="0" eaLnBrk="1" fontAlgn="auto" latinLnBrk="0" hangingPunct="1">
              <a:lnSpc>
                <a:spcPct val="100000"/>
              </a:lnSpc>
              <a:spcBef>
                <a:spcPts val="0"/>
              </a:spcBef>
              <a:spcAft>
                <a:spcPts val="0"/>
              </a:spcAft>
              <a:buClr>
                <a:srgbClr val="000000"/>
              </a:buClr>
              <a:buSzPts val="1400"/>
              <a:buFont typeface="Arial"/>
              <a:buNone/>
              <a:tabLst/>
              <a:defRPr/>
            </a:pPr>
            <a:r>
              <a:rPr lang="en-GB" sz="1789" b="1" spc="-109">
                <a:solidFill>
                  <a:srgbClr val="FFFFFF"/>
                </a:solidFill>
                <a:latin typeface="Arial" panose="020B0604020202020204" pitchFamily="34" charset="0"/>
                <a:cs typeface="Arial" panose="020B0604020202020204" pitchFamily="34" charset="0"/>
              </a:rPr>
              <a:t>To</a:t>
            </a:r>
            <a:r>
              <a:rPr lang="en-GB" sz="1789" b="1">
                <a:solidFill>
                  <a:srgbClr val="FFFFFF"/>
                </a:solidFill>
                <a:latin typeface="Arial" panose="020B0604020202020204" pitchFamily="34" charset="0"/>
                <a:cs typeface="Arial" panose="020B0604020202020204" pitchFamily="34" charset="0"/>
              </a:rPr>
              <a:t> </a:t>
            </a:r>
            <a:r>
              <a:rPr lang="en-GB" sz="1789" b="1" spc="-18">
                <a:solidFill>
                  <a:srgbClr val="FFFFFF"/>
                </a:solidFill>
                <a:latin typeface="Arial" panose="020B0604020202020204" pitchFamily="34" charset="0"/>
                <a:cs typeface="Arial" panose="020B0604020202020204" pitchFamily="34" charset="0"/>
              </a:rPr>
              <a:t>find</a:t>
            </a:r>
            <a:r>
              <a:rPr lang="en-GB" sz="1789" b="1" spc="-42">
                <a:solidFill>
                  <a:srgbClr val="FFFFFF"/>
                </a:solidFill>
                <a:latin typeface="Arial" panose="020B0604020202020204" pitchFamily="34" charset="0"/>
                <a:cs typeface="Arial" panose="020B0604020202020204" pitchFamily="34" charset="0"/>
              </a:rPr>
              <a:t> </a:t>
            </a:r>
            <a:r>
              <a:rPr lang="en-GB" sz="1789" b="1">
                <a:solidFill>
                  <a:srgbClr val="FFFFFF"/>
                </a:solidFill>
                <a:latin typeface="Arial" panose="020B0604020202020204" pitchFamily="34" charset="0"/>
                <a:cs typeface="Arial" panose="020B0604020202020204" pitchFamily="34" charset="0"/>
              </a:rPr>
              <a:t>out</a:t>
            </a:r>
            <a:r>
              <a:rPr lang="en-GB" sz="1789" b="1" spc="-21">
                <a:solidFill>
                  <a:srgbClr val="FFFFFF"/>
                </a:solidFill>
                <a:latin typeface="Arial" panose="020B0604020202020204" pitchFamily="34" charset="0"/>
                <a:cs typeface="Arial" panose="020B0604020202020204" pitchFamily="34" charset="0"/>
              </a:rPr>
              <a:t> </a:t>
            </a:r>
            <a:r>
              <a:rPr lang="en-GB" sz="1789" b="1" spc="-6">
                <a:solidFill>
                  <a:srgbClr val="FFFFFF"/>
                </a:solidFill>
                <a:latin typeface="Arial" panose="020B0604020202020204" pitchFamily="34" charset="0"/>
                <a:cs typeface="Arial" panose="020B0604020202020204" pitchFamily="34" charset="0"/>
              </a:rPr>
              <a:t>more:</a:t>
            </a:r>
            <a:br>
              <a:rPr lang="en-GB" sz="1789" b="1" spc="-6">
                <a:solidFill>
                  <a:schemeClr val="bg1"/>
                </a:solidFill>
                <a:latin typeface="Arial" panose="020B0604020202020204" pitchFamily="34" charset="0"/>
                <a:cs typeface="Arial" panose="020B0604020202020204" pitchFamily="34" charset="0"/>
              </a:rPr>
            </a:br>
            <a:endParaRPr lang="en-GB" sz="1789">
              <a:latin typeface="Arial" panose="020B0604020202020204" pitchFamily="34" charset="0"/>
              <a:cs typeface="Arial" panose="020B0604020202020204" pitchFamily="34" charset="0"/>
            </a:endParaRPr>
          </a:p>
          <a:p>
            <a:endParaRPr/>
          </a:p>
        </p:txBody>
      </p:sp>
      <p:sp>
        <p:nvSpPr>
          <p:cNvPr id="157" name="contact name"/>
          <p:cNvSpPr txBox="1">
            <a:spLocks noGrp="1"/>
          </p:cNvSpPr>
          <p:nvPr>
            <p:ph type="body" idx="2" hasCustomPrompt="1"/>
          </p:nvPr>
        </p:nvSpPr>
        <p:spPr>
          <a:xfrm>
            <a:off x="436640" y="3798045"/>
            <a:ext cx="5591088" cy="270740"/>
          </a:xfrm>
          <a:prstGeom prst="rect">
            <a:avLst/>
          </a:prstGeom>
          <a:noFill/>
          <a:ln>
            <a:noFill/>
          </a:ln>
        </p:spPr>
        <p:txBody>
          <a:bodyPr spcFirstLastPara="1" wrap="square" lIns="0" tIns="0" rIns="0" bIns="46800" anchor="t" anchorCtr="0">
            <a:noAutofit/>
          </a:bodyPr>
          <a:lstStyle>
            <a:lvl1pPr marL="0" lvl="0" indent="-138623" algn="l">
              <a:spcBef>
                <a:spcPts val="0"/>
              </a:spcBef>
              <a:spcAft>
                <a:spcPts val="0"/>
              </a:spcAft>
              <a:buSzPts val="1400"/>
              <a:buNone/>
              <a:defRPr sz="1789"/>
            </a:lvl1pPr>
            <a:lvl2pPr marL="554492" lvl="1" indent="-138623" algn="l">
              <a:spcBef>
                <a:spcPts val="0"/>
              </a:spcBef>
              <a:spcAft>
                <a:spcPts val="0"/>
              </a:spcAft>
              <a:buSzPts val="1400"/>
              <a:buNone/>
              <a:defRPr sz="1789"/>
            </a:lvl2pPr>
            <a:lvl3pPr marL="831738" lvl="2" indent="-138623" algn="l">
              <a:spcBef>
                <a:spcPts val="0"/>
              </a:spcBef>
              <a:spcAft>
                <a:spcPts val="0"/>
              </a:spcAft>
              <a:buSzPts val="1400"/>
              <a:buNone/>
              <a:defRPr sz="1789"/>
            </a:lvl3pPr>
            <a:lvl4pPr marL="1108984" lvl="3" indent="-138623" algn="l">
              <a:spcBef>
                <a:spcPts val="0"/>
              </a:spcBef>
              <a:spcAft>
                <a:spcPts val="0"/>
              </a:spcAft>
              <a:buSzPts val="1400"/>
              <a:buNone/>
              <a:defRPr sz="1789"/>
            </a:lvl4pPr>
            <a:lvl5pPr marL="1386230" lvl="4" indent="-138623" algn="l">
              <a:spcBef>
                <a:spcPts val="0"/>
              </a:spcBef>
              <a:spcAft>
                <a:spcPts val="0"/>
              </a:spcAft>
              <a:buSzPts val="1400"/>
              <a:buNone/>
              <a:defRPr sz="1789"/>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pPr marL="277246" marR="0" lvl="0" indent="-138623" algn="l" defTabSz="554492" rtl="0" eaLnBrk="1" fontAlgn="auto" latinLnBrk="0" hangingPunct="1">
              <a:lnSpc>
                <a:spcPct val="100000"/>
              </a:lnSpc>
              <a:spcBef>
                <a:spcPts val="0"/>
              </a:spcBef>
              <a:spcAft>
                <a:spcPts val="0"/>
              </a:spcAft>
              <a:buClr>
                <a:srgbClr val="000000"/>
              </a:buClr>
              <a:buSzPts val="1400"/>
              <a:buFont typeface="Arial"/>
              <a:buNone/>
              <a:tabLst/>
              <a:defRPr/>
            </a:pPr>
            <a:r>
              <a:rPr lang="en-GB" sz="1789">
                <a:solidFill>
                  <a:srgbClr val="FFFFFF"/>
                </a:solidFill>
                <a:latin typeface="Arial" panose="020B0604020202020204" pitchFamily="34" charset="0"/>
                <a:cs typeface="Arial" panose="020B0604020202020204" pitchFamily="34" charset="0"/>
              </a:rPr>
              <a:t>Contact</a:t>
            </a:r>
            <a:r>
              <a:rPr lang="en-GB" sz="1789" spc="-18">
                <a:solidFill>
                  <a:srgbClr val="FFFFFF"/>
                </a:solidFill>
                <a:latin typeface="Arial" panose="020B0604020202020204" pitchFamily="34" charset="0"/>
                <a:cs typeface="Arial" panose="020B0604020202020204" pitchFamily="34" charset="0"/>
              </a:rPr>
              <a:t> </a:t>
            </a:r>
            <a:r>
              <a:rPr lang="en-GB" sz="1789">
                <a:solidFill>
                  <a:srgbClr val="FFFFFF"/>
                </a:solidFill>
                <a:latin typeface="Arial" panose="020B0604020202020204" pitchFamily="34" charset="0"/>
                <a:cs typeface="Arial" panose="020B0604020202020204" pitchFamily="34" charset="0"/>
              </a:rPr>
              <a:t>Name,</a:t>
            </a:r>
            <a:r>
              <a:rPr lang="en-GB" sz="1789" spc="-12">
                <a:solidFill>
                  <a:srgbClr val="FFFFFF"/>
                </a:solidFill>
                <a:latin typeface="Arial" panose="020B0604020202020204" pitchFamily="34" charset="0"/>
                <a:cs typeface="Arial" panose="020B0604020202020204" pitchFamily="34" charset="0"/>
              </a:rPr>
              <a:t> </a:t>
            </a:r>
            <a:r>
              <a:rPr lang="en-GB" sz="1789" spc="-6">
                <a:solidFill>
                  <a:srgbClr val="FFFFFF"/>
                </a:solidFill>
                <a:latin typeface="Arial" panose="020B0604020202020204" pitchFamily="34" charset="0"/>
                <a:cs typeface="Arial" panose="020B0604020202020204" pitchFamily="34" charset="0"/>
              </a:rPr>
              <a:t>Position</a:t>
            </a:r>
            <a:br>
              <a:rPr lang="en-GB" sz="1789" spc="-6">
                <a:solidFill>
                  <a:srgbClr val="FFFFFF"/>
                </a:solidFill>
                <a:latin typeface="Arial" panose="020B0604020202020204" pitchFamily="34" charset="0"/>
                <a:cs typeface="Arial" panose="020B0604020202020204" pitchFamily="34" charset="0"/>
              </a:rPr>
            </a:br>
            <a:endParaRPr lang="en-GB" sz="1789">
              <a:latin typeface="Arial" panose="020B0604020202020204" pitchFamily="34" charset="0"/>
              <a:cs typeface="Arial" panose="020B0604020202020204" pitchFamily="34" charset="0"/>
            </a:endParaRPr>
          </a:p>
          <a:p>
            <a:endParaRPr/>
          </a:p>
        </p:txBody>
      </p:sp>
      <p:sp>
        <p:nvSpPr>
          <p:cNvPr id="159" name="phone number"/>
          <p:cNvSpPr txBox="1">
            <a:spLocks noGrp="1"/>
          </p:cNvSpPr>
          <p:nvPr>
            <p:ph type="body" idx="4" hasCustomPrompt="1"/>
          </p:nvPr>
        </p:nvSpPr>
        <p:spPr>
          <a:xfrm>
            <a:off x="436640" y="4081059"/>
            <a:ext cx="5591088" cy="251353"/>
          </a:xfrm>
          <a:prstGeom prst="rect">
            <a:avLst/>
          </a:prstGeom>
          <a:noFill/>
          <a:ln>
            <a:noFill/>
          </a:ln>
        </p:spPr>
        <p:txBody>
          <a:bodyPr spcFirstLastPara="1" wrap="square" lIns="0" tIns="0" rIns="0" bIns="0" anchor="t" anchorCtr="0">
            <a:noAutofit/>
          </a:bodyPr>
          <a:lstStyle>
            <a:lvl1pPr marL="0" lvl="0" indent="-138623" algn="l">
              <a:spcBef>
                <a:spcPts val="0"/>
              </a:spcBef>
              <a:spcAft>
                <a:spcPts val="0"/>
              </a:spcAft>
              <a:buSzPts val="1400"/>
              <a:buNone/>
              <a:defRPr sz="1789" b="1"/>
            </a:lvl1pPr>
            <a:lvl2pPr marL="554492" lvl="1" indent="-138623" algn="l">
              <a:spcBef>
                <a:spcPts val="0"/>
              </a:spcBef>
              <a:spcAft>
                <a:spcPts val="0"/>
              </a:spcAft>
              <a:buSzPts val="1400"/>
              <a:buNone/>
              <a:defRPr sz="1789"/>
            </a:lvl2pPr>
            <a:lvl3pPr marL="831738" lvl="2" indent="-138623" algn="l">
              <a:spcBef>
                <a:spcPts val="0"/>
              </a:spcBef>
              <a:spcAft>
                <a:spcPts val="0"/>
              </a:spcAft>
              <a:buSzPts val="1400"/>
              <a:buNone/>
              <a:defRPr sz="1789"/>
            </a:lvl3pPr>
            <a:lvl4pPr marL="1108984" lvl="3" indent="-138623" algn="l">
              <a:spcBef>
                <a:spcPts val="0"/>
              </a:spcBef>
              <a:spcAft>
                <a:spcPts val="0"/>
              </a:spcAft>
              <a:buSzPts val="1400"/>
              <a:buNone/>
              <a:defRPr sz="1789"/>
            </a:lvl4pPr>
            <a:lvl5pPr marL="1386230" lvl="4" indent="-138623" algn="l">
              <a:spcBef>
                <a:spcPts val="0"/>
              </a:spcBef>
              <a:spcAft>
                <a:spcPts val="0"/>
              </a:spcAft>
              <a:buSzPts val="1400"/>
              <a:buNone/>
              <a:defRPr sz="1789"/>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pPr marL="277246" marR="0" lvl="0" indent="-138623" algn="l" defTabSz="554492" rtl="0" eaLnBrk="1" fontAlgn="auto" latinLnBrk="0" hangingPunct="1">
              <a:lnSpc>
                <a:spcPct val="100000"/>
              </a:lnSpc>
              <a:spcBef>
                <a:spcPts val="0"/>
              </a:spcBef>
              <a:spcAft>
                <a:spcPts val="0"/>
              </a:spcAft>
              <a:buClr>
                <a:srgbClr val="000000"/>
              </a:buClr>
              <a:buSzPts val="1400"/>
              <a:buFont typeface="Arial"/>
              <a:buNone/>
              <a:tabLst/>
              <a:defRPr/>
            </a:pPr>
            <a:r>
              <a:rPr lang="en-GB" sz="1789" b="1">
                <a:solidFill>
                  <a:srgbClr val="FFFFFF"/>
                </a:solidFill>
                <a:latin typeface="Arial" panose="020B0604020202020204" pitchFamily="34" charset="0"/>
                <a:cs typeface="Arial" panose="020B0604020202020204" pitchFamily="34" charset="0"/>
              </a:rPr>
              <a:t>t. </a:t>
            </a:r>
            <a:r>
              <a:rPr lang="en-GB" sz="1789">
                <a:solidFill>
                  <a:srgbClr val="FFFFFF"/>
                </a:solidFill>
                <a:latin typeface="Arial" panose="020B0604020202020204" pitchFamily="34" charset="0"/>
                <a:cs typeface="Arial" panose="020B0604020202020204" pitchFamily="34" charset="0"/>
              </a:rPr>
              <a:t>XXXX</a:t>
            </a:r>
            <a:r>
              <a:rPr lang="en-GB" sz="1789" spc="-73">
                <a:solidFill>
                  <a:srgbClr val="FFFFFF"/>
                </a:solidFill>
                <a:latin typeface="Arial" panose="020B0604020202020204" pitchFamily="34" charset="0"/>
                <a:cs typeface="Arial" panose="020B0604020202020204" pitchFamily="34" charset="0"/>
              </a:rPr>
              <a:t> </a:t>
            </a:r>
            <a:r>
              <a:rPr lang="en-GB" sz="1789">
                <a:solidFill>
                  <a:srgbClr val="FFFFFF"/>
                </a:solidFill>
                <a:latin typeface="Arial" panose="020B0604020202020204" pitchFamily="34" charset="0"/>
                <a:cs typeface="Arial" panose="020B0604020202020204" pitchFamily="34" charset="0"/>
              </a:rPr>
              <a:t>XXX</a:t>
            </a:r>
            <a:r>
              <a:rPr lang="en-GB" sz="1789" spc="-73">
                <a:solidFill>
                  <a:srgbClr val="FFFFFF"/>
                </a:solidFill>
                <a:latin typeface="Arial" panose="020B0604020202020204" pitchFamily="34" charset="0"/>
                <a:cs typeface="Arial" panose="020B0604020202020204" pitchFamily="34" charset="0"/>
              </a:rPr>
              <a:t> </a:t>
            </a:r>
            <a:r>
              <a:rPr lang="en-GB" sz="1789" spc="-15">
                <a:solidFill>
                  <a:srgbClr val="FFFFFF"/>
                </a:solidFill>
                <a:latin typeface="Arial" panose="020B0604020202020204" pitchFamily="34" charset="0"/>
                <a:cs typeface="Arial" panose="020B0604020202020204" pitchFamily="34" charset="0"/>
              </a:rPr>
              <a:t>XXX</a:t>
            </a:r>
            <a:endParaRPr lang="en-GB" sz="1789">
              <a:latin typeface="Arial" panose="020B0604020202020204" pitchFamily="34" charset="0"/>
              <a:cs typeface="Arial" panose="020B0604020202020204" pitchFamily="34" charset="0"/>
            </a:endParaRPr>
          </a:p>
          <a:p>
            <a:endParaRPr/>
          </a:p>
        </p:txBody>
      </p:sp>
      <p:sp>
        <p:nvSpPr>
          <p:cNvPr id="161" name="Thank you"/>
          <p:cNvSpPr txBox="1">
            <a:spLocks noGrp="1"/>
          </p:cNvSpPr>
          <p:nvPr>
            <p:ph type="body" idx="6" hasCustomPrompt="1"/>
          </p:nvPr>
        </p:nvSpPr>
        <p:spPr>
          <a:xfrm>
            <a:off x="386024" y="2149878"/>
            <a:ext cx="10463959" cy="1013025"/>
          </a:xfrm>
          <a:prstGeom prst="rect">
            <a:avLst/>
          </a:prstGeom>
          <a:noFill/>
          <a:ln>
            <a:noFill/>
          </a:ln>
        </p:spPr>
        <p:txBody>
          <a:bodyPr spcFirstLastPara="1" wrap="square" lIns="91425" tIns="45700" rIns="91425" bIns="45700" anchor="t" anchorCtr="0">
            <a:noAutofit/>
          </a:bodyPr>
          <a:lstStyle>
            <a:lvl1pPr marL="0" lvl="0" indent="-138623" algn="l">
              <a:spcBef>
                <a:spcPts val="0"/>
              </a:spcBef>
              <a:spcAft>
                <a:spcPts val="0"/>
              </a:spcAft>
              <a:buSzPts val="1400"/>
              <a:buNone/>
              <a:defRPr sz="7277" b="1" i="0">
                <a:latin typeface="Arial Black"/>
                <a:ea typeface="Arial Black"/>
                <a:cs typeface="Arial Black"/>
                <a:sym typeface="Arial Black"/>
              </a:defRPr>
            </a:lvl1pPr>
            <a:lvl2pPr marL="554492" lvl="1" indent="-138623" algn="l">
              <a:spcBef>
                <a:spcPts val="0"/>
              </a:spcBef>
              <a:spcAft>
                <a:spcPts val="0"/>
              </a:spcAft>
              <a:buSzPts val="1400"/>
              <a:buNone/>
              <a:defRPr sz="7489" b="1"/>
            </a:lvl2pPr>
            <a:lvl3pPr marL="831738" lvl="2" indent="-138623" algn="l">
              <a:spcBef>
                <a:spcPts val="0"/>
              </a:spcBef>
              <a:spcAft>
                <a:spcPts val="0"/>
              </a:spcAft>
              <a:buSzPts val="1400"/>
              <a:buNone/>
              <a:defRPr sz="7489" b="1"/>
            </a:lvl3pPr>
            <a:lvl4pPr marL="1108984" lvl="3" indent="-138623" algn="l">
              <a:spcBef>
                <a:spcPts val="0"/>
              </a:spcBef>
              <a:spcAft>
                <a:spcPts val="0"/>
              </a:spcAft>
              <a:buSzPts val="1400"/>
              <a:buNone/>
              <a:defRPr sz="7489" b="1"/>
            </a:lvl4pPr>
            <a:lvl5pPr marL="1386230" lvl="4" indent="-138623" algn="l">
              <a:spcBef>
                <a:spcPts val="0"/>
              </a:spcBef>
              <a:spcAft>
                <a:spcPts val="0"/>
              </a:spcAft>
              <a:buSzPts val="1400"/>
              <a:buNone/>
              <a:defRPr sz="7489" b="1"/>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Thank you</a:t>
            </a:r>
            <a:endParaRPr/>
          </a:p>
        </p:txBody>
      </p:sp>
      <p:sp>
        <p:nvSpPr>
          <p:cNvPr id="2" name="Text Placeholder 5">
            <a:extLst>
              <a:ext uri="{FF2B5EF4-FFF2-40B4-BE49-F238E27FC236}">
                <a16:creationId xmlns:a16="http://schemas.microsoft.com/office/drawing/2014/main" id="{C3E01B50-7DED-CC54-B58B-40CE0DE1BEBE}"/>
              </a:ext>
            </a:extLst>
          </p:cNvPr>
          <p:cNvSpPr/>
          <p:nvPr userDrawn="1"/>
        </p:nvSpPr>
        <p:spPr>
          <a:xfrm>
            <a:off x="436639" y="5535190"/>
            <a:ext cx="5898064" cy="785532"/>
          </a:xfrm>
          <a:prstGeom prst="rect">
            <a:avLst/>
          </a:prstGeom>
        </p:spPr>
        <p:txBody>
          <a:bodyPr vert="horz" lIns="0" tIns="27724" rIns="55449" bIns="27724" rtlCol="0">
            <a:normAutofit/>
          </a:bodyPr>
          <a:lstStyle>
            <a:lvl1pPr marL="0">
              <a:defRPr sz="1400" b="0" i="0">
                <a:solidFill>
                  <a:schemeClr val="bg1"/>
                </a:solidFill>
                <a:latin typeface="Arial" panose="020B0604020202020204" pitchFamily="34" charset="0"/>
                <a:ea typeface="+mn-ea"/>
                <a:cs typeface="Arial" panose="020B0604020202020204" pitchFamily="34" charset="0"/>
              </a:defRPr>
            </a:lvl1pPr>
            <a:lvl2pPr marL="457246">
              <a:defRPr sz="1400" b="0" i="0">
                <a:solidFill>
                  <a:schemeClr val="bg1"/>
                </a:solidFill>
                <a:latin typeface="Arial" panose="020B0604020202020204" pitchFamily="34" charset="0"/>
                <a:ea typeface="+mn-ea"/>
                <a:cs typeface="Arial" panose="020B0604020202020204" pitchFamily="34" charset="0"/>
              </a:defRPr>
            </a:lvl2pPr>
            <a:lvl3pPr marL="914491">
              <a:defRPr sz="1400" b="0" i="0">
                <a:solidFill>
                  <a:schemeClr val="bg1"/>
                </a:solidFill>
                <a:latin typeface="Arial" panose="020B0604020202020204" pitchFamily="34" charset="0"/>
                <a:ea typeface="+mn-ea"/>
                <a:cs typeface="Arial" panose="020B0604020202020204" pitchFamily="34" charset="0"/>
              </a:defRPr>
            </a:lvl3pPr>
            <a:lvl4pPr marL="1371737">
              <a:defRPr sz="1400" b="0" i="0">
                <a:solidFill>
                  <a:schemeClr val="bg1"/>
                </a:solidFill>
                <a:latin typeface="Arial" panose="020B0604020202020204" pitchFamily="34" charset="0"/>
                <a:ea typeface="+mn-ea"/>
                <a:cs typeface="Arial" panose="020B0604020202020204" pitchFamily="34" charset="0"/>
              </a:defRPr>
            </a:lvl4pPr>
            <a:lvl5pPr marL="1828983">
              <a:defRPr sz="1400" b="0" i="0">
                <a:solidFill>
                  <a:schemeClr val="bg1"/>
                </a:solidFill>
                <a:latin typeface="Arial" panose="020B0604020202020204" pitchFamily="34" charset="0"/>
                <a:ea typeface="+mn-ea"/>
                <a:cs typeface="Arial" panose="020B0604020202020204" pitchFamily="34" charset="0"/>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a:lstStyle>
          <a:p>
            <a:pPr marL="0" marR="0" lvl="0" indent="0" defTabSz="554492" eaLnBrk="1" fontAlgn="auto" latinLnBrk="0" hangingPunct="1">
              <a:lnSpc>
                <a:spcPct val="100000"/>
              </a:lnSpc>
              <a:spcBef>
                <a:spcPts val="0"/>
              </a:spcBef>
              <a:spcAft>
                <a:spcPts val="0"/>
              </a:spcAft>
              <a:buClrTx/>
              <a:buSzTx/>
              <a:buFontTx/>
              <a:buNone/>
              <a:tabLst/>
              <a:defRPr/>
            </a:pPr>
            <a:r>
              <a:rPr lang="en-GB" sz="849" u="none" strike="noStrike">
                <a:solidFill>
                  <a:schemeClr val="bg1"/>
                </a:solidFill>
                <a:effectLst/>
                <a:latin typeface="Arial" panose="020B0604020202020204" pitchFamily="34" charset="0"/>
                <a:cs typeface="Arial" panose="020B0604020202020204" pitchFamily="34" charset="0"/>
              </a:rPr>
              <a:t>The Royal London Mutual Insurance Society Limited is authorised by the Prudential Regulation Authority and regulated by the Financial Conduct Authority and the Prudential Regulation Authority. The firm is on the Financial Services Register, registration number 117672. It provides life assurance and pensions. Registered in England and Wales, company number 99064. Registered office: 80 Fenchurch Street, London, EC3M 4BY.</a:t>
            </a:r>
            <a:endParaRPr lang="en-GB" sz="849">
              <a:solidFill>
                <a:schemeClr val="bg1"/>
              </a:solidFill>
              <a:effectLst/>
              <a:latin typeface="Arial" panose="020B0604020202020204" pitchFamily="34" charset="0"/>
              <a:cs typeface="Arial" panose="020B0604020202020204" pitchFamily="34" charset="0"/>
            </a:endParaRPr>
          </a:p>
          <a:p>
            <a:pPr lvl="0"/>
            <a:endParaRPr lang="en-US" sz="849"/>
          </a:p>
        </p:txBody>
      </p:sp>
      <p:pic>
        <p:nvPicPr>
          <p:cNvPr id="3" name="Picture 2" descr="A white bird with a long beak&#10;&#10;AI-generated content may be incorrect.">
            <a:extLst>
              <a:ext uri="{FF2B5EF4-FFF2-40B4-BE49-F238E27FC236}">
                <a16:creationId xmlns:a16="http://schemas.microsoft.com/office/drawing/2014/main" id="{7E6AA319-46F3-E923-7357-FB0F3A4E2355}"/>
              </a:ext>
            </a:extLst>
          </p:cNvPr>
          <p:cNvPicPr>
            <a:picLocks noChangeAspect="1"/>
          </p:cNvPicPr>
          <p:nvPr userDrawn="1"/>
        </p:nvPicPr>
        <p:blipFill>
          <a:blip r:embed="rId2"/>
          <a:srcRect l="6528" t="10053" r="9861" b="12814"/>
          <a:stretch/>
        </p:blipFill>
        <p:spPr>
          <a:xfrm>
            <a:off x="332176" y="405701"/>
            <a:ext cx="1571952" cy="1261330"/>
          </a:xfrm>
          <a:prstGeom prst="rect">
            <a:avLst/>
          </a:prstGeom>
        </p:spPr>
      </p:pic>
      <p:sp>
        <p:nvSpPr>
          <p:cNvPr id="5" name="Footer Placeholder 4">
            <a:extLst>
              <a:ext uri="{FF2B5EF4-FFF2-40B4-BE49-F238E27FC236}">
                <a16:creationId xmlns:a16="http://schemas.microsoft.com/office/drawing/2014/main" id="{2E00E01D-0857-11EF-9991-CF703E619DEE}"/>
              </a:ext>
            </a:extLst>
          </p:cNvPr>
          <p:cNvSpPr>
            <a:spLocks noGrp="1"/>
          </p:cNvSpPr>
          <p:nvPr>
            <p:ph type="ftr" idx="11"/>
          </p:nvPr>
        </p:nvSpPr>
        <p:spPr/>
        <p:txBody>
          <a:bodyPr/>
          <a:lstStyle/>
          <a:p>
            <a:r>
              <a:rPr lang="en-GB"/>
              <a:t>Presentation title goes here</a:t>
            </a:r>
          </a:p>
        </p:txBody>
      </p:sp>
      <p:sp>
        <p:nvSpPr>
          <p:cNvPr id="6" name="Slide Number Placeholder 5">
            <a:extLst>
              <a:ext uri="{FF2B5EF4-FFF2-40B4-BE49-F238E27FC236}">
                <a16:creationId xmlns:a16="http://schemas.microsoft.com/office/drawing/2014/main" id="{333D6847-C533-C311-3785-C06BECA6680C}"/>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10" name="date">
            <a:extLst>
              <a:ext uri="{FF2B5EF4-FFF2-40B4-BE49-F238E27FC236}">
                <a16:creationId xmlns:a16="http://schemas.microsoft.com/office/drawing/2014/main" id="{05FBD334-8E35-D8F6-D0F2-2E8E404AF5F7}"/>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4208845983"/>
      </p:ext>
    </p:extLst>
  </p:cSld>
  <p:clrMapOvr>
    <a:masterClrMapping/>
  </p:clrMapOvr>
  <p:extLst>
    <p:ext uri="{DCECCB84-F9BA-43D5-87BE-67443E8EF086}">
      <p15:sldGuideLst xmlns:p15="http://schemas.microsoft.com/office/powerpoint/2012/main">
        <p15:guide id="1" orient="horz" pos="3562">
          <p15:clr>
            <a:srgbClr val="FBAE40"/>
          </p15:clr>
        </p15:guide>
        <p15:guide id="2" pos="631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03892-908A-E6E0-0206-955A745A97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BAE6408-B2A6-78E8-C42A-1E2DD29B5B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A34833C-35B8-4A48-E312-55C3987F76CB}"/>
              </a:ext>
            </a:extLst>
          </p:cNvPr>
          <p:cNvSpPr>
            <a:spLocks noGrp="1"/>
          </p:cNvSpPr>
          <p:nvPr>
            <p:ph type="dt" sz="half" idx="10"/>
          </p:nvPr>
        </p:nvSpPr>
        <p:spPr/>
        <p:txBody>
          <a:bodyPr/>
          <a:lstStyle/>
          <a:p>
            <a:fld id="{ABD3F048-11BE-422A-A6DE-0D2471E24A0B}" type="datetimeFigureOut">
              <a:rPr lang="en-GB" smtClean="0"/>
              <a:t>13/11/2025</a:t>
            </a:fld>
            <a:endParaRPr lang="en-GB"/>
          </a:p>
        </p:txBody>
      </p:sp>
      <p:sp>
        <p:nvSpPr>
          <p:cNvPr id="5" name="Footer Placeholder 4">
            <a:extLst>
              <a:ext uri="{FF2B5EF4-FFF2-40B4-BE49-F238E27FC236}">
                <a16:creationId xmlns:a16="http://schemas.microsoft.com/office/drawing/2014/main" id="{FEF72B14-C614-1F7C-4A31-1A64A841C0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FE82ED-199A-57A9-1C85-C8298D72E877}"/>
              </a:ext>
            </a:extLst>
          </p:cNvPr>
          <p:cNvSpPr>
            <a:spLocks noGrp="1"/>
          </p:cNvSpPr>
          <p:nvPr>
            <p:ph type="sldNum" sz="quarter" idx="12"/>
          </p:nvPr>
        </p:nvSpPr>
        <p:spPr/>
        <p:txBody>
          <a:bodyPr/>
          <a:lstStyle/>
          <a:p>
            <a:fld id="{86A051C2-2C64-4385-8400-713166FF69F5}" type="slidenum">
              <a:rPr lang="en-GB" smtClean="0"/>
              <a:t>‹#›</a:t>
            </a:fld>
            <a:endParaRPr lang="en-GB"/>
          </a:p>
        </p:txBody>
      </p:sp>
    </p:spTree>
    <p:extLst>
      <p:ext uri="{BB962C8B-B14F-4D97-AF65-F5344CB8AC3E}">
        <p14:creationId xmlns:p14="http://schemas.microsoft.com/office/powerpoint/2010/main" val="40393620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6C90E-351F-16E8-C1D8-7E37F9141371}"/>
              </a:ext>
            </a:extLst>
          </p:cNvPr>
          <p:cNvPicPr>
            <a:picLocks noChangeAspect="1"/>
          </p:cNvPicPr>
          <p:nvPr userDrawn="1"/>
        </p:nvPicPr>
        <p:blipFill>
          <a:blip r:embed="rId2"/>
          <a:srcRect/>
          <a:stretch/>
        </p:blipFill>
        <p:spPr>
          <a:xfrm>
            <a:off x="360" y="202"/>
            <a:ext cx="12191281" cy="6853847"/>
          </a:xfrm>
          <a:prstGeom prst="rect">
            <a:avLst/>
          </a:prstGeom>
        </p:spPr>
      </p:pic>
    </p:spTree>
    <p:extLst>
      <p:ext uri="{BB962C8B-B14F-4D97-AF65-F5344CB8AC3E}">
        <p14:creationId xmlns:p14="http://schemas.microsoft.com/office/powerpoint/2010/main" val="9272727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Divider/Promo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4E0A4-BBD7-690E-DF12-1DE4BCC35279}"/>
              </a:ext>
            </a:extLst>
          </p:cNvPr>
          <p:cNvPicPr>
            <a:picLocks noChangeAspect="1"/>
          </p:cNvPicPr>
          <p:nvPr userDrawn="1"/>
        </p:nvPicPr>
        <p:blipFill>
          <a:blip r:embed="rId2"/>
          <a:srcRect/>
          <a:stretch/>
        </p:blipFill>
        <p:spPr>
          <a:xfrm>
            <a:off x="358" y="2075"/>
            <a:ext cx="12194620" cy="6855724"/>
          </a:xfrm>
          <a:prstGeom prst="rect">
            <a:avLst/>
          </a:prstGeom>
        </p:spPr>
      </p:pic>
      <p:sp>
        <p:nvSpPr>
          <p:cNvPr id="2" name="Title 1"/>
          <p:cNvSpPr>
            <a:spLocks noGrp="1"/>
          </p:cNvSpPr>
          <p:nvPr>
            <p:ph type="title"/>
          </p:nvPr>
        </p:nvSpPr>
        <p:spPr>
          <a:xfrm>
            <a:off x="512839" y="797008"/>
            <a:ext cx="11004855" cy="1443869"/>
          </a:xfrm>
        </p:spPr>
        <p:txBody>
          <a:bodyPr anchor="t">
            <a:normAutofit/>
          </a:bodyPr>
          <a:lstStyle>
            <a:lvl1pPr>
              <a:lnSpc>
                <a:spcPts val="4000"/>
              </a:lnSpc>
              <a:defRPr sz="4800" b="1">
                <a:solidFill>
                  <a:srgbClr val="FFFFFF"/>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512839" y="2240878"/>
            <a:ext cx="11004855" cy="837463"/>
          </a:xfrm>
        </p:spPr>
        <p:txBody>
          <a:bodyPr>
            <a:normAutofit/>
          </a:bodyPr>
          <a:lstStyle>
            <a:lvl1pPr marL="0" indent="0">
              <a:lnSpc>
                <a:spcPts val="2133"/>
              </a:lnSpc>
              <a:buNone/>
              <a:defRPr sz="2667">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365542818"/>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Divider/Promo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4E0A4-BBD7-690E-DF12-1DE4BCC35279}"/>
              </a:ext>
            </a:extLst>
          </p:cNvPr>
          <p:cNvPicPr>
            <a:picLocks noChangeAspect="1"/>
          </p:cNvPicPr>
          <p:nvPr userDrawn="1"/>
        </p:nvPicPr>
        <p:blipFill>
          <a:blip r:embed="rId2"/>
          <a:srcRect/>
          <a:stretch/>
        </p:blipFill>
        <p:spPr>
          <a:xfrm>
            <a:off x="357" y="2075"/>
            <a:ext cx="12194619" cy="6855723"/>
          </a:xfrm>
          <a:prstGeom prst="rect">
            <a:avLst/>
          </a:prstGeom>
        </p:spPr>
      </p:pic>
      <p:sp>
        <p:nvSpPr>
          <p:cNvPr id="2" name="Title 1"/>
          <p:cNvSpPr>
            <a:spLocks noGrp="1"/>
          </p:cNvSpPr>
          <p:nvPr>
            <p:ph type="title"/>
          </p:nvPr>
        </p:nvSpPr>
        <p:spPr>
          <a:xfrm>
            <a:off x="512840" y="797007"/>
            <a:ext cx="6802361" cy="2276851"/>
          </a:xfrm>
        </p:spPr>
        <p:txBody>
          <a:bodyPr anchor="b">
            <a:normAutofit/>
          </a:bodyPr>
          <a:lstStyle>
            <a:lvl1pPr>
              <a:lnSpc>
                <a:spcPts val="4000"/>
              </a:lnSpc>
              <a:defRPr sz="4800" b="1">
                <a:solidFill>
                  <a:srgbClr val="FFFFFF"/>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512840" y="3426892"/>
            <a:ext cx="5583161" cy="837463"/>
          </a:xfrm>
        </p:spPr>
        <p:txBody>
          <a:bodyPr>
            <a:normAutofit/>
          </a:bodyPr>
          <a:lstStyle>
            <a:lvl1pPr marL="0" indent="0">
              <a:lnSpc>
                <a:spcPts val="2133"/>
              </a:lnSpc>
              <a:buNone/>
              <a:defRPr sz="2667">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06489448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Promo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6C90E-351F-16E8-C1D8-7E37F9141371}"/>
              </a:ext>
            </a:extLst>
          </p:cNvPr>
          <p:cNvPicPr>
            <a:picLocks noChangeAspect="1"/>
          </p:cNvPicPr>
          <p:nvPr userDrawn="1"/>
        </p:nvPicPr>
        <p:blipFill>
          <a:blip r:embed="rId2"/>
          <a:srcRect/>
          <a:stretch/>
        </p:blipFill>
        <p:spPr>
          <a:xfrm>
            <a:off x="360" y="202"/>
            <a:ext cx="12191281" cy="6853847"/>
          </a:xfrm>
          <a:prstGeom prst="rect">
            <a:avLst/>
          </a:prstGeom>
        </p:spPr>
      </p:pic>
      <p:sp>
        <p:nvSpPr>
          <p:cNvPr id="2" name="Title 1"/>
          <p:cNvSpPr>
            <a:spLocks noGrp="1"/>
          </p:cNvSpPr>
          <p:nvPr>
            <p:ph type="ctrTitle"/>
          </p:nvPr>
        </p:nvSpPr>
        <p:spPr>
          <a:xfrm>
            <a:off x="312811" y="3652987"/>
            <a:ext cx="11566379" cy="843392"/>
          </a:xfrm>
        </p:spPr>
        <p:txBody>
          <a:bodyPr anchor="t">
            <a:normAutofit/>
          </a:bodyPr>
          <a:lstStyle>
            <a:lvl1pPr algn="ctr">
              <a:lnSpc>
                <a:spcPts val="4133"/>
              </a:lnSpc>
              <a:defRPr sz="2667" b="1">
                <a:solidFill>
                  <a:srgbClr val="FFFFFF"/>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312811" y="2395167"/>
            <a:ext cx="11566379" cy="758408"/>
          </a:xfrm>
        </p:spPr>
        <p:txBody>
          <a:bodyPr anchor="b">
            <a:normAutofit/>
          </a:bodyPr>
          <a:lstStyle>
            <a:lvl1pPr marL="0" indent="0" algn="ctr">
              <a:lnSpc>
                <a:spcPts val="3333"/>
              </a:lnSpc>
              <a:buNone/>
              <a:defRPr sz="3200">
                <a:solidFill>
                  <a:srgbClr val="FFFFFF"/>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3679548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133"/>
              </a:lnSpc>
              <a:defRPr b="1"/>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13924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4026A-0694-A568-436F-0EB2D03CF9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8D9B25-05F7-6ECA-DACF-D5762357C1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ADD7B1-AB40-BDB8-B429-300CE066CDAB}"/>
              </a:ext>
            </a:extLst>
          </p:cNvPr>
          <p:cNvSpPr>
            <a:spLocks noGrp="1"/>
          </p:cNvSpPr>
          <p:nvPr>
            <p:ph type="dt" sz="half" idx="10"/>
          </p:nvPr>
        </p:nvSpPr>
        <p:spPr/>
        <p:txBody>
          <a:bodyPr/>
          <a:lstStyle/>
          <a:p>
            <a:fld id="{ABD3F048-11BE-422A-A6DE-0D2471E24A0B}" type="datetimeFigureOut">
              <a:rPr lang="en-GB" smtClean="0"/>
              <a:t>13/11/2025</a:t>
            </a:fld>
            <a:endParaRPr lang="en-GB"/>
          </a:p>
        </p:txBody>
      </p:sp>
      <p:sp>
        <p:nvSpPr>
          <p:cNvPr id="5" name="Footer Placeholder 4">
            <a:extLst>
              <a:ext uri="{FF2B5EF4-FFF2-40B4-BE49-F238E27FC236}">
                <a16:creationId xmlns:a16="http://schemas.microsoft.com/office/drawing/2014/main" id="{601A4683-3873-D1F7-D13F-F14ED75B74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2327EB-A71C-4532-5476-059CD504233F}"/>
              </a:ext>
            </a:extLst>
          </p:cNvPr>
          <p:cNvSpPr>
            <a:spLocks noGrp="1"/>
          </p:cNvSpPr>
          <p:nvPr>
            <p:ph type="sldNum" sz="quarter" idx="12"/>
          </p:nvPr>
        </p:nvSpPr>
        <p:spPr/>
        <p:txBody>
          <a:bodyPr/>
          <a:lstStyle/>
          <a:p>
            <a:fld id="{86A051C2-2C64-4385-8400-713166FF69F5}" type="slidenum">
              <a:rPr lang="en-GB" smtClean="0"/>
              <a:t>‹#›</a:t>
            </a:fld>
            <a:endParaRPr lang="en-GB"/>
          </a:p>
        </p:txBody>
      </p:sp>
    </p:spTree>
    <p:extLst>
      <p:ext uri="{BB962C8B-B14F-4D97-AF65-F5344CB8AC3E}">
        <p14:creationId xmlns:p14="http://schemas.microsoft.com/office/powerpoint/2010/main" val="2183765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60A8-06F8-85E7-B091-FF2D1C4461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82852BC-C943-95FD-822F-462B422677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003276-BEE7-AF79-0224-C094391B1D0C}"/>
              </a:ext>
            </a:extLst>
          </p:cNvPr>
          <p:cNvSpPr>
            <a:spLocks noGrp="1"/>
          </p:cNvSpPr>
          <p:nvPr>
            <p:ph type="dt" sz="half" idx="10"/>
          </p:nvPr>
        </p:nvSpPr>
        <p:spPr/>
        <p:txBody>
          <a:bodyPr/>
          <a:lstStyle/>
          <a:p>
            <a:fld id="{ABD3F048-11BE-422A-A6DE-0D2471E24A0B}" type="datetimeFigureOut">
              <a:rPr lang="en-GB" smtClean="0"/>
              <a:t>13/11/2025</a:t>
            </a:fld>
            <a:endParaRPr lang="en-GB"/>
          </a:p>
        </p:txBody>
      </p:sp>
      <p:sp>
        <p:nvSpPr>
          <p:cNvPr id="5" name="Footer Placeholder 4">
            <a:extLst>
              <a:ext uri="{FF2B5EF4-FFF2-40B4-BE49-F238E27FC236}">
                <a16:creationId xmlns:a16="http://schemas.microsoft.com/office/drawing/2014/main" id="{75EA07B8-DB14-E933-B978-BEF06DA20E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BD542C-3BF9-EB81-B113-F7396F17A590}"/>
              </a:ext>
            </a:extLst>
          </p:cNvPr>
          <p:cNvSpPr>
            <a:spLocks noGrp="1"/>
          </p:cNvSpPr>
          <p:nvPr>
            <p:ph type="sldNum" sz="quarter" idx="12"/>
          </p:nvPr>
        </p:nvSpPr>
        <p:spPr/>
        <p:txBody>
          <a:bodyPr/>
          <a:lstStyle/>
          <a:p>
            <a:fld id="{86A051C2-2C64-4385-8400-713166FF69F5}" type="slidenum">
              <a:rPr lang="en-GB" smtClean="0"/>
              <a:t>‹#›</a:t>
            </a:fld>
            <a:endParaRPr lang="en-GB"/>
          </a:p>
        </p:txBody>
      </p:sp>
    </p:spTree>
    <p:extLst>
      <p:ext uri="{BB962C8B-B14F-4D97-AF65-F5344CB8AC3E}">
        <p14:creationId xmlns:p14="http://schemas.microsoft.com/office/powerpoint/2010/main" val="3419800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056C6-7B34-F567-306C-B2D03E99DF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4AF760-5F1D-BEFD-AE39-A84F56D71E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13FAF02-8849-9AB2-B3A1-31F31C2112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A648E1F-BC1A-697F-B737-1699D33DDFB1}"/>
              </a:ext>
            </a:extLst>
          </p:cNvPr>
          <p:cNvSpPr>
            <a:spLocks noGrp="1"/>
          </p:cNvSpPr>
          <p:nvPr>
            <p:ph type="dt" sz="half" idx="10"/>
          </p:nvPr>
        </p:nvSpPr>
        <p:spPr/>
        <p:txBody>
          <a:bodyPr/>
          <a:lstStyle/>
          <a:p>
            <a:fld id="{ABD3F048-11BE-422A-A6DE-0D2471E24A0B}" type="datetimeFigureOut">
              <a:rPr lang="en-GB" smtClean="0"/>
              <a:t>13/11/2025</a:t>
            </a:fld>
            <a:endParaRPr lang="en-GB"/>
          </a:p>
        </p:txBody>
      </p:sp>
      <p:sp>
        <p:nvSpPr>
          <p:cNvPr id="6" name="Footer Placeholder 5">
            <a:extLst>
              <a:ext uri="{FF2B5EF4-FFF2-40B4-BE49-F238E27FC236}">
                <a16:creationId xmlns:a16="http://schemas.microsoft.com/office/drawing/2014/main" id="{A9AB85D8-C2E1-FAF2-1F74-958FE200A7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55E51F-796F-8E7C-1E01-D1D308645123}"/>
              </a:ext>
            </a:extLst>
          </p:cNvPr>
          <p:cNvSpPr>
            <a:spLocks noGrp="1"/>
          </p:cNvSpPr>
          <p:nvPr>
            <p:ph type="sldNum" sz="quarter" idx="12"/>
          </p:nvPr>
        </p:nvSpPr>
        <p:spPr/>
        <p:txBody>
          <a:bodyPr/>
          <a:lstStyle/>
          <a:p>
            <a:fld id="{86A051C2-2C64-4385-8400-713166FF69F5}" type="slidenum">
              <a:rPr lang="en-GB" smtClean="0"/>
              <a:t>‹#›</a:t>
            </a:fld>
            <a:endParaRPr lang="en-GB"/>
          </a:p>
        </p:txBody>
      </p:sp>
    </p:spTree>
    <p:extLst>
      <p:ext uri="{BB962C8B-B14F-4D97-AF65-F5344CB8AC3E}">
        <p14:creationId xmlns:p14="http://schemas.microsoft.com/office/powerpoint/2010/main" val="2916233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98FE8-B609-22B6-64B3-A7A38BCEE96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86D1AF-096E-1CD6-9138-BE28D6266A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5C0E97-728F-ED64-253A-0216A26F66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4560CF-48A3-ACE8-F82A-54FF42D5C5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B595FF-0D4E-1439-8583-A52678FB5F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F201C85-6BCB-AABB-EA48-9DC51EA15654}"/>
              </a:ext>
            </a:extLst>
          </p:cNvPr>
          <p:cNvSpPr>
            <a:spLocks noGrp="1"/>
          </p:cNvSpPr>
          <p:nvPr>
            <p:ph type="dt" sz="half" idx="10"/>
          </p:nvPr>
        </p:nvSpPr>
        <p:spPr/>
        <p:txBody>
          <a:bodyPr/>
          <a:lstStyle/>
          <a:p>
            <a:fld id="{ABD3F048-11BE-422A-A6DE-0D2471E24A0B}" type="datetimeFigureOut">
              <a:rPr lang="en-GB" smtClean="0"/>
              <a:t>13/11/2025</a:t>
            </a:fld>
            <a:endParaRPr lang="en-GB"/>
          </a:p>
        </p:txBody>
      </p:sp>
      <p:sp>
        <p:nvSpPr>
          <p:cNvPr id="8" name="Footer Placeholder 7">
            <a:extLst>
              <a:ext uri="{FF2B5EF4-FFF2-40B4-BE49-F238E27FC236}">
                <a16:creationId xmlns:a16="http://schemas.microsoft.com/office/drawing/2014/main" id="{23D64083-2DF6-3659-7A2E-4994F2EECA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267A21B-29F2-9195-412C-7E10003573BD}"/>
              </a:ext>
            </a:extLst>
          </p:cNvPr>
          <p:cNvSpPr>
            <a:spLocks noGrp="1"/>
          </p:cNvSpPr>
          <p:nvPr>
            <p:ph type="sldNum" sz="quarter" idx="12"/>
          </p:nvPr>
        </p:nvSpPr>
        <p:spPr/>
        <p:txBody>
          <a:bodyPr/>
          <a:lstStyle/>
          <a:p>
            <a:fld id="{86A051C2-2C64-4385-8400-713166FF69F5}" type="slidenum">
              <a:rPr lang="en-GB" smtClean="0"/>
              <a:t>‹#›</a:t>
            </a:fld>
            <a:endParaRPr lang="en-GB"/>
          </a:p>
        </p:txBody>
      </p:sp>
    </p:spTree>
    <p:extLst>
      <p:ext uri="{BB962C8B-B14F-4D97-AF65-F5344CB8AC3E}">
        <p14:creationId xmlns:p14="http://schemas.microsoft.com/office/powerpoint/2010/main" val="581220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AB2FA-EDD2-5890-916B-3580EC49C7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425B2E-35DC-FE07-1F48-7C8983E732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F2E8B0-5926-EBB0-3340-26207ED9946A}"/>
              </a:ext>
            </a:extLst>
          </p:cNvPr>
          <p:cNvSpPr>
            <a:spLocks noGrp="1"/>
          </p:cNvSpPr>
          <p:nvPr>
            <p:ph type="dt" sz="half" idx="10"/>
          </p:nvPr>
        </p:nvSpPr>
        <p:spPr/>
        <p:txBody>
          <a:bodyPr/>
          <a:lstStyle/>
          <a:p>
            <a:fld id="{576CE90A-6279-4515-ADE6-14A9C63688BA}" type="datetimeFigureOut">
              <a:rPr lang="en-GB" smtClean="0"/>
              <a:t>13/11/2025</a:t>
            </a:fld>
            <a:endParaRPr lang="en-GB"/>
          </a:p>
        </p:txBody>
      </p:sp>
      <p:sp>
        <p:nvSpPr>
          <p:cNvPr id="5" name="Footer Placeholder 4">
            <a:extLst>
              <a:ext uri="{FF2B5EF4-FFF2-40B4-BE49-F238E27FC236}">
                <a16:creationId xmlns:a16="http://schemas.microsoft.com/office/drawing/2014/main" id="{817C3E6E-D558-6642-4A99-D6983C97B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957F6F-694C-C61D-84BB-11E89F07787F}"/>
              </a:ext>
            </a:extLst>
          </p:cNvPr>
          <p:cNvSpPr>
            <a:spLocks noGrp="1"/>
          </p:cNvSpPr>
          <p:nvPr>
            <p:ph type="sldNum" sz="quarter" idx="12"/>
          </p:nvPr>
        </p:nvSpPr>
        <p:spPr/>
        <p:txBody>
          <a:bodyPr/>
          <a:lstStyle/>
          <a:p>
            <a:fld id="{17DAED74-850E-4BB6-A4D4-FACE95100F0D}" type="slidenum">
              <a:rPr lang="en-GB" smtClean="0"/>
              <a:t>‹#›</a:t>
            </a:fld>
            <a:endParaRPr lang="en-GB"/>
          </a:p>
        </p:txBody>
      </p:sp>
    </p:spTree>
    <p:extLst>
      <p:ext uri="{BB962C8B-B14F-4D97-AF65-F5344CB8AC3E}">
        <p14:creationId xmlns:p14="http://schemas.microsoft.com/office/powerpoint/2010/main" val="1169355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FC1B9-3329-CEB8-DF77-EF473368729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0F97EF-E749-D379-35AF-351B1CFA066E}"/>
              </a:ext>
            </a:extLst>
          </p:cNvPr>
          <p:cNvSpPr>
            <a:spLocks noGrp="1"/>
          </p:cNvSpPr>
          <p:nvPr>
            <p:ph type="dt" sz="half" idx="10"/>
          </p:nvPr>
        </p:nvSpPr>
        <p:spPr/>
        <p:txBody>
          <a:bodyPr/>
          <a:lstStyle/>
          <a:p>
            <a:fld id="{ABD3F048-11BE-422A-A6DE-0D2471E24A0B}" type="datetimeFigureOut">
              <a:rPr lang="en-GB" smtClean="0"/>
              <a:t>13/11/2025</a:t>
            </a:fld>
            <a:endParaRPr lang="en-GB"/>
          </a:p>
        </p:txBody>
      </p:sp>
      <p:sp>
        <p:nvSpPr>
          <p:cNvPr id="4" name="Footer Placeholder 3">
            <a:extLst>
              <a:ext uri="{FF2B5EF4-FFF2-40B4-BE49-F238E27FC236}">
                <a16:creationId xmlns:a16="http://schemas.microsoft.com/office/drawing/2014/main" id="{355EFABE-246D-F82D-DBA4-2B9AC1A2233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C311865-FE55-19AB-9387-DDD7CDE36DD8}"/>
              </a:ext>
            </a:extLst>
          </p:cNvPr>
          <p:cNvSpPr>
            <a:spLocks noGrp="1"/>
          </p:cNvSpPr>
          <p:nvPr>
            <p:ph type="sldNum" sz="quarter" idx="12"/>
          </p:nvPr>
        </p:nvSpPr>
        <p:spPr/>
        <p:txBody>
          <a:bodyPr/>
          <a:lstStyle/>
          <a:p>
            <a:fld id="{86A051C2-2C64-4385-8400-713166FF69F5}" type="slidenum">
              <a:rPr lang="en-GB" smtClean="0"/>
              <a:t>‹#›</a:t>
            </a:fld>
            <a:endParaRPr lang="en-GB"/>
          </a:p>
        </p:txBody>
      </p:sp>
    </p:spTree>
    <p:extLst>
      <p:ext uri="{BB962C8B-B14F-4D97-AF65-F5344CB8AC3E}">
        <p14:creationId xmlns:p14="http://schemas.microsoft.com/office/powerpoint/2010/main" val="1675739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1BFC28-B196-C2CB-491C-1F24DC9301F7}"/>
              </a:ext>
            </a:extLst>
          </p:cNvPr>
          <p:cNvSpPr>
            <a:spLocks noGrp="1"/>
          </p:cNvSpPr>
          <p:nvPr>
            <p:ph type="dt" sz="half" idx="10"/>
          </p:nvPr>
        </p:nvSpPr>
        <p:spPr/>
        <p:txBody>
          <a:bodyPr/>
          <a:lstStyle/>
          <a:p>
            <a:fld id="{ABD3F048-11BE-422A-A6DE-0D2471E24A0B}" type="datetimeFigureOut">
              <a:rPr lang="en-GB" smtClean="0"/>
              <a:t>13/11/2025</a:t>
            </a:fld>
            <a:endParaRPr lang="en-GB"/>
          </a:p>
        </p:txBody>
      </p:sp>
      <p:sp>
        <p:nvSpPr>
          <p:cNvPr id="3" name="Footer Placeholder 2">
            <a:extLst>
              <a:ext uri="{FF2B5EF4-FFF2-40B4-BE49-F238E27FC236}">
                <a16:creationId xmlns:a16="http://schemas.microsoft.com/office/drawing/2014/main" id="{980C0248-FB26-9A45-7C4A-CD5349E7D6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1B4D5D-2B99-74EA-CA5A-84200E398928}"/>
              </a:ext>
            </a:extLst>
          </p:cNvPr>
          <p:cNvSpPr>
            <a:spLocks noGrp="1"/>
          </p:cNvSpPr>
          <p:nvPr>
            <p:ph type="sldNum" sz="quarter" idx="12"/>
          </p:nvPr>
        </p:nvSpPr>
        <p:spPr/>
        <p:txBody>
          <a:bodyPr/>
          <a:lstStyle/>
          <a:p>
            <a:fld id="{86A051C2-2C64-4385-8400-713166FF69F5}" type="slidenum">
              <a:rPr lang="en-GB" smtClean="0"/>
              <a:t>‹#›</a:t>
            </a:fld>
            <a:endParaRPr lang="en-GB"/>
          </a:p>
        </p:txBody>
      </p:sp>
    </p:spTree>
    <p:extLst>
      <p:ext uri="{BB962C8B-B14F-4D97-AF65-F5344CB8AC3E}">
        <p14:creationId xmlns:p14="http://schemas.microsoft.com/office/powerpoint/2010/main" val="1003669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74E88-0782-CFAA-246D-0A815CF86C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22D548-D9DE-2BE3-1698-3FEAF1FC2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361650F-DDED-D1BD-3710-81158BBE4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28F1D1-B019-0909-D206-62B9E0B01632}"/>
              </a:ext>
            </a:extLst>
          </p:cNvPr>
          <p:cNvSpPr>
            <a:spLocks noGrp="1"/>
          </p:cNvSpPr>
          <p:nvPr>
            <p:ph type="dt" sz="half" idx="10"/>
          </p:nvPr>
        </p:nvSpPr>
        <p:spPr/>
        <p:txBody>
          <a:bodyPr/>
          <a:lstStyle/>
          <a:p>
            <a:fld id="{ABD3F048-11BE-422A-A6DE-0D2471E24A0B}" type="datetimeFigureOut">
              <a:rPr lang="en-GB" smtClean="0"/>
              <a:t>13/11/2025</a:t>
            </a:fld>
            <a:endParaRPr lang="en-GB"/>
          </a:p>
        </p:txBody>
      </p:sp>
      <p:sp>
        <p:nvSpPr>
          <p:cNvPr id="6" name="Footer Placeholder 5">
            <a:extLst>
              <a:ext uri="{FF2B5EF4-FFF2-40B4-BE49-F238E27FC236}">
                <a16:creationId xmlns:a16="http://schemas.microsoft.com/office/drawing/2014/main" id="{6840E713-744F-392B-BB86-E57A364350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F93A82-FFEA-2E9F-D588-03AB786D01A4}"/>
              </a:ext>
            </a:extLst>
          </p:cNvPr>
          <p:cNvSpPr>
            <a:spLocks noGrp="1"/>
          </p:cNvSpPr>
          <p:nvPr>
            <p:ph type="sldNum" sz="quarter" idx="12"/>
          </p:nvPr>
        </p:nvSpPr>
        <p:spPr/>
        <p:txBody>
          <a:bodyPr/>
          <a:lstStyle/>
          <a:p>
            <a:fld id="{86A051C2-2C64-4385-8400-713166FF69F5}" type="slidenum">
              <a:rPr lang="en-GB" smtClean="0"/>
              <a:t>‹#›</a:t>
            </a:fld>
            <a:endParaRPr lang="en-GB"/>
          </a:p>
        </p:txBody>
      </p:sp>
    </p:spTree>
    <p:extLst>
      <p:ext uri="{BB962C8B-B14F-4D97-AF65-F5344CB8AC3E}">
        <p14:creationId xmlns:p14="http://schemas.microsoft.com/office/powerpoint/2010/main" val="2421206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7BF8-7123-14B4-8572-2E78F0B9D1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1810070-20EC-EE0B-7F1B-7F399D1E0E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AAA8E83-1954-3CD5-B6F8-9F0B6E2700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A0ED02-EE82-4999-8343-15BFEC457E24}"/>
              </a:ext>
            </a:extLst>
          </p:cNvPr>
          <p:cNvSpPr>
            <a:spLocks noGrp="1"/>
          </p:cNvSpPr>
          <p:nvPr>
            <p:ph type="dt" sz="half" idx="10"/>
          </p:nvPr>
        </p:nvSpPr>
        <p:spPr/>
        <p:txBody>
          <a:bodyPr/>
          <a:lstStyle/>
          <a:p>
            <a:fld id="{ABD3F048-11BE-422A-A6DE-0D2471E24A0B}" type="datetimeFigureOut">
              <a:rPr lang="en-GB" smtClean="0"/>
              <a:t>13/11/2025</a:t>
            </a:fld>
            <a:endParaRPr lang="en-GB"/>
          </a:p>
        </p:txBody>
      </p:sp>
      <p:sp>
        <p:nvSpPr>
          <p:cNvPr id="6" name="Footer Placeholder 5">
            <a:extLst>
              <a:ext uri="{FF2B5EF4-FFF2-40B4-BE49-F238E27FC236}">
                <a16:creationId xmlns:a16="http://schemas.microsoft.com/office/drawing/2014/main" id="{AEDED803-2038-B66A-E038-3DE16E84CD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60525F-96A7-DFFE-BDA4-C8277A001E78}"/>
              </a:ext>
            </a:extLst>
          </p:cNvPr>
          <p:cNvSpPr>
            <a:spLocks noGrp="1"/>
          </p:cNvSpPr>
          <p:nvPr>
            <p:ph type="sldNum" sz="quarter" idx="12"/>
          </p:nvPr>
        </p:nvSpPr>
        <p:spPr/>
        <p:txBody>
          <a:bodyPr/>
          <a:lstStyle/>
          <a:p>
            <a:fld id="{86A051C2-2C64-4385-8400-713166FF69F5}" type="slidenum">
              <a:rPr lang="en-GB" smtClean="0"/>
              <a:t>‹#›</a:t>
            </a:fld>
            <a:endParaRPr lang="en-GB"/>
          </a:p>
        </p:txBody>
      </p:sp>
    </p:spTree>
    <p:extLst>
      <p:ext uri="{BB962C8B-B14F-4D97-AF65-F5344CB8AC3E}">
        <p14:creationId xmlns:p14="http://schemas.microsoft.com/office/powerpoint/2010/main" val="3738078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52EC-47FB-9F27-B235-3ADC201E172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391242-7986-B711-F48B-0989523A07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5EFAB8-FF65-4E33-66CD-47E7CF05A57A}"/>
              </a:ext>
            </a:extLst>
          </p:cNvPr>
          <p:cNvSpPr>
            <a:spLocks noGrp="1"/>
          </p:cNvSpPr>
          <p:nvPr>
            <p:ph type="dt" sz="half" idx="10"/>
          </p:nvPr>
        </p:nvSpPr>
        <p:spPr/>
        <p:txBody>
          <a:bodyPr/>
          <a:lstStyle/>
          <a:p>
            <a:fld id="{ABD3F048-11BE-422A-A6DE-0D2471E24A0B}" type="datetimeFigureOut">
              <a:rPr lang="en-GB" smtClean="0"/>
              <a:t>13/11/2025</a:t>
            </a:fld>
            <a:endParaRPr lang="en-GB"/>
          </a:p>
        </p:txBody>
      </p:sp>
      <p:sp>
        <p:nvSpPr>
          <p:cNvPr id="5" name="Footer Placeholder 4">
            <a:extLst>
              <a:ext uri="{FF2B5EF4-FFF2-40B4-BE49-F238E27FC236}">
                <a16:creationId xmlns:a16="http://schemas.microsoft.com/office/drawing/2014/main" id="{F3BD42A6-9C1D-8823-5841-7D560F4849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97565A-646A-0AE5-2536-24060C85C2A6}"/>
              </a:ext>
            </a:extLst>
          </p:cNvPr>
          <p:cNvSpPr>
            <a:spLocks noGrp="1"/>
          </p:cNvSpPr>
          <p:nvPr>
            <p:ph type="sldNum" sz="quarter" idx="12"/>
          </p:nvPr>
        </p:nvSpPr>
        <p:spPr/>
        <p:txBody>
          <a:bodyPr/>
          <a:lstStyle/>
          <a:p>
            <a:fld id="{86A051C2-2C64-4385-8400-713166FF69F5}" type="slidenum">
              <a:rPr lang="en-GB" smtClean="0"/>
              <a:t>‹#›</a:t>
            </a:fld>
            <a:endParaRPr lang="en-GB"/>
          </a:p>
        </p:txBody>
      </p:sp>
    </p:spTree>
    <p:extLst>
      <p:ext uri="{BB962C8B-B14F-4D97-AF65-F5344CB8AC3E}">
        <p14:creationId xmlns:p14="http://schemas.microsoft.com/office/powerpoint/2010/main" val="3095991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0F733C-2C94-C49F-8F18-EDD6743D49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4A9425-EDF6-38A7-29AA-66F2F6E1F6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F22D46-C918-1B7C-247A-4301C87D0188}"/>
              </a:ext>
            </a:extLst>
          </p:cNvPr>
          <p:cNvSpPr>
            <a:spLocks noGrp="1"/>
          </p:cNvSpPr>
          <p:nvPr>
            <p:ph type="dt" sz="half" idx="10"/>
          </p:nvPr>
        </p:nvSpPr>
        <p:spPr/>
        <p:txBody>
          <a:bodyPr/>
          <a:lstStyle/>
          <a:p>
            <a:fld id="{ABD3F048-11BE-422A-A6DE-0D2471E24A0B}" type="datetimeFigureOut">
              <a:rPr lang="en-GB" smtClean="0"/>
              <a:t>13/11/2025</a:t>
            </a:fld>
            <a:endParaRPr lang="en-GB"/>
          </a:p>
        </p:txBody>
      </p:sp>
      <p:sp>
        <p:nvSpPr>
          <p:cNvPr id="5" name="Footer Placeholder 4">
            <a:extLst>
              <a:ext uri="{FF2B5EF4-FFF2-40B4-BE49-F238E27FC236}">
                <a16:creationId xmlns:a16="http://schemas.microsoft.com/office/drawing/2014/main" id="{045C317B-EFBB-CDF3-E242-034B393095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32A49A-166D-3011-7D7E-50B7AB8ADF01}"/>
              </a:ext>
            </a:extLst>
          </p:cNvPr>
          <p:cNvSpPr>
            <a:spLocks noGrp="1"/>
          </p:cNvSpPr>
          <p:nvPr>
            <p:ph type="sldNum" sz="quarter" idx="12"/>
          </p:nvPr>
        </p:nvSpPr>
        <p:spPr/>
        <p:txBody>
          <a:bodyPr/>
          <a:lstStyle/>
          <a:p>
            <a:fld id="{86A051C2-2C64-4385-8400-713166FF69F5}" type="slidenum">
              <a:rPr lang="en-GB" smtClean="0"/>
              <a:t>‹#›</a:t>
            </a:fld>
            <a:endParaRPr lang="en-GB"/>
          </a:p>
        </p:txBody>
      </p:sp>
    </p:spTree>
    <p:extLst>
      <p:ext uri="{BB962C8B-B14F-4D97-AF65-F5344CB8AC3E}">
        <p14:creationId xmlns:p14="http://schemas.microsoft.com/office/powerpoint/2010/main" val="1111672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Blank - white bg">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a:solidFill>
                  <a:schemeClr val="bg1"/>
                </a:solidFill>
                <a:latin typeface="Arial" panose="020B0604020202020204" pitchFamily="34" charset="0"/>
                <a:ea typeface="Roboto" charset="0"/>
                <a:cs typeface="Arial" panose="020B0604020202020204" pitchFamily="34" charset="0"/>
              </a:rPr>
              <a:t>    I    Business area</a:t>
            </a:r>
            <a:endParaRPr lang="uk-UA" sz="1100">
              <a:solidFill>
                <a:schemeClr val="bg1"/>
              </a:solidFill>
              <a:latin typeface="Arial" panose="020B0604020202020204" pitchFamily="34" charset="0"/>
              <a:ea typeface="Roboto" charset="0"/>
              <a:cs typeface="Arial" panose="020B0604020202020204" pitchFamily="34" charset="0"/>
            </a:endParaRPr>
          </a:p>
        </p:txBody>
      </p:sp>
      <p:sp>
        <p:nvSpPr>
          <p:cNvPr id="10" name="Заголовок 1">
            <a:extLst>
              <a:ext uri="{FF2B5EF4-FFF2-40B4-BE49-F238E27FC236}">
                <a16:creationId xmlns:a16="http://schemas.microsoft.com/office/drawing/2014/main" id="{9D00B396-8D76-4904-89A7-30930C3516E6}"/>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Heading</a:t>
            </a:r>
            <a:endParaRPr lang="ru-RU"/>
          </a:p>
        </p:txBody>
      </p:sp>
      <p:sp>
        <p:nvSpPr>
          <p:cNvPr id="12" name="Text Placeholder 2">
            <a:extLst>
              <a:ext uri="{FF2B5EF4-FFF2-40B4-BE49-F238E27FC236}">
                <a16:creationId xmlns:a16="http://schemas.microsoft.com/office/drawing/2014/main" id="{9B3829B9-A1A0-4BC4-9F5B-5C94CC0C0A49}"/>
              </a:ext>
            </a:extLst>
          </p:cNvPr>
          <p:cNvSpPr>
            <a:spLocks noGrp="1"/>
          </p:cNvSpPr>
          <p:nvPr>
            <p:ph type="body" sz="quarter" idx="52"/>
          </p:nvPr>
        </p:nvSpPr>
        <p:spPr>
          <a:xfrm>
            <a:off x="274191"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0">
            <a:extLst>
              <a:ext uri="{FF2B5EF4-FFF2-40B4-BE49-F238E27FC236}">
                <a16:creationId xmlns:a16="http://schemas.microsoft.com/office/drawing/2014/main" id="{2C5D9CBD-9F47-4D8D-924E-0B83C9F837EC}"/>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rgbClr val="00818A"/>
                </a:solidFill>
                <a:latin typeface="Arial" panose="020B0604020202020204" pitchFamily="34" charset="0"/>
                <a:cs typeface="Arial" panose="020B0604020202020204" pitchFamily="34" charset="0"/>
              </a:defRPr>
            </a:lvl1pPr>
          </a:lstStyle>
          <a:p>
            <a:pPr lvl="0"/>
            <a:r>
              <a:rPr lang="en-US"/>
              <a:t>Sub heading</a:t>
            </a:r>
          </a:p>
        </p:txBody>
      </p:sp>
    </p:spTree>
    <p:extLst>
      <p:ext uri="{BB962C8B-B14F-4D97-AF65-F5344CB8AC3E}">
        <p14:creationId xmlns:p14="http://schemas.microsoft.com/office/powerpoint/2010/main" val="2073942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 white bg">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a:solidFill>
                  <a:schemeClr val="bg1"/>
                </a:solidFill>
                <a:latin typeface="Arial" panose="020B0604020202020204" pitchFamily="34" charset="0"/>
                <a:ea typeface="Roboto" charset="0"/>
                <a:cs typeface="Arial" panose="020B0604020202020204" pitchFamily="34" charset="0"/>
              </a:rPr>
              <a:t>    I    Business area</a:t>
            </a:r>
            <a:endParaRPr lang="uk-UA" sz="1100">
              <a:solidFill>
                <a:schemeClr val="bg1"/>
              </a:solidFill>
              <a:latin typeface="Arial" panose="020B0604020202020204" pitchFamily="34" charset="0"/>
              <a:ea typeface="Roboto" charset="0"/>
              <a:cs typeface="Arial" panose="020B0604020202020204" pitchFamily="34" charset="0"/>
            </a:endParaRPr>
          </a:p>
        </p:txBody>
      </p:sp>
      <p:sp>
        <p:nvSpPr>
          <p:cNvPr id="10" name="Заголовок 1">
            <a:extLst>
              <a:ext uri="{FF2B5EF4-FFF2-40B4-BE49-F238E27FC236}">
                <a16:creationId xmlns:a16="http://schemas.microsoft.com/office/drawing/2014/main" id="{9D00B396-8D76-4904-89A7-30930C3516E6}"/>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Heading</a:t>
            </a:r>
            <a:endParaRPr lang="ru-RU"/>
          </a:p>
        </p:txBody>
      </p:sp>
      <p:sp>
        <p:nvSpPr>
          <p:cNvPr id="12" name="Text Placeholder 2">
            <a:extLst>
              <a:ext uri="{FF2B5EF4-FFF2-40B4-BE49-F238E27FC236}">
                <a16:creationId xmlns:a16="http://schemas.microsoft.com/office/drawing/2014/main" id="{9B3829B9-A1A0-4BC4-9F5B-5C94CC0C0A49}"/>
              </a:ext>
            </a:extLst>
          </p:cNvPr>
          <p:cNvSpPr>
            <a:spLocks noGrp="1"/>
          </p:cNvSpPr>
          <p:nvPr>
            <p:ph type="body" sz="quarter" idx="52"/>
          </p:nvPr>
        </p:nvSpPr>
        <p:spPr>
          <a:xfrm>
            <a:off x="274191"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0">
            <a:extLst>
              <a:ext uri="{FF2B5EF4-FFF2-40B4-BE49-F238E27FC236}">
                <a16:creationId xmlns:a16="http://schemas.microsoft.com/office/drawing/2014/main" id="{2C5D9CBD-9F47-4D8D-924E-0B83C9F837EC}"/>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rgbClr val="00818A"/>
                </a:solidFill>
                <a:latin typeface="Arial" panose="020B0604020202020204" pitchFamily="34" charset="0"/>
                <a:cs typeface="Arial" panose="020B0604020202020204" pitchFamily="34" charset="0"/>
              </a:defRPr>
            </a:lvl1pPr>
          </a:lstStyle>
          <a:p>
            <a:pPr lvl="0"/>
            <a:r>
              <a:rPr lang="en-US"/>
              <a:t>Sub heading</a:t>
            </a:r>
          </a:p>
        </p:txBody>
      </p:sp>
      <p:sp>
        <p:nvSpPr>
          <p:cNvPr id="9" name="Text Placeholder 2">
            <a:extLst>
              <a:ext uri="{FF2B5EF4-FFF2-40B4-BE49-F238E27FC236}">
                <a16:creationId xmlns:a16="http://schemas.microsoft.com/office/drawing/2014/main" id="{BB6A586D-C18C-4E7C-84E7-83CCB3C60303}"/>
              </a:ext>
            </a:extLst>
          </p:cNvPr>
          <p:cNvSpPr>
            <a:spLocks noGrp="1"/>
          </p:cNvSpPr>
          <p:nvPr>
            <p:ph type="body" sz="quarter" idx="54"/>
          </p:nvPr>
        </p:nvSpPr>
        <p:spPr>
          <a:xfrm>
            <a:off x="5068848"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48918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Blank - white bg">
    <p:bg>
      <p:bgPr>
        <a:solidFill>
          <a:schemeClr val="bg1"/>
        </a:solidFill>
        <a:effectLst/>
      </p:bgPr>
    </p:bg>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a:solidFill>
                  <a:schemeClr val="bg1"/>
                </a:solidFill>
                <a:latin typeface="Arial" panose="020B0604020202020204" pitchFamily="34" charset="0"/>
                <a:ea typeface="Roboto" charset="0"/>
                <a:cs typeface="Arial" panose="020B0604020202020204" pitchFamily="34" charset="0"/>
              </a:rPr>
              <a:t>    I    Business area</a:t>
            </a:r>
            <a:endParaRPr lang="uk-UA" sz="1100">
              <a:solidFill>
                <a:schemeClr val="bg1"/>
              </a:solidFill>
              <a:latin typeface="Arial" panose="020B0604020202020204" pitchFamily="34" charset="0"/>
              <a:ea typeface="Roboto" charset="0"/>
              <a:cs typeface="Arial" panose="020B0604020202020204" pitchFamily="34" charset="0"/>
            </a:endParaRPr>
          </a:p>
        </p:txBody>
      </p:sp>
      <p:pic>
        <p:nvPicPr>
          <p:cNvPr id="8" name="Picture 7">
            <a:extLst>
              <a:ext uri="{FF2B5EF4-FFF2-40B4-BE49-F238E27FC236}">
                <a16:creationId xmlns:a16="http://schemas.microsoft.com/office/drawing/2014/main" id="{1B03D236-A004-4262-99EF-CD70D9090C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4542" y="6266870"/>
            <a:ext cx="2193727" cy="330115"/>
          </a:xfrm>
          <a:prstGeom prst="rect">
            <a:avLst/>
          </a:prstGeom>
        </p:spPr>
      </p:pic>
      <p:sp>
        <p:nvSpPr>
          <p:cNvPr id="9" name="Номер слайда 1">
            <a:extLst>
              <a:ext uri="{FF2B5EF4-FFF2-40B4-BE49-F238E27FC236}">
                <a16:creationId xmlns:a16="http://schemas.microsoft.com/office/drawing/2014/main" id="{3D48CDA6-1703-46DD-B7CA-C8976B3CE129}"/>
              </a:ext>
            </a:extLst>
          </p:cNvPr>
          <p:cNvSpPr txBox="1">
            <a:spLocks/>
          </p:cNvSpPr>
          <p:nvPr userDrawn="1"/>
        </p:nvSpPr>
        <p:spPr>
          <a:xfrm>
            <a:off x="227729" y="6267860"/>
            <a:ext cx="3141771"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a:solidFill>
                  <a:schemeClr val="tx2"/>
                </a:solidFill>
                <a:latin typeface="Arial" panose="020B0604020202020204" pitchFamily="34" charset="0"/>
                <a:ea typeface="Roboto" charset="0"/>
                <a:cs typeface="Arial" panose="020B0604020202020204" pitchFamily="34" charset="0"/>
              </a:rPr>
              <a:t>   </a:t>
            </a:r>
            <a:r>
              <a:rPr lang="en-US" sz="1100">
                <a:solidFill>
                  <a:schemeClr val="bg2"/>
                </a:solidFill>
                <a:latin typeface="Arial" panose="020B0604020202020204" pitchFamily="34" charset="0"/>
                <a:ea typeface="Roboto" charset="0"/>
                <a:cs typeface="Arial" panose="020B0604020202020204" pitchFamily="34" charset="0"/>
              </a:rPr>
              <a:t> I    </a:t>
            </a:r>
            <a:endParaRPr lang="uk-UA" sz="1100" b="1">
              <a:solidFill>
                <a:schemeClr val="tx2"/>
              </a:solidFill>
              <a:latin typeface="Arial" panose="020B0604020202020204" pitchFamily="34" charset="0"/>
              <a:ea typeface="Roboto" charset="0"/>
              <a:cs typeface="Arial" panose="020B0604020202020204" pitchFamily="34" charset="0"/>
            </a:endParaRPr>
          </a:p>
        </p:txBody>
      </p:sp>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
        <p:nvSpPr>
          <p:cNvPr id="7" name="Заголовок 1">
            <a:extLst>
              <a:ext uri="{FF2B5EF4-FFF2-40B4-BE49-F238E27FC236}">
                <a16:creationId xmlns:a16="http://schemas.microsoft.com/office/drawing/2014/main" id="{F49047E2-4D7F-45C1-92B5-DABC64A4D0CB}"/>
              </a:ext>
            </a:extLst>
          </p:cNvPr>
          <p:cNvSpPr>
            <a:spLocks noGrp="1"/>
          </p:cNvSpPr>
          <p:nvPr>
            <p:ph type="title" hasCustomPrompt="1"/>
          </p:nvPr>
        </p:nvSpPr>
        <p:spPr>
          <a:xfrm>
            <a:off x="252531" y="867367"/>
            <a:ext cx="11675737" cy="636534"/>
          </a:xfrm>
          <a:prstGeom prst="rect">
            <a:avLst/>
          </a:prstGeom>
        </p:spPr>
        <p:txBody>
          <a:bodyPr lIns="0" tIns="0" rIns="0" bIns="0">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Name of your slide</a:t>
            </a:r>
            <a:endParaRPr lang="ru-RU"/>
          </a:p>
        </p:txBody>
      </p:sp>
    </p:spTree>
    <p:extLst>
      <p:ext uri="{BB962C8B-B14F-4D97-AF65-F5344CB8AC3E}">
        <p14:creationId xmlns:p14="http://schemas.microsoft.com/office/powerpoint/2010/main" val="1375609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50/50 Split - Pic Righ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6096000" y="0"/>
            <a:ext cx="6096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a:p>
        </p:txBody>
      </p:sp>
      <p:pic>
        <p:nvPicPr>
          <p:cNvPr id="5" name="Picture 4">
            <a:extLst>
              <a:ext uri="{FF2B5EF4-FFF2-40B4-BE49-F238E27FC236}">
                <a16:creationId xmlns:a16="http://schemas.microsoft.com/office/drawing/2014/main" id="{E2C883C8-0F13-4F86-A932-B0B507F976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
        <p:nvSpPr>
          <p:cNvPr id="7" name="Заголовок 1">
            <a:extLst>
              <a:ext uri="{FF2B5EF4-FFF2-40B4-BE49-F238E27FC236}">
                <a16:creationId xmlns:a16="http://schemas.microsoft.com/office/drawing/2014/main" id="{726A9998-C4BD-4312-8B6C-CDF52C5BCD44}"/>
              </a:ext>
            </a:extLst>
          </p:cNvPr>
          <p:cNvSpPr>
            <a:spLocks noGrp="1"/>
          </p:cNvSpPr>
          <p:nvPr>
            <p:ph type="title" hasCustomPrompt="1"/>
          </p:nvPr>
        </p:nvSpPr>
        <p:spPr>
          <a:xfrm>
            <a:off x="274191" y="867008"/>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Name of your slide</a:t>
            </a:r>
            <a:endParaRPr lang="ru-RU"/>
          </a:p>
        </p:txBody>
      </p:sp>
      <p:sp>
        <p:nvSpPr>
          <p:cNvPr id="8" name="Text Placeholder 2">
            <a:extLst>
              <a:ext uri="{FF2B5EF4-FFF2-40B4-BE49-F238E27FC236}">
                <a16:creationId xmlns:a16="http://schemas.microsoft.com/office/drawing/2014/main" id="{E4702D0C-EB01-4839-9FFC-099205DCBA3F}"/>
              </a:ext>
            </a:extLst>
          </p:cNvPr>
          <p:cNvSpPr>
            <a:spLocks noGrp="1"/>
          </p:cNvSpPr>
          <p:nvPr>
            <p:ph type="body" sz="quarter" idx="52"/>
          </p:nvPr>
        </p:nvSpPr>
        <p:spPr>
          <a:xfrm>
            <a:off x="274191" y="1991923"/>
            <a:ext cx="4467225" cy="2736850"/>
          </a:xfrm>
          <a:prstGeom prst="rect">
            <a:avLst/>
          </a:prstGeom>
        </p:spPr>
        <p:txBody>
          <a:bodyPr/>
          <a:lstStyle>
            <a:lvl1pPr marL="180975" indent="-180975" algn="l">
              <a:buClr>
                <a:schemeClr val="bg2"/>
              </a:buClr>
              <a:defRPr sz="1600">
                <a:solidFill>
                  <a:schemeClr val="tx2"/>
                </a:solidFill>
                <a:latin typeface="Arial" panose="020B0604020202020204" pitchFamily="34" charset="0"/>
                <a:cs typeface="Arial" panose="020B0604020202020204" pitchFamily="34" charset="0"/>
              </a:defRPr>
            </a:lvl1pPr>
            <a:lvl2pPr marL="896938" indent="-287338" algn="l">
              <a:buClr>
                <a:schemeClr val="bg2"/>
              </a:buClr>
              <a:defRPr sz="1600">
                <a:solidFill>
                  <a:schemeClr val="tx2"/>
                </a:solidFill>
                <a:latin typeface="Arial" panose="020B0604020202020204" pitchFamily="34" charset="0"/>
                <a:cs typeface="Arial" panose="020B0604020202020204" pitchFamily="34" charset="0"/>
              </a:defRPr>
            </a:lvl2pPr>
            <a:lvl3pPr marL="1431925" indent="-212725" algn="l">
              <a:buClr>
                <a:schemeClr val="bg2"/>
              </a:buClr>
              <a:defRPr sz="1600">
                <a:solidFill>
                  <a:schemeClr val="tx2"/>
                </a:solidFill>
                <a:latin typeface="Arial" panose="020B0604020202020204" pitchFamily="34" charset="0"/>
                <a:cs typeface="Arial" panose="020B0604020202020204" pitchFamily="34" charset="0"/>
              </a:defRPr>
            </a:lvl3pPr>
            <a:lvl4pPr marL="2062163" indent="-233363" algn="l">
              <a:buClr>
                <a:schemeClr val="bg2"/>
              </a:buClr>
              <a:defRPr sz="1600">
                <a:solidFill>
                  <a:schemeClr val="tx2"/>
                </a:solidFill>
                <a:latin typeface="Arial" panose="020B0604020202020204" pitchFamily="34" charset="0"/>
                <a:cs typeface="Arial" panose="020B0604020202020204" pitchFamily="34" charset="0"/>
              </a:defRPr>
            </a:lvl4pPr>
            <a:lvl5pPr marL="2690813" indent="-252413" algn="l">
              <a:buClr>
                <a:schemeClr val="bg2"/>
              </a:buClr>
              <a:defRPr sz="16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3637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A2A79-C87F-EBC7-6C83-2DDFEBBB1A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9B4B19-7424-C5B1-A8DE-FD2C78CC75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7168F7-C8C7-F2CF-DAF1-D92B013FA4FF}"/>
              </a:ext>
            </a:extLst>
          </p:cNvPr>
          <p:cNvSpPr>
            <a:spLocks noGrp="1"/>
          </p:cNvSpPr>
          <p:nvPr>
            <p:ph type="dt" sz="half" idx="10"/>
          </p:nvPr>
        </p:nvSpPr>
        <p:spPr/>
        <p:txBody>
          <a:bodyPr/>
          <a:lstStyle/>
          <a:p>
            <a:fld id="{576CE90A-6279-4515-ADE6-14A9C63688BA}" type="datetimeFigureOut">
              <a:rPr lang="en-GB" smtClean="0"/>
              <a:t>13/11/2025</a:t>
            </a:fld>
            <a:endParaRPr lang="en-GB"/>
          </a:p>
        </p:txBody>
      </p:sp>
      <p:sp>
        <p:nvSpPr>
          <p:cNvPr id="5" name="Footer Placeholder 4">
            <a:extLst>
              <a:ext uri="{FF2B5EF4-FFF2-40B4-BE49-F238E27FC236}">
                <a16:creationId xmlns:a16="http://schemas.microsoft.com/office/drawing/2014/main" id="{F757D826-A3A6-5D5A-09B8-80C25E85C8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CF5CF6-6012-1103-2200-452D0CA6DE31}"/>
              </a:ext>
            </a:extLst>
          </p:cNvPr>
          <p:cNvSpPr>
            <a:spLocks noGrp="1"/>
          </p:cNvSpPr>
          <p:nvPr>
            <p:ph type="sldNum" sz="quarter" idx="12"/>
          </p:nvPr>
        </p:nvSpPr>
        <p:spPr/>
        <p:txBody>
          <a:bodyPr/>
          <a:lstStyle/>
          <a:p>
            <a:fld id="{17DAED74-850E-4BB6-A4D4-FACE95100F0D}" type="slidenum">
              <a:rPr lang="en-GB" smtClean="0"/>
              <a:t>‹#›</a:t>
            </a:fld>
            <a:endParaRPr lang="en-GB"/>
          </a:p>
        </p:txBody>
      </p:sp>
    </p:spTree>
    <p:extLst>
      <p:ext uri="{BB962C8B-B14F-4D97-AF65-F5344CB8AC3E}">
        <p14:creationId xmlns:p14="http://schemas.microsoft.com/office/powerpoint/2010/main" val="3152053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Slide"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5"/>
        <p:cNvGrpSpPr/>
        <p:nvPr/>
      </p:nvGrpSpPr>
      <p:grpSpPr>
        <a:xfrm>
          <a:off x="0" y="0"/>
          <a:ext cx="0" cy="0"/>
          <a:chOff x="0" y="0"/>
          <a:chExt cx="0" cy="0"/>
        </a:xfrm>
      </p:grpSpPr>
      <p:sp>
        <p:nvSpPr>
          <p:cNvPr id="19"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952C0EB7-2662-C444-888A-36B7664DC30E}" type="datetime1">
              <a:rPr lang="en-GB" smtClean="0"/>
              <a:t>13/11/2025</a:t>
            </a:fld>
            <a:endParaRPr lang="en-GB"/>
          </a:p>
        </p:txBody>
      </p:sp>
      <p:sp>
        <p:nvSpPr>
          <p:cNvPr id="20" name="speaker name"/>
          <p:cNvSpPr txBox="1">
            <a:spLocks noGrp="1"/>
          </p:cNvSpPr>
          <p:nvPr>
            <p:ph type="body" idx="2" hasCustomPrompt="1"/>
          </p:nvPr>
        </p:nvSpPr>
        <p:spPr>
          <a:xfrm>
            <a:off x="436640" y="4718037"/>
            <a:ext cx="5196008" cy="201530"/>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
        <p:nvSpPr>
          <p:cNvPr id="9" name="Text Placeholder 8">
            <a:extLst>
              <a:ext uri="{FF2B5EF4-FFF2-40B4-BE49-F238E27FC236}">
                <a16:creationId xmlns:a16="http://schemas.microsoft.com/office/drawing/2014/main" id="{F58B67D5-9D91-410D-A67C-7CF44B916AAB}"/>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3" name="title">
            <a:extLst>
              <a:ext uri="{FF2B5EF4-FFF2-40B4-BE49-F238E27FC236}">
                <a16:creationId xmlns:a16="http://schemas.microsoft.com/office/drawing/2014/main" id="{50734BC4-CBF8-7E7E-18DC-B6E50F08F5A4}"/>
              </a:ext>
            </a:extLst>
          </p:cNvPr>
          <p:cNvSpPr txBox="1">
            <a:spLocks noGrp="1"/>
          </p:cNvSpPr>
          <p:nvPr>
            <p:ph type="ctrTitle"/>
          </p:nvPr>
        </p:nvSpPr>
        <p:spPr>
          <a:xfrm>
            <a:off x="436605" y="2830208"/>
            <a:ext cx="5644953" cy="5038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sub title">
            <a:extLst>
              <a:ext uri="{FF2B5EF4-FFF2-40B4-BE49-F238E27FC236}">
                <a16:creationId xmlns:a16="http://schemas.microsoft.com/office/drawing/2014/main" id="{BA574BA2-D460-C436-9C5B-37E764DCAD0D}"/>
              </a:ext>
            </a:extLst>
          </p:cNvPr>
          <p:cNvSpPr txBox="1">
            <a:spLocks noGrp="1"/>
          </p:cNvSpPr>
          <p:nvPr>
            <p:ph type="subTitle" idx="1"/>
          </p:nvPr>
        </p:nvSpPr>
        <p:spPr>
          <a:xfrm>
            <a:off x="436605" y="3526687"/>
            <a:ext cx="5644953" cy="335989"/>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 name="Picture 4" descr="A white bird with a long beak&#10;&#10;AI-generated content may be incorrect.">
            <a:extLst>
              <a:ext uri="{FF2B5EF4-FFF2-40B4-BE49-F238E27FC236}">
                <a16:creationId xmlns:a16="http://schemas.microsoft.com/office/drawing/2014/main" id="{BF4284CC-C691-C29D-E23C-87611F35AC5F}"/>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pic>
        <p:nvPicPr>
          <p:cNvPr id="2" name="Picture 1" descr="A white bird with a yellow beak and wings&#10;&#10;AI-generated content may be incorrect.">
            <a:extLst>
              <a:ext uri="{FF2B5EF4-FFF2-40B4-BE49-F238E27FC236}">
                <a16:creationId xmlns:a16="http://schemas.microsoft.com/office/drawing/2014/main" id="{29C5AB23-1C50-E85F-523F-3EB30213611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4353686" y="-265529"/>
            <a:ext cx="8552786" cy="4810985"/>
          </a:xfrm>
          <a:prstGeom prst="rect">
            <a:avLst/>
          </a:prstGeom>
        </p:spPr>
      </p:pic>
    </p:spTree>
    <p:extLst>
      <p:ext uri="{BB962C8B-B14F-4D97-AF65-F5344CB8AC3E}">
        <p14:creationId xmlns:p14="http://schemas.microsoft.com/office/powerpoint/2010/main" val="397365306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Slide"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5"/>
        <p:cNvGrpSpPr/>
        <p:nvPr/>
      </p:nvGrpSpPr>
      <p:grpSpPr>
        <a:xfrm>
          <a:off x="0" y="0"/>
          <a:ext cx="0" cy="0"/>
          <a:chOff x="0" y="0"/>
          <a:chExt cx="0" cy="0"/>
        </a:xfrm>
      </p:grpSpPr>
      <p:sp>
        <p:nvSpPr>
          <p:cNvPr id="19"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952C0EB7-2662-C444-888A-36B7664DC30E}" type="datetime1">
              <a:rPr lang="en-GB" smtClean="0"/>
              <a:t>13/11/2025</a:t>
            </a:fld>
            <a:endParaRPr lang="en-GB" dirty="0"/>
          </a:p>
        </p:txBody>
      </p:sp>
      <p:sp>
        <p:nvSpPr>
          <p:cNvPr id="20" name="speaker name"/>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Speaker Name</a:t>
            </a:r>
            <a:endParaRPr dirty="0"/>
          </a:p>
        </p:txBody>
      </p:sp>
      <p:sp>
        <p:nvSpPr>
          <p:cNvPr id="9" name="Text Placeholder 8">
            <a:extLst>
              <a:ext uri="{FF2B5EF4-FFF2-40B4-BE49-F238E27FC236}">
                <a16:creationId xmlns:a16="http://schemas.microsoft.com/office/drawing/2014/main" id="{F58B67D5-9D91-410D-A67C-7CF44B916AAB}"/>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dirty="0"/>
              <a:t>Insert classification: public, internal or confidential</a:t>
            </a:r>
          </a:p>
        </p:txBody>
      </p:sp>
      <p:sp>
        <p:nvSpPr>
          <p:cNvPr id="3" name="title">
            <a:extLst>
              <a:ext uri="{FF2B5EF4-FFF2-40B4-BE49-F238E27FC236}">
                <a16:creationId xmlns:a16="http://schemas.microsoft.com/office/drawing/2014/main" id="{50734BC4-CBF8-7E7E-18DC-B6E50F08F5A4}"/>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 name="sub title">
            <a:extLst>
              <a:ext uri="{FF2B5EF4-FFF2-40B4-BE49-F238E27FC236}">
                <a16:creationId xmlns:a16="http://schemas.microsoft.com/office/drawing/2014/main" id="{BA574BA2-D460-C436-9C5B-37E764DCAD0D}"/>
              </a:ext>
            </a:extLst>
          </p:cNvPr>
          <p:cNvSpPr txBox="1">
            <a:spLocks noGrp="1"/>
          </p:cNvSpPr>
          <p:nvPr>
            <p:ph type="subTitle" idx="1"/>
          </p:nvPr>
        </p:nvSpPr>
        <p:spPr>
          <a:xfrm>
            <a:off x="436605" y="3526687"/>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pic>
        <p:nvPicPr>
          <p:cNvPr id="5" name="Picture 4" descr="A white bird with a long beak&#10;&#10;AI-generated content may be incorrect.">
            <a:extLst>
              <a:ext uri="{FF2B5EF4-FFF2-40B4-BE49-F238E27FC236}">
                <a16:creationId xmlns:a16="http://schemas.microsoft.com/office/drawing/2014/main" id="{BF4284CC-C691-C29D-E23C-87611F35AC5F}"/>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pic>
        <p:nvPicPr>
          <p:cNvPr id="2" name="Picture 1" descr="A white bird with a yellow beak and wings&#10;&#10;AI-generated content may be incorrect.">
            <a:extLst>
              <a:ext uri="{FF2B5EF4-FFF2-40B4-BE49-F238E27FC236}">
                <a16:creationId xmlns:a16="http://schemas.microsoft.com/office/drawing/2014/main" id="{29C5AB23-1C50-E85F-523F-3EB30213611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4353686" y="-265529"/>
            <a:ext cx="8552786" cy="4810985"/>
          </a:xfrm>
          <a:prstGeom prst="rect">
            <a:avLst/>
          </a:prstGeom>
        </p:spPr>
      </p:pic>
    </p:spTree>
    <p:extLst>
      <p:ext uri="{BB962C8B-B14F-4D97-AF65-F5344CB8AC3E}">
        <p14:creationId xmlns:p14="http://schemas.microsoft.com/office/powerpoint/2010/main" val="103886828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Title Slide" userDrawn="1">
  <p:cSld name="2_Title Slid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3"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A4A5DB4C-6BB6-3941-B530-BE7EB3C5D3AD}" type="datetime1">
              <a:rPr lang="en-GB" smtClean="0"/>
              <a:t>13/11/2025</a:t>
            </a:fld>
            <a:endParaRPr lang="en-GB" dirty="0"/>
          </a:p>
        </p:txBody>
      </p:sp>
      <p:sp>
        <p:nvSpPr>
          <p:cNvPr id="9" name="title">
            <a:extLst>
              <a:ext uri="{FF2B5EF4-FFF2-40B4-BE49-F238E27FC236}">
                <a16:creationId xmlns:a16="http://schemas.microsoft.com/office/drawing/2014/main" id="{AC99E634-3733-C40C-D121-6C5EC4542EB3}"/>
              </a:ext>
            </a:extLst>
          </p:cNvPr>
          <p:cNvSpPr txBox="1">
            <a:spLocks noGrp="1"/>
          </p:cNvSpPr>
          <p:nvPr>
            <p:ph type="ctrTitle"/>
          </p:nvPr>
        </p:nvSpPr>
        <p:spPr>
          <a:xfrm>
            <a:off x="436639"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0" name="Picture 9" descr="A black and white logo&#10;&#10;AI-generated content may be incorrect.">
            <a:extLst>
              <a:ext uri="{FF2B5EF4-FFF2-40B4-BE49-F238E27FC236}">
                <a16:creationId xmlns:a16="http://schemas.microsoft.com/office/drawing/2014/main" id="{674BB233-12A6-E2D7-B3AF-9CB3EAD8BE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26753" y="316321"/>
            <a:ext cx="2328607" cy="350433"/>
          </a:xfrm>
          <a:prstGeom prst="rect">
            <a:avLst/>
          </a:prstGeom>
        </p:spPr>
      </p:pic>
    </p:spTree>
    <p:extLst>
      <p:ext uri="{BB962C8B-B14F-4D97-AF65-F5344CB8AC3E}">
        <p14:creationId xmlns:p14="http://schemas.microsoft.com/office/powerpoint/2010/main" val="1092333577"/>
      </p:ext>
    </p:extLst>
  </p:cSld>
  <p:clrMapOvr>
    <a:masterClrMapping/>
  </p:clrMapOvr>
  <p:extLst>
    <p:ext uri="{DCECCB84-F9BA-43D5-87BE-67443E8EF086}">
      <p15:sldGuideLst xmlns:p15="http://schemas.microsoft.com/office/powerpoint/2012/main">
        <p15:guide id="1" orient="horz" pos="3562">
          <p15:clr>
            <a:srgbClr val="FBAE40"/>
          </p15:clr>
        </p15:guide>
        <p15:guide id="2" pos="633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Title Slide"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84"/>
        <p:cNvGrpSpPr/>
        <p:nvPr/>
      </p:nvGrpSpPr>
      <p:grpSpPr>
        <a:xfrm>
          <a:off x="0" y="0"/>
          <a:ext cx="0" cy="0"/>
          <a:chOff x="0" y="0"/>
          <a:chExt cx="0" cy="0"/>
        </a:xfrm>
      </p:grpSpPr>
      <p:sp>
        <p:nvSpPr>
          <p:cNvPr id="187"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DFBF7252-4488-8B4B-B459-7C897B947D83}" type="datetime1">
              <a:rPr lang="en-GB" smtClean="0"/>
              <a:t>13/11/2025</a:t>
            </a:fld>
            <a:endParaRPr lang="en-GB" dirty="0"/>
          </a:p>
        </p:txBody>
      </p:sp>
      <p:sp>
        <p:nvSpPr>
          <p:cNvPr id="3" name="title">
            <a:extLst>
              <a:ext uri="{FF2B5EF4-FFF2-40B4-BE49-F238E27FC236}">
                <a16:creationId xmlns:a16="http://schemas.microsoft.com/office/drawing/2014/main" id="{E32FA61D-ED64-4483-EF40-8111FBDBAE7A}"/>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 name="subtitle">
            <a:extLst>
              <a:ext uri="{FF2B5EF4-FFF2-40B4-BE49-F238E27FC236}">
                <a16:creationId xmlns:a16="http://schemas.microsoft.com/office/drawing/2014/main" id="{EE6EBF1D-0974-9431-60CD-D612672D2D9E}"/>
              </a:ext>
            </a:extLst>
          </p:cNvPr>
          <p:cNvSpPr txBox="1">
            <a:spLocks noGrp="1"/>
          </p:cNvSpPr>
          <p:nvPr>
            <p:ph type="subTitle" idx="1"/>
          </p:nvPr>
        </p:nvSpPr>
        <p:spPr>
          <a:xfrm>
            <a:off x="436605" y="3525615"/>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pic>
        <p:nvPicPr>
          <p:cNvPr id="9" name="Picture 8" descr="A white bird with a long beak&#10;&#10;AI-generated content may be incorrect.">
            <a:extLst>
              <a:ext uri="{FF2B5EF4-FFF2-40B4-BE49-F238E27FC236}">
                <a16:creationId xmlns:a16="http://schemas.microsoft.com/office/drawing/2014/main" id="{06CE2964-5961-8020-66F8-98F1E7B10BD0}"/>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4" name="Text Placeholder 8">
            <a:extLst>
              <a:ext uri="{FF2B5EF4-FFF2-40B4-BE49-F238E27FC236}">
                <a16:creationId xmlns:a16="http://schemas.microsoft.com/office/drawing/2014/main" id="{A972FCAF-FDA1-E794-EBB7-67DD11CE4382}"/>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dirty="0"/>
              <a:t>Insert classification: public, internal or confidential</a:t>
            </a:r>
          </a:p>
        </p:txBody>
      </p:sp>
      <p:sp>
        <p:nvSpPr>
          <p:cNvPr id="2" name="speaker name">
            <a:extLst>
              <a:ext uri="{FF2B5EF4-FFF2-40B4-BE49-F238E27FC236}">
                <a16:creationId xmlns:a16="http://schemas.microsoft.com/office/drawing/2014/main" id="{47D061AE-FC13-E743-DED5-24BC316C2EFD}"/>
              </a:ext>
            </a:extLst>
          </p:cNvPr>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Speaker Name</a:t>
            </a:r>
            <a:endParaRPr dirty="0"/>
          </a:p>
        </p:txBody>
      </p:sp>
    </p:spTree>
    <p:extLst>
      <p:ext uri="{BB962C8B-B14F-4D97-AF65-F5344CB8AC3E}">
        <p14:creationId xmlns:p14="http://schemas.microsoft.com/office/powerpoint/2010/main" val="3526856275"/>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_Title Slide" preserve="1" userDrawn="1">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84"/>
        <p:cNvGrpSpPr/>
        <p:nvPr/>
      </p:nvGrpSpPr>
      <p:grpSpPr>
        <a:xfrm>
          <a:off x="0" y="0"/>
          <a:ext cx="0" cy="0"/>
          <a:chOff x="0" y="0"/>
          <a:chExt cx="0" cy="0"/>
        </a:xfrm>
      </p:grpSpPr>
      <p:sp>
        <p:nvSpPr>
          <p:cNvPr id="187"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C1C44C38-0D12-FA4B-B573-0D56C26E3AFD}" type="datetime1">
              <a:rPr lang="en-GB" smtClean="0"/>
              <a:t>13/11/2025</a:t>
            </a:fld>
            <a:endParaRPr lang="en-GB" dirty="0"/>
          </a:p>
        </p:txBody>
      </p:sp>
      <p:sp>
        <p:nvSpPr>
          <p:cNvPr id="6" name="heading">
            <a:extLst>
              <a:ext uri="{FF2B5EF4-FFF2-40B4-BE49-F238E27FC236}">
                <a16:creationId xmlns:a16="http://schemas.microsoft.com/office/drawing/2014/main" id="{FD1EBD70-F985-AA44-F4D2-DC68638D9864}"/>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 name="subtitle">
            <a:extLst>
              <a:ext uri="{FF2B5EF4-FFF2-40B4-BE49-F238E27FC236}">
                <a16:creationId xmlns:a16="http://schemas.microsoft.com/office/drawing/2014/main" id="{583ED674-CB66-402D-0404-71C007230A89}"/>
              </a:ext>
            </a:extLst>
          </p:cNvPr>
          <p:cNvSpPr txBox="1">
            <a:spLocks noGrp="1"/>
          </p:cNvSpPr>
          <p:nvPr>
            <p:ph type="subTitle" idx="1"/>
          </p:nvPr>
        </p:nvSpPr>
        <p:spPr>
          <a:xfrm>
            <a:off x="436605" y="3525615"/>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pic>
        <p:nvPicPr>
          <p:cNvPr id="9" name="Picture 8" descr="A white bird with a long beak&#10;&#10;AI-generated content may be incorrect.">
            <a:extLst>
              <a:ext uri="{FF2B5EF4-FFF2-40B4-BE49-F238E27FC236}">
                <a16:creationId xmlns:a16="http://schemas.microsoft.com/office/drawing/2014/main" id="{DE4C247E-372B-CFE6-FD25-B0753CB34377}"/>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3" name="Text Placeholder 8">
            <a:extLst>
              <a:ext uri="{FF2B5EF4-FFF2-40B4-BE49-F238E27FC236}">
                <a16:creationId xmlns:a16="http://schemas.microsoft.com/office/drawing/2014/main" id="{C1D6832E-DC84-77F1-8E95-1EA8E36522A7}"/>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dirty="0"/>
              <a:t>Insert classification: public, internal or confidential</a:t>
            </a:r>
          </a:p>
        </p:txBody>
      </p:sp>
      <p:sp>
        <p:nvSpPr>
          <p:cNvPr id="2" name="speaker name">
            <a:extLst>
              <a:ext uri="{FF2B5EF4-FFF2-40B4-BE49-F238E27FC236}">
                <a16:creationId xmlns:a16="http://schemas.microsoft.com/office/drawing/2014/main" id="{19A6172D-C752-E015-3328-764A18ABA45F}"/>
              </a:ext>
            </a:extLst>
          </p:cNvPr>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Speaker Name</a:t>
            </a:r>
            <a:endParaRPr dirty="0"/>
          </a:p>
        </p:txBody>
      </p:sp>
    </p:spTree>
    <p:extLst>
      <p:ext uri="{BB962C8B-B14F-4D97-AF65-F5344CB8AC3E}">
        <p14:creationId xmlns:p14="http://schemas.microsoft.com/office/powerpoint/2010/main" val="402639502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Title Slide" preserve="1" userDrawn="1">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84"/>
        <p:cNvGrpSpPr/>
        <p:nvPr/>
      </p:nvGrpSpPr>
      <p:grpSpPr>
        <a:xfrm>
          <a:off x="0" y="0"/>
          <a:ext cx="0" cy="0"/>
          <a:chOff x="0" y="0"/>
          <a:chExt cx="0" cy="0"/>
        </a:xfrm>
      </p:grpSpPr>
      <p:sp>
        <p:nvSpPr>
          <p:cNvPr id="187"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CE4D1C0D-768A-6B4A-9E00-65C8D0CB6069}" type="datetime1">
              <a:rPr lang="en-GB" smtClean="0"/>
              <a:t>13/11/2025</a:t>
            </a:fld>
            <a:endParaRPr lang="en-GB" dirty="0"/>
          </a:p>
        </p:txBody>
      </p:sp>
      <p:sp>
        <p:nvSpPr>
          <p:cNvPr id="6" name="title">
            <a:extLst>
              <a:ext uri="{FF2B5EF4-FFF2-40B4-BE49-F238E27FC236}">
                <a16:creationId xmlns:a16="http://schemas.microsoft.com/office/drawing/2014/main" id="{57EAE6B9-CC1C-620F-0F71-5B44D1E5A534}"/>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 name="subtitle">
            <a:extLst>
              <a:ext uri="{FF2B5EF4-FFF2-40B4-BE49-F238E27FC236}">
                <a16:creationId xmlns:a16="http://schemas.microsoft.com/office/drawing/2014/main" id="{07926C61-3D98-2312-BFC5-9A3C2144E626}"/>
              </a:ext>
            </a:extLst>
          </p:cNvPr>
          <p:cNvSpPr txBox="1">
            <a:spLocks noGrp="1"/>
          </p:cNvSpPr>
          <p:nvPr>
            <p:ph type="subTitle" idx="1"/>
          </p:nvPr>
        </p:nvSpPr>
        <p:spPr>
          <a:xfrm>
            <a:off x="436605" y="3525615"/>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pic>
        <p:nvPicPr>
          <p:cNvPr id="9" name="Picture 8" descr="A white bird with a long beak&#10;&#10;AI-generated content may be incorrect.">
            <a:extLst>
              <a:ext uri="{FF2B5EF4-FFF2-40B4-BE49-F238E27FC236}">
                <a16:creationId xmlns:a16="http://schemas.microsoft.com/office/drawing/2014/main" id="{FA41343A-BA9D-2AF9-5675-C0029FE7A902}"/>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3" name="Text Placeholder 8">
            <a:extLst>
              <a:ext uri="{FF2B5EF4-FFF2-40B4-BE49-F238E27FC236}">
                <a16:creationId xmlns:a16="http://schemas.microsoft.com/office/drawing/2014/main" id="{E4CA5DD5-5E01-D812-A179-47FA493DA403}"/>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dirty="0"/>
              <a:t>Insert classification: public, internal or confidential</a:t>
            </a:r>
          </a:p>
        </p:txBody>
      </p:sp>
      <p:sp>
        <p:nvSpPr>
          <p:cNvPr id="2" name="speaker name">
            <a:extLst>
              <a:ext uri="{FF2B5EF4-FFF2-40B4-BE49-F238E27FC236}">
                <a16:creationId xmlns:a16="http://schemas.microsoft.com/office/drawing/2014/main" id="{51E0972C-9118-7D45-FDBC-6D6FBAFC2C2A}"/>
              </a:ext>
            </a:extLst>
          </p:cNvPr>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Speaker Name</a:t>
            </a:r>
            <a:endParaRPr dirty="0"/>
          </a:p>
        </p:txBody>
      </p:sp>
    </p:spTree>
    <p:extLst>
      <p:ext uri="{BB962C8B-B14F-4D97-AF65-F5344CB8AC3E}">
        <p14:creationId xmlns:p14="http://schemas.microsoft.com/office/powerpoint/2010/main" val="192780245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vider Slide - Purple Bg" preserve="1">
  <p:cSld name="Divider Slide - Purple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56"/>
        <p:cNvGrpSpPr/>
        <p:nvPr/>
      </p:nvGrpSpPr>
      <p:grpSpPr>
        <a:xfrm>
          <a:off x="0" y="0"/>
          <a:ext cx="0" cy="0"/>
          <a:chOff x="0" y="0"/>
          <a:chExt cx="0" cy="0"/>
        </a:xfrm>
      </p:grpSpPr>
      <p:sp>
        <p:nvSpPr>
          <p:cNvPr id="57" name="title"/>
          <p:cNvSpPr txBox="1">
            <a:spLocks noGrp="1"/>
          </p:cNvSpPr>
          <p:nvPr>
            <p:ph type="ctrTitle"/>
          </p:nvPr>
        </p:nvSpPr>
        <p:spPr>
          <a:xfrm>
            <a:off x="436640" y="2183043"/>
            <a:ext cx="11315507"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 name="Picture 1" descr="A white bird with a long beak&#10;&#10;AI-generated content may be incorrect.">
            <a:extLst>
              <a:ext uri="{FF2B5EF4-FFF2-40B4-BE49-F238E27FC236}">
                <a16:creationId xmlns:a16="http://schemas.microsoft.com/office/drawing/2014/main" id="{4095F192-6645-889B-C749-376F626F8845}"/>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10" name="Slide Number Placeholder 9">
            <a:extLst>
              <a:ext uri="{FF2B5EF4-FFF2-40B4-BE49-F238E27FC236}">
                <a16:creationId xmlns:a16="http://schemas.microsoft.com/office/drawing/2014/main" id="{D01C1169-2B83-8050-F81C-5B3B882687A6}"/>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F4C16D44-AE3C-DB7F-C11F-279D97D83F33}"/>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dirty="0"/>
          </a:p>
        </p:txBody>
      </p:sp>
      <p:pic>
        <p:nvPicPr>
          <p:cNvPr id="4" name="Picture 3" descr="A white bird with a long beak&#10;&#10;AI-generated content may be incorrect.">
            <a:extLst>
              <a:ext uri="{FF2B5EF4-FFF2-40B4-BE49-F238E27FC236}">
                <a16:creationId xmlns:a16="http://schemas.microsoft.com/office/drawing/2014/main" id="{FADA08B9-4696-B93F-089E-434B230016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50083" y="1611290"/>
            <a:ext cx="9792219" cy="5507506"/>
          </a:xfrm>
          <a:prstGeom prst="rect">
            <a:avLst/>
          </a:prstGeom>
        </p:spPr>
      </p:pic>
    </p:spTree>
    <p:extLst>
      <p:ext uri="{BB962C8B-B14F-4D97-AF65-F5344CB8AC3E}">
        <p14:creationId xmlns:p14="http://schemas.microsoft.com/office/powerpoint/2010/main" val="38112409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ivider Slide - 3D World Bg">
  <p:cSld name="Divider Slide - 3D World Bg">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title"/>
          <p:cNvSpPr txBox="1">
            <a:spLocks noGrp="1"/>
          </p:cNvSpPr>
          <p:nvPr>
            <p:ph type="ctrTitle"/>
          </p:nvPr>
        </p:nvSpPr>
        <p:spPr>
          <a:xfrm>
            <a:off x="436639"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 name="Picture 1" descr="A white bird with a long beak&#10;&#10;AI-generated content may be incorrect.">
            <a:extLst>
              <a:ext uri="{FF2B5EF4-FFF2-40B4-BE49-F238E27FC236}">
                <a16:creationId xmlns:a16="http://schemas.microsoft.com/office/drawing/2014/main" id="{EA424337-F142-0940-6166-EFFB9E101D0A}"/>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9" name="Slide Number Placeholder 8">
            <a:extLst>
              <a:ext uri="{FF2B5EF4-FFF2-40B4-BE49-F238E27FC236}">
                <a16:creationId xmlns:a16="http://schemas.microsoft.com/office/drawing/2014/main" id="{092E7921-1DB2-0788-5046-A3A8C3115EA5}"/>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C0F715C8-1008-3F9D-4CB2-D6EF368638A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dirty="0"/>
          </a:p>
        </p:txBody>
      </p:sp>
    </p:spTree>
    <p:extLst>
      <p:ext uri="{BB962C8B-B14F-4D97-AF65-F5344CB8AC3E}">
        <p14:creationId xmlns:p14="http://schemas.microsoft.com/office/powerpoint/2010/main" val="3098067109"/>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vider Slide - 3D World Bg" preserve="1">
  <p:cSld name="1_Divider Slide - 3D World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61"/>
        <p:cNvGrpSpPr/>
        <p:nvPr/>
      </p:nvGrpSpPr>
      <p:grpSpPr>
        <a:xfrm>
          <a:off x="0" y="0"/>
          <a:ext cx="0" cy="0"/>
          <a:chOff x="0" y="0"/>
          <a:chExt cx="0" cy="0"/>
        </a:xfrm>
      </p:grpSpPr>
      <p:sp>
        <p:nvSpPr>
          <p:cNvPr id="62" name="title"/>
          <p:cNvSpPr txBox="1">
            <a:spLocks noGrp="1"/>
          </p:cNvSpPr>
          <p:nvPr>
            <p:ph type="ctrTitle"/>
          </p:nvPr>
        </p:nvSpPr>
        <p:spPr>
          <a:xfrm>
            <a:off x="436639"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 name="Slide Number Placeholder 8">
            <a:extLst>
              <a:ext uri="{FF2B5EF4-FFF2-40B4-BE49-F238E27FC236}">
                <a16:creationId xmlns:a16="http://schemas.microsoft.com/office/drawing/2014/main" id="{092E7921-1DB2-0788-5046-A3A8C3115EA5}"/>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52732758-E621-B920-EAC8-57D425261CA7}"/>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dirty="0"/>
          </a:p>
        </p:txBody>
      </p:sp>
      <p:pic>
        <p:nvPicPr>
          <p:cNvPr id="4" name="Picture 3" descr="A black and white logo&#10;&#10;AI-generated content may be incorrect.">
            <a:extLst>
              <a:ext uri="{FF2B5EF4-FFF2-40B4-BE49-F238E27FC236}">
                <a16:creationId xmlns:a16="http://schemas.microsoft.com/office/drawing/2014/main" id="{08A1DD8D-82EF-CD9E-3DE2-13E1E460C9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26753" y="316321"/>
            <a:ext cx="2328607" cy="350433"/>
          </a:xfrm>
          <a:prstGeom prst="rect">
            <a:avLst/>
          </a:prstGeom>
        </p:spPr>
      </p:pic>
    </p:spTree>
    <p:extLst>
      <p:ext uri="{BB962C8B-B14F-4D97-AF65-F5344CB8AC3E}">
        <p14:creationId xmlns:p14="http://schemas.microsoft.com/office/powerpoint/2010/main" val="2506641012"/>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Divider Slide - 3D World Bg" userDrawn="1">
  <p:cSld name="1_Divider Slide - 3D World Bg">
    <p:bg>
      <p:bgPr>
        <a:blipFill>
          <a:blip r:embed="rId2">
            <a:alphaModFix/>
          </a:blip>
          <a:stretch>
            <a:fillRect/>
          </a:stretch>
        </a:blipFill>
        <a:effectLst/>
      </p:bgPr>
    </p:bg>
    <p:spTree>
      <p:nvGrpSpPr>
        <p:cNvPr id="1" name="Shape 191"/>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EE3BBE0-06BF-1610-BAA7-85C61944A92A}"/>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BE5639AC-8837-D242-CF37-2A91DDB6BC38}"/>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dirty="0"/>
          </a:p>
        </p:txBody>
      </p:sp>
      <p:sp>
        <p:nvSpPr>
          <p:cNvPr id="4" name="title">
            <a:extLst>
              <a:ext uri="{FF2B5EF4-FFF2-40B4-BE49-F238E27FC236}">
                <a16:creationId xmlns:a16="http://schemas.microsoft.com/office/drawing/2014/main" id="{D819C61F-BE4F-4CA8-6DB8-8E52F5164F3A}"/>
              </a:ext>
            </a:extLst>
          </p:cNvPr>
          <p:cNvSpPr txBox="1">
            <a:spLocks noGrp="1"/>
          </p:cNvSpPr>
          <p:nvPr>
            <p:ph type="ctrTitle"/>
          </p:nvPr>
        </p:nvSpPr>
        <p:spPr>
          <a:xfrm>
            <a:off x="436639"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5" name="Picture 4" descr="A black and white logo&#10;&#10;AI-generated content may be incorrect.">
            <a:extLst>
              <a:ext uri="{FF2B5EF4-FFF2-40B4-BE49-F238E27FC236}">
                <a16:creationId xmlns:a16="http://schemas.microsoft.com/office/drawing/2014/main" id="{F05EC84C-64C9-5B1D-2983-3D13F862A0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26753" y="316321"/>
            <a:ext cx="2328607" cy="350433"/>
          </a:xfrm>
          <a:prstGeom prst="rect">
            <a:avLst/>
          </a:prstGeom>
        </p:spPr>
      </p:pic>
    </p:spTree>
    <p:extLst>
      <p:ext uri="{BB962C8B-B14F-4D97-AF65-F5344CB8AC3E}">
        <p14:creationId xmlns:p14="http://schemas.microsoft.com/office/powerpoint/2010/main" val="107230118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64C0D-8448-03BC-2D6B-C1DFAA0646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72A321-6228-AA0D-E381-67813AAF1A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948328-E9B2-986F-981F-7DC4C4E4D3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3755CA0-78B8-0D09-56BE-88149AF84D24}"/>
              </a:ext>
            </a:extLst>
          </p:cNvPr>
          <p:cNvSpPr>
            <a:spLocks noGrp="1"/>
          </p:cNvSpPr>
          <p:nvPr>
            <p:ph type="dt" sz="half" idx="10"/>
          </p:nvPr>
        </p:nvSpPr>
        <p:spPr/>
        <p:txBody>
          <a:bodyPr/>
          <a:lstStyle/>
          <a:p>
            <a:fld id="{576CE90A-6279-4515-ADE6-14A9C63688BA}" type="datetimeFigureOut">
              <a:rPr lang="en-GB" smtClean="0"/>
              <a:t>13/11/2025</a:t>
            </a:fld>
            <a:endParaRPr lang="en-GB"/>
          </a:p>
        </p:txBody>
      </p:sp>
      <p:sp>
        <p:nvSpPr>
          <p:cNvPr id="6" name="Footer Placeholder 5">
            <a:extLst>
              <a:ext uri="{FF2B5EF4-FFF2-40B4-BE49-F238E27FC236}">
                <a16:creationId xmlns:a16="http://schemas.microsoft.com/office/drawing/2014/main" id="{BDD42F26-36A2-2713-AF29-B9D05B34B1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496DC2-8E47-AF3E-D730-855C1A7BA59E}"/>
              </a:ext>
            </a:extLst>
          </p:cNvPr>
          <p:cNvSpPr>
            <a:spLocks noGrp="1"/>
          </p:cNvSpPr>
          <p:nvPr>
            <p:ph type="sldNum" sz="quarter" idx="12"/>
          </p:nvPr>
        </p:nvSpPr>
        <p:spPr/>
        <p:txBody>
          <a:bodyPr/>
          <a:lstStyle/>
          <a:p>
            <a:fld id="{17DAED74-850E-4BB6-A4D4-FACE95100F0D}" type="slidenum">
              <a:rPr lang="en-GB" smtClean="0"/>
              <a:t>‹#›</a:t>
            </a:fld>
            <a:endParaRPr lang="en-GB"/>
          </a:p>
        </p:txBody>
      </p:sp>
    </p:spTree>
    <p:extLst>
      <p:ext uri="{BB962C8B-B14F-4D97-AF65-F5344CB8AC3E}">
        <p14:creationId xmlns:p14="http://schemas.microsoft.com/office/powerpoint/2010/main" val="1625975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Divider Slide - 3D World Bg" userDrawn="1">
  <p:cSld name="4_Divider Slide - 3D World Bg">
    <p:bg>
      <p:bgPr>
        <a:blipFill dpi="0" rotWithShape="1">
          <a:blip r:embed="rId2">
            <a:lum/>
          </a:blip>
          <a:srcRect/>
          <a:stretch>
            <a:fillRect/>
          </a:stretch>
        </a:blipFill>
        <a:effectLst/>
      </p:bgPr>
    </p:bg>
    <p:spTree>
      <p:nvGrpSpPr>
        <p:cNvPr id="1" name="Shape 206"/>
        <p:cNvGrpSpPr/>
        <p:nvPr/>
      </p:nvGrpSpPr>
      <p:grpSpPr>
        <a:xfrm>
          <a:off x="0" y="0"/>
          <a:ext cx="0" cy="0"/>
          <a:chOff x="0" y="0"/>
          <a:chExt cx="0" cy="0"/>
        </a:xfrm>
      </p:grpSpPr>
      <p:pic>
        <p:nvPicPr>
          <p:cNvPr id="7" name="Picture 6" descr="A purple wall with a lamp and a table&#10;&#10;AI-generated content may be incorrect.">
            <a:extLst>
              <a:ext uri="{FF2B5EF4-FFF2-40B4-BE49-F238E27FC236}">
                <a16:creationId xmlns:a16="http://schemas.microsoft.com/office/drawing/2014/main" id="{32D4D8D6-5F10-60C7-4AF9-F92F137F7C9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302898" cy="6858000"/>
          </a:xfrm>
          <a:prstGeom prst="rect">
            <a:avLst/>
          </a:prstGeom>
        </p:spPr>
      </p:pic>
      <p:sp>
        <p:nvSpPr>
          <p:cNvPr id="9" name="title">
            <a:extLst>
              <a:ext uri="{FF2B5EF4-FFF2-40B4-BE49-F238E27FC236}">
                <a16:creationId xmlns:a16="http://schemas.microsoft.com/office/drawing/2014/main" id="{83FD01D1-8250-E81E-F04A-7051BC86F1E1}"/>
              </a:ext>
            </a:extLst>
          </p:cNvPr>
          <p:cNvSpPr txBox="1">
            <a:spLocks noGrp="1"/>
          </p:cNvSpPr>
          <p:nvPr>
            <p:ph type="ctrTitle"/>
          </p:nvPr>
        </p:nvSpPr>
        <p:spPr>
          <a:xfrm>
            <a:off x="436639"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 name="Picture 1" descr="A white bird with a long beak&#10;&#10;AI-generated content may be incorrect.">
            <a:extLst>
              <a:ext uri="{FF2B5EF4-FFF2-40B4-BE49-F238E27FC236}">
                <a16:creationId xmlns:a16="http://schemas.microsoft.com/office/drawing/2014/main" id="{8C55C8FF-5182-E7AF-F97D-D20F41ABD0E2}"/>
              </a:ext>
            </a:extLst>
          </p:cNvPr>
          <p:cNvPicPr>
            <a:picLocks noChangeAspect="1"/>
          </p:cNvPicPr>
          <p:nvPr userDrawn="1"/>
        </p:nvPicPr>
        <p:blipFill>
          <a:blip r:embed="rId4"/>
          <a:srcRect l="6528" t="10053" r="9861" b="12814"/>
          <a:stretch/>
        </p:blipFill>
        <p:spPr>
          <a:xfrm>
            <a:off x="332176" y="405701"/>
            <a:ext cx="1571952" cy="1261330"/>
          </a:xfrm>
          <a:prstGeom prst="rect">
            <a:avLst/>
          </a:prstGeom>
        </p:spPr>
      </p:pic>
      <p:sp>
        <p:nvSpPr>
          <p:cNvPr id="6" name="Slide Number Placeholder 5">
            <a:extLst>
              <a:ext uri="{FF2B5EF4-FFF2-40B4-BE49-F238E27FC236}">
                <a16:creationId xmlns:a16="http://schemas.microsoft.com/office/drawing/2014/main" id="{49374A00-48C9-4A25-8E97-7517AC00A3CB}"/>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7F3DB0EB-E54A-6065-8090-0A5389E7CCF2}"/>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dirty="0"/>
          </a:p>
        </p:txBody>
      </p:sp>
    </p:spTree>
    <p:extLst>
      <p:ext uri="{BB962C8B-B14F-4D97-AF65-F5344CB8AC3E}">
        <p14:creationId xmlns:p14="http://schemas.microsoft.com/office/powerpoint/2010/main" val="1182584959"/>
      </p:ext>
    </p:extLst>
  </p:cSld>
  <p:clrMapOvr>
    <a:masterClrMapping/>
  </p:clrMapOvr>
  <p:extLst>
    <p:ext uri="{DCECCB84-F9BA-43D5-87BE-67443E8EF086}">
      <p15:sldGuideLst xmlns:p15="http://schemas.microsoft.com/office/powerpoint/2012/main">
        <p15:guide id="2" pos="633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_Divider Slide - 3D World Bg" userDrawn="1">
  <p:cSld name="5_Divider Slide - 3D World Bg">
    <p:bg>
      <p:bgPr>
        <a:blipFill>
          <a:blip r:embed="rId2">
            <a:alphaModFix/>
          </a:blip>
          <a:stretch>
            <a:fillRect/>
          </a:stretch>
        </a:blipFill>
        <a:effectLst/>
      </p:bgPr>
    </p:bg>
    <p:spTree>
      <p:nvGrpSpPr>
        <p:cNvPr id="1" name="Shape 211"/>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92E8CE2E-D3A9-1DB0-77E7-010408391A66}"/>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9365E7E2-BD57-530C-757E-844F8339E30A}"/>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dirty="0"/>
          </a:p>
        </p:txBody>
      </p:sp>
      <p:pic>
        <p:nvPicPr>
          <p:cNvPr id="5" name="Picture 4" descr="A black and white logo&#10;&#10;AI-generated content may be incorrect.">
            <a:extLst>
              <a:ext uri="{FF2B5EF4-FFF2-40B4-BE49-F238E27FC236}">
                <a16:creationId xmlns:a16="http://schemas.microsoft.com/office/drawing/2014/main" id="{FD6B7C16-8B96-684F-A07C-44EB1DED95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26753" y="316321"/>
            <a:ext cx="2328607" cy="350433"/>
          </a:xfrm>
          <a:prstGeom prst="rect">
            <a:avLst/>
          </a:prstGeom>
        </p:spPr>
      </p:pic>
    </p:spTree>
    <p:extLst>
      <p:ext uri="{BB962C8B-B14F-4D97-AF65-F5344CB8AC3E}">
        <p14:creationId xmlns:p14="http://schemas.microsoft.com/office/powerpoint/2010/main" val="298824057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_Divider Slide - 3D World Bg" preserve="1">
  <p:cSld name="6_Divider Slide - 3D World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211"/>
        <p:cNvGrpSpPr/>
        <p:nvPr/>
      </p:nvGrpSpPr>
      <p:grpSpPr>
        <a:xfrm>
          <a:off x="0" y="0"/>
          <a:ext cx="0" cy="0"/>
          <a:chOff x="0" y="0"/>
          <a:chExt cx="0" cy="0"/>
        </a:xfrm>
      </p:grpSpPr>
      <p:sp>
        <p:nvSpPr>
          <p:cNvPr id="212" name="title"/>
          <p:cNvSpPr txBox="1">
            <a:spLocks noGrp="1"/>
          </p:cNvSpPr>
          <p:nvPr>
            <p:ph type="ctrTitle"/>
          </p:nvPr>
        </p:nvSpPr>
        <p:spPr>
          <a:xfrm>
            <a:off x="436605"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 name="Picture 2" descr="A white bird with a long beak&#10;&#10;AI-generated content may be incorrect.">
            <a:extLst>
              <a:ext uri="{FF2B5EF4-FFF2-40B4-BE49-F238E27FC236}">
                <a16:creationId xmlns:a16="http://schemas.microsoft.com/office/drawing/2014/main" id="{7F346086-221D-2875-24EA-665AD0290464}"/>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11" name="Slide Number Placeholder 10">
            <a:extLst>
              <a:ext uri="{FF2B5EF4-FFF2-40B4-BE49-F238E27FC236}">
                <a16:creationId xmlns:a16="http://schemas.microsoft.com/office/drawing/2014/main" id="{AE5733B2-DC67-9474-A6AC-8BA47853B134}"/>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2" name="date">
            <a:extLst>
              <a:ext uri="{FF2B5EF4-FFF2-40B4-BE49-F238E27FC236}">
                <a16:creationId xmlns:a16="http://schemas.microsoft.com/office/drawing/2014/main" id="{685B0F69-5740-918A-F52E-A936E5997451}"/>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dirty="0"/>
          </a:p>
        </p:txBody>
      </p:sp>
    </p:spTree>
    <p:extLst>
      <p:ext uri="{BB962C8B-B14F-4D97-AF65-F5344CB8AC3E}">
        <p14:creationId xmlns:p14="http://schemas.microsoft.com/office/powerpoint/2010/main" val="341134054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07"/>
        <p:cNvGrpSpPr/>
        <p:nvPr/>
      </p:nvGrpSpPr>
      <p:grpSpPr>
        <a:xfrm>
          <a:off x="0" y="0"/>
          <a:ext cx="0" cy="0"/>
          <a:chOff x="0" y="0"/>
          <a:chExt cx="0" cy="0"/>
        </a:xfrm>
      </p:grpSpPr>
      <p:sp>
        <p:nvSpPr>
          <p:cNvPr id="18" name="Footer Placeholder 17">
            <a:extLst>
              <a:ext uri="{FF2B5EF4-FFF2-40B4-BE49-F238E27FC236}">
                <a16:creationId xmlns:a16="http://schemas.microsoft.com/office/drawing/2014/main" id="{1A9B61AA-8DFB-E1D9-22BA-43D79101E6E7}"/>
              </a:ext>
            </a:extLst>
          </p:cNvPr>
          <p:cNvSpPr>
            <a:spLocks noGrp="1"/>
          </p:cNvSpPr>
          <p:nvPr>
            <p:ph type="ftr" idx="11"/>
          </p:nvPr>
        </p:nvSpPr>
        <p:spPr/>
        <p:txBody>
          <a:bodyPr/>
          <a:lstStyle/>
          <a:p>
            <a:r>
              <a:rPr lang="en-GB"/>
              <a:t>Presentation title goes here</a:t>
            </a:r>
            <a:endParaRPr lang="en-GB" dirty="0"/>
          </a:p>
        </p:txBody>
      </p:sp>
      <p:sp>
        <p:nvSpPr>
          <p:cNvPr id="19" name="Slide Number Placeholder 18">
            <a:extLst>
              <a:ext uri="{FF2B5EF4-FFF2-40B4-BE49-F238E27FC236}">
                <a16:creationId xmlns:a16="http://schemas.microsoft.com/office/drawing/2014/main" id="{3CBA2FC6-364C-6474-7CD5-1F1D35FD4CB7}"/>
              </a:ext>
            </a:extLst>
          </p:cNvPr>
          <p:cNvSpPr>
            <a:spLocks noGrp="1"/>
          </p:cNvSpPr>
          <p:nvPr>
            <p:ph type="sldNum" idx="12"/>
          </p:nvPr>
        </p:nvSpPr>
        <p:spPr/>
        <p:txBody>
          <a:bodyPr/>
          <a:lstStyle/>
          <a:p>
            <a:fld id="{00000000-1234-1234-1234-123412341234}" type="slidenum">
              <a:rPr lang="en-GB" smtClean="0"/>
              <a:pPr/>
              <a:t>‹#›</a:t>
            </a:fld>
            <a:endParaRPr lang="en-GB"/>
          </a:p>
        </p:txBody>
      </p:sp>
      <p:pic>
        <p:nvPicPr>
          <p:cNvPr id="3" name="Picture 2" descr="A white bird with a long beak&#10;&#10;AI-generated content may be incorrect.">
            <a:extLst>
              <a:ext uri="{FF2B5EF4-FFF2-40B4-BE49-F238E27FC236}">
                <a16:creationId xmlns:a16="http://schemas.microsoft.com/office/drawing/2014/main" id="{A2B9D323-927F-48FC-898B-A3E81A4B3BD9}"/>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4" name="subheading">
            <a:extLst>
              <a:ext uri="{FF2B5EF4-FFF2-40B4-BE49-F238E27FC236}">
                <a16:creationId xmlns:a16="http://schemas.microsoft.com/office/drawing/2014/main" id="{394F58D6-5C28-6E8C-0CFD-C288C25D01F8}"/>
              </a:ext>
            </a:extLst>
          </p:cNvPr>
          <p:cNvSpPr txBox="1">
            <a:spLocks noGrp="1"/>
          </p:cNvSpPr>
          <p:nvPr>
            <p:ph type="body" idx="13"/>
          </p:nvPr>
        </p:nvSpPr>
        <p:spPr>
          <a:xfrm>
            <a:off x="436605" y="2597259"/>
            <a:ext cx="5527503"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5" name="contents">
            <a:extLst>
              <a:ext uri="{FF2B5EF4-FFF2-40B4-BE49-F238E27FC236}">
                <a16:creationId xmlns:a16="http://schemas.microsoft.com/office/drawing/2014/main" id="{C97FA6C1-AEE2-357F-5566-C5442AF0536E}"/>
              </a:ext>
            </a:extLst>
          </p:cNvPr>
          <p:cNvSpPr txBox="1">
            <a:spLocks noGrp="1"/>
          </p:cNvSpPr>
          <p:nvPr>
            <p:ph type="body" idx="14" hasCustomPrompt="1"/>
          </p:nvPr>
        </p:nvSpPr>
        <p:spPr>
          <a:xfrm>
            <a:off x="436605" y="3180694"/>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01. Name of section</a:t>
            </a:r>
            <a:endParaRPr dirty="0"/>
          </a:p>
        </p:txBody>
      </p:sp>
      <p:sp>
        <p:nvSpPr>
          <p:cNvPr id="6" name="contents">
            <a:extLst>
              <a:ext uri="{FF2B5EF4-FFF2-40B4-BE49-F238E27FC236}">
                <a16:creationId xmlns:a16="http://schemas.microsoft.com/office/drawing/2014/main" id="{6CF9B7FE-6A93-854C-D792-56B8655104AB}"/>
              </a:ext>
            </a:extLst>
          </p:cNvPr>
          <p:cNvSpPr txBox="1">
            <a:spLocks noGrp="1"/>
          </p:cNvSpPr>
          <p:nvPr>
            <p:ph type="body" idx="15" hasCustomPrompt="1"/>
          </p:nvPr>
        </p:nvSpPr>
        <p:spPr>
          <a:xfrm>
            <a:off x="436605" y="3761196"/>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02. Name of section</a:t>
            </a:r>
            <a:endParaRPr dirty="0"/>
          </a:p>
        </p:txBody>
      </p:sp>
      <p:sp>
        <p:nvSpPr>
          <p:cNvPr id="11" name="contents">
            <a:extLst>
              <a:ext uri="{FF2B5EF4-FFF2-40B4-BE49-F238E27FC236}">
                <a16:creationId xmlns:a16="http://schemas.microsoft.com/office/drawing/2014/main" id="{C22EFCE2-83E1-0A58-ACDD-A1F6AE5DC2E1}"/>
              </a:ext>
            </a:extLst>
          </p:cNvPr>
          <p:cNvSpPr txBox="1">
            <a:spLocks noGrp="1"/>
          </p:cNvSpPr>
          <p:nvPr>
            <p:ph type="body" idx="16" hasCustomPrompt="1"/>
          </p:nvPr>
        </p:nvSpPr>
        <p:spPr>
          <a:xfrm>
            <a:off x="436605" y="4341698"/>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03. Name of section</a:t>
            </a:r>
            <a:endParaRPr dirty="0"/>
          </a:p>
        </p:txBody>
      </p:sp>
      <p:sp>
        <p:nvSpPr>
          <p:cNvPr id="12" name="contents">
            <a:extLst>
              <a:ext uri="{FF2B5EF4-FFF2-40B4-BE49-F238E27FC236}">
                <a16:creationId xmlns:a16="http://schemas.microsoft.com/office/drawing/2014/main" id="{9D980C4D-12D7-342D-B87C-58E4A9F091E0}"/>
              </a:ext>
            </a:extLst>
          </p:cNvPr>
          <p:cNvSpPr txBox="1">
            <a:spLocks noGrp="1"/>
          </p:cNvSpPr>
          <p:nvPr>
            <p:ph type="body" idx="17" hasCustomPrompt="1"/>
          </p:nvPr>
        </p:nvSpPr>
        <p:spPr>
          <a:xfrm>
            <a:off x="436605" y="4922200"/>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04. Name of section</a:t>
            </a:r>
            <a:endParaRPr dirty="0"/>
          </a:p>
        </p:txBody>
      </p:sp>
      <p:sp>
        <p:nvSpPr>
          <p:cNvPr id="13" name="Title">
            <a:extLst>
              <a:ext uri="{FF2B5EF4-FFF2-40B4-BE49-F238E27FC236}">
                <a16:creationId xmlns:a16="http://schemas.microsoft.com/office/drawing/2014/main" id="{D46ADE17-6773-FEF8-A6FA-20118EF3BDA9}"/>
              </a:ext>
            </a:extLst>
          </p:cNvPr>
          <p:cNvSpPr txBox="1">
            <a:spLocks noGrp="1"/>
          </p:cNvSpPr>
          <p:nvPr>
            <p:ph type="title"/>
          </p:nvPr>
        </p:nvSpPr>
        <p:spPr>
          <a:xfrm>
            <a:off x="436605" y="2183043"/>
            <a:ext cx="5528365"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date">
            <a:extLst>
              <a:ext uri="{FF2B5EF4-FFF2-40B4-BE49-F238E27FC236}">
                <a16:creationId xmlns:a16="http://schemas.microsoft.com/office/drawing/2014/main" id="{3B392BE6-9158-D6CE-265A-B74E6D0D7BB3}"/>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dirty="0"/>
          </a:p>
        </p:txBody>
      </p:sp>
    </p:spTree>
    <p:extLst>
      <p:ext uri="{BB962C8B-B14F-4D97-AF65-F5344CB8AC3E}">
        <p14:creationId xmlns:p14="http://schemas.microsoft.com/office/powerpoint/2010/main" val="1049729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bg>
      <p:bgPr>
        <a:solidFill>
          <a:schemeClr val="bg1"/>
        </a:solidFill>
        <a:effectLst/>
      </p:bgPr>
    </p:bg>
    <p:spTree>
      <p:nvGrpSpPr>
        <p:cNvPr id="1" name="Shape 107"/>
        <p:cNvGrpSpPr/>
        <p:nvPr/>
      </p:nvGrpSpPr>
      <p:grpSpPr>
        <a:xfrm>
          <a:off x="0" y="0"/>
          <a:ext cx="0" cy="0"/>
          <a:chOff x="0" y="0"/>
          <a:chExt cx="0" cy="0"/>
        </a:xfrm>
      </p:grpSpPr>
      <p:pic>
        <p:nvPicPr>
          <p:cNvPr id="11" name="Picture 10" descr="A purple wall with a lamp and a table&#10;&#10;AI-generated content may be incorrect.">
            <a:extLst>
              <a:ext uri="{FF2B5EF4-FFF2-40B4-BE49-F238E27FC236}">
                <a16:creationId xmlns:a16="http://schemas.microsoft.com/office/drawing/2014/main" id="{BC91280C-A59E-5C71-B3F7-68D312C09CA1}"/>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6" name="Footer Placeholder 15">
            <a:extLst>
              <a:ext uri="{FF2B5EF4-FFF2-40B4-BE49-F238E27FC236}">
                <a16:creationId xmlns:a16="http://schemas.microsoft.com/office/drawing/2014/main" id="{F280E1B4-810B-BCC4-F4B3-06A16A5F61E2}"/>
              </a:ext>
            </a:extLst>
          </p:cNvPr>
          <p:cNvSpPr>
            <a:spLocks noGrp="1"/>
          </p:cNvSpPr>
          <p:nvPr>
            <p:ph type="ftr" idx="11"/>
          </p:nvPr>
        </p:nvSpPr>
        <p:spPr/>
        <p:txBody>
          <a:bodyPr/>
          <a:lstStyle/>
          <a:p>
            <a:r>
              <a:rPr lang="en-GB"/>
              <a:t>Presentation title goes here</a:t>
            </a:r>
            <a:endParaRPr lang="en-GB" dirty="0"/>
          </a:p>
        </p:txBody>
      </p:sp>
      <p:sp>
        <p:nvSpPr>
          <p:cNvPr id="17" name="Slide Number Placeholder 16">
            <a:extLst>
              <a:ext uri="{FF2B5EF4-FFF2-40B4-BE49-F238E27FC236}">
                <a16:creationId xmlns:a16="http://schemas.microsoft.com/office/drawing/2014/main" id="{667C511B-FC6C-116F-7618-0584BAD2488B}"/>
              </a:ext>
            </a:extLst>
          </p:cNvPr>
          <p:cNvSpPr>
            <a:spLocks noGrp="1"/>
          </p:cNvSpPr>
          <p:nvPr>
            <p:ph type="sldNum" idx="12"/>
          </p:nvPr>
        </p:nvSpPr>
        <p:spPr/>
        <p:txBody>
          <a:bodyPr/>
          <a:lstStyle/>
          <a:p>
            <a:fld id="{00000000-1234-1234-1234-123412341234}" type="slidenum">
              <a:rPr lang="en-GB" smtClean="0"/>
              <a:pPr/>
              <a:t>‹#›</a:t>
            </a:fld>
            <a:endParaRPr lang="en-GB"/>
          </a:p>
        </p:txBody>
      </p:sp>
      <p:pic>
        <p:nvPicPr>
          <p:cNvPr id="3" name="Picture 2" descr="A white bird with a long beak&#10;&#10;AI-generated content may be incorrect.">
            <a:extLst>
              <a:ext uri="{FF2B5EF4-FFF2-40B4-BE49-F238E27FC236}">
                <a16:creationId xmlns:a16="http://schemas.microsoft.com/office/drawing/2014/main" id="{2A5F933D-16BB-B8A3-3DA1-9E6DB154B985}"/>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4" name="subheading">
            <a:extLst>
              <a:ext uri="{FF2B5EF4-FFF2-40B4-BE49-F238E27FC236}">
                <a16:creationId xmlns:a16="http://schemas.microsoft.com/office/drawing/2014/main" id="{00BBA7AB-6C09-81E4-64BA-7B9E3428BF2B}"/>
              </a:ext>
            </a:extLst>
          </p:cNvPr>
          <p:cNvSpPr txBox="1">
            <a:spLocks noGrp="1"/>
          </p:cNvSpPr>
          <p:nvPr>
            <p:ph type="body" idx="13"/>
          </p:nvPr>
        </p:nvSpPr>
        <p:spPr>
          <a:xfrm>
            <a:off x="436605" y="2597259"/>
            <a:ext cx="5527503"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5" name="contents">
            <a:extLst>
              <a:ext uri="{FF2B5EF4-FFF2-40B4-BE49-F238E27FC236}">
                <a16:creationId xmlns:a16="http://schemas.microsoft.com/office/drawing/2014/main" id="{BCCD5A96-05E9-520A-4978-2868F7D0D8E5}"/>
              </a:ext>
            </a:extLst>
          </p:cNvPr>
          <p:cNvSpPr txBox="1">
            <a:spLocks noGrp="1"/>
          </p:cNvSpPr>
          <p:nvPr>
            <p:ph type="body" idx="14" hasCustomPrompt="1"/>
          </p:nvPr>
        </p:nvSpPr>
        <p:spPr>
          <a:xfrm>
            <a:off x="436605" y="3180694"/>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01. Name of section</a:t>
            </a:r>
            <a:endParaRPr dirty="0"/>
          </a:p>
        </p:txBody>
      </p:sp>
      <p:sp>
        <p:nvSpPr>
          <p:cNvPr id="6" name="contents">
            <a:extLst>
              <a:ext uri="{FF2B5EF4-FFF2-40B4-BE49-F238E27FC236}">
                <a16:creationId xmlns:a16="http://schemas.microsoft.com/office/drawing/2014/main" id="{F3942A13-85FA-7BAC-128B-F045F54A0368}"/>
              </a:ext>
            </a:extLst>
          </p:cNvPr>
          <p:cNvSpPr txBox="1">
            <a:spLocks noGrp="1"/>
          </p:cNvSpPr>
          <p:nvPr>
            <p:ph type="body" idx="15" hasCustomPrompt="1"/>
          </p:nvPr>
        </p:nvSpPr>
        <p:spPr>
          <a:xfrm>
            <a:off x="436605" y="3761196"/>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02. Name of section</a:t>
            </a:r>
            <a:endParaRPr dirty="0"/>
          </a:p>
        </p:txBody>
      </p:sp>
      <p:sp>
        <p:nvSpPr>
          <p:cNvPr id="12" name="contents">
            <a:extLst>
              <a:ext uri="{FF2B5EF4-FFF2-40B4-BE49-F238E27FC236}">
                <a16:creationId xmlns:a16="http://schemas.microsoft.com/office/drawing/2014/main" id="{05B3F2E6-F05F-680F-0F9D-3232F550E186}"/>
              </a:ext>
            </a:extLst>
          </p:cNvPr>
          <p:cNvSpPr txBox="1">
            <a:spLocks noGrp="1"/>
          </p:cNvSpPr>
          <p:nvPr>
            <p:ph type="body" idx="16" hasCustomPrompt="1"/>
          </p:nvPr>
        </p:nvSpPr>
        <p:spPr>
          <a:xfrm>
            <a:off x="436605" y="4341698"/>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03. Name of section</a:t>
            </a:r>
            <a:endParaRPr dirty="0"/>
          </a:p>
        </p:txBody>
      </p:sp>
      <p:sp>
        <p:nvSpPr>
          <p:cNvPr id="13" name="contents">
            <a:extLst>
              <a:ext uri="{FF2B5EF4-FFF2-40B4-BE49-F238E27FC236}">
                <a16:creationId xmlns:a16="http://schemas.microsoft.com/office/drawing/2014/main" id="{CE470948-BF8C-4B3A-41BD-20F57025B313}"/>
              </a:ext>
            </a:extLst>
          </p:cNvPr>
          <p:cNvSpPr txBox="1">
            <a:spLocks noGrp="1"/>
          </p:cNvSpPr>
          <p:nvPr>
            <p:ph type="body" idx="17" hasCustomPrompt="1"/>
          </p:nvPr>
        </p:nvSpPr>
        <p:spPr>
          <a:xfrm>
            <a:off x="436605" y="4922200"/>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04. Name of section</a:t>
            </a:r>
            <a:endParaRPr dirty="0"/>
          </a:p>
        </p:txBody>
      </p:sp>
      <p:sp>
        <p:nvSpPr>
          <p:cNvPr id="18" name="Title">
            <a:extLst>
              <a:ext uri="{FF2B5EF4-FFF2-40B4-BE49-F238E27FC236}">
                <a16:creationId xmlns:a16="http://schemas.microsoft.com/office/drawing/2014/main" id="{4EBE85AA-F465-06E1-BC7D-AC4F8BD5B57F}"/>
              </a:ext>
            </a:extLst>
          </p:cNvPr>
          <p:cNvSpPr txBox="1">
            <a:spLocks noGrp="1"/>
          </p:cNvSpPr>
          <p:nvPr>
            <p:ph type="title"/>
          </p:nvPr>
        </p:nvSpPr>
        <p:spPr>
          <a:xfrm>
            <a:off x="436605" y="2183043"/>
            <a:ext cx="5528365"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date">
            <a:extLst>
              <a:ext uri="{FF2B5EF4-FFF2-40B4-BE49-F238E27FC236}">
                <a16:creationId xmlns:a16="http://schemas.microsoft.com/office/drawing/2014/main" id="{F691C8A4-F9D7-9492-116F-337CC1DEB221}"/>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dirty="0"/>
          </a:p>
        </p:txBody>
      </p:sp>
    </p:spTree>
    <p:extLst>
      <p:ext uri="{BB962C8B-B14F-4D97-AF65-F5344CB8AC3E}">
        <p14:creationId xmlns:p14="http://schemas.microsoft.com/office/powerpoint/2010/main" val="606516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2_Contents Slide-White_Bg" preserve="1" userDrawn="1">
  <p:cSld name="12_Contents Slide-White_Bg">
    <p:bg>
      <p:bgPr>
        <a:solidFill>
          <a:schemeClr val="lt1"/>
        </a:solidFill>
        <a:effectLst/>
      </p:bgPr>
    </p:bg>
    <p:spTree>
      <p:nvGrpSpPr>
        <p:cNvPr id="1" name="Shape 139"/>
        <p:cNvGrpSpPr/>
        <p:nvPr/>
      </p:nvGrpSpPr>
      <p:grpSpPr>
        <a:xfrm>
          <a:off x="0" y="0"/>
          <a:ext cx="0" cy="0"/>
          <a:chOff x="0" y="0"/>
          <a:chExt cx="0" cy="0"/>
        </a:xfrm>
      </p:grpSpPr>
      <p:pic>
        <p:nvPicPr>
          <p:cNvPr id="6" name="Picture 5" descr="A purple bird with white text&#10;&#10;AI-generated content may be incorrect.">
            <a:extLst>
              <a:ext uri="{FF2B5EF4-FFF2-40B4-BE49-F238E27FC236}">
                <a16:creationId xmlns:a16="http://schemas.microsoft.com/office/drawing/2014/main" id="{3CDCA801-DEA3-4713-665E-D7CD2D1419C2}"/>
              </a:ext>
            </a:extLst>
          </p:cNvPr>
          <p:cNvPicPr>
            <a:picLocks noChangeAspect="1"/>
          </p:cNvPicPr>
          <p:nvPr userDrawn="1"/>
        </p:nvPicPr>
        <p:blipFill>
          <a:blip r:embed="rId2"/>
          <a:stretch>
            <a:fillRect/>
          </a:stretch>
        </p:blipFill>
        <p:spPr>
          <a:xfrm>
            <a:off x="210851" y="244627"/>
            <a:ext cx="1877609" cy="1633119"/>
          </a:xfrm>
          <a:prstGeom prst="rect">
            <a:avLst/>
          </a:prstGeom>
        </p:spPr>
      </p:pic>
      <p:sp>
        <p:nvSpPr>
          <p:cNvPr id="11" name="Footer Placeholder 10">
            <a:extLst>
              <a:ext uri="{FF2B5EF4-FFF2-40B4-BE49-F238E27FC236}">
                <a16:creationId xmlns:a16="http://schemas.microsoft.com/office/drawing/2014/main" id="{45470EE8-36D2-61CF-0526-51A9C6AF6ED2}"/>
              </a:ext>
            </a:extLst>
          </p:cNvPr>
          <p:cNvSpPr>
            <a:spLocks noGrp="1"/>
          </p:cNvSpPr>
          <p:nvPr>
            <p:ph type="ftr" idx="11"/>
          </p:nvPr>
        </p:nvSpPr>
        <p:spPr/>
        <p:txBody>
          <a:bodyPr/>
          <a:lstStyle>
            <a:lvl1pPr>
              <a:defRPr>
                <a:solidFill>
                  <a:srgbClr val="470054"/>
                </a:solidFill>
              </a:defRPr>
            </a:lvl1pPr>
          </a:lstStyle>
          <a:p>
            <a:r>
              <a:rPr lang="en-GB" dirty="0"/>
              <a:t>Presentation title goes here</a:t>
            </a:r>
          </a:p>
        </p:txBody>
      </p:sp>
      <p:sp>
        <p:nvSpPr>
          <p:cNvPr id="12" name="Slide Number Placeholder 11">
            <a:extLst>
              <a:ext uri="{FF2B5EF4-FFF2-40B4-BE49-F238E27FC236}">
                <a16:creationId xmlns:a16="http://schemas.microsoft.com/office/drawing/2014/main" id="{533FA128-76E3-8AFC-07A0-F598F724732B}"/>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7" name="subheading">
            <a:extLst>
              <a:ext uri="{FF2B5EF4-FFF2-40B4-BE49-F238E27FC236}">
                <a16:creationId xmlns:a16="http://schemas.microsoft.com/office/drawing/2014/main" id="{F47B4195-2476-E1E5-1629-F6E58BD076F9}"/>
              </a:ext>
            </a:extLst>
          </p:cNvPr>
          <p:cNvSpPr txBox="1">
            <a:spLocks noGrp="1"/>
          </p:cNvSpPr>
          <p:nvPr>
            <p:ph type="body" idx="13"/>
          </p:nvPr>
        </p:nvSpPr>
        <p:spPr>
          <a:xfrm>
            <a:off x="436605" y="2597259"/>
            <a:ext cx="5527503"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rgbClr val="00818A"/>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8" name="contents">
            <a:extLst>
              <a:ext uri="{FF2B5EF4-FFF2-40B4-BE49-F238E27FC236}">
                <a16:creationId xmlns:a16="http://schemas.microsoft.com/office/drawing/2014/main" id="{4A548F35-6952-D044-AF2D-68C0CE59413F}"/>
              </a:ext>
            </a:extLst>
          </p:cNvPr>
          <p:cNvSpPr txBox="1">
            <a:spLocks noGrp="1"/>
          </p:cNvSpPr>
          <p:nvPr>
            <p:ph type="body" idx="14" hasCustomPrompt="1"/>
          </p:nvPr>
        </p:nvSpPr>
        <p:spPr>
          <a:xfrm>
            <a:off x="436605" y="3180694"/>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rgbClr val="00818A"/>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01. Name of section</a:t>
            </a:r>
            <a:endParaRPr dirty="0"/>
          </a:p>
        </p:txBody>
      </p:sp>
      <p:sp>
        <p:nvSpPr>
          <p:cNvPr id="9" name="contents">
            <a:extLst>
              <a:ext uri="{FF2B5EF4-FFF2-40B4-BE49-F238E27FC236}">
                <a16:creationId xmlns:a16="http://schemas.microsoft.com/office/drawing/2014/main" id="{FBA69903-8CF3-076E-BFFC-886DC31EE1A9}"/>
              </a:ext>
            </a:extLst>
          </p:cNvPr>
          <p:cNvSpPr txBox="1">
            <a:spLocks noGrp="1"/>
          </p:cNvSpPr>
          <p:nvPr>
            <p:ph type="body" idx="15" hasCustomPrompt="1"/>
          </p:nvPr>
        </p:nvSpPr>
        <p:spPr>
          <a:xfrm>
            <a:off x="436605" y="3761196"/>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rgbClr val="00818A"/>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02. Name of section</a:t>
            </a:r>
            <a:endParaRPr dirty="0"/>
          </a:p>
        </p:txBody>
      </p:sp>
      <p:sp>
        <p:nvSpPr>
          <p:cNvPr id="13" name="contents">
            <a:extLst>
              <a:ext uri="{FF2B5EF4-FFF2-40B4-BE49-F238E27FC236}">
                <a16:creationId xmlns:a16="http://schemas.microsoft.com/office/drawing/2014/main" id="{364DD459-8F98-120B-4B20-E1D67E8CE40E}"/>
              </a:ext>
            </a:extLst>
          </p:cNvPr>
          <p:cNvSpPr txBox="1">
            <a:spLocks noGrp="1"/>
          </p:cNvSpPr>
          <p:nvPr>
            <p:ph type="body" idx="16" hasCustomPrompt="1"/>
          </p:nvPr>
        </p:nvSpPr>
        <p:spPr>
          <a:xfrm>
            <a:off x="436605" y="4341698"/>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rgbClr val="00818A"/>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03. Name of section</a:t>
            </a:r>
            <a:endParaRPr dirty="0"/>
          </a:p>
        </p:txBody>
      </p:sp>
      <p:sp>
        <p:nvSpPr>
          <p:cNvPr id="14" name="contents">
            <a:extLst>
              <a:ext uri="{FF2B5EF4-FFF2-40B4-BE49-F238E27FC236}">
                <a16:creationId xmlns:a16="http://schemas.microsoft.com/office/drawing/2014/main" id="{7EDB6359-8D18-A136-2528-E468F8F2A655}"/>
              </a:ext>
            </a:extLst>
          </p:cNvPr>
          <p:cNvSpPr txBox="1">
            <a:spLocks noGrp="1"/>
          </p:cNvSpPr>
          <p:nvPr>
            <p:ph type="body" idx="17" hasCustomPrompt="1"/>
          </p:nvPr>
        </p:nvSpPr>
        <p:spPr>
          <a:xfrm>
            <a:off x="436605" y="4922200"/>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rgbClr val="00818A"/>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04. Name of section</a:t>
            </a:r>
            <a:endParaRPr dirty="0"/>
          </a:p>
        </p:txBody>
      </p:sp>
      <p:sp>
        <p:nvSpPr>
          <p:cNvPr id="15" name="Title">
            <a:extLst>
              <a:ext uri="{FF2B5EF4-FFF2-40B4-BE49-F238E27FC236}">
                <a16:creationId xmlns:a16="http://schemas.microsoft.com/office/drawing/2014/main" id="{65DAB498-CC72-E0F2-0E33-065432FF64BD}"/>
              </a:ext>
            </a:extLst>
          </p:cNvPr>
          <p:cNvSpPr txBox="1">
            <a:spLocks noGrp="1"/>
          </p:cNvSpPr>
          <p:nvPr>
            <p:ph type="title"/>
          </p:nvPr>
        </p:nvSpPr>
        <p:spPr>
          <a:xfrm>
            <a:off x="436605" y="2183043"/>
            <a:ext cx="5528365"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rgbClr val="47005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date">
            <a:extLst>
              <a:ext uri="{FF2B5EF4-FFF2-40B4-BE49-F238E27FC236}">
                <a16:creationId xmlns:a16="http://schemas.microsoft.com/office/drawing/2014/main" id="{8EE009EC-47FD-B979-1EEA-202A7A481ADF}"/>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dirty="0"/>
          </a:p>
        </p:txBody>
      </p:sp>
    </p:spTree>
    <p:extLst>
      <p:ext uri="{BB962C8B-B14F-4D97-AF65-F5344CB8AC3E}">
        <p14:creationId xmlns:p14="http://schemas.microsoft.com/office/powerpoint/2010/main" val="135963603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_Contents Slide-Purple_Bg" userDrawn="1">
  <p:cSld name="4_Contents Slide-Purple_Bg">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3" name="Footer Placeholder 2">
            <a:extLst>
              <a:ext uri="{FF2B5EF4-FFF2-40B4-BE49-F238E27FC236}">
                <a16:creationId xmlns:a16="http://schemas.microsoft.com/office/drawing/2014/main" id="{DE19DCB6-1C47-69AE-BA76-4F1B54AA57EA}"/>
              </a:ext>
            </a:extLst>
          </p:cNvPr>
          <p:cNvSpPr>
            <a:spLocks noGrp="1"/>
          </p:cNvSpPr>
          <p:nvPr>
            <p:ph type="ftr" idx="11"/>
          </p:nvPr>
        </p:nvSpPr>
        <p:spPr/>
        <p:txBody>
          <a:bodyPr/>
          <a:lstStyle/>
          <a:p>
            <a:r>
              <a:rPr lang="en-GB" dirty="0"/>
              <a:t>Presentation title goes here</a:t>
            </a:r>
          </a:p>
        </p:txBody>
      </p:sp>
      <p:sp>
        <p:nvSpPr>
          <p:cNvPr id="4" name="Slide Number Placeholder 3">
            <a:extLst>
              <a:ext uri="{FF2B5EF4-FFF2-40B4-BE49-F238E27FC236}">
                <a16:creationId xmlns:a16="http://schemas.microsoft.com/office/drawing/2014/main" id="{CDEAA3AB-CC5D-A67E-637E-904ACEB2F95E}"/>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5" name="date">
            <a:extLst>
              <a:ext uri="{FF2B5EF4-FFF2-40B4-BE49-F238E27FC236}">
                <a16:creationId xmlns:a16="http://schemas.microsoft.com/office/drawing/2014/main" id="{396B4326-E6B3-8BF2-9696-FD162FCBAE6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dirty="0"/>
          </a:p>
        </p:txBody>
      </p:sp>
      <p:pic>
        <p:nvPicPr>
          <p:cNvPr id="2" name="Picture 1" descr="A black and white logo&#10;&#10;AI-generated content may be incorrect.">
            <a:extLst>
              <a:ext uri="{FF2B5EF4-FFF2-40B4-BE49-F238E27FC236}">
                <a16:creationId xmlns:a16="http://schemas.microsoft.com/office/drawing/2014/main" id="{ABF15960-6955-26F0-DD42-C05A84BA64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26753" y="316321"/>
            <a:ext cx="2328607" cy="350433"/>
          </a:xfrm>
          <a:prstGeom prst="rect">
            <a:avLst/>
          </a:prstGeom>
        </p:spPr>
      </p:pic>
    </p:spTree>
    <p:extLst>
      <p:ext uri="{BB962C8B-B14F-4D97-AF65-F5344CB8AC3E}">
        <p14:creationId xmlns:p14="http://schemas.microsoft.com/office/powerpoint/2010/main" val="1740913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_Contents Slide-Purple_Bg" preserve="1" userDrawn="1">
  <p:cSld name="3_Contents Slide-Purple_Bg">
    <p:spTree>
      <p:nvGrpSpPr>
        <p:cNvPr id="1" name="Shape 236"/>
        <p:cNvGrpSpPr/>
        <p:nvPr/>
      </p:nvGrpSpPr>
      <p:grpSpPr>
        <a:xfrm>
          <a:off x="0" y="0"/>
          <a:ext cx="0" cy="0"/>
          <a:chOff x="0" y="0"/>
          <a:chExt cx="0" cy="0"/>
        </a:xfrm>
      </p:grpSpPr>
      <p:sp>
        <p:nvSpPr>
          <p:cNvPr id="238" name="text box"/>
          <p:cNvSpPr txBox="1">
            <a:spLocks noGrp="1"/>
          </p:cNvSpPr>
          <p:nvPr>
            <p:ph type="body" idx="2"/>
          </p:nvPr>
        </p:nvSpPr>
        <p:spPr>
          <a:xfrm>
            <a:off x="6194479" y="1303444"/>
            <a:ext cx="5545319" cy="4789160"/>
          </a:xfrm>
          <a:prstGeom prst="rect">
            <a:avLst/>
          </a:prstGeom>
          <a:noFill/>
          <a:ln>
            <a:noFill/>
          </a:ln>
        </p:spPr>
        <p:txBody>
          <a:bodyPr spcFirstLastPara="1" wrap="square" lIns="0" tIns="0" rIns="0" bIns="0" anchor="t" anchorCtr="0">
            <a:normAutofit/>
          </a:bodyPr>
          <a:lstStyle>
            <a:lvl1pPr marL="0" lvl="0" indent="-138623" algn="l">
              <a:lnSpc>
                <a:spcPct val="110000"/>
              </a:lnSpc>
              <a:spcBef>
                <a:spcPts val="0"/>
              </a:spcBef>
              <a:spcAft>
                <a:spcPts val="0"/>
              </a:spcAft>
              <a:buSzPts val="1400"/>
              <a:buNone/>
              <a:defRPr sz="1213" b="0" i="0">
                <a:latin typeface="Arial"/>
                <a:ea typeface="Arial"/>
                <a:cs typeface="Arial"/>
                <a:sym typeface="Arial"/>
              </a:defRPr>
            </a:lvl1pPr>
            <a:lvl2pPr marL="554492" lvl="1" indent="-138623" algn="l">
              <a:lnSpc>
                <a:spcPct val="110000"/>
              </a:lnSpc>
              <a:spcBef>
                <a:spcPts val="364"/>
              </a:spcBef>
              <a:spcAft>
                <a:spcPts val="0"/>
              </a:spcAft>
              <a:buSzPts val="1400"/>
              <a:buNone/>
              <a:defRPr b="0" i="0">
                <a:latin typeface="Arial"/>
                <a:ea typeface="Arial"/>
                <a:cs typeface="Arial"/>
                <a:sym typeface="Arial"/>
              </a:defRPr>
            </a:lvl2pPr>
            <a:lvl3pPr marL="831738" lvl="2" indent="-138623" algn="l">
              <a:lnSpc>
                <a:spcPct val="110000"/>
              </a:lnSpc>
              <a:spcBef>
                <a:spcPts val="364"/>
              </a:spcBef>
              <a:spcAft>
                <a:spcPts val="0"/>
              </a:spcAft>
              <a:buSzPts val="1400"/>
              <a:buNone/>
              <a:defRPr b="0" i="0">
                <a:latin typeface="Arial"/>
                <a:ea typeface="Arial"/>
                <a:cs typeface="Arial"/>
                <a:sym typeface="Arial"/>
              </a:defRPr>
            </a:lvl3pPr>
            <a:lvl4pPr marL="1108984" lvl="3" indent="-138623" algn="l">
              <a:lnSpc>
                <a:spcPct val="110000"/>
              </a:lnSpc>
              <a:spcBef>
                <a:spcPts val="364"/>
              </a:spcBef>
              <a:spcAft>
                <a:spcPts val="0"/>
              </a:spcAft>
              <a:buSzPts val="1400"/>
              <a:buNone/>
              <a:defRPr b="0" i="0">
                <a:latin typeface="Arial"/>
                <a:ea typeface="Arial"/>
                <a:cs typeface="Arial"/>
                <a:sym typeface="Arial"/>
              </a:defRPr>
            </a:lvl4pPr>
            <a:lvl5pPr marL="1386230" lvl="4" indent="-138623" algn="l">
              <a:lnSpc>
                <a:spcPct val="110000"/>
              </a:lnSpc>
              <a:spcBef>
                <a:spcPts val="364"/>
              </a:spcBef>
              <a:spcAft>
                <a:spcPts val="0"/>
              </a:spcAft>
              <a:buSzPts val="1400"/>
              <a:buNone/>
              <a:defRPr b="0" i="0">
                <a:latin typeface="Arial"/>
                <a:ea typeface="Arial"/>
                <a:cs typeface="Arial"/>
                <a:sym typeface="Arial"/>
              </a:defRPr>
            </a:lvl5pPr>
            <a:lvl6pPr marL="1663476" lvl="5" indent="-138623" algn="l">
              <a:spcBef>
                <a:spcPts val="364"/>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cxnSp>
        <p:nvCxnSpPr>
          <p:cNvPr id="242" name="line"/>
          <p:cNvCxnSpPr/>
          <p:nvPr/>
        </p:nvCxnSpPr>
        <p:spPr>
          <a:xfrm>
            <a:off x="436640" y="6247673"/>
            <a:ext cx="11315507" cy="0"/>
          </a:xfrm>
          <a:prstGeom prst="straightConnector1">
            <a:avLst/>
          </a:prstGeom>
          <a:noFill/>
          <a:ln w="9525" cap="flat" cmpd="sng">
            <a:solidFill>
              <a:schemeClr val="lt1"/>
            </a:solidFill>
            <a:prstDash val="solid"/>
            <a:round/>
            <a:headEnd type="none" w="sm" len="sm"/>
            <a:tailEnd type="none" w="sm" len="sm"/>
          </a:ln>
        </p:spPr>
      </p:cxnSp>
      <p:sp>
        <p:nvSpPr>
          <p:cNvPr id="6" name="text box">
            <a:extLst>
              <a:ext uri="{FF2B5EF4-FFF2-40B4-BE49-F238E27FC236}">
                <a16:creationId xmlns:a16="http://schemas.microsoft.com/office/drawing/2014/main" id="{688F4B63-540B-F171-5EE3-B6FA32119085}"/>
              </a:ext>
            </a:extLst>
          </p:cNvPr>
          <p:cNvSpPr txBox="1">
            <a:spLocks noGrp="1"/>
          </p:cNvSpPr>
          <p:nvPr>
            <p:ph type="body" idx="14"/>
          </p:nvPr>
        </p:nvSpPr>
        <p:spPr>
          <a:xfrm>
            <a:off x="436605" y="1303444"/>
            <a:ext cx="5545319" cy="4789160"/>
          </a:xfrm>
          <a:prstGeom prst="rect">
            <a:avLst/>
          </a:prstGeom>
          <a:noFill/>
          <a:ln>
            <a:noFill/>
          </a:ln>
        </p:spPr>
        <p:txBody>
          <a:bodyPr spcFirstLastPara="1" wrap="square" lIns="0" tIns="0" rIns="0" bIns="0" anchor="t" anchorCtr="0">
            <a:normAutofit/>
          </a:bodyPr>
          <a:lstStyle>
            <a:lvl1pPr marL="0" lvl="0" indent="-138623" algn="l">
              <a:lnSpc>
                <a:spcPct val="110000"/>
              </a:lnSpc>
              <a:spcBef>
                <a:spcPts val="0"/>
              </a:spcBef>
              <a:spcAft>
                <a:spcPts val="0"/>
              </a:spcAft>
              <a:buSzPts val="1400"/>
              <a:buNone/>
              <a:defRPr sz="1213" b="0" i="0">
                <a:latin typeface="Arial"/>
                <a:ea typeface="Arial"/>
                <a:cs typeface="Arial"/>
                <a:sym typeface="Arial"/>
              </a:defRPr>
            </a:lvl1pPr>
            <a:lvl2pPr marL="554492" lvl="1" indent="-138623" algn="l">
              <a:lnSpc>
                <a:spcPct val="110000"/>
              </a:lnSpc>
              <a:spcBef>
                <a:spcPts val="364"/>
              </a:spcBef>
              <a:spcAft>
                <a:spcPts val="0"/>
              </a:spcAft>
              <a:buSzPts val="1400"/>
              <a:buNone/>
              <a:defRPr b="0" i="0">
                <a:latin typeface="Arial"/>
                <a:ea typeface="Arial"/>
                <a:cs typeface="Arial"/>
                <a:sym typeface="Arial"/>
              </a:defRPr>
            </a:lvl2pPr>
            <a:lvl3pPr marL="831738" lvl="2" indent="-138623" algn="l">
              <a:lnSpc>
                <a:spcPct val="110000"/>
              </a:lnSpc>
              <a:spcBef>
                <a:spcPts val="364"/>
              </a:spcBef>
              <a:spcAft>
                <a:spcPts val="0"/>
              </a:spcAft>
              <a:buSzPts val="1400"/>
              <a:buNone/>
              <a:defRPr b="0" i="0">
                <a:latin typeface="Arial"/>
                <a:ea typeface="Arial"/>
                <a:cs typeface="Arial"/>
                <a:sym typeface="Arial"/>
              </a:defRPr>
            </a:lvl3pPr>
            <a:lvl4pPr marL="1108984" lvl="3" indent="-138623" algn="l">
              <a:lnSpc>
                <a:spcPct val="110000"/>
              </a:lnSpc>
              <a:spcBef>
                <a:spcPts val="364"/>
              </a:spcBef>
              <a:spcAft>
                <a:spcPts val="0"/>
              </a:spcAft>
              <a:buSzPts val="1400"/>
              <a:buNone/>
              <a:defRPr b="0" i="0">
                <a:latin typeface="Arial"/>
                <a:ea typeface="Arial"/>
                <a:cs typeface="Arial"/>
                <a:sym typeface="Arial"/>
              </a:defRPr>
            </a:lvl4pPr>
            <a:lvl5pPr marL="1386230" lvl="4" indent="-138623" algn="l">
              <a:lnSpc>
                <a:spcPct val="110000"/>
              </a:lnSpc>
              <a:spcBef>
                <a:spcPts val="364"/>
              </a:spcBef>
              <a:spcAft>
                <a:spcPts val="0"/>
              </a:spcAft>
              <a:buSzPts val="1400"/>
              <a:buNone/>
              <a:defRPr b="0" i="0">
                <a:latin typeface="Arial"/>
                <a:ea typeface="Arial"/>
                <a:cs typeface="Arial"/>
                <a:sym typeface="Arial"/>
              </a:defRPr>
            </a:lvl5pPr>
            <a:lvl6pPr marL="1663476" lvl="5" indent="-138623" algn="l">
              <a:spcBef>
                <a:spcPts val="364"/>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3" name="heading">
            <a:extLst>
              <a:ext uri="{FF2B5EF4-FFF2-40B4-BE49-F238E27FC236}">
                <a16:creationId xmlns:a16="http://schemas.microsoft.com/office/drawing/2014/main" id="{3D9BD3B6-B21B-647D-2D4D-38764D97052F}"/>
              </a:ext>
            </a:extLst>
          </p:cNvPr>
          <p:cNvSpPr txBox="1">
            <a:spLocks noGrp="1"/>
          </p:cNvSpPr>
          <p:nvPr>
            <p:ph type="title"/>
          </p:nvPr>
        </p:nvSpPr>
        <p:spPr>
          <a:xfrm>
            <a:off x="436640" y="326540"/>
            <a:ext cx="8897244" cy="329995"/>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 name="subheading">
            <a:extLst>
              <a:ext uri="{FF2B5EF4-FFF2-40B4-BE49-F238E27FC236}">
                <a16:creationId xmlns:a16="http://schemas.microsoft.com/office/drawing/2014/main" id="{7A66E971-CF21-C23C-E5FA-8ECA5D6185AE}"/>
              </a:ext>
            </a:extLst>
          </p:cNvPr>
          <p:cNvSpPr txBox="1">
            <a:spLocks noGrp="1"/>
          </p:cNvSpPr>
          <p:nvPr>
            <p:ph type="body" idx="3"/>
          </p:nvPr>
        </p:nvSpPr>
        <p:spPr>
          <a:xfrm>
            <a:off x="436606" y="726196"/>
            <a:ext cx="8897244"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bg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11" name="Footer Placeholder 10">
            <a:extLst>
              <a:ext uri="{FF2B5EF4-FFF2-40B4-BE49-F238E27FC236}">
                <a16:creationId xmlns:a16="http://schemas.microsoft.com/office/drawing/2014/main" id="{C060641B-5008-75CA-1D07-A16007620A0D}"/>
              </a:ext>
            </a:extLst>
          </p:cNvPr>
          <p:cNvSpPr>
            <a:spLocks noGrp="1"/>
          </p:cNvSpPr>
          <p:nvPr>
            <p:ph type="ftr" idx="16"/>
          </p:nvPr>
        </p:nvSpPr>
        <p:spPr/>
        <p:txBody>
          <a:bodyPr/>
          <a:lstStyle/>
          <a:p>
            <a:r>
              <a:rPr lang="en-GB"/>
              <a:t>Presentation title goes here</a:t>
            </a:r>
            <a:endParaRPr lang="en-GB" dirty="0"/>
          </a:p>
        </p:txBody>
      </p:sp>
      <p:sp>
        <p:nvSpPr>
          <p:cNvPr id="12" name="Slide Number Placeholder 11">
            <a:extLst>
              <a:ext uri="{FF2B5EF4-FFF2-40B4-BE49-F238E27FC236}">
                <a16:creationId xmlns:a16="http://schemas.microsoft.com/office/drawing/2014/main" id="{15860791-A827-596A-F163-702E6DF17B03}"/>
              </a:ext>
            </a:extLst>
          </p:cNvPr>
          <p:cNvSpPr>
            <a:spLocks noGrp="1"/>
          </p:cNvSpPr>
          <p:nvPr>
            <p:ph type="sldNum" idx="17"/>
          </p:nvPr>
        </p:nvSpPr>
        <p:spPr/>
        <p:txBody>
          <a:bodyPr/>
          <a:lstStyle/>
          <a:p>
            <a:fld id="{00000000-1234-1234-1234-123412341234}" type="slidenum">
              <a:rPr lang="en-GB" smtClean="0"/>
              <a:pPr/>
              <a:t>‹#›</a:t>
            </a:fld>
            <a:endParaRPr lang="en-GB"/>
          </a:p>
        </p:txBody>
      </p:sp>
      <p:sp>
        <p:nvSpPr>
          <p:cNvPr id="2" name="date">
            <a:extLst>
              <a:ext uri="{FF2B5EF4-FFF2-40B4-BE49-F238E27FC236}">
                <a16:creationId xmlns:a16="http://schemas.microsoft.com/office/drawing/2014/main" id="{FDC9958B-35E1-6893-84CD-BDD78D2099F4}"/>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dirty="0"/>
          </a:p>
        </p:txBody>
      </p:sp>
      <p:pic>
        <p:nvPicPr>
          <p:cNvPr id="5" name="Picture 4" descr="A black and white logo&#10;&#10;AI-generated content may be incorrect.">
            <a:extLst>
              <a:ext uri="{FF2B5EF4-FFF2-40B4-BE49-F238E27FC236}">
                <a16:creationId xmlns:a16="http://schemas.microsoft.com/office/drawing/2014/main" id="{9DE6251C-8E9B-16E7-C58D-7CB82FBD0F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6753" y="316321"/>
            <a:ext cx="2328607" cy="350433"/>
          </a:xfrm>
          <a:prstGeom prst="rect">
            <a:avLst/>
          </a:prstGeom>
        </p:spPr>
      </p:pic>
    </p:spTree>
    <p:extLst>
      <p:ext uri="{BB962C8B-B14F-4D97-AF65-F5344CB8AC3E}">
        <p14:creationId xmlns:p14="http://schemas.microsoft.com/office/powerpoint/2010/main" val="31329848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9_Contents Slide-White_Bg">
  <p:cSld name="9_Contents Slide-White_Bg">
    <p:bg>
      <p:bgPr>
        <a:solidFill>
          <a:schemeClr val="lt1"/>
        </a:solidFill>
        <a:effectLst/>
      </p:bgPr>
    </p:bg>
    <p:spTree>
      <p:nvGrpSpPr>
        <p:cNvPr id="1" name="Shape 91"/>
        <p:cNvGrpSpPr/>
        <p:nvPr/>
      </p:nvGrpSpPr>
      <p:grpSpPr>
        <a:xfrm>
          <a:off x="0" y="0"/>
          <a:ext cx="0" cy="0"/>
          <a:chOff x="0" y="0"/>
          <a:chExt cx="0" cy="0"/>
        </a:xfrm>
      </p:grpSpPr>
      <p:sp>
        <p:nvSpPr>
          <p:cNvPr id="96" name="text box"/>
          <p:cNvSpPr txBox="1">
            <a:spLocks noGrp="1"/>
          </p:cNvSpPr>
          <p:nvPr>
            <p:ph type="body" idx="1"/>
          </p:nvPr>
        </p:nvSpPr>
        <p:spPr>
          <a:xfrm>
            <a:off x="437079" y="1303444"/>
            <a:ext cx="5545319" cy="4713190"/>
          </a:xfrm>
          <a:prstGeom prst="rect">
            <a:avLst/>
          </a:prstGeom>
          <a:noFill/>
          <a:ln>
            <a:noFill/>
          </a:ln>
        </p:spPr>
        <p:txBody>
          <a:bodyPr spcFirstLastPara="1" wrap="square" lIns="0" tIns="0" rIns="0" bIns="0" anchor="t" anchorCtr="0">
            <a:normAutofit/>
          </a:bodyPr>
          <a:lstStyle>
            <a:lvl1pPr marL="0" lvl="0" indent="-138623" algn="l">
              <a:lnSpc>
                <a:spcPct val="110000"/>
              </a:lnSpc>
              <a:spcBef>
                <a:spcPts val="0"/>
              </a:spcBef>
              <a:spcAft>
                <a:spcPts val="0"/>
              </a:spcAft>
              <a:buSzPts val="1400"/>
              <a:buNone/>
              <a:defRPr sz="1213" b="0" i="0">
                <a:solidFill>
                  <a:schemeClr val="lt2"/>
                </a:solidFill>
                <a:latin typeface="Arial"/>
                <a:ea typeface="Arial"/>
                <a:cs typeface="Arial"/>
                <a:sym typeface="Arial"/>
              </a:defRPr>
            </a:lvl1pPr>
            <a:lvl2pPr marL="554492" lvl="1" indent="-138623" algn="l">
              <a:lnSpc>
                <a:spcPct val="110000"/>
              </a:lnSpc>
              <a:spcBef>
                <a:spcPts val="364"/>
              </a:spcBef>
              <a:spcAft>
                <a:spcPts val="0"/>
              </a:spcAft>
              <a:buSzPts val="1400"/>
              <a:buNone/>
              <a:defRPr b="0" i="0">
                <a:solidFill>
                  <a:schemeClr val="lt2"/>
                </a:solidFill>
                <a:latin typeface="Arial"/>
                <a:ea typeface="Arial"/>
                <a:cs typeface="Arial"/>
                <a:sym typeface="Arial"/>
              </a:defRPr>
            </a:lvl2pPr>
            <a:lvl3pPr marL="831738" lvl="2" indent="-138623" algn="l">
              <a:lnSpc>
                <a:spcPct val="110000"/>
              </a:lnSpc>
              <a:spcBef>
                <a:spcPts val="364"/>
              </a:spcBef>
              <a:spcAft>
                <a:spcPts val="0"/>
              </a:spcAft>
              <a:buSzPts val="1400"/>
              <a:buNone/>
              <a:defRPr b="0" i="0">
                <a:solidFill>
                  <a:schemeClr val="lt2"/>
                </a:solidFill>
                <a:latin typeface="Arial"/>
                <a:ea typeface="Arial"/>
                <a:cs typeface="Arial"/>
                <a:sym typeface="Arial"/>
              </a:defRPr>
            </a:lvl3pPr>
            <a:lvl4pPr marL="1108984" lvl="3" indent="-138623" algn="l">
              <a:lnSpc>
                <a:spcPct val="110000"/>
              </a:lnSpc>
              <a:spcBef>
                <a:spcPts val="364"/>
              </a:spcBef>
              <a:spcAft>
                <a:spcPts val="0"/>
              </a:spcAft>
              <a:buSzPts val="1400"/>
              <a:buNone/>
              <a:defRPr b="0" i="0">
                <a:solidFill>
                  <a:schemeClr val="lt2"/>
                </a:solidFill>
                <a:latin typeface="Arial"/>
                <a:ea typeface="Arial"/>
                <a:cs typeface="Arial"/>
                <a:sym typeface="Arial"/>
              </a:defRPr>
            </a:lvl4pPr>
            <a:lvl5pPr marL="1386230" lvl="4" indent="-138623" algn="l">
              <a:lnSpc>
                <a:spcPct val="110000"/>
              </a:lnSpc>
              <a:spcBef>
                <a:spcPts val="364"/>
              </a:spcBef>
              <a:spcAft>
                <a:spcPts val="0"/>
              </a:spcAft>
              <a:buSzPts val="1400"/>
              <a:buNone/>
              <a:defRPr b="0" i="0">
                <a:solidFill>
                  <a:schemeClr val="lt2"/>
                </a:solidFill>
                <a:latin typeface="Arial"/>
                <a:ea typeface="Arial"/>
                <a:cs typeface="Arial"/>
                <a:sym typeface="Arial"/>
              </a:defRPr>
            </a:lvl5pPr>
            <a:lvl6pPr marL="1663476" lvl="5" indent="-138623" algn="l">
              <a:spcBef>
                <a:spcPts val="364"/>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97" name="text box"/>
          <p:cNvSpPr txBox="1">
            <a:spLocks noGrp="1"/>
          </p:cNvSpPr>
          <p:nvPr>
            <p:ph type="body" idx="2"/>
          </p:nvPr>
        </p:nvSpPr>
        <p:spPr>
          <a:xfrm>
            <a:off x="6209603" y="1303444"/>
            <a:ext cx="5545319" cy="4713190"/>
          </a:xfrm>
          <a:prstGeom prst="rect">
            <a:avLst/>
          </a:prstGeom>
          <a:noFill/>
          <a:ln>
            <a:noFill/>
          </a:ln>
        </p:spPr>
        <p:txBody>
          <a:bodyPr spcFirstLastPara="1" wrap="square" lIns="0" tIns="0" rIns="0" bIns="0" anchor="t" anchorCtr="0">
            <a:normAutofit/>
          </a:bodyPr>
          <a:lstStyle>
            <a:lvl1pPr marL="0" lvl="0" indent="-138623" algn="l">
              <a:lnSpc>
                <a:spcPct val="110000"/>
              </a:lnSpc>
              <a:spcBef>
                <a:spcPts val="0"/>
              </a:spcBef>
              <a:spcAft>
                <a:spcPts val="0"/>
              </a:spcAft>
              <a:buSzPts val="1400"/>
              <a:buNone/>
              <a:defRPr sz="1213" b="0" i="0">
                <a:solidFill>
                  <a:schemeClr val="lt2"/>
                </a:solidFill>
                <a:latin typeface="Arial"/>
                <a:ea typeface="Arial"/>
                <a:cs typeface="Arial"/>
                <a:sym typeface="Arial"/>
              </a:defRPr>
            </a:lvl1pPr>
            <a:lvl2pPr marL="554492" lvl="1" indent="-138623" algn="l">
              <a:lnSpc>
                <a:spcPct val="110000"/>
              </a:lnSpc>
              <a:spcBef>
                <a:spcPts val="364"/>
              </a:spcBef>
              <a:spcAft>
                <a:spcPts val="0"/>
              </a:spcAft>
              <a:buSzPts val="1400"/>
              <a:buNone/>
              <a:defRPr b="0" i="0">
                <a:solidFill>
                  <a:schemeClr val="lt2"/>
                </a:solidFill>
                <a:latin typeface="Arial"/>
                <a:ea typeface="Arial"/>
                <a:cs typeface="Arial"/>
                <a:sym typeface="Arial"/>
              </a:defRPr>
            </a:lvl2pPr>
            <a:lvl3pPr marL="831738" lvl="2" indent="-138623" algn="l">
              <a:lnSpc>
                <a:spcPct val="110000"/>
              </a:lnSpc>
              <a:spcBef>
                <a:spcPts val="364"/>
              </a:spcBef>
              <a:spcAft>
                <a:spcPts val="0"/>
              </a:spcAft>
              <a:buSzPts val="1400"/>
              <a:buNone/>
              <a:defRPr b="0" i="0">
                <a:solidFill>
                  <a:schemeClr val="lt2"/>
                </a:solidFill>
                <a:latin typeface="Arial"/>
                <a:ea typeface="Arial"/>
                <a:cs typeface="Arial"/>
                <a:sym typeface="Arial"/>
              </a:defRPr>
            </a:lvl3pPr>
            <a:lvl4pPr marL="1108984" lvl="3" indent="-138623" algn="l">
              <a:lnSpc>
                <a:spcPct val="110000"/>
              </a:lnSpc>
              <a:spcBef>
                <a:spcPts val="364"/>
              </a:spcBef>
              <a:spcAft>
                <a:spcPts val="0"/>
              </a:spcAft>
              <a:buSzPts val="1400"/>
              <a:buNone/>
              <a:defRPr b="0" i="0">
                <a:solidFill>
                  <a:schemeClr val="lt2"/>
                </a:solidFill>
                <a:latin typeface="Arial"/>
                <a:ea typeface="Arial"/>
                <a:cs typeface="Arial"/>
                <a:sym typeface="Arial"/>
              </a:defRPr>
            </a:lvl4pPr>
            <a:lvl5pPr marL="1386230" lvl="4" indent="-138623" algn="l">
              <a:lnSpc>
                <a:spcPct val="110000"/>
              </a:lnSpc>
              <a:spcBef>
                <a:spcPts val="364"/>
              </a:spcBef>
              <a:spcAft>
                <a:spcPts val="0"/>
              </a:spcAft>
              <a:buSzPts val="1400"/>
              <a:buNone/>
              <a:defRPr b="0" i="0">
                <a:solidFill>
                  <a:schemeClr val="lt2"/>
                </a:solidFill>
                <a:latin typeface="Arial"/>
                <a:ea typeface="Arial"/>
                <a:cs typeface="Arial"/>
                <a:sym typeface="Arial"/>
              </a:defRPr>
            </a:lvl5pPr>
            <a:lvl6pPr marL="1663476" lvl="5" indent="-138623" algn="l">
              <a:spcBef>
                <a:spcPts val="364"/>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98" name="heading"/>
          <p:cNvSpPr txBox="1">
            <a:spLocks noGrp="1"/>
          </p:cNvSpPr>
          <p:nvPr>
            <p:ph type="title"/>
          </p:nvPr>
        </p:nvSpPr>
        <p:spPr>
          <a:xfrm>
            <a:off x="436640" y="326540"/>
            <a:ext cx="8804829" cy="329995"/>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9" name="subheading"/>
          <p:cNvSpPr txBox="1">
            <a:spLocks noGrp="1"/>
          </p:cNvSpPr>
          <p:nvPr>
            <p:ph type="body" idx="3"/>
          </p:nvPr>
        </p:nvSpPr>
        <p:spPr>
          <a:xfrm>
            <a:off x="436606" y="726196"/>
            <a:ext cx="8804829"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3" name="Footer Placeholder 2">
            <a:extLst>
              <a:ext uri="{FF2B5EF4-FFF2-40B4-BE49-F238E27FC236}">
                <a16:creationId xmlns:a16="http://schemas.microsoft.com/office/drawing/2014/main" id="{CA85485A-0AC4-E480-D5A4-C7C0100CA90F}"/>
              </a:ext>
            </a:extLst>
          </p:cNvPr>
          <p:cNvSpPr>
            <a:spLocks noGrp="1"/>
          </p:cNvSpPr>
          <p:nvPr>
            <p:ph type="ftr" idx="11"/>
          </p:nvPr>
        </p:nvSpPr>
        <p:spPr/>
        <p:txBody>
          <a:bodyPr/>
          <a:lstStyle>
            <a:lvl1pPr>
              <a:defRPr>
                <a:solidFill>
                  <a:srgbClr val="470054"/>
                </a:solidFill>
              </a:defRPr>
            </a:lvl1pPr>
          </a:lstStyle>
          <a:p>
            <a:r>
              <a:rPr lang="en-GB"/>
              <a:t>Presentation title goes here</a:t>
            </a:r>
            <a:endParaRPr lang="en-GB" dirty="0"/>
          </a:p>
        </p:txBody>
      </p:sp>
      <p:sp>
        <p:nvSpPr>
          <p:cNvPr id="4" name="Slide Number Placeholder 3">
            <a:extLst>
              <a:ext uri="{FF2B5EF4-FFF2-40B4-BE49-F238E27FC236}">
                <a16:creationId xmlns:a16="http://schemas.microsoft.com/office/drawing/2014/main" id="{F8952386-69DE-D2E8-68E8-B907336ECB0D}"/>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5" name="date">
            <a:extLst>
              <a:ext uri="{FF2B5EF4-FFF2-40B4-BE49-F238E27FC236}">
                <a16:creationId xmlns:a16="http://schemas.microsoft.com/office/drawing/2014/main" id="{77326278-BD2A-0A38-D32B-077EDFB3A496}"/>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dirty="0"/>
          </a:p>
        </p:txBody>
      </p:sp>
      <p:pic>
        <p:nvPicPr>
          <p:cNvPr id="2" name="Picture 1" descr="A purple letter on a black background&#10;&#10;AI-generated content may be incorrect.">
            <a:extLst>
              <a:ext uri="{FF2B5EF4-FFF2-40B4-BE49-F238E27FC236}">
                <a16:creationId xmlns:a16="http://schemas.microsoft.com/office/drawing/2014/main" id="{65FABECB-42CB-B3E5-CA46-42A3DCDDB4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24388392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0_Contents Slide-White_Bg" preserve="1" userDrawn="1">
  <p:cSld name="10_Contents Slide-White_Bg">
    <p:bg>
      <p:bgPr>
        <a:solidFill>
          <a:schemeClr val="lt1"/>
        </a:solidFill>
        <a:effectLst/>
      </p:bgPr>
    </p:bg>
    <p:spTree>
      <p:nvGrpSpPr>
        <p:cNvPr id="1" name="Shape 124"/>
        <p:cNvGrpSpPr/>
        <p:nvPr/>
      </p:nvGrpSpPr>
      <p:grpSpPr>
        <a:xfrm>
          <a:off x="0" y="0"/>
          <a:ext cx="0" cy="0"/>
          <a:chOff x="0" y="0"/>
          <a:chExt cx="0" cy="0"/>
        </a:xfrm>
      </p:grpSpPr>
      <p:pic>
        <p:nvPicPr>
          <p:cNvPr id="125" name="placeholder"/>
          <p:cNvPicPr preferRelativeResize="0">
            <a:picLocks noGrp="1" noRot="1" noMove="1" noResize="1" noEditPoints="1" noAdjustHandles="1" noChangeArrowheads="1" noChangeShapeType="1" noCrop="1"/>
          </p:cNvPicPr>
          <p:nvPr>
            <p:ph type="pic" idx="2"/>
          </p:nvPr>
        </p:nvPicPr>
        <p:blipFill/>
        <p:spPr>
          <a:xfrm>
            <a:off x="6096000" y="0"/>
            <a:ext cx="6096000" cy="6858000"/>
          </a:xfrm>
          <a:prstGeom prst="rect">
            <a:avLst/>
          </a:prstGeom>
          <a:blipFill rotWithShape="1">
            <a:blip r:embed="rId2" cstate="email">
              <a:alphaModFix/>
              <a:extLst>
                <a:ext uri="{28A0092B-C50C-407E-A947-70E740481C1C}">
                  <a14:useLocalDpi xmlns:a14="http://schemas.microsoft.com/office/drawing/2010/main"/>
                </a:ext>
              </a:extLst>
            </a:blip>
            <a:stretch>
              <a:fillRect/>
            </a:stretch>
          </a:blipFill>
          <a:ln>
            <a:noFill/>
          </a:ln>
        </p:spPr>
      </p:pic>
      <p:sp>
        <p:nvSpPr>
          <p:cNvPr id="127" name="heading"/>
          <p:cNvSpPr txBox="1">
            <a:spLocks noGrp="1"/>
          </p:cNvSpPr>
          <p:nvPr>
            <p:ph type="title"/>
          </p:nvPr>
        </p:nvSpPr>
        <p:spPr>
          <a:xfrm>
            <a:off x="421871" y="1093241"/>
            <a:ext cx="5522980"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8" name="subheading"/>
          <p:cNvSpPr txBox="1">
            <a:spLocks noGrp="1"/>
          </p:cNvSpPr>
          <p:nvPr>
            <p:ph type="body" idx="3"/>
          </p:nvPr>
        </p:nvSpPr>
        <p:spPr>
          <a:xfrm>
            <a:off x="421872" y="1492898"/>
            <a:ext cx="5520288"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129" name="presentation title"/>
          <p:cNvSpPr txBox="1">
            <a:spLocks noGrp="1"/>
          </p:cNvSpPr>
          <p:nvPr>
            <p:ph type="ftr" idx="11"/>
          </p:nvPr>
        </p:nvSpPr>
        <p:spPr>
          <a:xfrm>
            <a:off x="2168376" y="6464225"/>
            <a:ext cx="3788991" cy="149309"/>
          </a:xfrm>
          <a:prstGeom prst="rect">
            <a:avLst/>
          </a:prstGeom>
          <a:noFill/>
          <a:ln>
            <a:noFill/>
          </a:ln>
        </p:spPr>
        <p:txBody>
          <a:bodyPr spcFirstLastPara="1" wrap="square" lIns="0" tIns="0" rIns="0" bIns="0" anchor="ctr" anchorCtr="0">
            <a:spAutoFit/>
          </a:bodyPr>
          <a:lstStyle>
            <a:lvl1pPr lvl="0" algn="r">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dirty="0"/>
              <a:t>Presentation title goes here</a:t>
            </a:r>
          </a:p>
        </p:txBody>
      </p:sp>
      <p:sp>
        <p:nvSpPr>
          <p:cNvPr id="2" name="Picture Placeholder 4">
            <a:extLst>
              <a:ext uri="{FF2B5EF4-FFF2-40B4-BE49-F238E27FC236}">
                <a16:creationId xmlns:a16="http://schemas.microsoft.com/office/drawing/2014/main" id="{6D3F9D75-6395-662D-BC8E-6E44343683E2}"/>
              </a:ext>
            </a:extLst>
          </p:cNvPr>
          <p:cNvSpPr>
            <a:spLocks noGrp="1"/>
          </p:cNvSpPr>
          <p:nvPr userDrawn="1"/>
        </p:nvSpPr>
        <p:spPr>
          <a:xfrm>
            <a:off x="6096000" y="0"/>
            <a:ext cx="6096000" cy="6858000"/>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vert="horz" lIns="55449" tIns="27724" rIns="55449" bIns="27724" rtlCol="0">
            <a:normAutofit/>
          </a:bodyPr>
          <a:lstStyle>
            <a:lvl1pPr marL="0">
              <a:defRPr sz="1600" b="0" i="0">
                <a:solidFill>
                  <a:schemeClr val="bg1"/>
                </a:solidFill>
                <a:latin typeface="Arial" panose="020B0604020202020204" pitchFamily="34" charset="0"/>
                <a:ea typeface="+mn-ea"/>
                <a:cs typeface="Arial" panose="020B0604020202020204" pitchFamily="34" charset="0"/>
              </a:defRPr>
            </a:lvl1pPr>
            <a:lvl2pPr marL="457246">
              <a:defRPr sz="1600" b="0" i="0">
                <a:solidFill>
                  <a:schemeClr val="bg1"/>
                </a:solidFill>
                <a:latin typeface="Arial" panose="020B0604020202020204" pitchFamily="34" charset="0"/>
                <a:ea typeface="+mn-ea"/>
                <a:cs typeface="Arial" panose="020B0604020202020204" pitchFamily="34" charset="0"/>
              </a:defRPr>
            </a:lvl2pPr>
            <a:lvl3pPr marL="914491">
              <a:defRPr sz="1600" b="0" i="0">
                <a:solidFill>
                  <a:schemeClr val="bg1"/>
                </a:solidFill>
                <a:latin typeface="Arial" panose="020B0604020202020204" pitchFamily="34" charset="0"/>
                <a:ea typeface="+mn-ea"/>
                <a:cs typeface="Arial" panose="020B0604020202020204" pitchFamily="34" charset="0"/>
              </a:defRPr>
            </a:lvl3pPr>
            <a:lvl4pPr marL="1371737">
              <a:defRPr sz="1600" b="0" i="0">
                <a:solidFill>
                  <a:schemeClr val="bg1"/>
                </a:solidFill>
                <a:latin typeface="Arial" panose="020B0604020202020204" pitchFamily="34" charset="0"/>
                <a:ea typeface="+mn-ea"/>
                <a:cs typeface="Arial" panose="020B0604020202020204" pitchFamily="34" charset="0"/>
              </a:defRPr>
            </a:lvl4pPr>
            <a:lvl5pPr marL="1828983">
              <a:defRPr sz="1600" b="0" i="0">
                <a:solidFill>
                  <a:schemeClr val="bg1"/>
                </a:solidFill>
                <a:latin typeface="Arial" panose="020B0604020202020204" pitchFamily="34" charset="0"/>
                <a:ea typeface="+mn-ea"/>
                <a:cs typeface="Arial" panose="020B0604020202020204" pitchFamily="34" charset="0"/>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a:lstStyle>
          <a:p>
            <a:endParaRPr lang="en-GB" sz="970"/>
          </a:p>
        </p:txBody>
      </p:sp>
      <p:sp>
        <p:nvSpPr>
          <p:cNvPr id="5" name="text box">
            <a:extLst>
              <a:ext uri="{FF2B5EF4-FFF2-40B4-BE49-F238E27FC236}">
                <a16:creationId xmlns:a16="http://schemas.microsoft.com/office/drawing/2014/main" id="{B34448F8-B578-A8E3-2791-A57FFD27DBF9}"/>
              </a:ext>
            </a:extLst>
          </p:cNvPr>
          <p:cNvSpPr txBox="1">
            <a:spLocks noGrp="1"/>
          </p:cNvSpPr>
          <p:nvPr>
            <p:ph type="body" idx="13"/>
          </p:nvPr>
        </p:nvSpPr>
        <p:spPr>
          <a:xfrm>
            <a:off x="421872" y="1972716"/>
            <a:ext cx="5545319" cy="4318647"/>
          </a:xfrm>
          <a:prstGeom prst="rect">
            <a:avLst/>
          </a:prstGeom>
          <a:noFill/>
          <a:ln>
            <a:noFill/>
          </a:ln>
        </p:spPr>
        <p:txBody>
          <a:bodyPr spcFirstLastPara="1" wrap="square" lIns="0" tIns="0" rIns="0" bIns="36000" anchor="t" anchorCtr="0">
            <a:normAutofit/>
          </a:bodyPr>
          <a:lstStyle>
            <a:lvl1pPr marL="0" lvl="0" indent="-138623" algn="l">
              <a:spcBef>
                <a:spcPts val="0"/>
              </a:spcBef>
              <a:spcAft>
                <a:spcPts val="0"/>
              </a:spcAft>
              <a:buSzPts val="1400"/>
              <a:buNone/>
              <a:defRPr sz="1213">
                <a:solidFill>
                  <a:srgbClr val="470054"/>
                </a:solidFil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3" name="date">
            <a:extLst>
              <a:ext uri="{FF2B5EF4-FFF2-40B4-BE49-F238E27FC236}">
                <a16:creationId xmlns:a16="http://schemas.microsoft.com/office/drawing/2014/main" id="{39FD1129-B9F6-0344-6154-5E8610B557BC}"/>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dirty="0"/>
          </a:p>
        </p:txBody>
      </p:sp>
      <p:pic>
        <p:nvPicPr>
          <p:cNvPr id="4" name="Picture 3" descr="A purple letter on a black background&#10;&#10;AI-generated content may be incorrect.">
            <a:extLst>
              <a:ext uri="{FF2B5EF4-FFF2-40B4-BE49-F238E27FC236}">
                <a16:creationId xmlns:a16="http://schemas.microsoft.com/office/drawing/2014/main" id="{3BB8A6D2-B833-A3CA-C452-397BA87A3B2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4386" y="345698"/>
            <a:ext cx="2329287" cy="350535"/>
          </a:xfrm>
          <a:prstGeom prst="rect">
            <a:avLst/>
          </a:prstGeom>
        </p:spPr>
      </p:pic>
    </p:spTree>
    <p:extLst>
      <p:ext uri="{BB962C8B-B14F-4D97-AF65-F5344CB8AC3E}">
        <p14:creationId xmlns:p14="http://schemas.microsoft.com/office/powerpoint/2010/main" val="3062357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B94E7-4BD7-B5CF-2E1C-7EB129BF7C8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846E8C-56B8-20B5-2BDF-4F00A991B4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237977-C55A-4538-2390-7C9B1C2EE2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0D0FE6-837C-EC02-36B8-C779DA6939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ADF667-7BB2-CBBD-6280-A232C70A60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5099EF1-AB0C-EBF4-AD46-083163CA6DA5}"/>
              </a:ext>
            </a:extLst>
          </p:cNvPr>
          <p:cNvSpPr>
            <a:spLocks noGrp="1"/>
          </p:cNvSpPr>
          <p:nvPr>
            <p:ph type="dt" sz="half" idx="10"/>
          </p:nvPr>
        </p:nvSpPr>
        <p:spPr/>
        <p:txBody>
          <a:bodyPr/>
          <a:lstStyle/>
          <a:p>
            <a:fld id="{576CE90A-6279-4515-ADE6-14A9C63688BA}" type="datetimeFigureOut">
              <a:rPr lang="en-GB" smtClean="0"/>
              <a:t>13/11/2025</a:t>
            </a:fld>
            <a:endParaRPr lang="en-GB"/>
          </a:p>
        </p:txBody>
      </p:sp>
      <p:sp>
        <p:nvSpPr>
          <p:cNvPr id="8" name="Footer Placeholder 7">
            <a:extLst>
              <a:ext uri="{FF2B5EF4-FFF2-40B4-BE49-F238E27FC236}">
                <a16:creationId xmlns:a16="http://schemas.microsoft.com/office/drawing/2014/main" id="{84C032EA-C815-C6D0-1A19-503F2690FCF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63226C3-D7CC-85F1-B98D-1A7F3CFE1AFB}"/>
              </a:ext>
            </a:extLst>
          </p:cNvPr>
          <p:cNvSpPr>
            <a:spLocks noGrp="1"/>
          </p:cNvSpPr>
          <p:nvPr>
            <p:ph type="sldNum" sz="quarter" idx="12"/>
          </p:nvPr>
        </p:nvSpPr>
        <p:spPr/>
        <p:txBody>
          <a:bodyPr/>
          <a:lstStyle/>
          <a:p>
            <a:fld id="{17DAED74-850E-4BB6-A4D4-FACE95100F0D}" type="slidenum">
              <a:rPr lang="en-GB" smtClean="0"/>
              <a:t>‹#›</a:t>
            </a:fld>
            <a:endParaRPr lang="en-GB"/>
          </a:p>
        </p:txBody>
      </p:sp>
    </p:spTree>
    <p:extLst>
      <p:ext uri="{BB962C8B-B14F-4D97-AF65-F5344CB8AC3E}">
        <p14:creationId xmlns:p14="http://schemas.microsoft.com/office/powerpoint/2010/main" val="6684278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eam Slide" preserve="1">
  <p:cSld name="Team Slide">
    <p:spTree>
      <p:nvGrpSpPr>
        <p:cNvPr id="1" name="Shape 66"/>
        <p:cNvGrpSpPr/>
        <p:nvPr/>
      </p:nvGrpSpPr>
      <p:grpSpPr>
        <a:xfrm>
          <a:off x="0" y="0"/>
          <a:ext cx="0" cy="0"/>
          <a:chOff x="0" y="0"/>
          <a:chExt cx="0" cy="0"/>
        </a:xfrm>
      </p:grpSpPr>
      <p:sp>
        <p:nvSpPr>
          <p:cNvPr id="67" name="frame"/>
          <p:cNvSpPr>
            <a:spLocks noGrp="1"/>
          </p:cNvSpPr>
          <p:nvPr>
            <p:ph type="pic" idx="2"/>
          </p:nvPr>
        </p:nvSpPr>
        <p:spPr>
          <a:xfrm>
            <a:off x="436639" y="2333062"/>
            <a:ext cx="2074037" cy="2073891"/>
          </a:xfrm>
          <a:prstGeom prst="ellipse">
            <a:avLst/>
          </a:prstGeom>
          <a:solidFill>
            <a:schemeClr val="lt1"/>
          </a:solidFill>
          <a:ln w="127000" cap="flat" cmpd="sng">
            <a:solidFill>
              <a:schemeClr val="accent1"/>
            </a:solidFill>
            <a:prstDash val="solid"/>
            <a:round/>
            <a:headEnd type="none" w="sm" len="sm"/>
            <a:tailEnd type="none" w="sm" len="sm"/>
          </a:ln>
        </p:spPr>
      </p:sp>
      <p:sp>
        <p:nvSpPr>
          <p:cNvPr id="68" name="name"/>
          <p:cNvSpPr txBox="1">
            <a:spLocks noGrp="1"/>
          </p:cNvSpPr>
          <p:nvPr>
            <p:ph type="body" idx="1"/>
          </p:nvPr>
        </p:nvSpPr>
        <p:spPr>
          <a:xfrm>
            <a:off x="436639" y="4643450"/>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69" name="sub text"/>
          <p:cNvSpPr txBox="1">
            <a:spLocks noGrp="1"/>
          </p:cNvSpPr>
          <p:nvPr>
            <p:ph type="body" idx="3"/>
          </p:nvPr>
        </p:nvSpPr>
        <p:spPr>
          <a:xfrm>
            <a:off x="436639" y="4924271"/>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70" name="frame"/>
          <p:cNvSpPr>
            <a:spLocks noGrp="1"/>
          </p:cNvSpPr>
          <p:nvPr>
            <p:ph type="pic" idx="4"/>
          </p:nvPr>
        </p:nvSpPr>
        <p:spPr>
          <a:xfrm>
            <a:off x="3517129" y="2329487"/>
            <a:ext cx="2074037" cy="2073891"/>
          </a:xfrm>
          <a:prstGeom prst="ellipse">
            <a:avLst/>
          </a:prstGeom>
          <a:solidFill>
            <a:schemeClr val="lt1"/>
          </a:solidFill>
          <a:ln w="127000" cap="flat" cmpd="sng">
            <a:solidFill>
              <a:schemeClr val="accent1"/>
            </a:solidFill>
            <a:prstDash val="solid"/>
            <a:round/>
            <a:headEnd type="none" w="sm" len="sm"/>
            <a:tailEnd type="none" w="sm" len="sm"/>
          </a:ln>
        </p:spPr>
      </p:sp>
      <p:sp>
        <p:nvSpPr>
          <p:cNvPr id="71" name="name"/>
          <p:cNvSpPr txBox="1">
            <a:spLocks noGrp="1"/>
          </p:cNvSpPr>
          <p:nvPr>
            <p:ph type="body" idx="5"/>
          </p:nvPr>
        </p:nvSpPr>
        <p:spPr>
          <a:xfrm>
            <a:off x="3517008" y="4639875"/>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2" name="sub text"/>
          <p:cNvSpPr txBox="1">
            <a:spLocks noGrp="1"/>
          </p:cNvSpPr>
          <p:nvPr>
            <p:ph type="body" idx="6"/>
          </p:nvPr>
        </p:nvSpPr>
        <p:spPr>
          <a:xfrm>
            <a:off x="3517008" y="4920696"/>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3" name="frame"/>
          <p:cNvSpPr>
            <a:spLocks noGrp="1"/>
          </p:cNvSpPr>
          <p:nvPr>
            <p:ph type="pic" idx="7"/>
          </p:nvPr>
        </p:nvSpPr>
        <p:spPr>
          <a:xfrm>
            <a:off x="6597619" y="2329487"/>
            <a:ext cx="2074037" cy="2073891"/>
          </a:xfrm>
          <a:prstGeom prst="ellipse">
            <a:avLst/>
          </a:prstGeom>
          <a:solidFill>
            <a:schemeClr val="lt1"/>
          </a:solidFill>
          <a:ln w="127000" cap="flat" cmpd="sng">
            <a:solidFill>
              <a:schemeClr val="accent1"/>
            </a:solidFill>
            <a:prstDash val="solid"/>
            <a:round/>
            <a:headEnd type="none" w="sm" len="sm"/>
            <a:tailEnd type="none" w="sm" len="sm"/>
          </a:ln>
        </p:spPr>
      </p:sp>
      <p:sp>
        <p:nvSpPr>
          <p:cNvPr id="74" name="name"/>
          <p:cNvSpPr txBox="1">
            <a:spLocks noGrp="1"/>
          </p:cNvSpPr>
          <p:nvPr>
            <p:ph type="body" idx="8"/>
          </p:nvPr>
        </p:nvSpPr>
        <p:spPr>
          <a:xfrm>
            <a:off x="6597498" y="4639875"/>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5" name="sub text"/>
          <p:cNvSpPr txBox="1">
            <a:spLocks noGrp="1"/>
          </p:cNvSpPr>
          <p:nvPr>
            <p:ph type="body" idx="9"/>
          </p:nvPr>
        </p:nvSpPr>
        <p:spPr>
          <a:xfrm>
            <a:off x="6597498" y="4920696"/>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6" name="frame"/>
          <p:cNvSpPr>
            <a:spLocks noGrp="1"/>
          </p:cNvSpPr>
          <p:nvPr>
            <p:ph type="pic" idx="13"/>
          </p:nvPr>
        </p:nvSpPr>
        <p:spPr>
          <a:xfrm>
            <a:off x="9678110" y="2329487"/>
            <a:ext cx="2074037" cy="2073891"/>
          </a:xfrm>
          <a:prstGeom prst="ellipse">
            <a:avLst/>
          </a:prstGeom>
          <a:solidFill>
            <a:schemeClr val="lt1"/>
          </a:solidFill>
          <a:ln w="127000" cap="flat" cmpd="sng">
            <a:solidFill>
              <a:schemeClr val="accent1"/>
            </a:solidFill>
            <a:prstDash val="solid"/>
            <a:round/>
            <a:headEnd type="none" w="sm" len="sm"/>
            <a:tailEnd type="none" w="sm" len="sm"/>
          </a:ln>
        </p:spPr>
      </p:sp>
      <p:sp>
        <p:nvSpPr>
          <p:cNvPr id="77" name="name"/>
          <p:cNvSpPr txBox="1">
            <a:spLocks noGrp="1"/>
          </p:cNvSpPr>
          <p:nvPr>
            <p:ph type="body" idx="14"/>
          </p:nvPr>
        </p:nvSpPr>
        <p:spPr>
          <a:xfrm>
            <a:off x="9678110" y="4639875"/>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8" name="subtext"/>
          <p:cNvSpPr txBox="1">
            <a:spLocks noGrp="1"/>
          </p:cNvSpPr>
          <p:nvPr>
            <p:ph type="body" idx="15"/>
          </p:nvPr>
        </p:nvSpPr>
        <p:spPr>
          <a:xfrm>
            <a:off x="9678110" y="4920696"/>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82" name="heading"/>
          <p:cNvSpPr txBox="1">
            <a:spLocks noGrp="1"/>
          </p:cNvSpPr>
          <p:nvPr>
            <p:ph type="title"/>
          </p:nvPr>
        </p:nvSpPr>
        <p:spPr>
          <a:xfrm>
            <a:off x="436639" y="326540"/>
            <a:ext cx="8885038" cy="329995"/>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3" name="subheading"/>
          <p:cNvSpPr txBox="1">
            <a:spLocks noGrp="1"/>
          </p:cNvSpPr>
          <p:nvPr>
            <p:ph type="body" idx="16"/>
          </p:nvPr>
        </p:nvSpPr>
        <p:spPr>
          <a:xfrm>
            <a:off x="439297" y="726196"/>
            <a:ext cx="8882380"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9" name="Footer Placeholder 8">
            <a:extLst>
              <a:ext uri="{FF2B5EF4-FFF2-40B4-BE49-F238E27FC236}">
                <a16:creationId xmlns:a16="http://schemas.microsoft.com/office/drawing/2014/main" id="{A34FA0F2-757D-A682-19EF-E9324709C5D8}"/>
              </a:ext>
            </a:extLst>
          </p:cNvPr>
          <p:cNvSpPr>
            <a:spLocks noGrp="1"/>
          </p:cNvSpPr>
          <p:nvPr>
            <p:ph type="ftr" idx="18"/>
          </p:nvPr>
        </p:nvSpPr>
        <p:spPr/>
        <p:txBody>
          <a:bodyPr/>
          <a:lstStyle/>
          <a:p>
            <a:r>
              <a:rPr lang="en-GB"/>
              <a:t>Presentation title goes here</a:t>
            </a:r>
            <a:endParaRPr lang="en-GB" dirty="0"/>
          </a:p>
        </p:txBody>
      </p:sp>
      <p:sp>
        <p:nvSpPr>
          <p:cNvPr id="10" name="Slide Number Placeholder 9">
            <a:extLst>
              <a:ext uri="{FF2B5EF4-FFF2-40B4-BE49-F238E27FC236}">
                <a16:creationId xmlns:a16="http://schemas.microsoft.com/office/drawing/2014/main" id="{20F5BB65-B4CB-7E93-3AAF-27264ABF0103}"/>
              </a:ext>
            </a:extLst>
          </p:cNvPr>
          <p:cNvSpPr>
            <a:spLocks noGrp="1"/>
          </p:cNvSpPr>
          <p:nvPr>
            <p:ph type="sldNum" idx="19"/>
          </p:nvPr>
        </p:nvSpPr>
        <p:spPr/>
        <p:txBody>
          <a:bodyPr/>
          <a:lstStyle/>
          <a:p>
            <a:fld id="{00000000-1234-1234-1234-123412341234}" type="slidenum">
              <a:rPr lang="en-GB" smtClean="0"/>
              <a:pPr/>
              <a:t>‹#›</a:t>
            </a:fld>
            <a:endParaRPr lang="en-GB"/>
          </a:p>
        </p:txBody>
      </p:sp>
      <p:sp>
        <p:nvSpPr>
          <p:cNvPr id="4" name="date">
            <a:extLst>
              <a:ext uri="{FF2B5EF4-FFF2-40B4-BE49-F238E27FC236}">
                <a16:creationId xmlns:a16="http://schemas.microsoft.com/office/drawing/2014/main" id="{5F69CECB-64B5-165B-19C0-D408037D9C0D}"/>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dirty="0"/>
          </a:p>
        </p:txBody>
      </p:sp>
      <p:pic>
        <p:nvPicPr>
          <p:cNvPr id="2" name="Picture 1" descr="A black and white logo&#10;&#10;AI-generated content may be incorrect.">
            <a:extLst>
              <a:ext uri="{FF2B5EF4-FFF2-40B4-BE49-F238E27FC236}">
                <a16:creationId xmlns:a16="http://schemas.microsoft.com/office/drawing/2014/main" id="{DED26BC9-DAA4-9577-ADEF-8744F3DAC9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6753" y="316321"/>
            <a:ext cx="2328607" cy="350433"/>
          </a:xfrm>
          <a:prstGeom prst="rect">
            <a:avLst/>
          </a:prstGeom>
        </p:spPr>
      </p:pic>
    </p:spTree>
    <p:extLst>
      <p:ext uri="{BB962C8B-B14F-4D97-AF65-F5344CB8AC3E}">
        <p14:creationId xmlns:p14="http://schemas.microsoft.com/office/powerpoint/2010/main" val="1759760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689582"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8" name="subheading"/>
          <p:cNvSpPr txBox="1">
            <a:spLocks noGrp="1"/>
          </p:cNvSpPr>
          <p:nvPr>
            <p:ph type="body" idx="2"/>
          </p:nvPr>
        </p:nvSpPr>
        <p:spPr>
          <a:xfrm>
            <a:off x="436605" y="726196"/>
            <a:ext cx="8689582"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graphicFrame>
        <p:nvGraphicFramePr>
          <p:cNvPr id="3" name="table">
            <a:extLst>
              <a:ext uri="{FF2B5EF4-FFF2-40B4-BE49-F238E27FC236}">
                <a16:creationId xmlns:a16="http://schemas.microsoft.com/office/drawing/2014/main" id="{3DFF910D-6AFE-17A4-C264-54AFBA2AA559}"/>
              </a:ext>
            </a:extLst>
          </p:cNvPr>
          <p:cNvGraphicFramePr/>
          <p:nvPr userDrawn="1">
            <p:extLst>
              <p:ext uri="{D42A27DB-BD31-4B8C-83A1-F6EECF244321}">
                <p14:modId xmlns:p14="http://schemas.microsoft.com/office/powerpoint/2010/main" val="1723669753"/>
              </p:ext>
            </p:extLst>
          </p:nvPr>
        </p:nvGraphicFramePr>
        <p:xfrm>
          <a:off x="420648" y="2273806"/>
          <a:ext cx="11368945" cy="7648223"/>
        </p:xfrm>
        <a:graphic>
          <a:graphicData uri="http://schemas.openxmlformats.org/drawingml/2006/table">
            <a:tbl>
              <a:tblPr firstRow="1" bandRow="1">
                <a:noFill/>
              </a:tblPr>
              <a:tblGrid>
                <a:gridCol w="2273789">
                  <a:extLst>
                    <a:ext uri="{9D8B030D-6E8A-4147-A177-3AD203B41FA5}">
                      <a16:colId xmlns:a16="http://schemas.microsoft.com/office/drawing/2014/main" val="20000"/>
                    </a:ext>
                  </a:extLst>
                </a:gridCol>
                <a:gridCol w="2273789">
                  <a:extLst>
                    <a:ext uri="{9D8B030D-6E8A-4147-A177-3AD203B41FA5}">
                      <a16:colId xmlns:a16="http://schemas.microsoft.com/office/drawing/2014/main" val="20001"/>
                    </a:ext>
                  </a:extLst>
                </a:gridCol>
                <a:gridCol w="2273789">
                  <a:extLst>
                    <a:ext uri="{9D8B030D-6E8A-4147-A177-3AD203B41FA5}">
                      <a16:colId xmlns:a16="http://schemas.microsoft.com/office/drawing/2014/main" val="20002"/>
                    </a:ext>
                  </a:extLst>
                </a:gridCol>
                <a:gridCol w="2273789">
                  <a:extLst>
                    <a:ext uri="{9D8B030D-6E8A-4147-A177-3AD203B41FA5}">
                      <a16:colId xmlns:a16="http://schemas.microsoft.com/office/drawing/2014/main" val="20003"/>
                    </a:ext>
                  </a:extLst>
                </a:gridCol>
                <a:gridCol w="2273789">
                  <a:extLst>
                    <a:ext uri="{9D8B030D-6E8A-4147-A177-3AD203B41FA5}">
                      <a16:colId xmlns:a16="http://schemas.microsoft.com/office/drawing/2014/main" val="20004"/>
                    </a:ext>
                  </a:extLst>
                </a:gridCol>
              </a:tblGrid>
              <a:tr h="646575">
                <a:tc>
                  <a:txBody>
                    <a:bodyPr/>
                    <a:lstStyle/>
                    <a:p>
                      <a:pPr marL="44450" marR="0" lvl="0" indent="0" algn="ctr" rtl="0">
                        <a:lnSpc>
                          <a:spcPct val="100000"/>
                        </a:lnSpc>
                        <a:spcBef>
                          <a:spcPts val="0"/>
                        </a:spcBef>
                        <a:spcAft>
                          <a:spcPts val="0"/>
                        </a:spcAft>
                        <a:buNone/>
                      </a:pPr>
                      <a:r>
                        <a:rPr lang="en-GB" sz="1200" b="1" i="0" dirty="0">
                          <a:solidFill>
                            <a:schemeClr val="bg1"/>
                          </a:solidFill>
                          <a:latin typeface="Arial Black"/>
                          <a:ea typeface="Arial Black"/>
                          <a:cs typeface="Arial Black"/>
                          <a:sym typeface="Arial Black"/>
                        </a:rPr>
                        <a:t>Wednesday 20</a:t>
                      </a:r>
                      <a:r>
                        <a:rPr lang="en-GB" sz="1200" b="1" i="0" baseline="30000" dirty="0">
                          <a:solidFill>
                            <a:schemeClr val="bg1"/>
                          </a:solidFill>
                          <a:latin typeface="Arial Black"/>
                          <a:ea typeface="Arial Black"/>
                          <a:cs typeface="Arial Black"/>
                          <a:sym typeface="Arial Black"/>
                        </a:rPr>
                        <a:t>th</a:t>
                      </a:r>
                      <a:r>
                        <a:rPr lang="en-GB" sz="1200" b="1" i="0" dirty="0">
                          <a:solidFill>
                            <a:schemeClr val="bg1"/>
                          </a:solidFill>
                          <a:latin typeface="Arial Black"/>
                          <a:ea typeface="Arial Black"/>
                          <a:cs typeface="Arial Black"/>
                          <a:sym typeface="Arial Black"/>
                        </a:rPr>
                        <a:t> March</a:t>
                      </a:r>
                      <a:endParaRPr sz="1200" b="1" i="0" dirty="0">
                        <a:solidFill>
                          <a:schemeClr val="bg1"/>
                        </a:solidFill>
                        <a:latin typeface="Arial Black"/>
                        <a:ea typeface="Arial Black"/>
                        <a:cs typeface="Arial Black"/>
                        <a:sym typeface="Arial Black"/>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solidFill>
                  </a:tcPr>
                </a:tc>
                <a:tc>
                  <a:txBody>
                    <a:bodyPr/>
                    <a:lstStyle/>
                    <a:p>
                      <a:pPr marL="44450" marR="0" lvl="0" indent="0" algn="ctr" rtl="0">
                        <a:lnSpc>
                          <a:spcPct val="100000"/>
                        </a:lnSpc>
                        <a:spcBef>
                          <a:spcPts val="0"/>
                        </a:spcBef>
                        <a:spcAft>
                          <a:spcPts val="0"/>
                        </a:spcAft>
                        <a:buNone/>
                      </a:pPr>
                      <a:r>
                        <a:rPr lang="en-GB" sz="1200" b="1" i="0" dirty="0">
                          <a:solidFill>
                            <a:schemeClr val="bg1"/>
                          </a:solidFill>
                          <a:latin typeface="Arial Black"/>
                          <a:ea typeface="Arial Black"/>
                          <a:cs typeface="Arial Black"/>
                          <a:sym typeface="Arial Black"/>
                        </a:rPr>
                        <a:t>Monday 25th March</a:t>
                      </a:r>
                      <a:endParaRPr sz="1200" b="1" i="0" dirty="0">
                        <a:solidFill>
                          <a:schemeClr val="bg1"/>
                        </a:solidFill>
                        <a:latin typeface="Arial Black"/>
                        <a:ea typeface="Arial Black"/>
                        <a:cs typeface="Arial Black"/>
                        <a:sym typeface="Arial Black"/>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solidFill>
                  </a:tcPr>
                </a:tc>
                <a:tc>
                  <a:txBody>
                    <a:bodyPr/>
                    <a:lstStyle/>
                    <a:p>
                      <a:pPr marL="85725" marR="0" lvl="0" indent="0" algn="ctr" rtl="0">
                        <a:lnSpc>
                          <a:spcPct val="100000"/>
                        </a:lnSpc>
                        <a:spcBef>
                          <a:spcPts val="0"/>
                        </a:spcBef>
                        <a:spcAft>
                          <a:spcPts val="0"/>
                        </a:spcAft>
                        <a:buNone/>
                      </a:pPr>
                      <a:r>
                        <a:rPr lang="en-GB" sz="1200" b="1" i="0" dirty="0">
                          <a:solidFill>
                            <a:schemeClr val="bg1"/>
                          </a:solidFill>
                          <a:latin typeface="Arial Black"/>
                          <a:ea typeface="Arial Black"/>
                          <a:cs typeface="Arial Black"/>
                          <a:sym typeface="Arial Black"/>
                        </a:rPr>
                        <a:t>Thursday 28th March</a:t>
                      </a:r>
                      <a:endParaRPr sz="1200" b="1" i="0" dirty="0">
                        <a:solidFill>
                          <a:schemeClr val="bg1"/>
                        </a:solidFill>
                        <a:latin typeface="Arial Black"/>
                        <a:ea typeface="Arial Black"/>
                        <a:cs typeface="Arial Black"/>
                        <a:sym typeface="Arial Black"/>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solidFill>
                  </a:tcPr>
                </a:tc>
                <a:tc>
                  <a:txBody>
                    <a:bodyPr/>
                    <a:lstStyle/>
                    <a:p>
                      <a:pPr marL="29209" marR="0" lvl="0" indent="0" algn="ctr" rtl="0">
                        <a:lnSpc>
                          <a:spcPct val="100000"/>
                        </a:lnSpc>
                        <a:spcBef>
                          <a:spcPts val="0"/>
                        </a:spcBef>
                        <a:spcAft>
                          <a:spcPts val="0"/>
                        </a:spcAft>
                        <a:buNone/>
                      </a:pPr>
                      <a:r>
                        <a:rPr lang="en-GB" sz="1200" b="1" i="0" dirty="0">
                          <a:solidFill>
                            <a:schemeClr val="bg1"/>
                          </a:solidFill>
                          <a:latin typeface="Arial Black"/>
                          <a:ea typeface="Arial Black"/>
                          <a:cs typeface="Arial Black"/>
                          <a:sym typeface="Arial Black"/>
                        </a:rPr>
                        <a:t>Wednesday 3rd April</a:t>
                      </a:r>
                      <a:endParaRPr sz="1200" b="1" i="0" dirty="0">
                        <a:solidFill>
                          <a:schemeClr val="bg1"/>
                        </a:solidFill>
                        <a:latin typeface="Arial Black"/>
                        <a:ea typeface="Arial Black"/>
                        <a:cs typeface="Arial Black"/>
                        <a:sym typeface="Arial Black"/>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solidFill>
                  </a:tcPr>
                </a:tc>
                <a:tc>
                  <a:txBody>
                    <a:bodyPr/>
                    <a:lstStyle/>
                    <a:p>
                      <a:pPr marL="29209" marR="0" lvl="0" indent="0" algn="ctr" rtl="0">
                        <a:lnSpc>
                          <a:spcPct val="100000"/>
                        </a:lnSpc>
                        <a:spcBef>
                          <a:spcPts val="0"/>
                        </a:spcBef>
                        <a:spcAft>
                          <a:spcPts val="0"/>
                        </a:spcAft>
                        <a:buNone/>
                      </a:pPr>
                      <a:r>
                        <a:rPr lang="en-GB" sz="1200" b="1" i="0" dirty="0">
                          <a:solidFill>
                            <a:schemeClr val="bg1"/>
                          </a:solidFill>
                          <a:latin typeface="Arial Black"/>
                          <a:ea typeface="Arial Black"/>
                          <a:cs typeface="Arial Black"/>
                          <a:sym typeface="Arial Black"/>
                        </a:rPr>
                        <a:t>Friday 5</a:t>
                      </a:r>
                      <a:r>
                        <a:rPr lang="en-GB" sz="1200" b="1" i="0" baseline="30000" dirty="0">
                          <a:solidFill>
                            <a:schemeClr val="bg1"/>
                          </a:solidFill>
                          <a:latin typeface="Arial Black"/>
                          <a:ea typeface="Arial Black"/>
                          <a:cs typeface="Arial Black"/>
                          <a:sym typeface="Arial Black"/>
                        </a:rPr>
                        <a:t>th</a:t>
                      </a:r>
                      <a:r>
                        <a:rPr lang="en-GB" sz="1200" b="1" i="0" dirty="0">
                          <a:solidFill>
                            <a:schemeClr val="bg1"/>
                          </a:solidFill>
                          <a:latin typeface="Arial Black"/>
                          <a:ea typeface="Arial Black"/>
                          <a:cs typeface="Arial Black"/>
                          <a:sym typeface="Arial Black"/>
                        </a:rPr>
                        <a:t> April</a:t>
                      </a:r>
                      <a:endParaRPr sz="1200" b="1" i="0" dirty="0">
                        <a:solidFill>
                          <a:schemeClr val="bg1"/>
                        </a:solidFill>
                        <a:latin typeface="Arial Black"/>
                        <a:ea typeface="Arial Black"/>
                        <a:cs typeface="Arial Black"/>
                        <a:sym typeface="Arial Black"/>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solidFill>
                  </a:tcPr>
                </a:tc>
                <a:extLst>
                  <a:ext uri="{0D108BD9-81ED-4DB2-BD59-A6C34878D82A}">
                    <a16:rowId xmlns:a16="http://schemas.microsoft.com/office/drawing/2014/main" val="10000"/>
                  </a:ext>
                </a:extLst>
              </a:tr>
              <a:tr h="614618">
                <a:tc>
                  <a:txBody>
                    <a:bodyPr/>
                    <a:lstStyle/>
                    <a:p>
                      <a:pPr marL="1216660" marR="1163955" lvl="0" indent="165100" algn="ctr" rtl="0">
                        <a:lnSpc>
                          <a:spcPct val="145000"/>
                        </a:lnSpc>
                        <a:spcBef>
                          <a:spcPts val="0"/>
                        </a:spcBef>
                        <a:spcAft>
                          <a:spcPts val="0"/>
                        </a:spcAft>
                        <a:buClr>
                          <a:schemeClr val="lt2"/>
                        </a:buClr>
                        <a:buSzPts val="1600"/>
                        <a:buFont typeface="Arial"/>
                        <a:buNone/>
                      </a:pPr>
                      <a:r>
                        <a:rPr lang="en-GB" sz="1200" b="1" i="0" dirty="0">
                          <a:solidFill>
                            <a:schemeClr val="lt2"/>
                          </a:solidFill>
                          <a:latin typeface="Arial"/>
                          <a:ea typeface="Arial"/>
                          <a:cs typeface="Arial"/>
                          <a:sym typeface="Arial"/>
                        </a:rPr>
                        <a:t>Stage 1 of process</a:t>
                      </a:r>
                      <a:endParaRPr sz="1200" b="1" i="0" dirty="0">
                        <a:solidFill>
                          <a:schemeClr val="lt2"/>
                        </a:solidFill>
                        <a:latin typeface="Arial"/>
                        <a:ea typeface="Arial"/>
                        <a:cs typeface="Arial"/>
                        <a:sym typeface="Arial"/>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1216660" marR="1163955" lvl="0" indent="165100" algn="ctr" rtl="0">
                        <a:lnSpc>
                          <a:spcPct val="145000"/>
                        </a:lnSpc>
                        <a:spcBef>
                          <a:spcPts val="0"/>
                        </a:spcBef>
                        <a:spcAft>
                          <a:spcPts val="0"/>
                        </a:spcAft>
                        <a:buNone/>
                      </a:pPr>
                      <a:r>
                        <a:rPr lang="en-GB" sz="1200" b="1" i="0" dirty="0">
                          <a:solidFill>
                            <a:schemeClr val="lt2"/>
                          </a:solidFill>
                          <a:latin typeface="Arial"/>
                          <a:ea typeface="Arial"/>
                          <a:cs typeface="Arial"/>
                          <a:sym typeface="Arial"/>
                        </a:rPr>
                        <a:t>Stage 2 of process</a:t>
                      </a:r>
                      <a:endParaRPr sz="1200" b="1" i="0" dirty="0">
                        <a:solidFill>
                          <a:schemeClr val="lt2"/>
                        </a:solidFill>
                        <a:latin typeface="Arial"/>
                        <a:ea typeface="Arial"/>
                        <a:cs typeface="Arial"/>
                        <a:sym typeface="Arial"/>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1198245" marR="1104900" lvl="0" indent="165735" algn="ctr" rtl="0">
                        <a:lnSpc>
                          <a:spcPct val="145000"/>
                        </a:lnSpc>
                        <a:spcBef>
                          <a:spcPts val="0"/>
                        </a:spcBef>
                        <a:spcAft>
                          <a:spcPts val="0"/>
                        </a:spcAft>
                        <a:buNone/>
                      </a:pPr>
                      <a:r>
                        <a:rPr lang="en-GB" sz="1200" b="1" i="0" dirty="0">
                          <a:solidFill>
                            <a:schemeClr val="lt2"/>
                          </a:solidFill>
                          <a:latin typeface="Arial"/>
                          <a:ea typeface="Arial"/>
                          <a:cs typeface="Arial"/>
                          <a:sym typeface="Arial"/>
                        </a:rPr>
                        <a:t>Stage 3 of process</a:t>
                      </a:r>
                      <a:endParaRPr sz="1200" b="1" i="0" dirty="0">
                        <a:solidFill>
                          <a:schemeClr val="lt2"/>
                        </a:solidFill>
                        <a:latin typeface="Arial"/>
                        <a:ea typeface="Arial"/>
                        <a:cs typeface="Arial"/>
                        <a:sym typeface="Arial"/>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1209675" marR="1172845" lvl="0" indent="161289" algn="ctr" rtl="0">
                        <a:lnSpc>
                          <a:spcPct val="145000"/>
                        </a:lnSpc>
                        <a:spcBef>
                          <a:spcPts val="0"/>
                        </a:spcBef>
                        <a:spcAft>
                          <a:spcPts val="0"/>
                        </a:spcAft>
                        <a:buNone/>
                      </a:pPr>
                      <a:r>
                        <a:rPr lang="en-GB" sz="1200" b="1" i="0" dirty="0">
                          <a:solidFill>
                            <a:schemeClr val="lt2"/>
                          </a:solidFill>
                          <a:latin typeface="Arial"/>
                          <a:ea typeface="Arial"/>
                          <a:cs typeface="Arial"/>
                          <a:sym typeface="Arial"/>
                        </a:rPr>
                        <a:t>Stage 4 of process</a:t>
                      </a:r>
                      <a:endParaRPr sz="1200" b="1" i="0" dirty="0">
                        <a:solidFill>
                          <a:schemeClr val="lt2"/>
                        </a:solidFill>
                        <a:latin typeface="Arial"/>
                        <a:ea typeface="Arial"/>
                        <a:cs typeface="Arial"/>
                        <a:sym typeface="Arial"/>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1209675" marR="1172845" lvl="0" indent="161289" algn="ctr" rtl="0">
                        <a:lnSpc>
                          <a:spcPct val="145000"/>
                        </a:lnSpc>
                        <a:spcBef>
                          <a:spcPts val="0"/>
                        </a:spcBef>
                        <a:spcAft>
                          <a:spcPts val="0"/>
                        </a:spcAft>
                        <a:buClr>
                          <a:schemeClr val="lt2"/>
                        </a:buClr>
                        <a:buSzPts val="1600"/>
                        <a:buFont typeface="Arial"/>
                        <a:buNone/>
                      </a:pPr>
                      <a:r>
                        <a:rPr lang="en-GB" sz="1200" b="1" i="0" dirty="0">
                          <a:solidFill>
                            <a:schemeClr val="lt2"/>
                          </a:solidFill>
                          <a:latin typeface="Arial"/>
                          <a:ea typeface="Arial"/>
                          <a:cs typeface="Arial"/>
                          <a:sym typeface="Arial"/>
                        </a:rPr>
                        <a:t>Stage 5 of process</a:t>
                      </a:r>
                      <a:endParaRPr sz="1200" dirty="0"/>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extLst>
                  <a:ext uri="{0D108BD9-81ED-4DB2-BD59-A6C34878D82A}">
                    <a16:rowId xmlns:a16="http://schemas.microsoft.com/office/drawing/2014/main" val="10001"/>
                  </a:ext>
                </a:extLst>
              </a:tr>
              <a:tr h="2265529">
                <a:tc>
                  <a:txBody>
                    <a:bodyPr/>
                    <a:lstStyle/>
                    <a:p>
                      <a:pPr marL="259715" marR="777875" algn="l">
                        <a:lnSpc>
                          <a:spcPct val="100000"/>
                        </a:lnSpc>
                      </a:pPr>
                      <a:r>
                        <a:rPr lang="en-GB" sz="1200" b="0" i="0" dirty="0">
                          <a:solidFill>
                            <a:schemeClr val="bg2"/>
                          </a:solidFill>
                          <a:latin typeface="Arial" panose="020B0604020202020204" pitchFamily="34" charset="0"/>
                          <a:cs typeface="Arial" panose="020B0604020202020204" pitchFamily="34" charset="0"/>
                        </a:rPr>
                        <a:t>Lorem</a:t>
                      </a:r>
                      <a:r>
                        <a:rPr lang="en-GB" sz="1200" b="0" i="0" spc="-3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ipsum</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dolor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sit</a:t>
                      </a:r>
                      <a:r>
                        <a:rPr lang="en-GB" sz="1200" b="0" i="0" spc="-30" dirty="0">
                          <a:solidFill>
                            <a:schemeClr val="bg2"/>
                          </a:solidFill>
                          <a:latin typeface="Arial" panose="020B0604020202020204" pitchFamily="34" charset="0"/>
                          <a:cs typeface="Arial" panose="020B0604020202020204" pitchFamily="34" charset="0"/>
                        </a:rPr>
                        <a:t> </a:t>
                      </a:r>
                      <a:r>
                        <a:rPr lang="en-GB" sz="1200" b="0" i="0" spc="-20" dirty="0" err="1">
                          <a:solidFill>
                            <a:schemeClr val="bg2"/>
                          </a:solidFill>
                          <a:latin typeface="Arial" panose="020B0604020202020204" pitchFamily="34" charset="0"/>
                          <a:cs typeface="Arial" panose="020B0604020202020204" pitchFamily="34" charset="0"/>
                        </a:rPr>
                        <a:t>amet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consectetur</a:t>
                      </a:r>
                      <a:r>
                        <a:rPr lang="en-GB" sz="1200" b="0" i="0" spc="-4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adipiscing</a:t>
                      </a:r>
                      <a:r>
                        <a:rPr lang="en-GB" sz="1200" b="0" i="0" spc="-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elit</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dirty="0" err="1">
                          <a:solidFill>
                            <a:schemeClr val="bg2"/>
                          </a:solidFill>
                          <a:latin typeface="Arial" panose="020B0604020202020204" pitchFamily="34" charset="0"/>
                          <a:cs typeface="Arial" panose="020B0604020202020204" pitchFamily="34" charset="0"/>
                        </a:rPr>
                        <a:t>Mauris</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maximus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placerat</a:t>
                      </a:r>
                      <a:r>
                        <a:rPr lang="en-GB" sz="1200" b="0" i="0" dirty="0">
                          <a:solidFill>
                            <a:schemeClr val="bg2"/>
                          </a:solidFill>
                          <a:latin typeface="Arial" panose="020B0604020202020204" pitchFamily="34" charset="0"/>
                          <a:cs typeface="Arial" panose="020B0604020202020204" pitchFamily="34" charset="0"/>
                        </a:rPr>
                        <a: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2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ac</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tortor</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vel</a:t>
                      </a:r>
                      <a:r>
                        <a:rPr lang="en-GB" sz="1200" b="0" i="0" spc="-2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dui</a:t>
                      </a:r>
                      <a:r>
                        <a:rPr lang="en-GB" sz="1200" b="0" i="0" spc="-25"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viverra</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dirty="0">
                          <a:solidFill>
                            <a:schemeClr val="bg2"/>
                          </a:solidFill>
                          <a:latin typeface="Arial" panose="020B0604020202020204" pitchFamily="34" charset="0"/>
                          <a:cs typeface="Arial" panose="020B0604020202020204" pitchFamily="34" charset="0"/>
                        </a:rPr>
                        <a:t>Integer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nec</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justo</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felis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pulvinar</a:t>
                      </a:r>
                      <a:r>
                        <a:rPr lang="en-GB" sz="1200" b="0" i="0" spc="-4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posuere</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dignissim</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259715" marR="777875" lvl="0" indent="0" algn="l" rtl="0">
                        <a:lnSpc>
                          <a:spcPct val="100000"/>
                        </a:lnSpc>
                        <a:spcBef>
                          <a:spcPts val="0"/>
                        </a:spcBef>
                        <a:spcAft>
                          <a:spcPts val="0"/>
                        </a:spcAft>
                        <a:buNone/>
                      </a:pPr>
                      <a:endParaRPr sz="1200" b="0" i="0" dirty="0">
                        <a:solidFill>
                          <a:schemeClr val="lt2"/>
                        </a:solidFill>
                        <a:latin typeface="Arial"/>
                        <a:ea typeface="Arial"/>
                        <a:cs typeface="Arial"/>
                        <a:sym typeface="Arial"/>
                      </a:endParaRPr>
                    </a:p>
                  </a:txBody>
                  <a:tcPr marL="0" marR="0" marT="109167" marB="0">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259715" marR="777875" algn="l">
                        <a:lnSpc>
                          <a:spcPct val="100000"/>
                        </a:lnSpc>
                      </a:pPr>
                      <a:r>
                        <a:rPr lang="en-GB" sz="1200" b="0" i="0" dirty="0">
                          <a:solidFill>
                            <a:schemeClr val="bg2"/>
                          </a:solidFill>
                          <a:latin typeface="Arial" panose="020B0604020202020204" pitchFamily="34" charset="0"/>
                          <a:cs typeface="Arial" panose="020B0604020202020204" pitchFamily="34" charset="0"/>
                        </a:rPr>
                        <a:t>Lorem</a:t>
                      </a:r>
                      <a:r>
                        <a:rPr lang="en-GB" sz="1200" b="0" i="0" spc="-3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ipsum</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dolor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sit</a:t>
                      </a:r>
                      <a:r>
                        <a:rPr lang="en-GB" sz="1200" b="0" i="0" spc="-30" dirty="0">
                          <a:solidFill>
                            <a:schemeClr val="bg2"/>
                          </a:solidFill>
                          <a:latin typeface="Arial" panose="020B0604020202020204" pitchFamily="34" charset="0"/>
                          <a:cs typeface="Arial" panose="020B0604020202020204" pitchFamily="34" charset="0"/>
                        </a:rPr>
                        <a:t> </a:t>
                      </a:r>
                      <a:r>
                        <a:rPr lang="en-GB" sz="1200" b="0" i="0" spc="-20" dirty="0" err="1">
                          <a:solidFill>
                            <a:schemeClr val="bg2"/>
                          </a:solidFill>
                          <a:latin typeface="Arial" panose="020B0604020202020204" pitchFamily="34" charset="0"/>
                          <a:cs typeface="Arial" panose="020B0604020202020204" pitchFamily="34" charset="0"/>
                        </a:rPr>
                        <a:t>amet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consectetur</a:t>
                      </a:r>
                      <a:r>
                        <a:rPr lang="en-GB" sz="1200" b="0" i="0" spc="-4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adipiscing</a:t>
                      </a:r>
                      <a:r>
                        <a:rPr lang="en-GB" sz="1200" b="0" i="0" spc="-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elit</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dirty="0" err="1">
                          <a:solidFill>
                            <a:schemeClr val="bg2"/>
                          </a:solidFill>
                          <a:latin typeface="Arial" panose="020B0604020202020204" pitchFamily="34" charset="0"/>
                          <a:cs typeface="Arial" panose="020B0604020202020204" pitchFamily="34" charset="0"/>
                        </a:rPr>
                        <a:t>Mauris</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maximus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placerat</a:t>
                      </a:r>
                      <a:r>
                        <a:rPr lang="en-GB" sz="1200" b="0" i="0" dirty="0">
                          <a:solidFill>
                            <a:schemeClr val="bg2"/>
                          </a:solidFill>
                          <a:latin typeface="Arial" panose="020B0604020202020204" pitchFamily="34" charset="0"/>
                          <a:cs typeface="Arial" panose="020B0604020202020204" pitchFamily="34" charset="0"/>
                        </a:rPr>
                        <a: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2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ac</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tortor</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vel</a:t>
                      </a:r>
                      <a:r>
                        <a:rPr lang="en-GB" sz="1200" b="0" i="0" spc="-2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dui</a:t>
                      </a:r>
                      <a:r>
                        <a:rPr lang="en-GB" sz="1200" b="0" i="0" spc="-25"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viverra</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dirty="0">
                          <a:solidFill>
                            <a:schemeClr val="bg2"/>
                          </a:solidFill>
                          <a:latin typeface="Arial" panose="020B0604020202020204" pitchFamily="34" charset="0"/>
                          <a:cs typeface="Arial" panose="020B0604020202020204" pitchFamily="34" charset="0"/>
                        </a:rPr>
                        <a:t>Integer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nec</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justo</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felis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pulvinar</a:t>
                      </a:r>
                      <a:r>
                        <a:rPr lang="en-GB" sz="1200" b="0" i="0" spc="-4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posuere</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dignissim</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264160" marR="772795" lvl="0" indent="0" algn="l" rtl="0">
                        <a:lnSpc>
                          <a:spcPct val="100000"/>
                        </a:lnSpc>
                        <a:spcBef>
                          <a:spcPts val="0"/>
                        </a:spcBef>
                        <a:spcAft>
                          <a:spcPts val="0"/>
                        </a:spcAft>
                        <a:buNone/>
                      </a:pPr>
                      <a:endParaRPr sz="1200" b="0" i="0" dirty="0">
                        <a:solidFill>
                          <a:schemeClr val="lt2"/>
                        </a:solidFill>
                        <a:latin typeface="Arial"/>
                        <a:ea typeface="Arial"/>
                        <a:cs typeface="Arial"/>
                        <a:sym typeface="Arial"/>
                      </a:endParaRPr>
                    </a:p>
                  </a:txBody>
                  <a:tcPr marL="0" marR="0" marT="109167" marB="0">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259715" marR="777875" algn="l">
                        <a:lnSpc>
                          <a:spcPct val="100000"/>
                        </a:lnSpc>
                      </a:pPr>
                      <a:r>
                        <a:rPr lang="en-GB" sz="1200" b="0" i="0" dirty="0">
                          <a:solidFill>
                            <a:schemeClr val="bg2"/>
                          </a:solidFill>
                          <a:latin typeface="Arial" panose="020B0604020202020204" pitchFamily="34" charset="0"/>
                          <a:cs typeface="Arial" panose="020B0604020202020204" pitchFamily="34" charset="0"/>
                        </a:rPr>
                        <a:t>Lorem</a:t>
                      </a:r>
                      <a:r>
                        <a:rPr lang="en-GB" sz="1200" b="0" i="0" spc="-3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ipsum</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dolor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sit</a:t>
                      </a:r>
                      <a:r>
                        <a:rPr lang="en-GB" sz="1200" b="0" i="0" spc="-30" dirty="0">
                          <a:solidFill>
                            <a:schemeClr val="bg2"/>
                          </a:solidFill>
                          <a:latin typeface="Arial" panose="020B0604020202020204" pitchFamily="34" charset="0"/>
                          <a:cs typeface="Arial" panose="020B0604020202020204" pitchFamily="34" charset="0"/>
                        </a:rPr>
                        <a:t> </a:t>
                      </a:r>
                      <a:r>
                        <a:rPr lang="en-GB" sz="1200" b="0" i="0" spc="-20" dirty="0" err="1">
                          <a:solidFill>
                            <a:schemeClr val="bg2"/>
                          </a:solidFill>
                          <a:latin typeface="Arial" panose="020B0604020202020204" pitchFamily="34" charset="0"/>
                          <a:cs typeface="Arial" panose="020B0604020202020204" pitchFamily="34" charset="0"/>
                        </a:rPr>
                        <a:t>amet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consectetur</a:t>
                      </a:r>
                      <a:r>
                        <a:rPr lang="en-GB" sz="1200" b="0" i="0" spc="-4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adipiscing</a:t>
                      </a:r>
                      <a:r>
                        <a:rPr lang="en-GB" sz="1200" b="0" i="0" spc="-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elit</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dirty="0" err="1">
                          <a:solidFill>
                            <a:schemeClr val="bg2"/>
                          </a:solidFill>
                          <a:latin typeface="Arial" panose="020B0604020202020204" pitchFamily="34" charset="0"/>
                          <a:cs typeface="Arial" panose="020B0604020202020204" pitchFamily="34" charset="0"/>
                        </a:rPr>
                        <a:t>Mauris</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maximus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placerat</a:t>
                      </a:r>
                      <a:r>
                        <a:rPr lang="en-GB" sz="1200" b="0" i="0" dirty="0">
                          <a:solidFill>
                            <a:schemeClr val="bg2"/>
                          </a:solidFill>
                          <a:latin typeface="Arial" panose="020B0604020202020204" pitchFamily="34" charset="0"/>
                          <a:cs typeface="Arial" panose="020B0604020202020204" pitchFamily="34" charset="0"/>
                        </a:rPr>
                        <a: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2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ac</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tortor</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vel</a:t>
                      </a:r>
                      <a:r>
                        <a:rPr lang="en-GB" sz="1200" b="0" i="0" spc="-2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dui</a:t>
                      </a:r>
                      <a:r>
                        <a:rPr lang="en-GB" sz="1200" b="0" i="0" spc="-25"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viverra</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dirty="0">
                          <a:solidFill>
                            <a:schemeClr val="bg2"/>
                          </a:solidFill>
                          <a:latin typeface="Arial" panose="020B0604020202020204" pitchFamily="34" charset="0"/>
                          <a:cs typeface="Arial" panose="020B0604020202020204" pitchFamily="34" charset="0"/>
                        </a:rPr>
                        <a:t>Integer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nec</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justo</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felis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pulvinar</a:t>
                      </a:r>
                      <a:r>
                        <a:rPr lang="en-GB" sz="1200" b="0" i="0" spc="-4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posuere</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dignissim</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201295" marR="758825" lvl="0" indent="0" algn="l" rtl="0">
                        <a:lnSpc>
                          <a:spcPct val="100000"/>
                        </a:lnSpc>
                        <a:spcBef>
                          <a:spcPts val="0"/>
                        </a:spcBef>
                        <a:spcAft>
                          <a:spcPts val="0"/>
                        </a:spcAft>
                        <a:buNone/>
                      </a:pPr>
                      <a:endParaRPr sz="1200" b="0" i="0" dirty="0">
                        <a:solidFill>
                          <a:schemeClr val="lt2"/>
                        </a:solidFill>
                        <a:latin typeface="Arial"/>
                        <a:ea typeface="Arial"/>
                        <a:cs typeface="Arial"/>
                        <a:sym typeface="Arial"/>
                      </a:endParaRPr>
                    </a:p>
                  </a:txBody>
                  <a:tcPr marL="0" marR="0" marT="109167" marB="0">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259715" marR="777875" algn="l">
                        <a:lnSpc>
                          <a:spcPct val="100000"/>
                        </a:lnSpc>
                      </a:pPr>
                      <a:r>
                        <a:rPr lang="en-GB" sz="1200" b="0" i="0" dirty="0">
                          <a:solidFill>
                            <a:schemeClr val="bg2"/>
                          </a:solidFill>
                          <a:latin typeface="Arial" panose="020B0604020202020204" pitchFamily="34" charset="0"/>
                          <a:cs typeface="Arial" panose="020B0604020202020204" pitchFamily="34" charset="0"/>
                        </a:rPr>
                        <a:t>Lorem</a:t>
                      </a:r>
                      <a:r>
                        <a:rPr lang="en-GB" sz="1200" b="0" i="0" spc="-3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ipsum</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dolor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sit</a:t>
                      </a:r>
                      <a:r>
                        <a:rPr lang="en-GB" sz="1200" b="0" i="0" spc="-30" dirty="0">
                          <a:solidFill>
                            <a:schemeClr val="bg2"/>
                          </a:solidFill>
                          <a:latin typeface="Arial" panose="020B0604020202020204" pitchFamily="34" charset="0"/>
                          <a:cs typeface="Arial" panose="020B0604020202020204" pitchFamily="34" charset="0"/>
                        </a:rPr>
                        <a:t> </a:t>
                      </a:r>
                      <a:r>
                        <a:rPr lang="en-GB" sz="1200" b="0" i="0" spc="-20" dirty="0" err="1">
                          <a:solidFill>
                            <a:schemeClr val="bg2"/>
                          </a:solidFill>
                          <a:latin typeface="Arial" panose="020B0604020202020204" pitchFamily="34" charset="0"/>
                          <a:cs typeface="Arial" panose="020B0604020202020204" pitchFamily="34" charset="0"/>
                        </a:rPr>
                        <a:t>amet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consectetur</a:t>
                      </a:r>
                      <a:r>
                        <a:rPr lang="en-GB" sz="1200" b="0" i="0" spc="-4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adipiscing</a:t>
                      </a:r>
                      <a:r>
                        <a:rPr lang="en-GB" sz="1200" b="0" i="0" spc="-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elit</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dirty="0" err="1">
                          <a:solidFill>
                            <a:schemeClr val="bg2"/>
                          </a:solidFill>
                          <a:latin typeface="Arial" panose="020B0604020202020204" pitchFamily="34" charset="0"/>
                          <a:cs typeface="Arial" panose="020B0604020202020204" pitchFamily="34" charset="0"/>
                        </a:rPr>
                        <a:t>Mauris</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maximus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placerat</a:t>
                      </a:r>
                      <a:r>
                        <a:rPr lang="en-GB" sz="1200" b="0" i="0" dirty="0">
                          <a:solidFill>
                            <a:schemeClr val="bg2"/>
                          </a:solidFill>
                          <a:latin typeface="Arial" panose="020B0604020202020204" pitchFamily="34" charset="0"/>
                          <a:cs typeface="Arial" panose="020B0604020202020204" pitchFamily="34" charset="0"/>
                        </a:rPr>
                        <a: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2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ac</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tortor</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vel</a:t>
                      </a:r>
                      <a:r>
                        <a:rPr lang="en-GB" sz="1200" b="0" i="0" spc="-2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dui</a:t>
                      </a:r>
                      <a:r>
                        <a:rPr lang="en-GB" sz="1200" b="0" i="0" spc="-25"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viverra</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dirty="0">
                          <a:solidFill>
                            <a:schemeClr val="bg2"/>
                          </a:solidFill>
                          <a:latin typeface="Arial" panose="020B0604020202020204" pitchFamily="34" charset="0"/>
                          <a:cs typeface="Arial" panose="020B0604020202020204" pitchFamily="34" charset="0"/>
                        </a:rPr>
                        <a:t>Integer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nec</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justo</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felis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pulvinar</a:t>
                      </a:r>
                      <a:r>
                        <a:rPr lang="en-GB" sz="1200" b="0" i="0" spc="-4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posuere</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dignissim</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165100" marR="873760" lvl="0" indent="0" algn="l" rtl="0">
                        <a:lnSpc>
                          <a:spcPct val="100000"/>
                        </a:lnSpc>
                        <a:spcBef>
                          <a:spcPts val="0"/>
                        </a:spcBef>
                        <a:spcAft>
                          <a:spcPts val="0"/>
                        </a:spcAft>
                        <a:buNone/>
                      </a:pPr>
                      <a:endParaRPr sz="1200" b="0" i="0" dirty="0">
                        <a:solidFill>
                          <a:schemeClr val="lt2"/>
                        </a:solidFill>
                        <a:latin typeface="Arial"/>
                        <a:ea typeface="Arial"/>
                        <a:cs typeface="Arial"/>
                        <a:sym typeface="Arial"/>
                      </a:endParaRPr>
                    </a:p>
                  </a:txBody>
                  <a:tcPr marL="0" marR="0" marT="109167" marB="0">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259715" marR="777875" algn="l">
                        <a:lnSpc>
                          <a:spcPct val="100000"/>
                        </a:lnSpc>
                      </a:pPr>
                      <a:r>
                        <a:rPr lang="en-GB" sz="1200" b="0" i="0" dirty="0">
                          <a:solidFill>
                            <a:schemeClr val="bg2"/>
                          </a:solidFill>
                          <a:latin typeface="Arial" panose="020B0604020202020204" pitchFamily="34" charset="0"/>
                          <a:cs typeface="Arial" panose="020B0604020202020204" pitchFamily="34" charset="0"/>
                        </a:rPr>
                        <a:t>Lorem</a:t>
                      </a:r>
                      <a:r>
                        <a:rPr lang="en-GB" sz="1200" b="0" i="0" spc="-3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ipsum</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dolor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sit</a:t>
                      </a:r>
                      <a:r>
                        <a:rPr lang="en-GB" sz="1200" b="0" i="0" spc="-30" dirty="0">
                          <a:solidFill>
                            <a:schemeClr val="bg2"/>
                          </a:solidFill>
                          <a:latin typeface="Arial" panose="020B0604020202020204" pitchFamily="34" charset="0"/>
                          <a:cs typeface="Arial" panose="020B0604020202020204" pitchFamily="34" charset="0"/>
                        </a:rPr>
                        <a:t> </a:t>
                      </a:r>
                      <a:r>
                        <a:rPr lang="en-GB" sz="1200" b="0" i="0" spc="-20" dirty="0" err="1">
                          <a:solidFill>
                            <a:schemeClr val="bg2"/>
                          </a:solidFill>
                          <a:latin typeface="Arial" panose="020B0604020202020204" pitchFamily="34" charset="0"/>
                          <a:cs typeface="Arial" panose="020B0604020202020204" pitchFamily="34" charset="0"/>
                        </a:rPr>
                        <a:t>amet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consectetur</a:t>
                      </a:r>
                      <a:r>
                        <a:rPr lang="en-GB" sz="1200" b="0" i="0" spc="-4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adipiscing</a:t>
                      </a:r>
                      <a:r>
                        <a:rPr lang="en-GB" sz="1200" b="0" i="0" spc="-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elit</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dirty="0" err="1">
                          <a:solidFill>
                            <a:schemeClr val="bg2"/>
                          </a:solidFill>
                          <a:latin typeface="Arial" panose="020B0604020202020204" pitchFamily="34" charset="0"/>
                          <a:cs typeface="Arial" panose="020B0604020202020204" pitchFamily="34" charset="0"/>
                        </a:rPr>
                        <a:t>Mauris</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maximus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placerat</a:t>
                      </a:r>
                      <a:r>
                        <a:rPr lang="en-GB" sz="1200" b="0" i="0" dirty="0">
                          <a:solidFill>
                            <a:schemeClr val="bg2"/>
                          </a:solidFill>
                          <a:latin typeface="Arial" panose="020B0604020202020204" pitchFamily="34" charset="0"/>
                          <a:cs typeface="Arial" panose="020B0604020202020204" pitchFamily="34" charset="0"/>
                        </a:rPr>
                        <a: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2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ac</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tortor</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vel</a:t>
                      </a:r>
                      <a:r>
                        <a:rPr lang="en-GB" sz="1200" b="0" i="0" spc="-2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dui</a:t>
                      </a:r>
                      <a:r>
                        <a:rPr lang="en-GB" sz="1200" b="0" i="0" spc="-25"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viverra</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dirty="0">
                          <a:solidFill>
                            <a:schemeClr val="bg2"/>
                          </a:solidFill>
                          <a:latin typeface="Arial" panose="020B0604020202020204" pitchFamily="34" charset="0"/>
                          <a:cs typeface="Arial" panose="020B0604020202020204" pitchFamily="34" charset="0"/>
                        </a:rPr>
                        <a:t>Integer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nec</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justo</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felis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pulvinar</a:t>
                      </a:r>
                      <a:r>
                        <a:rPr lang="en-GB" sz="1200" b="0" i="0" spc="-4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posuere</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dignissim</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266065" marR="772795" lvl="0" indent="0" algn="l" rtl="0">
                        <a:lnSpc>
                          <a:spcPct val="100000"/>
                        </a:lnSpc>
                        <a:spcBef>
                          <a:spcPts val="0"/>
                        </a:spcBef>
                        <a:spcAft>
                          <a:spcPts val="0"/>
                        </a:spcAft>
                        <a:buNone/>
                      </a:pPr>
                      <a:endParaRPr sz="1200" b="0" i="0" dirty="0">
                        <a:solidFill>
                          <a:schemeClr val="lt2"/>
                        </a:solidFill>
                        <a:latin typeface="Arial"/>
                        <a:ea typeface="Arial"/>
                        <a:cs typeface="Arial"/>
                        <a:sym typeface="Arial"/>
                      </a:endParaRPr>
                    </a:p>
                  </a:txBody>
                  <a:tcPr marL="0" marR="0" marT="109167" marB="0">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extLst>
                  <a:ext uri="{0D108BD9-81ED-4DB2-BD59-A6C34878D82A}">
                    <a16:rowId xmlns:a16="http://schemas.microsoft.com/office/drawing/2014/main" val="10002"/>
                  </a:ext>
                </a:extLst>
              </a:tr>
            </a:tbl>
          </a:graphicData>
        </a:graphic>
      </p:graphicFrame>
      <p:sp>
        <p:nvSpPr>
          <p:cNvPr id="6" name="Footer Placeholder 5">
            <a:extLst>
              <a:ext uri="{FF2B5EF4-FFF2-40B4-BE49-F238E27FC236}">
                <a16:creationId xmlns:a16="http://schemas.microsoft.com/office/drawing/2014/main" id="{41734FFA-894A-E10D-6349-3FCB11AFB7D1}"/>
              </a:ext>
            </a:extLst>
          </p:cNvPr>
          <p:cNvSpPr>
            <a:spLocks noGrp="1"/>
          </p:cNvSpPr>
          <p:nvPr>
            <p:ph type="ftr" idx="11"/>
          </p:nvPr>
        </p:nvSpPr>
        <p:spPr/>
        <p:txBody>
          <a:bodyPr/>
          <a:lstStyle>
            <a:lvl1pPr>
              <a:defRPr>
                <a:solidFill>
                  <a:srgbClr val="470054"/>
                </a:solidFill>
              </a:defRPr>
            </a:lvl1pPr>
          </a:lstStyle>
          <a:p>
            <a:r>
              <a:rPr lang="en-GB"/>
              <a:t>Presentation title goes here</a:t>
            </a:r>
            <a:endParaRPr lang="en-GB" dirty="0"/>
          </a:p>
        </p:txBody>
      </p:sp>
      <p:sp>
        <p:nvSpPr>
          <p:cNvPr id="7" name="Slide Number Placeholder 6">
            <a:extLst>
              <a:ext uri="{FF2B5EF4-FFF2-40B4-BE49-F238E27FC236}">
                <a16:creationId xmlns:a16="http://schemas.microsoft.com/office/drawing/2014/main" id="{ACD3D0F2-5EC7-EC92-150B-DA94E5407039}"/>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9" name="Text Placeholder 8">
            <a:extLst>
              <a:ext uri="{FF2B5EF4-FFF2-40B4-BE49-F238E27FC236}">
                <a16:creationId xmlns:a16="http://schemas.microsoft.com/office/drawing/2014/main" id="{74C6D71C-6A3E-5419-3D69-22B859A3A4FF}"/>
              </a:ext>
            </a:extLst>
          </p:cNvPr>
          <p:cNvSpPr>
            <a:spLocks noGrp="1"/>
          </p:cNvSpPr>
          <p:nvPr>
            <p:ph type="body" sz="quarter" idx="13"/>
          </p:nvPr>
        </p:nvSpPr>
        <p:spPr>
          <a:xfrm>
            <a:off x="436605" y="1158383"/>
            <a:ext cx="11352986" cy="953163"/>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date">
            <a:extLst>
              <a:ext uri="{FF2B5EF4-FFF2-40B4-BE49-F238E27FC236}">
                <a16:creationId xmlns:a16="http://schemas.microsoft.com/office/drawing/2014/main" id="{4E41DD12-788E-5DAC-04CD-FCDA284241B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dirty="0"/>
          </a:p>
        </p:txBody>
      </p:sp>
      <p:pic>
        <p:nvPicPr>
          <p:cNvPr id="4" name="Picture 3" descr="A purple letter on a black background&#10;&#10;AI-generated content may be incorrect.">
            <a:extLst>
              <a:ext uri="{FF2B5EF4-FFF2-40B4-BE49-F238E27FC236}">
                <a16:creationId xmlns:a16="http://schemas.microsoft.com/office/drawing/2014/main" id="{926EFC1D-A1F2-0939-4A0D-2425856BEC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2472102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39" y="326540"/>
            <a:ext cx="8682927"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8" name="subheading"/>
          <p:cNvSpPr txBox="1">
            <a:spLocks noGrp="1"/>
          </p:cNvSpPr>
          <p:nvPr>
            <p:ph type="body" idx="2"/>
          </p:nvPr>
        </p:nvSpPr>
        <p:spPr>
          <a:xfrm>
            <a:off x="439297" y="726196"/>
            <a:ext cx="8682927"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6" name="Footer Placeholder 5">
            <a:extLst>
              <a:ext uri="{FF2B5EF4-FFF2-40B4-BE49-F238E27FC236}">
                <a16:creationId xmlns:a16="http://schemas.microsoft.com/office/drawing/2014/main" id="{41734FFA-894A-E10D-6349-3FCB11AFB7D1}"/>
              </a:ext>
            </a:extLst>
          </p:cNvPr>
          <p:cNvSpPr>
            <a:spLocks noGrp="1"/>
          </p:cNvSpPr>
          <p:nvPr>
            <p:ph type="ftr" idx="11"/>
          </p:nvPr>
        </p:nvSpPr>
        <p:spPr/>
        <p:txBody>
          <a:bodyPr/>
          <a:lstStyle>
            <a:lvl1pPr>
              <a:defRPr>
                <a:solidFill>
                  <a:srgbClr val="470054"/>
                </a:solidFill>
              </a:defRPr>
            </a:lvl1pPr>
          </a:lstStyle>
          <a:p>
            <a:r>
              <a:rPr lang="en-GB"/>
              <a:t>Presentation title goes here</a:t>
            </a:r>
            <a:endParaRPr lang="en-GB" dirty="0"/>
          </a:p>
        </p:txBody>
      </p:sp>
      <p:sp>
        <p:nvSpPr>
          <p:cNvPr id="7" name="Slide Number Placeholder 6">
            <a:extLst>
              <a:ext uri="{FF2B5EF4-FFF2-40B4-BE49-F238E27FC236}">
                <a16:creationId xmlns:a16="http://schemas.microsoft.com/office/drawing/2014/main" id="{ACD3D0F2-5EC7-EC92-150B-DA94E5407039}"/>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9" name="Text Placeholder 8">
            <a:extLst>
              <a:ext uri="{FF2B5EF4-FFF2-40B4-BE49-F238E27FC236}">
                <a16:creationId xmlns:a16="http://schemas.microsoft.com/office/drawing/2014/main" id="{74C6D71C-6A3E-5419-3D69-22B859A3A4FF}"/>
              </a:ext>
            </a:extLst>
          </p:cNvPr>
          <p:cNvSpPr>
            <a:spLocks noGrp="1"/>
          </p:cNvSpPr>
          <p:nvPr>
            <p:ph type="body" sz="quarter" idx="13"/>
          </p:nvPr>
        </p:nvSpPr>
        <p:spPr>
          <a:xfrm>
            <a:off x="436605" y="1158383"/>
            <a:ext cx="11312850" cy="980376"/>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able Placeholder 3">
            <a:extLst>
              <a:ext uri="{FF2B5EF4-FFF2-40B4-BE49-F238E27FC236}">
                <a16:creationId xmlns:a16="http://schemas.microsoft.com/office/drawing/2014/main" id="{9FBFDCDE-4279-3FA5-7AF8-02FCCB759221}"/>
              </a:ext>
            </a:extLst>
          </p:cNvPr>
          <p:cNvSpPr>
            <a:spLocks noGrp="1"/>
          </p:cNvSpPr>
          <p:nvPr>
            <p:ph type="tbl" sz="quarter" idx="14"/>
          </p:nvPr>
        </p:nvSpPr>
        <p:spPr>
          <a:xfrm>
            <a:off x="436605" y="2206420"/>
            <a:ext cx="11314648" cy="3449216"/>
          </a:xfrm>
        </p:spPr>
        <p:txBody>
          <a:bodyPr/>
          <a:lstStyle/>
          <a:p>
            <a:endParaRPr lang="en-US" dirty="0"/>
          </a:p>
        </p:txBody>
      </p:sp>
      <p:sp>
        <p:nvSpPr>
          <p:cNvPr id="2" name="date">
            <a:extLst>
              <a:ext uri="{FF2B5EF4-FFF2-40B4-BE49-F238E27FC236}">
                <a16:creationId xmlns:a16="http://schemas.microsoft.com/office/drawing/2014/main" id="{C0B4DAF6-120E-5DA0-5DC4-8CBB41DB8E97}"/>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dirty="0"/>
          </a:p>
        </p:txBody>
      </p:sp>
      <p:pic>
        <p:nvPicPr>
          <p:cNvPr id="3" name="Picture 2" descr="A purple letter on a black background&#10;&#10;AI-generated content may be incorrect.">
            <a:extLst>
              <a:ext uri="{FF2B5EF4-FFF2-40B4-BE49-F238E27FC236}">
                <a16:creationId xmlns:a16="http://schemas.microsoft.com/office/drawing/2014/main" id="{1A73FC90-425A-0684-3878-08C27A3D85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3980094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716680"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8" name="subheading"/>
          <p:cNvSpPr txBox="1">
            <a:spLocks noGrp="1"/>
          </p:cNvSpPr>
          <p:nvPr>
            <p:ph type="body" idx="2"/>
          </p:nvPr>
        </p:nvSpPr>
        <p:spPr>
          <a:xfrm>
            <a:off x="439297" y="726196"/>
            <a:ext cx="8714022"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graphicFrame>
        <p:nvGraphicFramePr>
          <p:cNvPr id="3" name="table">
            <a:extLst>
              <a:ext uri="{FF2B5EF4-FFF2-40B4-BE49-F238E27FC236}">
                <a16:creationId xmlns:a16="http://schemas.microsoft.com/office/drawing/2014/main" id="{AAEE3F90-0A92-8C5B-DAEC-9164271D9935}"/>
              </a:ext>
            </a:extLst>
          </p:cNvPr>
          <p:cNvGraphicFramePr/>
          <p:nvPr userDrawn="1">
            <p:extLst>
              <p:ext uri="{D42A27DB-BD31-4B8C-83A1-F6EECF244321}">
                <p14:modId xmlns:p14="http://schemas.microsoft.com/office/powerpoint/2010/main" val="990186848"/>
              </p:ext>
            </p:extLst>
          </p:nvPr>
        </p:nvGraphicFramePr>
        <p:xfrm>
          <a:off x="425519" y="2273806"/>
          <a:ext cx="11325735" cy="7648223"/>
        </p:xfrm>
        <a:graphic>
          <a:graphicData uri="http://schemas.openxmlformats.org/drawingml/2006/table">
            <a:tbl>
              <a:tblPr firstRow="1" bandRow="1">
                <a:noFill/>
              </a:tblPr>
              <a:tblGrid>
                <a:gridCol w="2265147">
                  <a:extLst>
                    <a:ext uri="{9D8B030D-6E8A-4147-A177-3AD203B41FA5}">
                      <a16:colId xmlns:a16="http://schemas.microsoft.com/office/drawing/2014/main" val="20000"/>
                    </a:ext>
                  </a:extLst>
                </a:gridCol>
                <a:gridCol w="2265147">
                  <a:extLst>
                    <a:ext uri="{9D8B030D-6E8A-4147-A177-3AD203B41FA5}">
                      <a16:colId xmlns:a16="http://schemas.microsoft.com/office/drawing/2014/main" val="20001"/>
                    </a:ext>
                  </a:extLst>
                </a:gridCol>
                <a:gridCol w="2265147">
                  <a:extLst>
                    <a:ext uri="{9D8B030D-6E8A-4147-A177-3AD203B41FA5}">
                      <a16:colId xmlns:a16="http://schemas.microsoft.com/office/drawing/2014/main" val="20002"/>
                    </a:ext>
                  </a:extLst>
                </a:gridCol>
                <a:gridCol w="2265147">
                  <a:extLst>
                    <a:ext uri="{9D8B030D-6E8A-4147-A177-3AD203B41FA5}">
                      <a16:colId xmlns:a16="http://schemas.microsoft.com/office/drawing/2014/main" val="20003"/>
                    </a:ext>
                  </a:extLst>
                </a:gridCol>
                <a:gridCol w="2265147">
                  <a:extLst>
                    <a:ext uri="{9D8B030D-6E8A-4147-A177-3AD203B41FA5}">
                      <a16:colId xmlns:a16="http://schemas.microsoft.com/office/drawing/2014/main" val="20004"/>
                    </a:ext>
                  </a:extLst>
                </a:gridCol>
              </a:tblGrid>
              <a:tr h="646575">
                <a:tc>
                  <a:txBody>
                    <a:bodyPr/>
                    <a:lstStyle/>
                    <a:p>
                      <a:pPr marL="44450" marR="0" lvl="0" indent="0" algn="ctr" rtl="0">
                        <a:lnSpc>
                          <a:spcPct val="100000"/>
                        </a:lnSpc>
                        <a:spcBef>
                          <a:spcPts val="0"/>
                        </a:spcBef>
                        <a:spcAft>
                          <a:spcPts val="0"/>
                        </a:spcAft>
                        <a:buNone/>
                      </a:pPr>
                      <a:r>
                        <a:rPr lang="en-GB" sz="1200" b="1" i="0" dirty="0">
                          <a:solidFill>
                            <a:schemeClr val="bg1"/>
                          </a:solidFill>
                          <a:latin typeface="Arial Black"/>
                          <a:ea typeface="Arial Black"/>
                          <a:cs typeface="Arial Black"/>
                          <a:sym typeface="Arial Black"/>
                        </a:rPr>
                        <a:t>Wednesday 20</a:t>
                      </a:r>
                      <a:r>
                        <a:rPr lang="en-GB" sz="1200" b="1" i="0" baseline="30000" dirty="0">
                          <a:solidFill>
                            <a:schemeClr val="bg1"/>
                          </a:solidFill>
                          <a:latin typeface="Arial Black"/>
                          <a:ea typeface="Arial Black"/>
                          <a:cs typeface="Arial Black"/>
                          <a:sym typeface="Arial Black"/>
                        </a:rPr>
                        <a:t>th</a:t>
                      </a:r>
                      <a:r>
                        <a:rPr lang="en-GB" sz="1200" b="1" i="0" dirty="0">
                          <a:solidFill>
                            <a:schemeClr val="bg1"/>
                          </a:solidFill>
                          <a:latin typeface="Arial Black"/>
                          <a:ea typeface="Arial Black"/>
                          <a:cs typeface="Arial Black"/>
                          <a:sym typeface="Arial Black"/>
                        </a:rPr>
                        <a:t> March</a:t>
                      </a:r>
                      <a:endParaRPr sz="1200" b="1" i="0" dirty="0">
                        <a:solidFill>
                          <a:schemeClr val="bg1"/>
                        </a:solidFill>
                        <a:latin typeface="Arial Black"/>
                        <a:ea typeface="Arial Black"/>
                        <a:cs typeface="Arial Black"/>
                        <a:sym typeface="Arial Black"/>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470054"/>
                    </a:solidFill>
                  </a:tcPr>
                </a:tc>
                <a:tc>
                  <a:txBody>
                    <a:bodyPr/>
                    <a:lstStyle/>
                    <a:p>
                      <a:pPr marL="44450" marR="0" lvl="0" indent="0" algn="ctr" rtl="0">
                        <a:lnSpc>
                          <a:spcPct val="100000"/>
                        </a:lnSpc>
                        <a:spcBef>
                          <a:spcPts val="0"/>
                        </a:spcBef>
                        <a:spcAft>
                          <a:spcPts val="0"/>
                        </a:spcAft>
                        <a:buNone/>
                      </a:pPr>
                      <a:r>
                        <a:rPr lang="en-GB" sz="1200" b="1" i="0" dirty="0">
                          <a:solidFill>
                            <a:schemeClr val="bg1"/>
                          </a:solidFill>
                          <a:latin typeface="Arial Black"/>
                          <a:ea typeface="Arial Black"/>
                          <a:cs typeface="Arial Black"/>
                          <a:sym typeface="Arial Black"/>
                        </a:rPr>
                        <a:t>Monday 25th March</a:t>
                      </a:r>
                      <a:endParaRPr sz="1200" b="1" i="0" dirty="0">
                        <a:solidFill>
                          <a:schemeClr val="bg1"/>
                        </a:solidFill>
                        <a:latin typeface="Arial Black"/>
                        <a:ea typeface="Arial Black"/>
                        <a:cs typeface="Arial Black"/>
                        <a:sym typeface="Arial Black"/>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470054"/>
                    </a:solidFill>
                  </a:tcPr>
                </a:tc>
                <a:tc>
                  <a:txBody>
                    <a:bodyPr/>
                    <a:lstStyle/>
                    <a:p>
                      <a:pPr marL="85725" marR="0" lvl="0" indent="0" algn="ctr" rtl="0">
                        <a:lnSpc>
                          <a:spcPct val="100000"/>
                        </a:lnSpc>
                        <a:spcBef>
                          <a:spcPts val="0"/>
                        </a:spcBef>
                        <a:spcAft>
                          <a:spcPts val="0"/>
                        </a:spcAft>
                        <a:buNone/>
                      </a:pPr>
                      <a:r>
                        <a:rPr lang="en-GB" sz="1200" b="1" i="0" dirty="0">
                          <a:solidFill>
                            <a:schemeClr val="bg1"/>
                          </a:solidFill>
                          <a:latin typeface="Arial Black"/>
                          <a:ea typeface="Arial Black"/>
                          <a:cs typeface="Arial Black"/>
                          <a:sym typeface="Arial Black"/>
                        </a:rPr>
                        <a:t>Thursday 28th March</a:t>
                      </a:r>
                      <a:endParaRPr sz="1200" b="1" i="0" dirty="0">
                        <a:solidFill>
                          <a:schemeClr val="bg1"/>
                        </a:solidFill>
                        <a:latin typeface="Arial Black"/>
                        <a:ea typeface="Arial Black"/>
                        <a:cs typeface="Arial Black"/>
                        <a:sym typeface="Arial Black"/>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470054"/>
                    </a:solidFill>
                  </a:tcPr>
                </a:tc>
                <a:tc>
                  <a:txBody>
                    <a:bodyPr/>
                    <a:lstStyle/>
                    <a:p>
                      <a:pPr marL="29209" marR="0" lvl="0" indent="0" algn="ctr" rtl="0">
                        <a:lnSpc>
                          <a:spcPct val="100000"/>
                        </a:lnSpc>
                        <a:spcBef>
                          <a:spcPts val="0"/>
                        </a:spcBef>
                        <a:spcAft>
                          <a:spcPts val="0"/>
                        </a:spcAft>
                        <a:buNone/>
                      </a:pPr>
                      <a:r>
                        <a:rPr lang="en-GB" sz="1200" b="1" i="0" dirty="0">
                          <a:solidFill>
                            <a:schemeClr val="bg1"/>
                          </a:solidFill>
                          <a:latin typeface="Arial Black"/>
                          <a:ea typeface="Arial Black"/>
                          <a:cs typeface="Arial Black"/>
                          <a:sym typeface="Arial Black"/>
                        </a:rPr>
                        <a:t>Wednesday 3rd April</a:t>
                      </a:r>
                      <a:endParaRPr sz="1200" b="1" i="0" dirty="0">
                        <a:solidFill>
                          <a:schemeClr val="bg1"/>
                        </a:solidFill>
                        <a:latin typeface="Arial Black"/>
                        <a:ea typeface="Arial Black"/>
                        <a:cs typeface="Arial Black"/>
                        <a:sym typeface="Arial Black"/>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470054"/>
                    </a:solidFill>
                  </a:tcPr>
                </a:tc>
                <a:tc>
                  <a:txBody>
                    <a:bodyPr/>
                    <a:lstStyle/>
                    <a:p>
                      <a:pPr marL="29209" marR="0" lvl="0" indent="0" algn="ctr" rtl="0">
                        <a:lnSpc>
                          <a:spcPct val="100000"/>
                        </a:lnSpc>
                        <a:spcBef>
                          <a:spcPts val="0"/>
                        </a:spcBef>
                        <a:spcAft>
                          <a:spcPts val="0"/>
                        </a:spcAft>
                        <a:buNone/>
                      </a:pPr>
                      <a:r>
                        <a:rPr lang="en-GB" sz="1200" b="1" i="0" dirty="0">
                          <a:solidFill>
                            <a:schemeClr val="bg1"/>
                          </a:solidFill>
                          <a:latin typeface="Arial Black"/>
                          <a:ea typeface="Arial Black"/>
                          <a:cs typeface="Arial Black"/>
                          <a:sym typeface="Arial Black"/>
                        </a:rPr>
                        <a:t>Friday 5</a:t>
                      </a:r>
                      <a:r>
                        <a:rPr lang="en-GB" sz="1200" b="1" i="0" baseline="30000" dirty="0">
                          <a:solidFill>
                            <a:schemeClr val="bg1"/>
                          </a:solidFill>
                          <a:latin typeface="Arial Black"/>
                          <a:ea typeface="Arial Black"/>
                          <a:cs typeface="Arial Black"/>
                          <a:sym typeface="Arial Black"/>
                        </a:rPr>
                        <a:t>th</a:t>
                      </a:r>
                      <a:r>
                        <a:rPr lang="en-GB" sz="1200" b="1" i="0" dirty="0">
                          <a:solidFill>
                            <a:schemeClr val="bg1"/>
                          </a:solidFill>
                          <a:latin typeface="Arial Black"/>
                          <a:ea typeface="Arial Black"/>
                          <a:cs typeface="Arial Black"/>
                          <a:sym typeface="Arial Black"/>
                        </a:rPr>
                        <a:t> April</a:t>
                      </a:r>
                      <a:endParaRPr sz="1200" b="1" i="0" dirty="0">
                        <a:solidFill>
                          <a:schemeClr val="bg1"/>
                        </a:solidFill>
                        <a:latin typeface="Arial Black"/>
                        <a:ea typeface="Arial Black"/>
                        <a:cs typeface="Arial Black"/>
                        <a:sym typeface="Arial Black"/>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470054"/>
                    </a:solidFill>
                  </a:tcPr>
                </a:tc>
                <a:extLst>
                  <a:ext uri="{0D108BD9-81ED-4DB2-BD59-A6C34878D82A}">
                    <a16:rowId xmlns:a16="http://schemas.microsoft.com/office/drawing/2014/main" val="10000"/>
                  </a:ext>
                </a:extLst>
              </a:tr>
              <a:tr h="614618">
                <a:tc>
                  <a:txBody>
                    <a:bodyPr/>
                    <a:lstStyle/>
                    <a:p>
                      <a:pPr marL="1216660" marR="1163955" lvl="0" indent="165100" algn="ctr" rtl="0">
                        <a:lnSpc>
                          <a:spcPct val="145000"/>
                        </a:lnSpc>
                        <a:spcBef>
                          <a:spcPts val="0"/>
                        </a:spcBef>
                        <a:spcAft>
                          <a:spcPts val="0"/>
                        </a:spcAft>
                        <a:buClr>
                          <a:schemeClr val="lt2"/>
                        </a:buClr>
                        <a:buSzPts val="1600"/>
                        <a:buFont typeface="Arial"/>
                        <a:buNone/>
                      </a:pPr>
                      <a:r>
                        <a:rPr lang="en-GB" sz="1200" b="1" i="0" dirty="0">
                          <a:solidFill>
                            <a:schemeClr val="lt2"/>
                          </a:solidFill>
                          <a:latin typeface="Arial"/>
                          <a:ea typeface="Arial"/>
                          <a:cs typeface="Arial"/>
                          <a:sym typeface="Arial"/>
                        </a:rPr>
                        <a:t>Stage 1 of process</a:t>
                      </a:r>
                      <a:endParaRPr sz="1200" b="1" i="0" dirty="0">
                        <a:solidFill>
                          <a:schemeClr val="lt2"/>
                        </a:solidFill>
                        <a:latin typeface="Arial"/>
                        <a:ea typeface="Arial"/>
                        <a:cs typeface="Arial"/>
                        <a:sym typeface="Arial"/>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1216660" marR="1163955" lvl="0" indent="165100" algn="ctr" rtl="0">
                        <a:lnSpc>
                          <a:spcPct val="145000"/>
                        </a:lnSpc>
                        <a:spcBef>
                          <a:spcPts val="0"/>
                        </a:spcBef>
                        <a:spcAft>
                          <a:spcPts val="0"/>
                        </a:spcAft>
                        <a:buNone/>
                      </a:pPr>
                      <a:r>
                        <a:rPr lang="en-GB" sz="1200" b="1" i="0" dirty="0">
                          <a:solidFill>
                            <a:schemeClr val="lt2"/>
                          </a:solidFill>
                          <a:latin typeface="Arial"/>
                          <a:ea typeface="Arial"/>
                          <a:cs typeface="Arial"/>
                          <a:sym typeface="Arial"/>
                        </a:rPr>
                        <a:t>Stage 2 of process</a:t>
                      </a:r>
                      <a:endParaRPr sz="1200" b="1" i="0" dirty="0">
                        <a:solidFill>
                          <a:schemeClr val="lt2"/>
                        </a:solidFill>
                        <a:latin typeface="Arial"/>
                        <a:ea typeface="Arial"/>
                        <a:cs typeface="Arial"/>
                        <a:sym typeface="Arial"/>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1198245" marR="1104900" lvl="0" indent="165735" algn="ctr" rtl="0">
                        <a:lnSpc>
                          <a:spcPct val="145000"/>
                        </a:lnSpc>
                        <a:spcBef>
                          <a:spcPts val="0"/>
                        </a:spcBef>
                        <a:spcAft>
                          <a:spcPts val="0"/>
                        </a:spcAft>
                        <a:buNone/>
                      </a:pPr>
                      <a:r>
                        <a:rPr lang="en-GB" sz="1200" b="1" i="0" dirty="0">
                          <a:solidFill>
                            <a:schemeClr val="lt2"/>
                          </a:solidFill>
                          <a:latin typeface="Arial"/>
                          <a:ea typeface="Arial"/>
                          <a:cs typeface="Arial"/>
                          <a:sym typeface="Arial"/>
                        </a:rPr>
                        <a:t>Stage 3 of process</a:t>
                      </a:r>
                      <a:endParaRPr sz="1200" b="1" i="0" dirty="0">
                        <a:solidFill>
                          <a:schemeClr val="lt2"/>
                        </a:solidFill>
                        <a:latin typeface="Arial"/>
                        <a:ea typeface="Arial"/>
                        <a:cs typeface="Arial"/>
                        <a:sym typeface="Arial"/>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1209675" marR="1172845" lvl="0" indent="161289" algn="ctr" rtl="0">
                        <a:lnSpc>
                          <a:spcPct val="145000"/>
                        </a:lnSpc>
                        <a:spcBef>
                          <a:spcPts val="0"/>
                        </a:spcBef>
                        <a:spcAft>
                          <a:spcPts val="0"/>
                        </a:spcAft>
                        <a:buNone/>
                      </a:pPr>
                      <a:r>
                        <a:rPr lang="en-GB" sz="1200" b="1" i="0" dirty="0">
                          <a:solidFill>
                            <a:schemeClr val="lt2"/>
                          </a:solidFill>
                          <a:latin typeface="Arial"/>
                          <a:ea typeface="Arial"/>
                          <a:cs typeface="Arial"/>
                          <a:sym typeface="Arial"/>
                        </a:rPr>
                        <a:t>Stage 4 of process</a:t>
                      </a:r>
                      <a:endParaRPr sz="1200" b="1" i="0" dirty="0">
                        <a:solidFill>
                          <a:schemeClr val="lt2"/>
                        </a:solidFill>
                        <a:latin typeface="Arial"/>
                        <a:ea typeface="Arial"/>
                        <a:cs typeface="Arial"/>
                        <a:sym typeface="Arial"/>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1209675" marR="1172845" lvl="0" indent="161289" algn="ctr" rtl="0">
                        <a:lnSpc>
                          <a:spcPct val="145000"/>
                        </a:lnSpc>
                        <a:spcBef>
                          <a:spcPts val="0"/>
                        </a:spcBef>
                        <a:spcAft>
                          <a:spcPts val="0"/>
                        </a:spcAft>
                        <a:buClr>
                          <a:schemeClr val="lt2"/>
                        </a:buClr>
                        <a:buSzPts val="1600"/>
                        <a:buFont typeface="Arial"/>
                        <a:buNone/>
                      </a:pPr>
                      <a:r>
                        <a:rPr lang="en-GB" sz="1200" b="1" i="0" dirty="0">
                          <a:solidFill>
                            <a:schemeClr val="lt2"/>
                          </a:solidFill>
                          <a:latin typeface="Arial"/>
                          <a:ea typeface="Arial"/>
                          <a:cs typeface="Arial"/>
                          <a:sym typeface="Arial"/>
                        </a:rPr>
                        <a:t>Stage 5 of process</a:t>
                      </a:r>
                      <a:endParaRPr sz="1200" dirty="0"/>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extLst>
                  <a:ext uri="{0D108BD9-81ED-4DB2-BD59-A6C34878D82A}">
                    <a16:rowId xmlns:a16="http://schemas.microsoft.com/office/drawing/2014/main" val="10001"/>
                  </a:ext>
                </a:extLst>
              </a:tr>
              <a:tr h="2265529">
                <a:tc>
                  <a:txBody>
                    <a:bodyPr/>
                    <a:lstStyle/>
                    <a:p>
                      <a:pPr marL="259715" marR="777875" algn="l">
                        <a:lnSpc>
                          <a:spcPct val="100000"/>
                        </a:lnSpc>
                      </a:pPr>
                      <a:r>
                        <a:rPr lang="en-GB" sz="1200" b="0" i="0" dirty="0">
                          <a:solidFill>
                            <a:schemeClr val="bg2"/>
                          </a:solidFill>
                          <a:latin typeface="Arial" panose="020B0604020202020204" pitchFamily="34" charset="0"/>
                          <a:cs typeface="Arial" panose="020B0604020202020204" pitchFamily="34" charset="0"/>
                        </a:rPr>
                        <a:t>Lorem</a:t>
                      </a:r>
                      <a:r>
                        <a:rPr lang="en-GB" sz="1200" b="0" i="0" spc="-3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ipsum</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dolor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sit</a:t>
                      </a:r>
                      <a:r>
                        <a:rPr lang="en-GB" sz="1200" b="0" i="0" spc="-30" dirty="0">
                          <a:solidFill>
                            <a:schemeClr val="bg2"/>
                          </a:solidFill>
                          <a:latin typeface="Arial" panose="020B0604020202020204" pitchFamily="34" charset="0"/>
                          <a:cs typeface="Arial" panose="020B0604020202020204" pitchFamily="34" charset="0"/>
                        </a:rPr>
                        <a:t> </a:t>
                      </a:r>
                      <a:r>
                        <a:rPr lang="en-GB" sz="1200" b="0" i="0" spc="-20" dirty="0" err="1">
                          <a:solidFill>
                            <a:schemeClr val="bg2"/>
                          </a:solidFill>
                          <a:latin typeface="Arial" panose="020B0604020202020204" pitchFamily="34" charset="0"/>
                          <a:cs typeface="Arial" panose="020B0604020202020204" pitchFamily="34" charset="0"/>
                        </a:rPr>
                        <a:t>amet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consectetur</a:t>
                      </a:r>
                      <a:r>
                        <a:rPr lang="en-GB" sz="1200" b="0" i="0" spc="-4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adipiscing</a:t>
                      </a:r>
                      <a:r>
                        <a:rPr lang="en-GB" sz="1200" b="0" i="0" spc="-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elit</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dirty="0" err="1">
                          <a:solidFill>
                            <a:schemeClr val="bg2"/>
                          </a:solidFill>
                          <a:latin typeface="Arial" panose="020B0604020202020204" pitchFamily="34" charset="0"/>
                          <a:cs typeface="Arial" panose="020B0604020202020204" pitchFamily="34" charset="0"/>
                        </a:rPr>
                        <a:t>Mauris</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maximus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placerat</a:t>
                      </a:r>
                      <a:r>
                        <a:rPr lang="en-GB" sz="1200" b="0" i="0" dirty="0">
                          <a:solidFill>
                            <a:schemeClr val="bg2"/>
                          </a:solidFill>
                          <a:latin typeface="Arial" panose="020B0604020202020204" pitchFamily="34" charset="0"/>
                          <a:cs typeface="Arial" panose="020B0604020202020204" pitchFamily="34" charset="0"/>
                        </a:rPr>
                        <a: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2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ac</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tortor</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vel</a:t>
                      </a:r>
                      <a:r>
                        <a:rPr lang="en-GB" sz="1200" b="0" i="0" spc="-2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dui</a:t>
                      </a:r>
                      <a:r>
                        <a:rPr lang="en-GB" sz="1200" b="0" i="0" spc="-25"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viverra</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dirty="0">
                          <a:solidFill>
                            <a:schemeClr val="bg2"/>
                          </a:solidFill>
                          <a:latin typeface="Arial" panose="020B0604020202020204" pitchFamily="34" charset="0"/>
                          <a:cs typeface="Arial" panose="020B0604020202020204" pitchFamily="34" charset="0"/>
                        </a:rPr>
                        <a:t>Integer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nec</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justo</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felis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pulvinar</a:t>
                      </a:r>
                      <a:r>
                        <a:rPr lang="en-GB" sz="1200" b="0" i="0" spc="-4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posuere</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dignissim</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259715" marR="777875" lvl="0" indent="0" algn="l" rtl="0">
                        <a:lnSpc>
                          <a:spcPct val="100000"/>
                        </a:lnSpc>
                        <a:spcBef>
                          <a:spcPts val="0"/>
                        </a:spcBef>
                        <a:spcAft>
                          <a:spcPts val="0"/>
                        </a:spcAft>
                        <a:buNone/>
                      </a:pPr>
                      <a:endParaRPr sz="1200" b="0" i="0" dirty="0">
                        <a:solidFill>
                          <a:schemeClr val="lt2"/>
                        </a:solidFill>
                        <a:latin typeface="Arial"/>
                        <a:ea typeface="Arial"/>
                        <a:cs typeface="Arial"/>
                        <a:sym typeface="Arial"/>
                      </a:endParaRPr>
                    </a:p>
                  </a:txBody>
                  <a:tcPr marL="0" marR="0" marT="109167"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259715" marR="777875" algn="l">
                        <a:lnSpc>
                          <a:spcPct val="100000"/>
                        </a:lnSpc>
                      </a:pPr>
                      <a:r>
                        <a:rPr lang="en-GB" sz="1200" b="0" i="0" dirty="0">
                          <a:solidFill>
                            <a:schemeClr val="bg2"/>
                          </a:solidFill>
                          <a:latin typeface="Arial" panose="020B0604020202020204" pitchFamily="34" charset="0"/>
                          <a:cs typeface="Arial" panose="020B0604020202020204" pitchFamily="34" charset="0"/>
                        </a:rPr>
                        <a:t>Lorem</a:t>
                      </a:r>
                      <a:r>
                        <a:rPr lang="en-GB" sz="1200" b="0" i="0" spc="-3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ipsum</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dolor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sit</a:t>
                      </a:r>
                      <a:r>
                        <a:rPr lang="en-GB" sz="1200" b="0" i="0" spc="-30" dirty="0">
                          <a:solidFill>
                            <a:schemeClr val="bg2"/>
                          </a:solidFill>
                          <a:latin typeface="Arial" panose="020B0604020202020204" pitchFamily="34" charset="0"/>
                          <a:cs typeface="Arial" panose="020B0604020202020204" pitchFamily="34" charset="0"/>
                        </a:rPr>
                        <a:t> </a:t>
                      </a:r>
                      <a:r>
                        <a:rPr lang="en-GB" sz="1200" b="0" i="0" spc="-20" dirty="0" err="1">
                          <a:solidFill>
                            <a:schemeClr val="bg2"/>
                          </a:solidFill>
                          <a:latin typeface="Arial" panose="020B0604020202020204" pitchFamily="34" charset="0"/>
                          <a:cs typeface="Arial" panose="020B0604020202020204" pitchFamily="34" charset="0"/>
                        </a:rPr>
                        <a:t>amet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consectetur</a:t>
                      </a:r>
                      <a:r>
                        <a:rPr lang="en-GB" sz="1200" b="0" i="0" spc="-4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adipiscing</a:t>
                      </a:r>
                      <a:r>
                        <a:rPr lang="en-GB" sz="1200" b="0" i="0" spc="-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elit</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dirty="0" err="1">
                          <a:solidFill>
                            <a:schemeClr val="bg2"/>
                          </a:solidFill>
                          <a:latin typeface="Arial" panose="020B0604020202020204" pitchFamily="34" charset="0"/>
                          <a:cs typeface="Arial" panose="020B0604020202020204" pitchFamily="34" charset="0"/>
                        </a:rPr>
                        <a:t>Mauris</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maximus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placerat</a:t>
                      </a:r>
                      <a:r>
                        <a:rPr lang="en-GB" sz="1200" b="0" i="0" dirty="0">
                          <a:solidFill>
                            <a:schemeClr val="bg2"/>
                          </a:solidFill>
                          <a:latin typeface="Arial" panose="020B0604020202020204" pitchFamily="34" charset="0"/>
                          <a:cs typeface="Arial" panose="020B0604020202020204" pitchFamily="34" charset="0"/>
                        </a:rPr>
                        <a: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2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ac</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tortor</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vel</a:t>
                      </a:r>
                      <a:r>
                        <a:rPr lang="en-GB" sz="1200" b="0" i="0" spc="-2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dui</a:t>
                      </a:r>
                      <a:r>
                        <a:rPr lang="en-GB" sz="1200" b="0" i="0" spc="-25"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viverra</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dirty="0">
                          <a:solidFill>
                            <a:schemeClr val="bg2"/>
                          </a:solidFill>
                          <a:latin typeface="Arial" panose="020B0604020202020204" pitchFamily="34" charset="0"/>
                          <a:cs typeface="Arial" panose="020B0604020202020204" pitchFamily="34" charset="0"/>
                        </a:rPr>
                        <a:t>Integer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nec</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justo</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felis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pulvinar</a:t>
                      </a:r>
                      <a:r>
                        <a:rPr lang="en-GB" sz="1200" b="0" i="0" spc="-4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posuere</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dignissim</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264160" marR="772795" lvl="0" indent="0" algn="l" rtl="0">
                        <a:lnSpc>
                          <a:spcPct val="100000"/>
                        </a:lnSpc>
                        <a:spcBef>
                          <a:spcPts val="0"/>
                        </a:spcBef>
                        <a:spcAft>
                          <a:spcPts val="0"/>
                        </a:spcAft>
                        <a:buNone/>
                      </a:pPr>
                      <a:endParaRPr sz="1200" b="0" i="0" dirty="0">
                        <a:solidFill>
                          <a:schemeClr val="lt2"/>
                        </a:solidFill>
                        <a:latin typeface="Arial"/>
                        <a:ea typeface="Arial"/>
                        <a:cs typeface="Arial"/>
                        <a:sym typeface="Arial"/>
                      </a:endParaRPr>
                    </a:p>
                  </a:txBody>
                  <a:tcPr marL="0" marR="0" marT="109167"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259715" marR="777875" algn="l">
                        <a:lnSpc>
                          <a:spcPct val="100000"/>
                        </a:lnSpc>
                      </a:pPr>
                      <a:r>
                        <a:rPr lang="en-GB" sz="1200" b="0" i="0" dirty="0">
                          <a:solidFill>
                            <a:schemeClr val="bg2"/>
                          </a:solidFill>
                          <a:latin typeface="Arial" panose="020B0604020202020204" pitchFamily="34" charset="0"/>
                          <a:cs typeface="Arial" panose="020B0604020202020204" pitchFamily="34" charset="0"/>
                        </a:rPr>
                        <a:t>Lorem</a:t>
                      </a:r>
                      <a:r>
                        <a:rPr lang="en-GB" sz="1200" b="0" i="0" spc="-3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ipsum</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dolor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sit</a:t>
                      </a:r>
                      <a:r>
                        <a:rPr lang="en-GB" sz="1200" b="0" i="0" spc="-30" dirty="0">
                          <a:solidFill>
                            <a:schemeClr val="bg2"/>
                          </a:solidFill>
                          <a:latin typeface="Arial" panose="020B0604020202020204" pitchFamily="34" charset="0"/>
                          <a:cs typeface="Arial" panose="020B0604020202020204" pitchFamily="34" charset="0"/>
                        </a:rPr>
                        <a:t> </a:t>
                      </a:r>
                      <a:r>
                        <a:rPr lang="en-GB" sz="1200" b="0" i="0" spc="-20" dirty="0" err="1">
                          <a:solidFill>
                            <a:schemeClr val="bg2"/>
                          </a:solidFill>
                          <a:latin typeface="Arial" panose="020B0604020202020204" pitchFamily="34" charset="0"/>
                          <a:cs typeface="Arial" panose="020B0604020202020204" pitchFamily="34" charset="0"/>
                        </a:rPr>
                        <a:t>amet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consectetur</a:t>
                      </a:r>
                      <a:r>
                        <a:rPr lang="en-GB" sz="1200" b="0" i="0" spc="-4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adipiscing</a:t>
                      </a:r>
                      <a:r>
                        <a:rPr lang="en-GB" sz="1200" b="0" i="0" spc="-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elit</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dirty="0" err="1">
                          <a:solidFill>
                            <a:schemeClr val="bg2"/>
                          </a:solidFill>
                          <a:latin typeface="Arial" panose="020B0604020202020204" pitchFamily="34" charset="0"/>
                          <a:cs typeface="Arial" panose="020B0604020202020204" pitchFamily="34" charset="0"/>
                        </a:rPr>
                        <a:t>Mauris</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maximus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placerat</a:t>
                      </a:r>
                      <a:r>
                        <a:rPr lang="en-GB" sz="1200" b="0" i="0" dirty="0">
                          <a:solidFill>
                            <a:schemeClr val="bg2"/>
                          </a:solidFill>
                          <a:latin typeface="Arial" panose="020B0604020202020204" pitchFamily="34" charset="0"/>
                          <a:cs typeface="Arial" panose="020B0604020202020204" pitchFamily="34" charset="0"/>
                        </a:rPr>
                        <a: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2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ac</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tortor</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vel</a:t>
                      </a:r>
                      <a:r>
                        <a:rPr lang="en-GB" sz="1200" b="0" i="0" spc="-2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dui</a:t>
                      </a:r>
                      <a:r>
                        <a:rPr lang="en-GB" sz="1200" b="0" i="0" spc="-25"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viverra</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dirty="0">
                          <a:solidFill>
                            <a:schemeClr val="bg2"/>
                          </a:solidFill>
                          <a:latin typeface="Arial" panose="020B0604020202020204" pitchFamily="34" charset="0"/>
                          <a:cs typeface="Arial" panose="020B0604020202020204" pitchFamily="34" charset="0"/>
                        </a:rPr>
                        <a:t>Integer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nec</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justo</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felis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pulvinar</a:t>
                      </a:r>
                      <a:r>
                        <a:rPr lang="en-GB" sz="1200" b="0" i="0" spc="-4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posuere</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dignissim</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201295" marR="758825" lvl="0" indent="0" algn="l" rtl="0">
                        <a:lnSpc>
                          <a:spcPct val="100000"/>
                        </a:lnSpc>
                        <a:spcBef>
                          <a:spcPts val="0"/>
                        </a:spcBef>
                        <a:spcAft>
                          <a:spcPts val="0"/>
                        </a:spcAft>
                        <a:buNone/>
                      </a:pPr>
                      <a:endParaRPr sz="1200" b="0" i="0" dirty="0">
                        <a:solidFill>
                          <a:schemeClr val="lt2"/>
                        </a:solidFill>
                        <a:latin typeface="Arial"/>
                        <a:ea typeface="Arial"/>
                        <a:cs typeface="Arial"/>
                        <a:sym typeface="Arial"/>
                      </a:endParaRPr>
                    </a:p>
                  </a:txBody>
                  <a:tcPr marL="0" marR="0" marT="109167"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259715" marR="777875" algn="l">
                        <a:lnSpc>
                          <a:spcPct val="100000"/>
                        </a:lnSpc>
                      </a:pPr>
                      <a:r>
                        <a:rPr lang="en-GB" sz="1200" b="0" i="0" dirty="0">
                          <a:solidFill>
                            <a:schemeClr val="bg2"/>
                          </a:solidFill>
                          <a:latin typeface="Arial" panose="020B0604020202020204" pitchFamily="34" charset="0"/>
                          <a:cs typeface="Arial" panose="020B0604020202020204" pitchFamily="34" charset="0"/>
                        </a:rPr>
                        <a:t>Lorem</a:t>
                      </a:r>
                      <a:r>
                        <a:rPr lang="en-GB" sz="1200" b="0" i="0" spc="-3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ipsum</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dolor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sit</a:t>
                      </a:r>
                      <a:r>
                        <a:rPr lang="en-GB" sz="1200" b="0" i="0" spc="-30" dirty="0">
                          <a:solidFill>
                            <a:schemeClr val="bg2"/>
                          </a:solidFill>
                          <a:latin typeface="Arial" panose="020B0604020202020204" pitchFamily="34" charset="0"/>
                          <a:cs typeface="Arial" panose="020B0604020202020204" pitchFamily="34" charset="0"/>
                        </a:rPr>
                        <a:t> </a:t>
                      </a:r>
                      <a:r>
                        <a:rPr lang="en-GB" sz="1200" b="0" i="0" spc="-20" dirty="0" err="1">
                          <a:solidFill>
                            <a:schemeClr val="bg2"/>
                          </a:solidFill>
                          <a:latin typeface="Arial" panose="020B0604020202020204" pitchFamily="34" charset="0"/>
                          <a:cs typeface="Arial" panose="020B0604020202020204" pitchFamily="34" charset="0"/>
                        </a:rPr>
                        <a:t>amet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consectetur</a:t>
                      </a:r>
                      <a:r>
                        <a:rPr lang="en-GB" sz="1200" b="0" i="0" spc="-4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adipiscing</a:t>
                      </a:r>
                      <a:r>
                        <a:rPr lang="en-GB" sz="1200" b="0" i="0" spc="-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elit</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dirty="0" err="1">
                          <a:solidFill>
                            <a:schemeClr val="bg2"/>
                          </a:solidFill>
                          <a:latin typeface="Arial" panose="020B0604020202020204" pitchFamily="34" charset="0"/>
                          <a:cs typeface="Arial" panose="020B0604020202020204" pitchFamily="34" charset="0"/>
                        </a:rPr>
                        <a:t>Mauris</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maximus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placerat</a:t>
                      </a:r>
                      <a:r>
                        <a:rPr lang="en-GB" sz="1200" b="0" i="0" dirty="0">
                          <a:solidFill>
                            <a:schemeClr val="bg2"/>
                          </a:solidFill>
                          <a:latin typeface="Arial" panose="020B0604020202020204" pitchFamily="34" charset="0"/>
                          <a:cs typeface="Arial" panose="020B0604020202020204" pitchFamily="34" charset="0"/>
                        </a:rPr>
                        <a: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2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ac</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tortor</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vel</a:t>
                      </a:r>
                      <a:r>
                        <a:rPr lang="en-GB" sz="1200" b="0" i="0" spc="-2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dui</a:t>
                      </a:r>
                      <a:r>
                        <a:rPr lang="en-GB" sz="1200" b="0" i="0" spc="-25"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viverra</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dirty="0">
                          <a:solidFill>
                            <a:schemeClr val="bg2"/>
                          </a:solidFill>
                          <a:latin typeface="Arial" panose="020B0604020202020204" pitchFamily="34" charset="0"/>
                          <a:cs typeface="Arial" panose="020B0604020202020204" pitchFamily="34" charset="0"/>
                        </a:rPr>
                        <a:t>Integer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nec</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justo</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felis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pulvinar</a:t>
                      </a:r>
                      <a:r>
                        <a:rPr lang="en-GB" sz="1200" b="0" i="0" spc="-4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posuere</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dignissim</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165100" marR="873760" lvl="0" indent="0" algn="l" rtl="0">
                        <a:lnSpc>
                          <a:spcPct val="100000"/>
                        </a:lnSpc>
                        <a:spcBef>
                          <a:spcPts val="0"/>
                        </a:spcBef>
                        <a:spcAft>
                          <a:spcPts val="0"/>
                        </a:spcAft>
                        <a:buNone/>
                      </a:pPr>
                      <a:endParaRPr sz="1200" b="0" i="0" dirty="0">
                        <a:solidFill>
                          <a:schemeClr val="lt2"/>
                        </a:solidFill>
                        <a:latin typeface="Arial"/>
                        <a:ea typeface="Arial"/>
                        <a:cs typeface="Arial"/>
                        <a:sym typeface="Arial"/>
                      </a:endParaRPr>
                    </a:p>
                  </a:txBody>
                  <a:tcPr marL="0" marR="0" marT="109167"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259715" marR="777875" algn="l">
                        <a:lnSpc>
                          <a:spcPct val="100000"/>
                        </a:lnSpc>
                      </a:pPr>
                      <a:r>
                        <a:rPr lang="en-GB" sz="1200" b="0" i="0" dirty="0">
                          <a:solidFill>
                            <a:schemeClr val="bg2"/>
                          </a:solidFill>
                          <a:latin typeface="Arial" panose="020B0604020202020204" pitchFamily="34" charset="0"/>
                          <a:cs typeface="Arial" panose="020B0604020202020204" pitchFamily="34" charset="0"/>
                        </a:rPr>
                        <a:t>Lorem</a:t>
                      </a:r>
                      <a:r>
                        <a:rPr lang="en-GB" sz="1200" b="0" i="0" spc="-3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ipsum</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dolor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sit</a:t>
                      </a:r>
                      <a:r>
                        <a:rPr lang="en-GB" sz="1200" b="0" i="0" spc="-30" dirty="0">
                          <a:solidFill>
                            <a:schemeClr val="bg2"/>
                          </a:solidFill>
                          <a:latin typeface="Arial" panose="020B0604020202020204" pitchFamily="34" charset="0"/>
                          <a:cs typeface="Arial" panose="020B0604020202020204" pitchFamily="34" charset="0"/>
                        </a:rPr>
                        <a:t> </a:t>
                      </a:r>
                      <a:r>
                        <a:rPr lang="en-GB" sz="1200" b="0" i="0" spc="-20" dirty="0" err="1">
                          <a:solidFill>
                            <a:schemeClr val="bg2"/>
                          </a:solidFill>
                          <a:latin typeface="Arial" panose="020B0604020202020204" pitchFamily="34" charset="0"/>
                          <a:cs typeface="Arial" panose="020B0604020202020204" pitchFamily="34" charset="0"/>
                        </a:rPr>
                        <a:t>amet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consectetur</a:t>
                      </a:r>
                      <a:r>
                        <a:rPr lang="en-GB" sz="1200" b="0" i="0" spc="-4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adipiscing</a:t>
                      </a:r>
                      <a:r>
                        <a:rPr lang="en-GB" sz="1200" b="0" i="0" spc="-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elit</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dirty="0" err="1">
                          <a:solidFill>
                            <a:schemeClr val="bg2"/>
                          </a:solidFill>
                          <a:latin typeface="Arial" panose="020B0604020202020204" pitchFamily="34" charset="0"/>
                          <a:cs typeface="Arial" panose="020B0604020202020204" pitchFamily="34" charset="0"/>
                        </a:rPr>
                        <a:t>Mauris</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maximus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placerat</a:t>
                      </a:r>
                      <a:r>
                        <a:rPr lang="en-GB" sz="1200" b="0" i="0" dirty="0">
                          <a:solidFill>
                            <a:schemeClr val="bg2"/>
                          </a:solidFill>
                          <a:latin typeface="Arial" panose="020B0604020202020204" pitchFamily="34" charset="0"/>
                          <a:cs typeface="Arial" panose="020B0604020202020204" pitchFamily="34" charset="0"/>
                        </a:rPr>
                        <a:t>.</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2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ac</a:t>
                      </a:r>
                      <a:r>
                        <a:rPr lang="en-GB" sz="1200" b="0" i="0" spc="-2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tortor</a:t>
                      </a:r>
                      <a:r>
                        <a:rPr lang="en-GB" sz="1200" b="0" i="0" spc="-1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vel</a:t>
                      </a:r>
                      <a:r>
                        <a:rPr lang="en-GB" sz="1200" b="0" i="0" spc="-2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dui</a:t>
                      </a:r>
                      <a:r>
                        <a:rPr lang="en-GB" sz="1200" b="0" i="0" spc="-25"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viverra</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scelerisque</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dirty="0">
                          <a:solidFill>
                            <a:schemeClr val="bg2"/>
                          </a:solidFill>
                          <a:latin typeface="Arial" panose="020B0604020202020204" pitchFamily="34" charset="0"/>
                          <a:cs typeface="Arial" panose="020B0604020202020204" pitchFamily="34" charset="0"/>
                        </a:rPr>
                        <a:t>Integer</a:t>
                      </a:r>
                      <a:r>
                        <a:rPr lang="en-GB" sz="1200" b="0" i="0" spc="-60"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nec</a:t>
                      </a:r>
                      <a:r>
                        <a:rPr lang="en-GB" sz="1200" b="0" i="0" spc="-30" dirty="0">
                          <a:solidFill>
                            <a:schemeClr val="bg2"/>
                          </a:solidFill>
                          <a:latin typeface="Arial" panose="020B0604020202020204" pitchFamily="34" charset="0"/>
                          <a:cs typeface="Arial" panose="020B0604020202020204" pitchFamily="34" charset="0"/>
                        </a:rPr>
                        <a:t> </a:t>
                      </a:r>
                      <a:r>
                        <a:rPr lang="en-GB" sz="1200" b="0" i="0" dirty="0" err="1">
                          <a:solidFill>
                            <a:schemeClr val="bg2"/>
                          </a:solidFill>
                          <a:latin typeface="Arial" panose="020B0604020202020204" pitchFamily="34" charset="0"/>
                          <a:cs typeface="Arial" panose="020B0604020202020204" pitchFamily="34" charset="0"/>
                        </a:rPr>
                        <a:t>justo</a:t>
                      </a:r>
                      <a:r>
                        <a:rPr lang="en-GB" sz="1200" b="0" i="0" spc="-2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felis</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Pellentesque</a:t>
                      </a:r>
                      <a:r>
                        <a:rPr lang="en-GB" sz="1200" b="0" i="0" spc="-15" dirty="0">
                          <a:solidFill>
                            <a:schemeClr val="bg2"/>
                          </a:solidFill>
                          <a:latin typeface="Arial" panose="020B0604020202020204" pitchFamily="34" charset="0"/>
                          <a:cs typeface="Arial" panose="020B0604020202020204" pitchFamily="34" charset="0"/>
                        </a:rPr>
                        <a:t> </a:t>
                      </a:r>
                      <a:r>
                        <a:rPr lang="en-GB" sz="1200" b="0" i="0" dirty="0">
                          <a:solidFill>
                            <a:schemeClr val="bg2"/>
                          </a:solidFill>
                          <a:latin typeface="Arial" panose="020B0604020202020204" pitchFamily="34" charset="0"/>
                          <a:cs typeface="Arial" panose="020B0604020202020204" pitchFamily="34" charset="0"/>
                        </a:rPr>
                        <a:t>pulvinar</a:t>
                      </a:r>
                      <a:r>
                        <a:rPr lang="en-GB" sz="1200" b="0" i="0" spc="-45"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posuere</a:t>
                      </a:r>
                      <a:r>
                        <a:rPr lang="en-GB" sz="1200" b="0" i="0" spc="-10" dirty="0">
                          <a:solidFill>
                            <a:schemeClr val="bg2"/>
                          </a:solidFill>
                          <a:latin typeface="Arial" panose="020B0604020202020204" pitchFamily="34" charset="0"/>
                          <a:cs typeface="Arial" panose="020B0604020202020204" pitchFamily="34" charset="0"/>
                        </a:rPr>
                        <a:t> 	</a:t>
                      </a:r>
                      <a:r>
                        <a:rPr lang="en-GB" sz="1200" b="0" i="0" spc="-10" dirty="0" err="1">
                          <a:solidFill>
                            <a:schemeClr val="bg2"/>
                          </a:solidFill>
                          <a:latin typeface="Arial" panose="020B0604020202020204" pitchFamily="34" charset="0"/>
                          <a:cs typeface="Arial" panose="020B0604020202020204" pitchFamily="34" charset="0"/>
                        </a:rPr>
                        <a:t>dignissim</a:t>
                      </a:r>
                      <a:r>
                        <a:rPr lang="en-GB" sz="1200" b="0" i="0" spc="-10" dirty="0">
                          <a:solidFill>
                            <a:schemeClr val="bg2"/>
                          </a:solidFill>
                          <a:latin typeface="Arial" panose="020B0604020202020204" pitchFamily="34" charset="0"/>
                          <a:cs typeface="Arial" panose="020B0604020202020204" pitchFamily="34" charset="0"/>
                        </a:rPr>
                        <a:t>.</a:t>
                      </a:r>
                      <a:endParaRPr lang="en-GB" sz="1200" b="0" i="0" dirty="0">
                        <a:solidFill>
                          <a:schemeClr val="bg2"/>
                        </a:solidFill>
                        <a:latin typeface="Arial" panose="020B0604020202020204" pitchFamily="34" charset="0"/>
                        <a:cs typeface="Arial" panose="020B0604020202020204" pitchFamily="34" charset="0"/>
                      </a:endParaRPr>
                    </a:p>
                    <a:p>
                      <a:pPr marL="266065" marR="772795" lvl="0" indent="0" algn="l" rtl="0">
                        <a:lnSpc>
                          <a:spcPct val="100000"/>
                        </a:lnSpc>
                        <a:spcBef>
                          <a:spcPts val="0"/>
                        </a:spcBef>
                        <a:spcAft>
                          <a:spcPts val="0"/>
                        </a:spcAft>
                        <a:buNone/>
                      </a:pPr>
                      <a:endParaRPr sz="1200" b="0" i="0" dirty="0">
                        <a:solidFill>
                          <a:schemeClr val="lt2"/>
                        </a:solidFill>
                        <a:latin typeface="Arial"/>
                        <a:ea typeface="Arial"/>
                        <a:cs typeface="Arial"/>
                        <a:sym typeface="Arial"/>
                      </a:endParaRPr>
                    </a:p>
                  </a:txBody>
                  <a:tcPr marL="0" marR="0" marT="109167"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extLst>
                  <a:ext uri="{0D108BD9-81ED-4DB2-BD59-A6C34878D82A}">
                    <a16:rowId xmlns:a16="http://schemas.microsoft.com/office/drawing/2014/main" val="10002"/>
                  </a:ext>
                </a:extLst>
              </a:tr>
            </a:tbl>
          </a:graphicData>
        </a:graphic>
      </p:graphicFrame>
      <p:sp>
        <p:nvSpPr>
          <p:cNvPr id="6" name="Footer Placeholder 5">
            <a:extLst>
              <a:ext uri="{FF2B5EF4-FFF2-40B4-BE49-F238E27FC236}">
                <a16:creationId xmlns:a16="http://schemas.microsoft.com/office/drawing/2014/main" id="{C4B443FA-F6AA-7CD1-6389-2695B51FD765}"/>
              </a:ext>
            </a:extLst>
          </p:cNvPr>
          <p:cNvSpPr>
            <a:spLocks noGrp="1"/>
          </p:cNvSpPr>
          <p:nvPr>
            <p:ph type="ftr" idx="11"/>
          </p:nvPr>
        </p:nvSpPr>
        <p:spPr/>
        <p:txBody>
          <a:bodyPr/>
          <a:lstStyle>
            <a:lvl1pPr>
              <a:defRPr>
                <a:solidFill>
                  <a:srgbClr val="470054"/>
                </a:solidFill>
              </a:defRPr>
            </a:lvl1pPr>
          </a:lstStyle>
          <a:p>
            <a:r>
              <a:rPr lang="en-GB"/>
              <a:t>Presentation title goes here</a:t>
            </a:r>
            <a:endParaRPr lang="en-GB" dirty="0"/>
          </a:p>
        </p:txBody>
      </p:sp>
      <p:sp>
        <p:nvSpPr>
          <p:cNvPr id="7" name="Slide Number Placeholder 6">
            <a:extLst>
              <a:ext uri="{FF2B5EF4-FFF2-40B4-BE49-F238E27FC236}">
                <a16:creationId xmlns:a16="http://schemas.microsoft.com/office/drawing/2014/main" id="{FFC217C1-EFE2-A3FE-D76C-D8C54539AC8A}"/>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8" name="Text Placeholder 8">
            <a:extLst>
              <a:ext uri="{FF2B5EF4-FFF2-40B4-BE49-F238E27FC236}">
                <a16:creationId xmlns:a16="http://schemas.microsoft.com/office/drawing/2014/main" id="{B2408DDF-EA90-9E71-60EB-C9F443EB989B}"/>
              </a:ext>
            </a:extLst>
          </p:cNvPr>
          <p:cNvSpPr>
            <a:spLocks noGrp="1"/>
          </p:cNvSpPr>
          <p:nvPr>
            <p:ph type="body" sz="quarter" idx="13"/>
          </p:nvPr>
        </p:nvSpPr>
        <p:spPr>
          <a:xfrm>
            <a:off x="436605" y="1158383"/>
            <a:ext cx="11312850" cy="962773"/>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date">
            <a:extLst>
              <a:ext uri="{FF2B5EF4-FFF2-40B4-BE49-F238E27FC236}">
                <a16:creationId xmlns:a16="http://schemas.microsoft.com/office/drawing/2014/main" id="{49A56953-AE40-05FB-0B01-D6CB5F3E20E9}"/>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dirty="0"/>
          </a:p>
        </p:txBody>
      </p:sp>
      <p:pic>
        <p:nvPicPr>
          <p:cNvPr id="4" name="Picture 3" descr="A purple letter on a black background&#10;&#10;AI-generated content may be incorrect.">
            <a:extLst>
              <a:ext uri="{FF2B5EF4-FFF2-40B4-BE49-F238E27FC236}">
                <a16:creationId xmlns:a16="http://schemas.microsoft.com/office/drawing/2014/main" id="{76CB86AC-01E7-1781-34F2-5D3B93AAF3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367958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702854"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8" name="subheading"/>
          <p:cNvSpPr txBox="1">
            <a:spLocks noGrp="1"/>
          </p:cNvSpPr>
          <p:nvPr>
            <p:ph type="body" idx="2"/>
          </p:nvPr>
        </p:nvSpPr>
        <p:spPr>
          <a:xfrm>
            <a:off x="439297" y="726196"/>
            <a:ext cx="8700197"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graphicFrame>
        <p:nvGraphicFramePr>
          <p:cNvPr id="4" name="table">
            <a:extLst>
              <a:ext uri="{FF2B5EF4-FFF2-40B4-BE49-F238E27FC236}">
                <a16:creationId xmlns:a16="http://schemas.microsoft.com/office/drawing/2014/main" id="{3718EB61-A616-FA4D-DE40-B61B62F3DDF8}"/>
              </a:ext>
            </a:extLst>
          </p:cNvPr>
          <p:cNvGraphicFramePr/>
          <p:nvPr userDrawn="1">
            <p:extLst>
              <p:ext uri="{D42A27DB-BD31-4B8C-83A1-F6EECF244321}">
                <p14:modId xmlns:p14="http://schemas.microsoft.com/office/powerpoint/2010/main" val="562809946"/>
              </p:ext>
            </p:extLst>
          </p:nvPr>
        </p:nvGraphicFramePr>
        <p:xfrm>
          <a:off x="429023" y="2273806"/>
          <a:ext cx="11312850" cy="3774054"/>
        </p:xfrm>
        <a:graphic>
          <a:graphicData uri="http://schemas.openxmlformats.org/drawingml/2006/table">
            <a:tbl>
              <a:tblPr firstRow="1" bandRow="1">
                <a:solidFill>
                  <a:srgbClr val="FFFFFF">
                    <a:alpha val="9803"/>
                  </a:srgbClr>
                </a:solidFill>
              </a:tblPr>
              <a:tblGrid>
                <a:gridCol w="3415152">
                  <a:extLst>
                    <a:ext uri="{9D8B030D-6E8A-4147-A177-3AD203B41FA5}">
                      <a16:colId xmlns:a16="http://schemas.microsoft.com/office/drawing/2014/main" val="20000"/>
                    </a:ext>
                  </a:extLst>
                </a:gridCol>
                <a:gridCol w="3939892">
                  <a:extLst>
                    <a:ext uri="{9D8B030D-6E8A-4147-A177-3AD203B41FA5}">
                      <a16:colId xmlns:a16="http://schemas.microsoft.com/office/drawing/2014/main" val="20001"/>
                    </a:ext>
                  </a:extLst>
                </a:gridCol>
                <a:gridCol w="3957806">
                  <a:extLst>
                    <a:ext uri="{9D8B030D-6E8A-4147-A177-3AD203B41FA5}">
                      <a16:colId xmlns:a16="http://schemas.microsoft.com/office/drawing/2014/main" val="20002"/>
                    </a:ext>
                  </a:extLst>
                </a:gridCol>
              </a:tblGrid>
              <a:tr h="442006">
                <a:tc>
                  <a:txBody>
                    <a:bodyPr/>
                    <a:lstStyle/>
                    <a:p>
                      <a:pPr marL="0" marR="0" lvl="0" indent="0" algn="l" rtl="0">
                        <a:spcBef>
                          <a:spcPts val="0"/>
                        </a:spcBef>
                        <a:spcAft>
                          <a:spcPts val="0"/>
                        </a:spcAft>
                        <a:buNone/>
                      </a:pPr>
                      <a:r>
                        <a:rPr lang="en-GB" sz="1500" b="1" i="0" u="none" strike="noStrike" cap="none" dirty="0">
                          <a:solidFill>
                            <a:schemeClr val="bg1"/>
                          </a:solidFill>
                          <a:latin typeface="Arial Black"/>
                          <a:ea typeface="Arial Black"/>
                          <a:cs typeface="Arial Black"/>
                          <a:sym typeface="Arial Black"/>
                        </a:rPr>
                        <a:t>Column Title </a:t>
                      </a:r>
                      <a:endParaRPr sz="1500" b="1" i="0" dirty="0">
                        <a:solidFill>
                          <a:schemeClr val="bg1"/>
                        </a:solidFill>
                        <a:latin typeface="Arial Black"/>
                        <a:ea typeface="Arial Black"/>
                        <a:cs typeface="Arial Black"/>
                        <a:sym typeface="Arial Black"/>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rgbClr val="470054"/>
                    </a:solidFill>
                  </a:tcPr>
                </a:tc>
                <a:tc>
                  <a:txBody>
                    <a:bodyPr/>
                    <a:lstStyle/>
                    <a:p>
                      <a:pPr marL="0" marR="0" lvl="0" indent="0" algn="l" rtl="0">
                        <a:spcBef>
                          <a:spcPts val="0"/>
                        </a:spcBef>
                        <a:spcAft>
                          <a:spcPts val="0"/>
                        </a:spcAft>
                        <a:buNone/>
                      </a:pPr>
                      <a:r>
                        <a:rPr lang="en-GB" sz="1500" b="1" i="0" u="none" strike="noStrike" cap="none" dirty="0">
                          <a:solidFill>
                            <a:schemeClr val="lt1"/>
                          </a:solidFill>
                          <a:latin typeface="Arial Black"/>
                          <a:ea typeface="Arial Black"/>
                          <a:cs typeface="Arial Black"/>
                          <a:sym typeface="Arial Black"/>
                        </a:rPr>
                        <a:t>Column Title</a:t>
                      </a:r>
                      <a:endParaRPr sz="1500" b="1" i="0" dirty="0">
                        <a:solidFill>
                          <a:schemeClr val="lt1"/>
                        </a:solidFill>
                        <a:latin typeface="Arial Black"/>
                        <a:ea typeface="Arial Black"/>
                        <a:cs typeface="Arial Black"/>
                        <a:sym typeface="Arial Black"/>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rgbClr val="470054"/>
                    </a:solidFill>
                  </a:tcPr>
                </a:tc>
                <a:tc>
                  <a:txBody>
                    <a:bodyPr/>
                    <a:lstStyle/>
                    <a:p>
                      <a:pPr marL="0" marR="0" lvl="0" indent="0" algn="l" rtl="0">
                        <a:spcBef>
                          <a:spcPts val="0"/>
                        </a:spcBef>
                        <a:spcAft>
                          <a:spcPts val="0"/>
                        </a:spcAft>
                        <a:buNone/>
                      </a:pPr>
                      <a:r>
                        <a:rPr lang="en-GB" sz="1500" b="1" i="0" u="none" strike="noStrike" cap="none" dirty="0">
                          <a:solidFill>
                            <a:schemeClr val="lt1"/>
                          </a:solidFill>
                          <a:latin typeface="Arial Black"/>
                          <a:ea typeface="Arial Black"/>
                          <a:cs typeface="Arial Black"/>
                          <a:sym typeface="Arial Black"/>
                        </a:rPr>
                        <a:t>Column Title</a:t>
                      </a:r>
                      <a:endParaRPr sz="1500" b="1" i="0" dirty="0">
                        <a:solidFill>
                          <a:schemeClr val="lt1"/>
                        </a:solidFill>
                        <a:latin typeface="Arial Black"/>
                        <a:ea typeface="Arial Black"/>
                        <a:cs typeface="Arial Black"/>
                        <a:sym typeface="Arial Black"/>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rgbClr val="470054"/>
                    </a:solidFill>
                  </a:tcPr>
                </a:tc>
                <a:extLst>
                  <a:ext uri="{0D108BD9-81ED-4DB2-BD59-A6C34878D82A}">
                    <a16:rowId xmlns:a16="http://schemas.microsoft.com/office/drawing/2014/main" val="10000"/>
                  </a:ext>
                </a:extLst>
              </a:tr>
              <a:tr h="416506">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title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title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16506">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6506">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16506">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16506">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rgbClr val="470054"/>
                          </a:solidFill>
                          <a:latin typeface="Arial"/>
                          <a:ea typeface="Arial"/>
                          <a:cs typeface="Arial"/>
                          <a:sym typeface="Arial"/>
                        </a:rPr>
                        <a:t>Row value goes here</a:t>
                      </a:r>
                      <a:endParaRPr sz="1200" b="0" i="0" dirty="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6" name="Footer Placeholder 5">
            <a:extLst>
              <a:ext uri="{FF2B5EF4-FFF2-40B4-BE49-F238E27FC236}">
                <a16:creationId xmlns:a16="http://schemas.microsoft.com/office/drawing/2014/main" id="{C22F2E5E-C689-9F79-4139-07BA7D568140}"/>
              </a:ext>
            </a:extLst>
          </p:cNvPr>
          <p:cNvSpPr>
            <a:spLocks noGrp="1"/>
          </p:cNvSpPr>
          <p:nvPr>
            <p:ph type="ftr" idx="11"/>
          </p:nvPr>
        </p:nvSpPr>
        <p:spPr/>
        <p:txBody>
          <a:bodyPr/>
          <a:lstStyle>
            <a:lvl1pPr>
              <a:defRPr>
                <a:solidFill>
                  <a:srgbClr val="470054"/>
                </a:solidFill>
              </a:defRPr>
            </a:lvl1pPr>
          </a:lstStyle>
          <a:p>
            <a:r>
              <a:rPr lang="en-GB"/>
              <a:t>Presentation title goes here</a:t>
            </a:r>
            <a:endParaRPr lang="en-GB" dirty="0"/>
          </a:p>
        </p:txBody>
      </p:sp>
      <p:sp>
        <p:nvSpPr>
          <p:cNvPr id="7" name="Slide Number Placeholder 6">
            <a:extLst>
              <a:ext uri="{FF2B5EF4-FFF2-40B4-BE49-F238E27FC236}">
                <a16:creationId xmlns:a16="http://schemas.microsoft.com/office/drawing/2014/main" id="{0A3388F4-68EF-98EE-BC09-2938502EDBEB}"/>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8" name="Text Placeholder 8">
            <a:extLst>
              <a:ext uri="{FF2B5EF4-FFF2-40B4-BE49-F238E27FC236}">
                <a16:creationId xmlns:a16="http://schemas.microsoft.com/office/drawing/2014/main" id="{62F66A74-7F17-2C8A-498B-461E550B7E4B}"/>
              </a:ext>
            </a:extLst>
          </p:cNvPr>
          <p:cNvSpPr>
            <a:spLocks noGrp="1"/>
          </p:cNvSpPr>
          <p:nvPr>
            <p:ph type="body" sz="quarter" idx="13"/>
          </p:nvPr>
        </p:nvSpPr>
        <p:spPr>
          <a:xfrm>
            <a:off x="436605" y="1158383"/>
            <a:ext cx="11305268" cy="874097"/>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date">
            <a:extLst>
              <a:ext uri="{FF2B5EF4-FFF2-40B4-BE49-F238E27FC236}">
                <a16:creationId xmlns:a16="http://schemas.microsoft.com/office/drawing/2014/main" id="{C41D0DD2-1FE9-82C6-956F-EBFA194C0D5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dirty="0"/>
          </a:p>
        </p:txBody>
      </p:sp>
      <p:pic>
        <p:nvPicPr>
          <p:cNvPr id="3" name="Picture 2" descr="A purple letter on a black background&#10;&#10;AI-generated content may be incorrect.">
            <a:extLst>
              <a:ext uri="{FF2B5EF4-FFF2-40B4-BE49-F238E27FC236}">
                <a16:creationId xmlns:a16="http://schemas.microsoft.com/office/drawing/2014/main" id="{C24490E1-AA16-53E7-BB68-0806273667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25582525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583034"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8" name="subheading"/>
          <p:cNvSpPr txBox="1">
            <a:spLocks noGrp="1"/>
          </p:cNvSpPr>
          <p:nvPr>
            <p:ph type="body" idx="2"/>
          </p:nvPr>
        </p:nvSpPr>
        <p:spPr>
          <a:xfrm>
            <a:off x="439297" y="726196"/>
            <a:ext cx="8580377"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graphicFrame>
        <p:nvGraphicFramePr>
          <p:cNvPr id="3" name="table">
            <a:extLst>
              <a:ext uri="{FF2B5EF4-FFF2-40B4-BE49-F238E27FC236}">
                <a16:creationId xmlns:a16="http://schemas.microsoft.com/office/drawing/2014/main" id="{657F9B16-060E-F114-98DC-46C34193D52A}"/>
              </a:ext>
            </a:extLst>
          </p:cNvPr>
          <p:cNvGraphicFramePr/>
          <p:nvPr userDrawn="1">
            <p:extLst>
              <p:ext uri="{D42A27DB-BD31-4B8C-83A1-F6EECF244321}">
                <p14:modId xmlns:p14="http://schemas.microsoft.com/office/powerpoint/2010/main" val="1394747651"/>
              </p:ext>
            </p:extLst>
          </p:nvPr>
        </p:nvGraphicFramePr>
        <p:xfrm>
          <a:off x="429021" y="2273806"/>
          <a:ext cx="11312672" cy="3774054"/>
        </p:xfrm>
        <a:graphic>
          <a:graphicData uri="http://schemas.openxmlformats.org/drawingml/2006/table">
            <a:tbl>
              <a:tblPr firstRow="1" bandRow="1">
                <a:solidFill>
                  <a:srgbClr val="FFFFFF">
                    <a:alpha val="9803"/>
                  </a:srgbClr>
                </a:solidFill>
              </a:tblPr>
              <a:tblGrid>
                <a:gridCol w="3415098">
                  <a:extLst>
                    <a:ext uri="{9D8B030D-6E8A-4147-A177-3AD203B41FA5}">
                      <a16:colId xmlns:a16="http://schemas.microsoft.com/office/drawing/2014/main" val="20000"/>
                    </a:ext>
                  </a:extLst>
                </a:gridCol>
                <a:gridCol w="3939830">
                  <a:extLst>
                    <a:ext uri="{9D8B030D-6E8A-4147-A177-3AD203B41FA5}">
                      <a16:colId xmlns:a16="http://schemas.microsoft.com/office/drawing/2014/main" val="20001"/>
                    </a:ext>
                  </a:extLst>
                </a:gridCol>
                <a:gridCol w="3957744">
                  <a:extLst>
                    <a:ext uri="{9D8B030D-6E8A-4147-A177-3AD203B41FA5}">
                      <a16:colId xmlns:a16="http://schemas.microsoft.com/office/drawing/2014/main" val="20002"/>
                    </a:ext>
                  </a:extLst>
                </a:gridCol>
              </a:tblGrid>
              <a:tr h="442006">
                <a:tc>
                  <a:txBody>
                    <a:bodyPr/>
                    <a:lstStyle/>
                    <a:p>
                      <a:pPr marL="0" marR="0" lvl="0" indent="0" algn="l" rtl="0">
                        <a:spcBef>
                          <a:spcPts val="0"/>
                        </a:spcBef>
                        <a:spcAft>
                          <a:spcPts val="0"/>
                        </a:spcAft>
                        <a:buNone/>
                      </a:pPr>
                      <a:r>
                        <a:rPr lang="en-GB" sz="1500" b="1" i="0" u="none" strike="noStrike" cap="none" dirty="0">
                          <a:solidFill>
                            <a:schemeClr val="bg1"/>
                          </a:solidFill>
                          <a:latin typeface="Arial Black"/>
                          <a:ea typeface="Arial Black"/>
                          <a:cs typeface="Arial Black"/>
                          <a:sym typeface="Arial Black"/>
                        </a:rPr>
                        <a:t>Column Title</a:t>
                      </a:r>
                      <a:endParaRPr sz="1500" b="1" i="0" dirty="0">
                        <a:solidFill>
                          <a:schemeClr val="bg1"/>
                        </a:solidFill>
                        <a:latin typeface="Arial Black"/>
                        <a:ea typeface="Arial Black"/>
                        <a:cs typeface="Arial Black"/>
                        <a:sym typeface="Arial Black"/>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00818A"/>
                    </a:solidFill>
                  </a:tcPr>
                </a:tc>
                <a:tc>
                  <a:txBody>
                    <a:bodyPr/>
                    <a:lstStyle/>
                    <a:p>
                      <a:pPr marL="0" marR="0" lvl="0" indent="0" algn="l" rtl="0">
                        <a:spcBef>
                          <a:spcPts val="0"/>
                        </a:spcBef>
                        <a:spcAft>
                          <a:spcPts val="0"/>
                        </a:spcAft>
                        <a:buNone/>
                      </a:pPr>
                      <a:r>
                        <a:rPr lang="en-GB" sz="1500" b="1" i="0" u="none" strike="noStrike" cap="none" dirty="0">
                          <a:solidFill>
                            <a:schemeClr val="lt1"/>
                          </a:solidFill>
                          <a:latin typeface="Arial Black"/>
                          <a:ea typeface="Arial Black"/>
                          <a:cs typeface="Arial Black"/>
                          <a:sym typeface="Arial Black"/>
                        </a:rPr>
                        <a:t>Column Title</a:t>
                      </a:r>
                      <a:endParaRPr sz="1500" b="1" i="0" dirty="0">
                        <a:solidFill>
                          <a:schemeClr val="lt1"/>
                        </a:solidFill>
                        <a:latin typeface="Arial Black"/>
                        <a:ea typeface="Arial Black"/>
                        <a:cs typeface="Arial Black"/>
                        <a:sym typeface="Arial Black"/>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008189"/>
                    </a:solidFill>
                  </a:tcPr>
                </a:tc>
                <a:tc>
                  <a:txBody>
                    <a:bodyPr/>
                    <a:lstStyle/>
                    <a:p>
                      <a:pPr marL="0" marR="0" lvl="0" indent="0" algn="l" rtl="0">
                        <a:spcBef>
                          <a:spcPts val="0"/>
                        </a:spcBef>
                        <a:spcAft>
                          <a:spcPts val="0"/>
                        </a:spcAft>
                        <a:buNone/>
                      </a:pPr>
                      <a:r>
                        <a:rPr lang="en-GB" sz="1500" b="1" i="0" u="none" strike="noStrike" cap="none" dirty="0">
                          <a:solidFill>
                            <a:schemeClr val="lt1"/>
                          </a:solidFill>
                          <a:latin typeface="Arial Black"/>
                          <a:ea typeface="Arial Black"/>
                          <a:cs typeface="Arial Black"/>
                          <a:sym typeface="Arial Black"/>
                        </a:rPr>
                        <a:t>Column Title</a:t>
                      </a:r>
                      <a:endParaRPr sz="1500" b="1" i="0" dirty="0">
                        <a:solidFill>
                          <a:schemeClr val="lt1"/>
                        </a:solidFill>
                        <a:latin typeface="Arial Black"/>
                        <a:ea typeface="Arial Black"/>
                        <a:cs typeface="Arial Black"/>
                        <a:sym typeface="Arial Black"/>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008189"/>
                    </a:solidFill>
                  </a:tcPr>
                </a:tc>
                <a:extLst>
                  <a:ext uri="{0D108BD9-81ED-4DB2-BD59-A6C34878D82A}">
                    <a16:rowId xmlns:a16="http://schemas.microsoft.com/office/drawing/2014/main" val="10000"/>
                  </a:ext>
                </a:extLst>
              </a:tr>
              <a:tr h="416506">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title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title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16506">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416506">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r h="416506">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5"/>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6"/>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7"/>
                  </a:ext>
                </a:extLst>
              </a:tr>
              <a:tr h="416506">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dirty="0">
                          <a:solidFill>
                            <a:schemeClr val="accent1"/>
                          </a:solidFill>
                          <a:latin typeface="Arial"/>
                          <a:ea typeface="Arial"/>
                          <a:cs typeface="Arial"/>
                          <a:sym typeface="Arial"/>
                        </a:rPr>
                        <a:t>Row value goes here</a:t>
                      </a:r>
                      <a:endParaRPr sz="1200" b="0" i="0" dirty="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8"/>
                  </a:ext>
                </a:extLst>
              </a:tr>
            </a:tbl>
          </a:graphicData>
        </a:graphic>
      </p:graphicFrame>
      <p:sp>
        <p:nvSpPr>
          <p:cNvPr id="6" name="Footer Placeholder 5">
            <a:extLst>
              <a:ext uri="{FF2B5EF4-FFF2-40B4-BE49-F238E27FC236}">
                <a16:creationId xmlns:a16="http://schemas.microsoft.com/office/drawing/2014/main" id="{054717A6-DA63-51F1-EE8F-E659994B48E8}"/>
              </a:ext>
            </a:extLst>
          </p:cNvPr>
          <p:cNvSpPr>
            <a:spLocks noGrp="1"/>
          </p:cNvSpPr>
          <p:nvPr>
            <p:ph type="ftr" idx="11"/>
          </p:nvPr>
        </p:nvSpPr>
        <p:spPr/>
        <p:txBody>
          <a:bodyPr/>
          <a:lstStyle>
            <a:lvl1pPr>
              <a:defRPr>
                <a:solidFill>
                  <a:srgbClr val="470054"/>
                </a:solidFill>
              </a:defRPr>
            </a:lvl1pPr>
          </a:lstStyle>
          <a:p>
            <a:r>
              <a:rPr lang="en-GB"/>
              <a:t>Presentation title goes here</a:t>
            </a:r>
            <a:endParaRPr lang="en-GB" dirty="0"/>
          </a:p>
        </p:txBody>
      </p:sp>
      <p:sp>
        <p:nvSpPr>
          <p:cNvPr id="7" name="Slide Number Placeholder 6">
            <a:extLst>
              <a:ext uri="{FF2B5EF4-FFF2-40B4-BE49-F238E27FC236}">
                <a16:creationId xmlns:a16="http://schemas.microsoft.com/office/drawing/2014/main" id="{73F8EC14-C2B2-E3CE-A3ED-ECBFDE5E9FDD}"/>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8" name="Text Placeholder 8">
            <a:extLst>
              <a:ext uri="{FF2B5EF4-FFF2-40B4-BE49-F238E27FC236}">
                <a16:creationId xmlns:a16="http://schemas.microsoft.com/office/drawing/2014/main" id="{6C649D0F-C2AE-92A3-A6C6-8062C78D0B38}"/>
              </a:ext>
            </a:extLst>
          </p:cNvPr>
          <p:cNvSpPr>
            <a:spLocks noGrp="1"/>
          </p:cNvSpPr>
          <p:nvPr>
            <p:ph type="body" sz="quarter" idx="13"/>
          </p:nvPr>
        </p:nvSpPr>
        <p:spPr>
          <a:xfrm>
            <a:off x="436605" y="1158382"/>
            <a:ext cx="11312672" cy="971192"/>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date">
            <a:extLst>
              <a:ext uri="{FF2B5EF4-FFF2-40B4-BE49-F238E27FC236}">
                <a16:creationId xmlns:a16="http://schemas.microsoft.com/office/drawing/2014/main" id="{3B455C56-0DE4-AB37-F5B5-A22A00BC8FA7}"/>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dirty="0"/>
          </a:p>
        </p:txBody>
      </p:sp>
      <p:pic>
        <p:nvPicPr>
          <p:cNvPr id="4" name="Picture 3" descr="A purple letter on a black background&#10;&#10;AI-generated content may be incorrect.">
            <a:extLst>
              <a:ext uri="{FF2B5EF4-FFF2-40B4-BE49-F238E27FC236}">
                <a16:creationId xmlns:a16="http://schemas.microsoft.com/office/drawing/2014/main" id="{EF0DBBBB-7195-06FB-F88B-29C1DA5D3C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1313556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627393"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8" name="subheading"/>
          <p:cNvSpPr txBox="1">
            <a:spLocks noGrp="1"/>
          </p:cNvSpPr>
          <p:nvPr>
            <p:ph type="body" idx="2"/>
          </p:nvPr>
        </p:nvSpPr>
        <p:spPr>
          <a:xfrm>
            <a:off x="436605" y="726196"/>
            <a:ext cx="8693966"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13" name="Footer Placeholder 12">
            <a:extLst>
              <a:ext uri="{FF2B5EF4-FFF2-40B4-BE49-F238E27FC236}">
                <a16:creationId xmlns:a16="http://schemas.microsoft.com/office/drawing/2014/main" id="{1A386402-A440-B4DA-158E-264480E9925A}"/>
              </a:ext>
            </a:extLst>
          </p:cNvPr>
          <p:cNvSpPr>
            <a:spLocks noGrp="1"/>
          </p:cNvSpPr>
          <p:nvPr>
            <p:ph type="ftr" idx="15"/>
          </p:nvPr>
        </p:nvSpPr>
        <p:spPr/>
        <p:txBody>
          <a:bodyPr/>
          <a:lstStyle>
            <a:lvl1pPr>
              <a:defRPr>
                <a:solidFill>
                  <a:srgbClr val="470054"/>
                </a:solidFill>
              </a:defRPr>
            </a:lvl1pPr>
          </a:lstStyle>
          <a:p>
            <a:r>
              <a:rPr lang="en-GB"/>
              <a:t>Presentation title goes here</a:t>
            </a:r>
            <a:endParaRPr lang="en-GB" dirty="0"/>
          </a:p>
        </p:txBody>
      </p:sp>
      <p:sp>
        <p:nvSpPr>
          <p:cNvPr id="14" name="Slide Number Placeholder 13">
            <a:extLst>
              <a:ext uri="{FF2B5EF4-FFF2-40B4-BE49-F238E27FC236}">
                <a16:creationId xmlns:a16="http://schemas.microsoft.com/office/drawing/2014/main" id="{FA41A456-F42F-FCBB-AB9D-87616ED5B7B4}"/>
              </a:ext>
            </a:extLst>
          </p:cNvPr>
          <p:cNvSpPr>
            <a:spLocks noGrp="1"/>
          </p:cNvSpPr>
          <p:nvPr>
            <p:ph type="sldNum" idx="16"/>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16" name="shape">
            <a:extLst>
              <a:ext uri="{FF2B5EF4-FFF2-40B4-BE49-F238E27FC236}">
                <a16:creationId xmlns:a16="http://schemas.microsoft.com/office/drawing/2014/main" id="{AEFF0FA0-17DA-AAE2-841E-014820A5B38F}"/>
              </a:ext>
            </a:extLst>
          </p:cNvPr>
          <p:cNvSpPr/>
          <p:nvPr userDrawn="1"/>
        </p:nvSpPr>
        <p:spPr>
          <a:xfrm>
            <a:off x="473053" y="1266609"/>
            <a:ext cx="3643467" cy="4616774"/>
          </a:xfrm>
          <a:prstGeom prst="roundRect">
            <a:avLst>
              <a:gd name="adj" fmla="val 16667"/>
            </a:avLst>
          </a:prstGeom>
          <a:solidFill>
            <a:srgbClr val="00818A"/>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17" name="shape">
            <a:extLst>
              <a:ext uri="{FF2B5EF4-FFF2-40B4-BE49-F238E27FC236}">
                <a16:creationId xmlns:a16="http://schemas.microsoft.com/office/drawing/2014/main" id="{3CF10FE2-8F16-77B2-DE70-483B92FDB9D4}"/>
              </a:ext>
            </a:extLst>
          </p:cNvPr>
          <p:cNvSpPr/>
          <p:nvPr userDrawn="1"/>
        </p:nvSpPr>
        <p:spPr>
          <a:xfrm>
            <a:off x="4273785" y="1266605"/>
            <a:ext cx="3643467" cy="4616774"/>
          </a:xfrm>
          <a:prstGeom prst="roundRect">
            <a:avLst>
              <a:gd name="adj" fmla="val 16667"/>
            </a:avLst>
          </a:prstGeom>
          <a:solidFill>
            <a:srgbClr val="00818A"/>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18" name="shape">
            <a:extLst>
              <a:ext uri="{FF2B5EF4-FFF2-40B4-BE49-F238E27FC236}">
                <a16:creationId xmlns:a16="http://schemas.microsoft.com/office/drawing/2014/main" id="{9AB6C71B-4EC7-FE2E-24EA-3682975CA086}"/>
              </a:ext>
            </a:extLst>
          </p:cNvPr>
          <p:cNvSpPr/>
          <p:nvPr userDrawn="1"/>
        </p:nvSpPr>
        <p:spPr>
          <a:xfrm>
            <a:off x="8055555" y="1266609"/>
            <a:ext cx="3643467" cy="4616774"/>
          </a:xfrm>
          <a:prstGeom prst="roundRect">
            <a:avLst>
              <a:gd name="adj" fmla="val 16667"/>
            </a:avLst>
          </a:prstGeom>
          <a:solidFill>
            <a:srgbClr val="00818A"/>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19" name="text box">
            <a:extLst>
              <a:ext uri="{FF2B5EF4-FFF2-40B4-BE49-F238E27FC236}">
                <a16:creationId xmlns:a16="http://schemas.microsoft.com/office/drawing/2014/main" id="{D522DCE6-CE63-674A-7924-8E4962EEB1CE}"/>
              </a:ext>
            </a:extLst>
          </p:cNvPr>
          <p:cNvSpPr txBox="1">
            <a:spLocks noGrp="1"/>
          </p:cNvSpPr>
          <p:nvPr>
            <p:ph type="body" idx="1"/>
          </p:nvPr>
        </p:nvSpPr>
        <p:spPr>
          <a:xfrm>
            <a:off x="654244" y="2016173"/>
            <a:ext cx="3281085"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dirty="0">
              <a:solidFill>
                <a:schemeClr val="lt1"/>
              </a:solidFill>
            </a:endParaRPr>
          </a:p>
        </p:txBody>
      </p:sp>
      <p:sp>
        <p:nvSpPr>
          <p:cNvPr id="20" name="text box">
            <a:extLst>
              <a:ext uri="{FF2B5EF4-FFF2-40B4-BE49-F238E27FC236}">
                <a16:creationId xmlns:a16="http://schemas.microsoft.com/office/drawing/2014/main" id="{110B1B4D-E252-6792-F944-A12E6B800EE8}"/>
              </a:ext>
            </a:extLst>
          </p:cNvPr>
          <p:cNvSpPr txBox="1">
            <a:spLocks noGrp="1"/>
          </p:cNvSpPr>
          <p:nvPr>
            <p:ph type="body" idx="13"/>
          </p:nvPr>
        </p:nvSpPr>
        <p:spPr>
          <a:xfrm>
            <a:off x="654244" y="1646142"/>
            <a:ext cx="3281085"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dirty="0">
              <a:solidFill>
                <a:schemeClr val="lt1"/>
              </a:solidFill>
            </a:endParaRPr>
          </a:p>
        </p:txBody>
      </p:sp>
      <p:sp>
        <p:nvSpPr>
          <p:cNvPr id="21" name="text box">
            <a:extLst>
              <a:ext uri="{FF2B5EF4-FFF2-40B4-BE49-F238E27FC236}">
                <a16:creationId xmlns:a16="http://schemas.microsoft.com/office/drawing/2014/main" id="{256ED5AF-0195-6B61-4978-DB18391B224A}"/>
              </a:ext>
            </a:extLst>
          </p:cNvPr>
          <p:cNvSpPr txBox="1">
            <a:spLocks noGrp="1"/>
          </p:cNvSpPr>
          <p:nvPr>
            <p:ph type="body" idx="3"/>
          </p:nvPr>
        </p:nvSpPr>
        <p:spPr>
          <a:xfrm>
            <a:off x="8236384" y="2016173"/>
            <a:ext cx="3281810"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dirty="0">
              <a:solidFill>
                <a:schemeClr val="lt1"/>
              </a:solidFill>
            </a:endParaRPr>
          </a:p>
        </p:txBody>
      </p:sp>
      <p:sp>
        <p:nvSpPr>
          <p:cNvPr id="22" name="text box">
            <a:extLst>
              <a:ext uri="{FF2B5EF4-FFF2-40B4-BE49-F238E27FC236}">
                <a16:creationId xmlns:a16="http://schemas.microsoft.com/office/drawing/2014/main" id="{814CAC84-8A91-8FC8-0871-123424942272}"/>
              </a:ext>
            </a:extLst>
          </p:cNvPr>
          <p:cNvSpPr txBox="1">
            <a:spLocks noGrp="1"/>
          </p:cNvSpPr>
          <p:nvPr>
            <p:ph type="body" idx="4"/>
          </p:nvPr>
        </p:nvSpPr>
        <p:spPr>
          <a:xfrm>
            <a:off x="8234078" y="1643629"/>
            <a:ext cx="3284116"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dirty="0">
              <a:solidFill>
                <a:schemeClr val="lt1"/>
              </a:solidFill>
            </a:endParaRPr>
          </a:p>
        </p:txBody>
      </p:sp>
      <p:sp>
        <p:nvSpPr>
          <p:cNvPr id="23" name="text box">
            <a:extLst>
              <a:ext uri="{FF2B5EF4-FFF2-40B4-BE49-F238E27FC236}">
                <a16:creationId xmlns:a16="http://schemas.microsoft.com/office/drawing/2014/main" id="{0E52E699-CBC0-387A-9205-E9578372B56A}"/>
              </a:ext>
            </a:extLst>
          </p:cNvPr>
          <p:cNvSpPr txBox="1">
            <a:spLocks noGrp="1"/>
          </p:cNvSpPr>
          <p:nvPr>
            <p:ph type="body" idx="5"/>
          </p:nvPr>
        </p:nvSpPr>
        <p:spPr>
          <a:xfrm>
            <a:off x="4454976" y="2016173"/>
            <a:ext cx="3281085"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dirty="0">
              <a:solidFill>
                <a:schemeClr val="lt1"/>
              </a:solidFill>
            </a:endParaRPr>
          </a:p>
        </p:txBody>
      </p:sp>
      <p:sp>
        <p:nvSpPr>
          <p:cNvPr id="24" name="text box">
            <a:extLst>
              <a:ext uri="{FF2B5EF4-FFF2-40B4-BE49-F238E27FC236}">
                <a16:creationId xmlns:a16="http://schemas.microsoft.com/office/drawing/2014/main" id="{60484A3F-6B99-6431-44C5-B1516C666AA9}"/>
              </a:ext>
            </a:extLst>
          </p:cNvPr>
          <p:cNvSpPr txBox="1">
            <a:spLocks noGrp="1"/>
          </p:cNvSpPr>
          <p:nvPr>
            <p:ph type="body" idx="6"/>
          </p:nvPr>
        </p:nvSpPr>
        <p:spPr>
          <a:xfrm>
            <a:off x="4454976" y="1646142"/>
            <a:ext cx="3281085"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dirty="0">
              <a:solidFill>
                <a:schemeClr val="lt1"/>
              </a:solidFill>
            </a:endParaRPr>
          </a:p>
        </p:txBody>
      </p:sp>
      <p:sp>
        <p:nvSpPr>
          <p:cNvPr id="2" name="date">
            <a:extLst>
              <a:ext uri="{FF2B5EF4-FFF2-40B4-BE49-F238E27FC236}">
                <a16:creationId xmlns:a16="http://schemas.microsoft.com/office/drawing/2014/main" id="{E2EAFC42-C127-3385-E131-7601F4E866AF}"/>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dirty="0"/>
          </a:p>
        </p:txBody>
      </p:sp>
      <p:pic>
        <p:nvPicPr>
          <p:cNvPr id="3" name="Picture 2" descr="A purple letter on a black background&#10;&#10;AI-generated content may be incorrect.">
            <a:extLst>
              <a:ext uri="{FF2B5EF4-FFF2-40B4-BE49-F238E27FC236}">
                <a16:creationId xmlns:a16="http://schemas.microsoft.com/office/drawing/2014/main" id="{5425DF15-6343-CDE9-0D47-3BF21A8E66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26518545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664359"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8" name="subheading"/>
          <p:cNvSpPr txBox="1">
            <a:spLocks noGrp="1"/>
          </p:cNvSpPr>
          <p:nvPr>
            <p:ph type="body" idx="2"/>
          </p:nvPr>
        </p:nvSpPr>
        <p:spPr>
          <a:xfrm>
            <a:off x="436606" y="726196"/>
            <a:ext cx="8664359"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3" name="shape">
            <a:extLst>
              <a:ext uri="{FF2B5EF4-FFF2-40B4-BE49-F238E27FC236}">
                <a16:creationId xmlns:a16="http://schemas.microsoft.com/office/drawing/2014/main" id="{E21BC287-BFDD-1AFB-12EC-1E1D2C42E9A0}"/>
              </a:ext>
            </a:extLst>
          </p:cNvPr>
          <p:cNvSpPr/>
          <p:nvPr userDrawn="1"/>
        </p:nvSpPr>
        <p:spPr>
          <a:xfrm>
            <a:off x="473053" y="1266609"/>
            <a:ext cx="3643467" cy="4616774"/>
          </a:xfrm>
          <a:prstGeom prst="roundRect">
            <a:avLst>
              <a:gd name="adj" fmla="val 16667"/>
            </a:avLst>
          </a:prstGeom>
          <a:solidFill>
            <a:srgbClr val="4E0057"/>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4" name="shape">
            <a:extLst>
              <a:ext uri="{FF2B5EF4-FFF2-40B4-BE49-F238E27FC236}">
                <a16:creationId xmlns:a16="http://schemas.microsoft.com/office/drawing/2014/main" id="{1F106CFC-CF3F-A02F-5EFA-B704906AEAA6}"/>
              </a:ext>
            </a:extLst>
          </p:cNvPr>
          <p:cNvSpPr/>
          <p:nvPr userDrawn="1"/>
        </p:nvSpPr>
        <p:spPr>
          <a:xfrm>
            <a:off x="4273785" y="1266608"/>
            <a:ext cx="3643467" cy="4616774"/>
          </a:xfrm>
          <a:prstGeom prst="roundRect">
            <a:avLst>
              <a:gd name="adj" fmla="val 16667"/>
            </a:avLst>
          </a:prstGeom>
          <a:solidFill>
            <a:srgbClr val="4E0057"/>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5" name="shape">
            <a:extLst>
              <a:ext uri="{FF2B5EF4-FFF2-40B4-BE49-F238E27FC236}">
                <a16:creationId xmlns:a16="http://schemas.microsoft.com/office/drawing/2014/main" id="{D1C3C724-AC99-7E3B-2A34-A1DE20279774}"/>
              </a:ext>
            </a:extLst>
          </p:cNvPr>
          <p:cNvSpPr/>
          <p:nvPr userDrawn="1"/>
        </p:nvSpPr>
        <p:spPr>
          <a:xfrm>
            <a:off x="8055555" y="1266609"/>
            <a:ext cx="3643467" cy="4616774"/>
          </a:xfrm>
          <a:prstGeom prst="roundRect">
            <a:avLst>
              <a:gd name="adj" fmla="val 16667"/>
            </a:avLst>
          </a:prstGeom>
          <a:solidFill>
            <a:srgbClr val="4E0057"/>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13" name="Footer Placeholder 12">
            <a:extLst>
              <a:ext uri="{FF2B5EF4-FFF2-40B4-BE49-F238E27FC236}">
                <a16:creationId xmlns:a16="http://schemas.microsoft.com/office/drawing/2014/main" id="{8CF87571-EA4B-158E-67E8-A2649AFAAF23}"/>
              </a:ext>
            </a:extLst>
          </p:cNvPr>
          <p:cNvSpPr>
            <a:spLocks noGrp="1"/>
          </p:cNvSpPr>
          <p:nvPr>
            <p:ph type="ftr" idx="15"/>
          </p:nvPr>
        </p:nvSpPr>
        <p:spPr/>
        <p:txBody>
          <a:bodyPr/>
          <a:lstStyle>
            <a:lvl1pPr>
              <a:defRPr>
                <a:solidFill>
                  <a:srgbClr val="470054"/>
                </a:solidFill>
              </a:defRPr>
            </a:lvl1pPr>
          </a:lstStyle>
          <a:p>
            <a:r>
              <a:rPr lang="en-GB"/>
              <a:t>Presentation title goes here</a:t>
            </a:r>
            <a:endParaRPr lang="en-GB" dirty="0"/>
          </a:p>
        </p:txBody>
      </p:sp>
      <p:sp>
        <p:nvSpPr>
          <p:cNvPr id="14" name="Slide Number Placeholder 13">
            <a:extLst>
              <a:ext uri="{FF2B5EF4-FFF2-40B4-BE49-F238E27FC236}">
                <a16:creationId xmlns:a16="http://schemas.microsoft.com/office/drawing/2014/main" id="{9DB56967-EBA0-B715-3038-B470E4226C60}"/>
              </a:ext>
            </a:extLst>
          </p:cNvPr>
          <p:cNvSpPr>
            <a:spLocks noGrp="1"/>
          </p:cNvSpPr>
          <p:nvPr>
            <p:ph type="sldNum" idx="16"/>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2" name="text box">
            <a:extLst>
              <a:ext uri="{FF2B5EF4-FFF2-40B4-BE49-F238E27FC236}">
                <a16:creationId xmlns:a16="http://schemas.microsoft.com/office/drawing/2014/main" id="{B9EDEDC6-68AB-727C-D05B-17CDB21A5145}"/>
              </a:ext>
            </a:extLst>
          </p:cNvPr>
          <p:cNvSpPr txBox="1">
            <a:spLocks noGrp="1"/>
          </p:cNvSpPr>
          <p:nvPr>
            <p:ph type="body" idx="1"/>
          </p:nvPr>
        </p:nvSpPr>
        <p:spPr>
          <a:xfrm>
            <a:off x="654244" y="2016173"/>
            <a:ext cx="3281085"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dirty="0">
              <a:solidFill>
                <a:schemeClr val="lt1"/>
              </a:solidFill>
            </a:endParaRPr>
          </a:p>
        </p:txBody>
      </p:sp>
      <p:sp>
        <p:nvSpPr>
          <p:cNvPr id="15" name="text box">
            <a:extLst>
              <a:ext uri="{FF2B5EF4-FFF2-40B4-BE49-F238E27FC236}">
                <a16:creationId xmlns:a16="http://schemas.microsoft.com/office/drawing/2014/main" id="{EA130E79-34A9-ECB1-4ECA-37C511DE58B7}"/>
              </a:ext>
            </a:extLst>
          </p:cNvPr>
          <p:cNvSpPr txBox="1">
            <a:spLocks noGrp="1"/>
          </p:cNvSpPr>
          <p:nvPr>
            <p:ph type="body" idx="13"/>
          </p:nvPr>
        </p:nvSpPr>
        <p:spPr>
          <a:xfrm>
            <a:off x="654244" y="1646142"/>
            <a:ext cx="3281085"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dirty="0">
              <a:solidFill>
                <a:schemeClr val="lt1"/>
              </a:solidFill>
            </a:endParaRPr>
          </a:p>
        </p:txBody>
      </p:sp>
      <p:sp>
        <p:nvSpPr>
          <p:cNvPr id="16" name="text box">
            <a:extLst>
              <a:ext uri="{FF2B5EF4-FFF2-40B4-BE49-F238E27FC236}">
                <a16:creationId xmlns:a16="http://schemas.microsoft.com/office/drawing/2014/main" id="{887E3ED1-39D2-44E4-E601-29F74F5F3881}"/>
              </a:ext>
            </a:extLst>
          </p:cNvPr>
          <p:cNvSpPr txBox="1">
            <a:spLocks noGrp="1"/>
          </p:cNvSpPr>
          <p:nvPr>
            <p:ph type="body" idx="3"/>
          </p:nvPr>
        </p:nvSpPr>
        <p:spPr>
          <a:xfrm>
            <a:off x="8236384" y="2016173"/>
            <a:ext cx="3281810"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dirty="0">
              <a:solidFill>
                <a:schemeClr val="lt1"/>
              </a:solidFill>
            </a:endParaRPr>
          </a:p>
        </p:txBody>
      </p:sp>
      <p:sp>
        <p:nvSpPr>
          <p:cNvPr id="17" name="text box">
            <a:extLst>
              <a:ext uri="{FF2B5EF4-FFF2-40B4-BE49-F238E27FC236}">
                <a16:creationId xmlns:a16="http://schemas.microsoft.com/office/drawing/2014/main" id="{0A1C2E5C-C1AA-9172-375B-7C6941B3C307}"/>
              </a:ext>
            </a:extLst>
          </p:cNvPr>
          <p:cNvSpPr txBox="1">
            <a:spLocks noGrp="1"/>
          </p:cNvSpPr>
          <p:nvPr>
            <p:ph type="body" idx="4"/>
          </p:nvPr>
        </p:nvSpPr>
        <p:spPr>
          <a:xfrm>
            <a:off x="8234078" y="1643629"/>
            <a:ext cx="3284116"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dirty="0">
              <a:solidFill>
                <a:schemeClr val="lt1"/>
              </a:solidFill>
            </a:endParaRPr>
          </a:p>
        </p:txBody>
      </p:sp>
      <p:sp>
        <p:nvSpPr>
          <p:cNvPr id="18" name="text box">
            <a:extLst>
              <a:ext uri="{FF2B5EF4-FFF2-40B4-BE49-F238E27FC236}">
                <a16:creationId xmlns:a16="http://schemas.microsoft.com/office/drawing/2014/main" id="{F81F764B-CEF9-F1F9-7152-C25B6C4DE67E}"/>
              </a:ext>
            </a:extLst>
          </p:cNvPr>
          <p:cNvSpPr txBox="1">
            <a:spLocks noGrp="1"/>
          </p:cNvSpPr>
          <p:nvPr>
            <p:ph type="body" idx="5"/>
          </p:nvPr>
        </p:nvSpPr>
        <p:spPr>
          <a:xfrm>
            <a:off x="4454976" y="2016173"/>
            <a:ext cx="3281085"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dirty="0">
              <a:solidFill>
                <a:schemeClr val="lt1"/>
              </a:solidFill>
            </a:endParaRPr>
          </a:p>
        </p:txBody>
      </p:sp>
      <p:sp>
        <p:nvSpPr>
          <p:cNvPr id="19" name="text box">
            <a:extLst>
              <a:ext uri="{FF2B5EF4-FFF2-40B4-BE49-F238E27FC236}">
                <a16:creationId xmlns:a16="http://schemas.microsoft.com/office/drawing/2014/main" id="{9F3CB424-CEB4-7870-7D4C-77033D1A67E2}"/>
              </a:ext>
            </a:extLst>
          </p:cNvPr>
          <p:cNvSpPr txBox="1">
            <a:spLocks noGrp="1"/>
          </p:cNvSpPr>
          <p:nvPr>
            <p:ph type="body" idx="6"/>
          </p:nvPr>
        </p:nvSpPr>
        <p:spPr>
          <a:xfrm>
            <a:off x="4454976" y="1646142"/>
            <a:ext cx="3281085"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dirty="0">
              <a:solidFill>
                <a:schemeClr val="lt1"/>
              </a:solidFill>
            </a:endParaRPr>
          </a:p>
        </p:txBody>
      </p:sp>
      <p:sp>
        <p:nvSpPr>
          <p:cNvPr id="6" name="date">
            <a:extLst>
              <a:ext uri="{FF2B5EF4-FFF2-40B4-BE49-F238E27FC236}">
                <a16:creationId xmlns:a16="http://schemas.microsoft.com/office/drawing/2014/main" id="{6D879A4A-5FAC-F9DA-C351-6743ADF59F09}"/>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dirty="0"/>
          </a:p>
        </p:txBody>
      </p:sp>
      <p:pic>
        <p:nvPicPr>
          <p:cNvPr id="7" name="Picture 6" descr="A purple letter on a black background&#10;&#10;AI-generated content may be incorrect.">
            <a:extLst>
              <a:ext uri="{FF2B5EF4-FFF2-40B4-BE49-F238E27FC236}">
                <a16:creationId xmlns:a16="http://schemas.microsoft.com/office/drawing/2014/main" id="{4281A5E2-D44B-4B3B-4334-AD1F3C0946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5889908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39" y="326540"/>
            <a:ext cx="8611598"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8" name="subheading"/>
          <p:cNvSpPr txBox="1">
            <a:spLocks noGrp="1"/>
          </p:cNvSpPr>
          <p:nvPr>
            <p:ph type="body" idx="2"/>
          </p:nvPr>
        </p:nvSpPr>
        <p:spPr>
          <a:xfrm>
            <a:off x="436605" y="726196"/>
            <a:ext cx="8611598"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13" name="Footer Placeholder 12">
            <a:extLst>
              <a:ext uri="{FF2B5EF4-FFF2-40B4-BE49-F238E27FC236}">
                <a16:creationId xmlns:a16="http://schemas.microsoft.com/office/drawing/2014/main" id="{8CF87571-EA4B-158E-67E8-A2649AFAAF23}"/>
              </a:ext>
            </a:extLst>
          </p:cNvPr>
          <p:cNvSpPr>
            <a:spLocks noGrp="1"/>
          </p:cNvSpPr>
          <p:nvPr>
            <p:ph type="ftr" idx="15"/>
          </p:nvPr>
        </p:nvSpPr>
        <p:spPr/>
        <p:txBody>
          <a:bodyPr/>
          <a:lstStyle>
            <a:lvl1pPr>
              <a:defRPr>
                <a:solidFill>
                  <a:srgbClr val="470054"/>
                </a:solidFill>
              </a:defRPr>
            </a:lvl1pPr>
          </a:lstStyle>
          <a:p>
            <a:r>
              <a:rPr lang="en-GB"/>
              <a:t>Presentation title goes here</a:t>
            </a:r>
            <a:endParaRPr lang="en-GB" dirty="0"/>
          </a:p>
        </p:txBody>
      </p:sp>
      <p:sp>
        <p:nvSpPr>
          <p:cNvPr id="14" name="Slide Number Placeholder 13">
            <a:extLst>
              <a:ext uri="{FF2B5EF4-FFF2-40B4-BE49-F238E27FC236}">
                <a16:creationId xmlns:a16="http://schemas.microsoft.com/office/drawing/2014/main" id="{9DB56967-EBA0-B715-3038-B470E4226C60}"/>
              </a:ext>
            </a:extLst>
          </p:cNvPr>
          <p:cNvSpPr>
            <a:spLocks noGrp="1"/>
          </p:cNvSpPr>
          <p:nvPr>
            <p:ph type="sldNum" idx="16"/>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19" name="box">
            <a:extLst>
              <a:ext uri="{FF2B5EF4-FFF2-40B4-BE49-F238E27FC236}">
                <a16:creationId xmlns:a16="http://schemas.microsoft.com/office/drawing/2014/main" id="{30E27FA7-14DD-706F-517A-239C48D2CD64}"/>
              </a:ext>
            </a:extLst>
          </p:cNvPr>
          <p:cNvSpPr/>
          <p:nvPr userDrawn="1"/>
        </p:nvSpPr>
        <p:spPr>
          <a:xfrm>
            <a:off x="2257064" y="1848942"/>
            <a:ext cx="3838455" cy="1275981"/>
          </a:xfrm>
          <a:prstGeom prst="rect">
            <a:avLst/>
          </a:prstGeom>
          <a:solidFill>
            <a:schemeClr val="lt1">
              <a:alpha val="80000"/>
            </a:schemeClr>
          </a:solidFill>
          <a:ln w="25400" cap="flat" cmpd="sng">
            <a:solidFill>
              <a:srgbClr val="470054"/>
            </a:solidFill>
            <a:prstDash val="solid"/>
            <a:round/>
            <a:headEnd type="none" w="sm" len="sm"/>
            <a:tailEnd type="none" w="sm" len="sm"/>
          </a:ln>
        </p:spPr>
        <p:txBody>
          <a:bodyPr spcFirstLastPara="1" wrap="square" lIns="55440" tIns="27712" rIns="55440" bIns="27712" anchor="ctr" anchorCtr="0">
            <a:noAutofit/>
          </a:bodyPr>
          <a:lstStyle/>
          <a:p>
            <a:pPr marL="0" lvl="0" indent="0" algn="ctr" rtl="0">
              <a:spcBef>
                <a:spcPts val="0"/>
              </a:spcBef>
              <a:spcAft>
                <a:spcPts val="0"/>
              </a:spcAft>
              <a:buNone/>
            </a:pPr>
            <a:endParaRPr sz="1455" dirty="0">
              <a:solidFill>
                <a:srgbClr val="470053"/>
              </a:solidFill>
              <a:latin typeface="Arial"/>
              <a:ea typeface="Arial"/>
              <a:cs typeface="Arial"/>
              <a:sym typeface="Arial"/>
            </a:endParaRPr>
          </a:p>
        </p:txBody>
      </p:sp>
      <p:sp>
        <p:nvSpPr>
          <p:cNvPr id="20" name="box">
            <a:extLst>
              <a:ext uri="{FF2B5EF4-FFF2-40B4-BE49-F238E27FC236}">
                <a16:creationId xmlns:a16="http://schemas.microsoft.com/office/drawing/2014/main" id="{4750CCCE-E5CE-658E-4D6E-006A36507A61}"/>
              </a:ext>
            </a:extLst>
          </p:cNvPr>
          <p:cNvSpPr/>
          <p:nvPr userDrawn="1"/>
        </p:nvSpPr>
        <p:spPr>
          <a:xfrm>
            <a:off x="6266037" y="1848942"/>
            <a:ext cx="3838455" cy="1275981"/>
          </a:xfrm>
          <a:prstGeom prst="rect">
            <a:avLst/>
          </a:prstGeom>
          <a:solidFill>
            <a:schemeClr val="lt1">
              <a:alpha val="80000"/>
            </a:schemeClr>
          </a:solidFill>
          <a:ln w="25400" cap="flat" cmpd="sng">
            <a:solidFill>
              <a:srgbClr val="470054"/>
            </a:solidFill>
            <a:prstDash val="solid"/>
            <a:round/>
            <a:headEnd type="none" w="sm" len="sm"/>
            <a:tailEnd type="none" w="sm" len="sm"/>
          </a:ln>
        </p:spPr>
        <p:txBody>
          <a:bodyPr spcFirstLastPara="1" wrap="square" lIns="55440" tIns="27712" rIns="55440" bIns="27712" anchor="ctr" anchorCtr="0">
            <a:noAutofit/>
          </a:bodyPr>
          <a:lstStyle/>
          <a:p>
            <a:pPr marL="0" lvl="0" indent="0" algn="ctr" rtl="0">
              <a:spcBef>
                <a:spcPts val="0"/>
              </a:spcBef>
              <a:spcAft>
                <a:spcPts val="0"/>
              </a:spcAft>
              <a:buNone/>
            </a:pPr>
            <a:endParaRPr sz="1455" dirty="0">
              <a:solidFill>
                <a:srgbClr val="470053"/>
              </a:solidFill>
              <a:latin typeface="Arial"/>
              <a:ea typeface="Arial"/>
              <a:cs typeface="Arial"/>
              <a:sym typeface="Arial"/>
            </a:endParaRPr>
          </a:p>
        </p:txBody>
      </p:sp>
      <p:sp>
        <p:nvSpPr>
          <p:cNvPr id="21" name="box">
            <a:extLst>
              <a:ext uri="{FF2B5EF4-FFF2-40B4-BE49-F238E27FC236}">
                <a16:creationId xmlns:a16="http://schemas.microsoft.com/office/drawing/2014/main" id="{EF945B45-4E8B-99C2-8BB8-F3AA0B754C16}"/>
              </a:ext>
            </a:extLst>
          </p:cNvPr>
          <p:cNvSpPr/>
          <p:nvPr userDrawn="1"/>
        </p:nvSpPr>
        <p:spPr>
          <a:xfrm>
            <a:off x="2257064" y="3248079"/>
            <a:ext cx="3838455" cy="1275981"/>
          </a:xfrm>
          <a:prstGeom prst="rect">
            <a:avLst/>
          </a:prstGeom>
          <a:solidFill>
            <a:schemeClr val="lt1">
              <a:alpha val="80000"/>
            </a:schemeClr>
          </a:solidFill>
          <a:ln w="25400" cap="flat" cmpd="sng">
            <a:solidFill>
              <a:srgbClr val="470054"/>
            </a:solidFill>
            <a:prstDash val="solid"/>
            <a:round/>
            <a:headEnd type="none" w="sm" len="sm"/>
            <a:tailEnd type="none" w="sm" len="sm"/>
          </a:ln>
        </p:spPr>
        <p:txBody>
          <a:bodyPr spcFirstLastPara="1" wrap="square" lIns="55440" tIns="27712" rIns="55440" bIns="27712" anchor="ctr" anchorCtr="0">
            <a:noAutofit/>
          </a:bodyPr>
          <a:lstStyle/>
          <a:p>
            <a:pPr marL="0" lvl="0" indent="0" algn="ctr" rtl="0">
              <a:spcBef>
                <a:spcPts val="0"/>
              </a:spcBef>
              <a:spcAft>
                <a:spcPts val="0"/>
              </a:spcAft>
              <a:buNone/>
            </a:pPr>
            <a:endParaRPr sz="1455" dirty="0">
              <a:solidFill>
                <a:srgbClr val="470053"/>
              </a:solidFill>
              <a:latin typeface="Arial"/>
              <a:ea typeface="Arial"/>
              <a:cs typeface="Arial"/>
              <a:sym typeface="Arial"/>
            </a:endParaRPr>
          </a:p>
        </p:txBody>
      </p:sp>
      <p:sp>
        <p:nvSpPr>
          <p:cNvPr id="22" name="box">
            <a:extLst>
              <a:ext uri="{FF2B5EF4-FFF2-40B4-BE49-F238E27FC236}">
                <a16:creationId xmlns:a16="http://schemas.microsoft.com/office/drawing/2014/main" id="{A05DE273-7997-BF94-E143-E93DB2A2BFA2}"/>
              </a:ext>
            </a:extLst>
          </p:cNvPr>
          <p:cNvSpPr/>
          <p:nvPr userDrawn="1"/>
        </p:nvSpPr>
        <p:spPr>
          <a:xfrm>
            <a:off x="6266037" y="3248079"/>
            <a:ext cx="3838455" cy="1275981"/>
          </a:xfrm>
          <a:prstGeom prst="rect">
            <a:avLst/>
          </a:prstGeom>
          <a:solidFill>
            <a:schemeClr val="lt1">
              <a:alpha val="80000"/>
            </a:schemeClr>
          </a:solidFill>
          <a:ln w="25400" cap="flat" cmpd="sng">
            <a:solidFill>
              <a:srgbClr val="470054"/>
            </a:solidFill>
            <a:prstDash val="solid"/>
            <a:round/>
            <a:headEnd type="none" w="sm" len="sm"/>
            <a:tailEnd type="none" w="sm" len="sm"/>
          </a:ln>
        </p:spPr>
        <p:txBody>
          <a:bodyPr spcFirstLastPara="1" wrap="square" lIns="55440" tIns="27712" rIns="55440" bIns="27712" anchor="ctr" anchorCtr="0">
            <a:noAutofit/>
          </a:bodyPr>
          <a:lstStyle/>
          <a:p>
            <a:pPr marL="0" lvl="0" indent="0" algn="ctr" rtl="0">
              <a:spcBef>
                <a:spcPts val="0"/>
              </a:spcBef>
              <a:spcAft>
                <a:spcPts val="0"/>
              </a:spcAft>
              <a:buNone/>
            </a:pPr>
            <a:endParaRPr sz="1455" dirty="0">
              <a:solidFill>
                <a:srgbClr val="470053"/>
              </a:solidFill>
              <a:latin typeface="Arial"/>
              <a:ea typeface="Arial"/>
              <a:cs typeface="Arial"/>
              <a:sym typeface="Arial"/>
            </a:endParaRPr>
          </a:p>
        </p:txBody>
      </p:sp>
      <p:sp>
        <p:nvSpPr>
          <p:cNvPr id="23" name="box">
            <a:extLst>
              <a:ext uri="{FF2B5EF4-FFF2-40B4-BE49-F238E27FC236}">
                <a16:creationId xmlns:a16="http://schemas.microsoft.com/office/drawing/2014/main" id="{DEC0E0FA-8BBF-3E8E-4E84-809BC2B32569}"/>
              </a:ext>
            </a:extLst>
          </p:cNvPr>
          <p:cNvSpPr/>
          <p:nvPr userDrawn="1"/>
        </p:nvSpPr>
        <p:spPr>
          <a:xfrm>
            <a:off x="2257063" y="4637198"/>
            <a:ext cx="7847429" cy="1102189"/>
          </a:xfrm>
          <a:prstGeom prst="rect">
            <a:avLst/>
          </a:prstGeom>
          <a:solidFill>
            <a:schemeClr val="lt1">
              <a:alpha val="80000"/>
            </a:schemeClr>
          </a:solidFill>
          <a:ln w="25400" cap="flat" cmpd="sng">
            <a:solidFill>
              <a:srgbClr val="470054"/>
            </a:solidFill>
            <a:prstDash val="solid"/>
            <a:round/>
            <a:headEnd type="none" w="sm" len="sm"/>
            <a:tailEnd type="none" w="sm" len="sm"/>
          </a:ln>
        </p:spPr>
        <p:txBody>
          <a:bodyPr spcFirstLastPara="1" wrap="square" lIns="55440" tIns="27712" rIns="55440" bIns="27712" anchor="ctr" anchorCtr="0">
            <a:noAutofit/>
          </a:bodyPr>
          <a:lstStyle/>
          <a:p>
            <a:pPr marL="0" lvl="0" indent="0" algn="ctr" rtl="0">
              <a:spcBef>
                <a:spcPts val="0"/>
              </a:spcBef>
              <a:spcAft>
                <a:spcPts val="0"/>
              </a:spcAft>
              <a:buNone/>
            </a:pPr>
            <a:endParaRPr sz="1455" dirty="0">
              <a:solidFill>
                <a:srgbClr val="470053"/>
              </a:solidFill>
              <a:latin typeface="Arial"/>
              <a:ea typeface="Arial"/>
              <a:cs typeface="Arial"/>
              <a:sym typeface="Arial"/>
            </a:endParaRPr>
          </a:p>
        </p:txBody>
      </p:sp>
      <p:sp>
        <p:nvSpPr>
          <p:cNvPr id="29" name="Text Placeholder 28">
            <a:extLst>
              <a:ext uri="{FF2B5EF4-FFF2-40B4-BE49-F238E27FC236}">
                <a16:creationId xmlns:a16="http://schemas.microsoft.com/office/drawing/2014/main" id="{34F9B748-4D54-AE67-6A5B-9A149486BD21}"/>
              </a:ext>
            </a:extLst>
          </p:cNvPr>
          <p:cNvSpPr>
            <a:spLocks noGrp="1"/>
          </p:cNvSpPr>
          <p:nvPr>
            <p:ph type="body" sz="quarter" idx="17"/>
          </p:nvPr>
        </p:nvSpPr>
        <p:spPr>
          <a:xfrm>
            <a:off x="2384447" y="1987896"/>
            <a:ext cx="3580151" cy="1004056"/>
          </a:xfrm>
        </p:spPr>
        <p:txBody>
          <a:bodyPr>
            <a:normAutofit/>
          </a:bodyPr>
          <a:lstStyle>
            <a:lvl1pPr marL="0">
              <a:defRPr sz="1213" b="0" i="0">
                <a:solidFill>
                  <a:srgbClr val="470054"/>
                </a:solidFill>
                <a:latin typeface="Arial" panose="020B0604020202020204" pitchFamily="34" charset="0"/>
                <a:cs typeface="Arial" panose="020B0604020202020204" pitchFamily="34" charset="0"/>
              </a:defRPr>
            </a:lvl1pPr>
            <a:lvl2pPr>
              <a:defRPr sz="1213" b="0" i="0">
                <a:solidFill>
                  <a:srgbClr val="470054"/>
                </a:solidFill>
                <a:latin typeface="Arial" panose="020B0604020202020204" pitchFamily="34" charset="0"/>
                <a:cs typeface="Arial" panose="020B0604020202020204" pitchFamily="34" charset="0"/>
              </a:defRPr>
            </a:lvl2pPr>
            <a:lvl3pPr>
              <a:defRPr sz="1213" b="0" i="0">
                <a:solidFill>
                  <a:srgbClr val="470054"/>
                </a:solidFill>
                <a:latin typeface="Arial" panose="020B0604020202020204" pitchFamily="34" charset="0"/>
                <a:cs typeface="Arial" panose="020B0604020202020204" pitchFamily="34" charset="0"/>
              </a:defRPr>
            </a:lvl3pPr>
            <a:lvl4pPr>
              <a:defRPr sz="1213" b="0" i="0">
                <a:solidFill>
                  <a:srgbClr val="470054"/>
                </a:solidFill>
                <a:latin typeface="Arial" panose="020B0604020202020204" pitchFamily="34" charset="0"/>
                <a:cs typeface="Arial" panose="020B0604020202020204" pitchFamily="34" charset="0"/>
              </a:defRPr>
            </a:lvl4pPr>
            <a:lvl5pPr>
              <a:defRPr sz="1213" b="0" i="0">
                <a:solidFill>
                  <a:srgbClr val="470054"/>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0" name="Text Placeholder 28">
            <a:extLst>
              <a:ext uri="{FF2B5EF4-FFF2-40B4-BE49-F238E27FC236}">
                <a16:creationId xmlns:a16="http://schemas.microsoft.com/office/drawing/2014/main" id="{EDDABBFA-D509-3753-CB1E-9211DBD26DB9}"/>
              </a:ext>
            </a:extLst>
          </p:cNvPr>
          <p:cNvSpPr>
            <a:spLocks noGrp="1"/>
          </p:cNvSpPr>
          <p:nvPr>
            <p:ph type="body" sz="quarter" idx="18"/>
          </p:nvPr>
        </p:nvSpPr>
        <p:spPr>
          <a:xfrm>
            <a:off x="6395189" y="1984905"/>
            <a:ext cx="3580151" cy="1004056"/>
          </a:xfrm>
        </p:spPr>
        <p:txBody>
          <a:bodyPr>
            <a:normAutofit/>
          </a:bodyPr>
          <a:lstStyle>
            <a:lvl1pPr marL="0">
              <a:defRPr sz="1213" b="0" i="0">
                <a:solidFill>
                  <a:srgbClr val="470054"/>
                </a:solidFill>
                <a:latin typeface="Arial" panose="020B0604020202020204" pitchFamily="34" charset="0"/>
                <a:cs typeface="Arial" panose="020B0604020202020204" pitchFamily="34" charset="0"/>
              </a:defRPr>
            </a:lvl1pPr>
            <a:lvl2pPr>
              <a:defRPr sz="1213" b="0" i="0">
                <a:solidFill>
                  <a:srgbClr val="470054"/>
                </a:solidFill>
                <a:latin typeface="Arial" panose="020B0604020202020204" pitchFamily="34" charset="0"/>
                <a:cs typeface="Arial" panose="020B0604020202020204" pitchFamily="34" charset="0"/>
              </a:defRPr>
            </a:lvl2pPr>
            <a:lvl3pPr>
              <a:defRPr sz="1213" b="0" i="0">
                <a:solidFill>
                  <a:srgbClr val="470054"/>
                </a:solidFill>
                <a:latin typeface="Arial" panose="020B0604020202020204" pitchFamily="34" charset="0"/>
                <a:cs typeface="Arial" panose="020B0604020202020204" pitchFamily="34" charset="0"/>
              </a:defRPr>
            </a:lvl3pPr>
            <a:lvl4pPr>
              <a:defRPr sz="1213" b="0" i="0">
                <a:solidFill>
                  <a:srgbClr val="470054"/>
                </a:solidFill>
                <a:latin typeface="Arial" panose="020B0604020202020204" pitchFamily="34" charset="0"/>
                <a:cs typeface="Arial" panose="020B0604020202020204" pitchFamily="34" charset="0"/>
              </a:defRPr>
            </a:lvl4pPr>
            <a:lvl5pPr>
              <a:defRPr sz="1213" b="0" i="0">
                <a:solidFill>
                  <a:srgbClr val="470054"/>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1" name="Text Placeholder 28">
            <a:extLst>
              <a:ext uri="{FF2B5EF4-FFF2-40B4-BE49-F238E27FC236}">
                <a16:creationId xmlns:a16="http://schemas.microsoft.com/office/drawing/2014/main" id="{BA9DE560-5E86-864C-EE3F-6216512B3E94}"/>
              </a:ext>
            </a:extLst>
          </p:cNvPr>
          <p:cNvSpPr>
            <a:spLocks noGrp="1"/>
          </p:cNvSpPr>
          <p:nvPr>
            <p:ph type="body" sz="quarter" idx="19"/>
          </p:nvPr>
        </p:nvSpPr>
        <p:spPr>
          <a:xfrm>
            <a:off x="2384447" y="3394748"/>
            <a:ext cx="3580151" cy="1004056"/>
          </a:xfrm>
        </p:spPr>
        <p:txBody>
          <a:bodyPr>
            <a:normAutofit/>
          </a:bodyPr>
          <a:lstStyle>
            <a:lvl1pPr marL="0">
              <a:defRPr sz="1213" b="0" i="0">
                <a:solidFill>
                  <a:srgbClr val="470054"/>
                </a:solidFill>
                <a:latin typeface="Arial" panose="020B0604020202020204" pitchFamily="34" charset="0"/>
                <a:cs typeface="Arial" panose="020B0604020202020204" pitchFamily="34" charset="0"/>
              </a:defRPr>
            </a:lvl1pPr>
            <a:lvl2pPr>
              <a:defRPr sz="1213" b="0" i="0">
                <a:solidFill>
                  <a:srgbClr val="470054"/>
                </a:solidFill>
                <a:latin typeface="Arial" panose="020B0604020202020204" pitchFamily="34" charset="0"/>
                <a:cs typeface="Arial" panose="020B0604020202020204" pitchFamily="34" charset="0"/>
              </a:defRPr>
            </a:lvl2pPr>
            <a:lvl3pPr>
              <a:defRPr sz="1213" b="0" i="0">
                <a:solidFill>
                  <a:srgbClr val="470054"/>
                </a:solidFill>
                <a:latin typeface="Arial" panose="020B0604020202020204" pitchFamily="34" charset="0"/>
                <a:cs typeface="Arial" panose="020B0604020202020204" pitchFamily="34" charset="0"/>
              </a:defRPr>
            </a:lvl3pPr>
            <a:lvl4pPr>
              <a:defRPr sz="1213" b="0" i="0">
                <a:solidFill>
                  <a:srgbClr val="470054"/>
                </a:solidFill>
                <a:latin typeface="Arial" panose="020B0604020202020204" pitchFamily="34" charset="0"/>
                <a:cs typeface="Arial" panose="020B0604020202020204" pitchFamily="34" charset="0"/>
              </a:defRPr>
            </a:lvl4pPr>
            <a:lvl5pPr>
              <a:defRPr sz="1213" b="0" i="0">
                <a:solidFill>
                  <a:srgbClr val="470054"/>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Text Placeholder 28">
            <a:extLst>
              <a:ext uri="{FF2B5EF4-FFF2-40B4-BE49-F238E27FC236}">
                <a16:creationId xmlns:a16="http://schemas.microsoft.com/office/drawing/2014/main" id="{651F6853-D3C4-9281-1E7F-617FB94AC931}"/>
              </a:ext>
            </a:extLst>
          </p:cNvPr>
          <p:cNvSpPr>
            <a:spLocks noGrp="1"/>
          </p:cNvSpPr>
          <p:nvPr>
            <p:ph type="body" sz="quarter" idx="20"/>
          </p:nvPr>
        </p:nvSpPr>
        <p:spPr>
          <a:xfrm>
            <a:off x="6415130" y="3393262"/>
            <a:ext cx="3580151" cy="1004056"/>
          </a:xfrm>
        </p:spPr>
        <p:txBody>
          <a:bodyPr>
            <a:normAutofit/>
          </a:bodyPr>
          <a:lstStyle>
            <a:lvl1pPr marL="0">
              <a:defRPr sz="1213" b="0" i="0">
                <a:solidFill>
                  <a:srgbClr val="470054"/>
                </a:solidFill>
                <a:latin typeface="Arial" panose="020B0604020202020204" pitchFamily="34" charset="0"/>
                <a:cs typeface="Arial" panose="020B0604020202020204" pitchFamily="34" charset="0"/>
              </a:defRPr>
            </a:lvl1pPr>
            <a:lvl2pPr>
              <a:defRPr sz="1213" b="0" i="0">
                <a:solidFill>
                  <a:srgbClr val="470054"/>
                </a:solidFill>
                <a:latin typeface="Arial" panose="020B0604020202020204" pitchFamily="34" charset="0"/>
                <a:cs typeface="Arial" panose="020B0604020202020204" pitchFamily="34" charset="0"/>
              </a:defRPr>
            </a:lvl2pPr>
            <a:lvl3pPr>
              <a:defRPr sz="1213" b="0" i="0">
                <a:solidFill>
                  <a:srgbClr val="470054"/>
                </a:solidFill>
                <a:latin typeface="Arial" panose="020B0604020202020204" pitchFamily="34" charset="0"/>
                <a:cs typeface="Arial" panose="020B0604020202020204" pitchFamily="34" charset="0"/>
              </a:defRPr>
            </a:lvl3pPr>
            <a:lvl4pPr>
              <a:defRPr sz="1213" b="0" i="0">
                <a:solidFill>
                  <a:srgbClr val="470054"/>
                </a:solidFill>
                <a:latin typeface="Arial" panose="020B0604020202020204" pitchFamily="34" charset="0"/>
                <a:cs typeface="Arial" panose="020B0604020202020204" pitchFamily="34" charset="0"/>
              </a:defRPr>
            </a:lvl4pPr>
            <a:lvl5pPr>
              <a:defRPr sz="1213" b="0" i="0">
                <a:solidFill>
                  <a:srgbClr val="470054"/>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3" name="Text Placeholder 28">
            <a:extLst>
              <a:ext uri="{FF2B5EF4-FFF2-40B4-BE49-F238E27FC236}">
                <a16:creationId xmlns:a16="http://schemas.microsoft.com/office/drawing/2014/main" id="{0285A200-9449-B557-6578-084F6C416E27}"/>
              </a:ext>
            </a:extLst>
          </p:cNvPr>
          <p:cNvSpPr>
            <a:spLocks noGrp="1"/>
          </p:cNvSpPr>
          <p:nvPr>
            <p:ph type="body" sz="quarter" idx="21"/>
          </p:nvPr>
        </p:nvSpPr>
        <p:spPr>
          <a:xfrm>
            <a:off x="2386709" y="4740611"/>
            <a:ext cx="7608571" cy="915340"/>
          </a:xfrm>
        </p:spPr>
        <p:txBody>
          <a:bodyPr>
            <a:noAutofit/>
          </a:bodyPr>
          <a:lstStyle>
            <a:lvl1pPr marL="0">
              <a:defRPr sz="1213" b="0" i="0">
                <a:solidFill>
                  <a:srgbClr val="470054"/>
                </a:solidFill>
                <a:latin typeface="Arial" panose="020B0604020202020204" pitchFamily="34" charset="0"/>
                <a:cs typeface="Arial" panose="020B0604020202020204" pitchFamily="34" charset="0"/>
              </a:defRPr>
            </a:lvl1pPr>
            <a:lvl2pPr>
              <a:defRPr sz="1213" b="0" i="0">
                <a:solidFill>
                  <a:srgbClr val="470054"/>
                </a:solidFill>
                <a:latin typeface="Arial" panose="020B0604020202020204" pitchFamily="34" charset="0"/>
                <a:cs typeface="Arial" panose="020B0604020202020204" pitchFamily="34" charset="0"/>
              </a:defRPr>
            </a:lvl2pPr>
            <a:lvl3pPr>
              <a:defRPr sz="1213" b="0" i="0">
                <a:solidFill>
                  <a:srgbClr val="470054"/>
                </a:solidFill>
                <a:latin typeface="Arial" panose="020B0604020202020204" pitchFamily="34" charset="0"/>
                <a:cs typeface="Arial" panose="020B0604020202020204" pitchFamily="34" charset="0"/>
              </a:defRPr>
            </a:lvl3pPr>
            <a:lvl4pPr>
              <a:defRPr sz="1213" b="0" i="0">
                <a:solidFill>
                  <a:srgbClr val="470054"/>
                </a:solidFill>
                <a:latin typeface="Arial" panose="020B0604020202020204" pitchFamily="34" charset="0"/>
                <a:cs typeface="Arial" panose="020B0604020202020204" pitchFamily="34" charset="0"/>
              </a:defRPr>
            </a:lvl4pPr>
            <a:lvl5pPr>
              <a:defRPr sz="1213" b="0" i="0">
                <a:solidFill>
                  <a:srgbClr val="470054"/>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date">
            <a:extLst>
              <a:ext uri="{FF2B5EF4-FFF2-40B4-BE49-F238E27FC236}">
                <a16:creationId xmlns:a16="http://schemas.microsoft.com/office/drawing/2014/main" id="{94127971-9757-E8C0-AAF7-908F266D3852}"/>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dirty="0"/>
          </a:p>
        </p:txBody>
      </p:sp>
      <p:pic>
        <p:nvPicPr>
          <p:cNvPr id="3" name="Picture 2" descr="A purple letter on a black background&#10;&#10;AI-generated content may be incorrect.">
            <a:extLst>
              <a:ext uri="{FF2B5EF4-FFF2-40B4-BE49-F238E27FC236}">
                <a16:creationId xmlns:a16="http://schemas.microsoft.com/office/drawing/2014/main" id="{714C62D6-FFBD-9F81-626C-076F14E73A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2413758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_Title and Content"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title"/>
          <p:cNvSpPr txBox="1">
            <a:spLocks noGrp="1"/>
          </p:cNvSpPr>
          <p:nvPr>
            <p:ph type="title"/>
          </p:nvPr>
        </p:nvSpPr>
        <p:spPr>
          <a:xfrm>
            <a:off x="436640" y="326540"/>
            <a:ext cx="8712414"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8" name="subheading"/>
          <p:cNvSpPr txBox="1">
            <a:spLocks noGrp="1"/>
          </p:cNvSpPr>
          <p:nvPr>
            <p:ph type="body" idx="2"/>
          </p:nvPr>
        </p:nvSpPr>
        <p:spPr>
          <a:xfrm>
            <a:off x="436605" y="726196"/>
            <a:ext cx="8712415"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2" name="text box">
            <a:extLst>
              <a:ext uri="{FF2B5EF4-FFF2-40B4-BE49-F238E27FC236}">
                <a16:creationId xmlns:a16="http://schemas.microsoft.com/office/drawing/2014/main" id="{9F97CDB8-1B14-B1F4-8C60-9CC285A182AB}"/>
              </a:ext>
            </a:extLst>
          </p:cNvPr>
          <p:cNvSpPr txBox="1">
            <a:spLocks noGrp="1"/>
          </p:cNvSpPr>
          <p:nvPr>
            <p:ph type="body" idx="13"/>
          </p:nvPr>
        </p:nvSpPr>
        <p:spPr>
          <a:xfrm>
            <a:off x="437044" y="1303277"/>
            <a:ext cx="11314061" cy="4805606"/>
          </a:xfrm>
          <a:prstGeom prst="rect">
            <a:avLst/>
          </a:prstGeom>
          <a:noFill/>
          <a:ln>
            <a:noFill/>
          </a:ln>
        </p:spPr>
        <p:txBody>
          <a:bodyPr spcFirstLastPara="1" wrap="square" lIns="0" tIns="0" rIns="91425" bIns="45700" anchor="t" anchorCtr="0">
            <a:normAutofit/>
          </a:bodyPr>
          <a:lstStyle>
            <a:lvl1pPr marL="0" lvl="0" indent="-138623" algn="l">
              <a:spcBef>
                <a:spcPts val="0"/>
              </a:spcBef>
              <a:spcAft>
                <a:spcPts val="0"/>
              </a:spcAft>
              <a:buSzPts val="1400"/>
              <a:buNone/>
              <a:defRPr sz="1213">
                <a:solidFill>
                  <a:srgbClr val="470054"/>
                </a:solidFil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dirty="0"/>
          </a:p>
        </p:txBody>
      </p:sp>
      <p:sp>
        <p:nvSpPr>
          <p:cNvPr id="6" name="Footer Placeholder 5">
            <a:extLst>
              <a:ext uri="{FF2B5EF4-FFF2-40B4-BE49-F238E27FC236}">
                <a16:creationId xmlns:a16="http://schemas.microsoft.com/office/drawing/2014/main" id="{3C82DD9F-66D9-1A88-223B-A8B4567B2AC9}"/>
              </a:ext>
            </a:extLst>
          </p:cNvPr>
          <p:cNvSpPr>
            <a:spLocks noGrp="1"/>
          </p:cNvSpPr>
          <p:nvPr>
            <p:ph type="ftr" idx="15"/>
          </p:nvPr>
        </p:nvSpPr>
        <p:spPr/>
        <p:txBody>
          <a:bodyPr/>
          <a:lstStyle>
            <a:lvl1pPr>
              <a:defRPr>
                <a:solidFill>
                  <a:srgbClr val="470054"/>
                </a:solidFill>
              </a:defRPr>
            </a:lvl1pPr>
          </a:lstStyle>
          <a:p>
            <a:r>
              <a:rPr lang="en-GB"/>
              <a:t>Presentation title goes here</a:t>
            </a:r>
            <a:endParaRPr lang="en-GB" dirty="0"/>
          </a:p>
        </p:txBody>
      </p:sp>
      <p:sp>
        <p:nvSpPr>
          <p:cNvPr id="7" name="Slide Number Placeholder 6">
            <a:extLst>
              <a:ext uri="{FF2B5EF4-FFF2-40B4-BE49-F238E27FC236}">
                <a16:creationId xmlns:a16="http://schemas.microsoft.com/office/drawing/2014/main" id="{51796797-3BA1-F277-9611-FEC0093FE0CF}"/>
              </a:ext>
            </a:extLst>
          </p:cNvPr>
          <p:cNvSpPr>
            <a:spLocks noGrp="1"/>
          </p:cNvSpPr>
          <p:nvPr>
            <p:ph type="sldNum" idx="16"/>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CCDC2037-3612-BB07-08B0-FB762306177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dirty="0"/>
          </a:p>
        </p:txBody>
      </p:sp>
      <p:pic>
        <p:nvPicPr>
          <p:cNvPr id="4" name="Picture 3" descr="A purple letter on a black background&#10;&#10;AI-generated content may be incorrect.">
            <a:extLst>
              <a:ext uri="{FF2B5EF4-FFF2-40B4-BE49-F238E27FC236}">
                <a16:creationId xmlns:a16="http://schemas.microsoft.com/office/drawing/2014/main" id="{D5703F19-683C-ADAA-3A6F-71D6E054A6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2745514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E67B-05F6-9DF2-A13A-C59FC75941D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01D9C1-ECBD-F044-8AF9-71DAB86CCAB9}"/>
              </a:ext>
            </a:extLst>
          </p:cNvPr>
          <p:cNvSpPr>
            <a:spLocks noGrp="1"/>
          </p:cNvSpPr>
          <p:nvPr>
            <p:ph type="dt" sz="half" idx="10"/>
          </p:nvPr>
        </p:nvSpPr>
        <p:spPr/>
        <p:txBody>
          <a:bodyPr/>
          <a:lstStyle/>
          <a:p>
            <a:fld id="{576CE90A-6279-4515-ADE6-14A9C63688BA}" type="datetimeFigureOut">
              <a:rPr lang="en-GB" smtClean="0"/>
              <a:t>13/11/2025</a:t>
            </a:fld>
            <a:endParaRPr lang="en-GB"/>
          </a:p>
        </p:txBody>
      </p:sp>
      <p:sp>
        <p:nvSpPr>
          <p:cNvPr id="4" name="Footer Placeholder 3">
            <a:extLst>
              <a:ext uri="{FF2B5EF4-FFF2-40B4-BE49-F238E27FC236}">
                <a16:creationId xmlns:a16="http://schemas.microsoft.com/office/drawing/2014/main" id="{1D3EC363-DECD-9FE0-F344-26A5AB11E8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E4A8D9A-292E-0BB4-0967-C688BBCB0933}"/>
              </a:ext>
            </a:extLst>
          </p:cNvPr>
          <p:cNvSpPr>
            <a:spLocks noGrp="1"/>
          </p:cNvSpPr>
          <p:nvPr>
            <p:ph type="sldNum" sz="quarter" idx="12"/>
          </p:nvPr>
        </p:nvSpPr>
        <p:spPr/>
        <p:txBody>
          <a:bodyPr/>
          <a:lstStyle/>
          <a:p>
            <a:fld id="{17DAED74-850E-4BB6-A4D4-FACE95100F0D}" type="slidenum">
              <a:rPr lang="en-GB" smtClean="0"/>
              <a:t>‹#›</a:t>
            </a:fld>
            <a:endParaRPr lang="en-GB"/>
          </a:p>
        </p:txBody>
      </p:sp>
    </p:spTree>
    <p:extLst>
      <p:ext uri="{BB962C8B-B14F-4D97-AF65-F5344CB8AC3E}">
        <p14:creationId xmlns:p14="http://schemas.microsoft.com/office/powerpoint/2010/main" val="41985320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_Title and Content" userDrawn="1">
  <p:cSld name="3_Title and Content">
    <p:spTree>
      <p:nvGrpSpPr>
        <p:cNvPr id="1" name="Shape 152"/>
        <p:cNvGrpSpPr/>
        <p:nvPr/>
      </p:nvGrpSpPr>
      <p:grpSpPr>
        <a:xfrm>
          <a:off x="0" y="0"/>
          <a:ext cx="0" cy="0"/>
          <a:chOff x="0" y="0"/>
          <a:chExt cx="0" cy="0"/>
        </a:xfrm>
      </p:grpSpPr>
      <p:sp>
        <p:nvSpPr>
          <p:cNvPr id="156" name="text"/>
          <p:cNvSpPr txBox="1">
            <a:spLocks noGrp="1"/>
          </p:cNvSpPr>
          <p:nvPr>
            <p:ph type="body" idx="1" hasCustomPrompt="1"/>
          </p:nvPr>
        </p:nvSpPr>
        <p:spPr>
          <a:xfrm>
            <a:off x="436640" y="3537150"/>
            <a:ext cx="5591088" cy="251353"/>
          </a:xfrm>
          <a:prstGeom prst="rect">
            <a:avLst/>
          </a:prstGeom>
          <a:noFill/>
          <a:ln>
            <a:noFill/>
          </a:ln>
        </p:spPr>
        <p:txBody>
          <a:bodyPr spcFirstLastPara="1" wrap="square" lIns="0" tIns="0" rIns="0" bIns="0" anchor="t" anchorCtr="0">
            <a:noAutofit/>
          </a:bodyPr>
          <a:lstStyle>
            <a:lvl1pPr marL="0" lvl="0" indent="-138623" algn="l">
              <a:spcBef>
                <a:spcPts val="0"/>
              </a:spcBef>
              <a:spcAft>
                <a:spcPts val="0"/>
              </a:spcAft>
              <a:buSzPts val="1400"/>
              <a:buNone/>
              <a:defRPr sz="1789"/>
            </a:lvl1pPr>
            <a:lvl2pPr marL="554492" lvl="1" indent="-138623" algn="l">
              <a:spcBef>
                <a:spcPts val="0"/>
              </a:spcBef>
              <a:spcAft>
                <a:spcPts val="0"/>
              </a:spcAft>
              <a:buSzPts val="1400"/>
              <a:buNone/>
              <a:defRPr sz="1789"/>
            </a:lvl2pPr>
            <a:lvl3pPr marL="831738" lvl="2" indent="-138623" algn="l">
              <a:spcBef>
                <a:spcPts val="0"/>
              </a:spcBef>
              <a:spcAft>
                <a:spcPts val="0"/>
              </a:spcAft>
              <a:buSzPts val="1400"/>
              <a:buNone/>
              <a:defRPr sz="1789"/>
            </a:lvl3pPr>
            <a:lvl4pPr marL="1108984" lvl="3" indent="-138623" algn="l">
              <a:spcBef>
                <a:spcPts val="0"/>
              </a:spcBef>
              <a:spcAft>
                <a:spcPts val="0"/>
              </a:spcAft>
              <a:buSzPts val="1400"/>
              <a:buNone/>
              <a:defRPr sz="1789"/>
            </a:lvl4pPr>
            <a:lvl5pPr marL="1386230" lvl="4" indent="-138623" algn="l">
              <a:spcBef>
                <a:spcPts val="0"/>
              </a:spcBef>
              <a:spcAft>
                <a:spcPts val="0"/>
              </a:spcAft>
              <a:buSzPts val="1400"/>
              <a:buNone/>
              <a:defRPr sz="1789"/>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pPr marL="277246" marR="0" lvl="0" indent="-138623" algn="l" defTabSz="554492" rtl="0" eaLnBrk="1" fontAlgn="auto" latinLnBrk="0" hangingPunct="1">
              <a:lnSpc>
                <a:spcPct val="100000"/>
              </a:lnSpc>
              <a:spcBef>
                <a:spcPts val="0"/>
              </a:spcBef>
              <a:spcAft>
                <a:spcPts val="0"/>
              </a:spcAft>
              <a:buClr>
                <a:srgbClr val="000000"/>
              </a:buClr>
              <a:buSzPts val="1400"/>
              <a:buFont typeface="Arial"/>
              <a:buNone/>
              <a:tabLst/>
              <a:defRPr/>
            </a:pPr>
            <a:r>
              <a:rPr lang="en-GB" sz="1789" b="1" spc="-109" dirty="0">
                <a:solidFill>
                  <a:srgbClr val="FFFFFF"/>
                </a:solidFill>
                <a:latin typeface="Arial" panose="020B0604020202020204" pitchFamily="34" charset="0"/>
                <a:cs typeface="Arial" panose="020B0604020202020204" pitchFamily="34" charset="0"/>
              </a:rPr>
              <a:t>To</a:t>
            </a:r>
            <a:r>
              <a:rPr lang="en-GB" sz="1789" b="1" dirty="0">
                <a:solidFill>
                  <a:srgbClr val="FFFFFF"/>
                </a:solidFill>
                <a:latin typeface="Arial" panose="020B0604020202020204" pitchFamily="34" charset="0"/>
                <a:cs typeface="Arial" panose="020B0604020202020204" pitchFamily="34" charset="0"/>
              </a:rPr>
              <a:t> </a:t>
            </a:r>
            <a:r>
              <a:rPr lang="en-GB" sz="1789" b="1" spc="-18" dirty="0">
                <a:solidFill>
                  <a:srgbClr val="FFFFFF"/>
                </a:solidFill>
                <a:latin typeface="Arial" panose="020B0604020202020204" pitchFamily="34" charset="0"/>
                <a:cs typeface="Arial" panose="020B0604020202020204" pitchFamily="34" charset="0"/>
              </a:rPr>
              <a:t>find</a:t>
            </a:r>
            <a:r>
              <a:rPr lang="en-GB" sz="1789" b="1" spc="-42" dirty="0">
                <a:solidFill>
                  <a:srgbClr val="FFFFFF"/>
                </a:solidFill>
                <a:latin typeface="Arial" panose="020B0604020202020204" pitchFamily="34" charset="0"/>
                <a:cs typeface="Arial" panose="020B0604020202020204" pitchFamily="34" charset="0"/>
              </a:rPr>
              <a:t> </a:t>
            </a:r>
            <a:r>
              <a:rPr lang="en-GB" sz="1789" b="1" dirty="0">
                <a:solidFill>
                  <a:srgbClr val="FFFFFF"/>
                </a:solidFill>
                <a:latin typeface="Arial" panose="020B0604020202020204" pitchFamily="34" charset="0"/>
                <a:cs typeface="Arial" panose="020B0604020202020204" pitchFamily="34" charset="0"/>
              </a:rPr>
              <a:t>out</a:t>
            </a:r>
            <a:r>
              <a:rPr lang="en-GB" sz="1789" b="1" spc="-21" dirty="0">
                <a:solidFill>
                  <a:srgbClr val="FFFFFF"/>
                </a:solidFill>
                <a:latin typeface="Arial" panose="020B0604020202020204" pitchFamily="34" charset="0"/>
                <a:cs typeface="Arial" panose="020B0604020202020204" pitchFamily="34" charset="0"/>
              </a:rPr>
              <a:t> </a:t>
            </a:r>
            <a:r>
              <a:rPr lang="en-GB" sz="1789" b="1" spc="-6" dirty="0">
                <a:solidFill>
                  <a:srgbClr val="FFFFFF"/>
                </a:solidFill>
                <a:latin typeface="Arial" panose="020B0604020202020204" pitchFamily="34" charset="0"/>
                <a:cs typeface="Arial" panose="020B0604020202020204" pitchFamily="34" charset="0"/>
              </a:rPr>
              <a:t>more:</a:t>
            </a:r>
            <a:br>
              <a:rPr lang="en-GB" sz="1789" b="1" spc="-6" dirty="0">
                <a:solidFill>
                  <a:schemeClr val="bg1"/>
                </a:solidFill>
                <a:latin typeface="Arial" panose="020B0604020202020204" pitchFamily="34" charset="0"/>
                <a:cs typeface="Arial" panose="020B0604020202020204" pitchFamily="34" charset="0"/>
              </a:rPr>
            </a:br>
            <a:endParaRPr lang="en-GB" sz="1789" dirty="0">
              <a:latin typeface="Arial" panose="020B0604020202020204" pitchFamily="34" charset="0"/>
              <a:cs typeface="Arial" panose="020B0604020202020204" pitchFamily="34" charset="0"/>
            </a:endParaRPr>
          </a:p>
          <a:p>
            <a:endParaRPr dirty="0"/>
          </a:p>
        </p:txBody>
      </p:sp>
      <p:sp>
        <p:nvSpPr>
          <p:cNvPr id="157" name="contact name"/>
          <p:cNvSpPr txBox="1">
            <a:spLocks noGrp="1"/>
          </p:cNvSpPr>
          <p:nvPr>
            <p:ph type="body" idx="2" hasCustomPrompt="1"/>
          </p:nvPr>
        </p:nvSpPr>
        <p:spPr>
          <a:xfrm>
            <a:off x="436640" y="3798045"/>
            <a:ext cx="5591088" cy="270740"/>
          </a:xfrm>
          <a:prstGeom prst="rect">
            <a:avLst/>
          </a:prstGeom>
          <a:noFill/>
          <a:ln>
            <a:noFill/>
          </a:ln>
        </p:spPr>
        <p:txBody>
          <a:bodyPr spcFirstLastPara="1" wrap="square" lIns="0" tIns="0" rIns="0" bIns="46800" anchor="t" anchorCtr="0">
            <a:noAutofit/>
          </a:bodyPr>
          <a:lstStyle>
            <a:lvl1pPr marL="0" lvl="0" indent="-138623" algn="l">
              <a:spcBef>
                <a:spcPts val="0"/>
              </a:spcBef>
              <a:spcAft>
                <a:spcPts val="0"/>
              </a:spcAft>
              <a:buSzPts val="1400"/>
              <a:buNone/>
              <a:defRPr sz="1789"/>
            </a:lvl1pPr>
            <a:lvl2pPr marL="554492" lvl="1" indent="-138623" algn="l">
              <a:spcBef>
                <a:spcPts val="0"/>
              </a:spcBef>
              <a:spcAft>
                <a:spcPts val="0"/>
              </a:spcAft>
              <a:buSzPts val="1400"/>
              <a:buNone/>
              <a:defRPr sz="1789"/>
            </a:lvl2pPr>
            <a:lvl3pPr marL="831738" lvl="2" indent="-138623" algn="l">
              <a:spcBef>
                <a:spcPts val="0"/>
              </a:spcBef>
              <a:spcAft>
                <a:spcPts val="0"/>
              </a:spcAft>
              <a:buSzPts val="1400"/>
              <a:buNone/>
              <a:defRPr sz="1789"/>
            </a:lvl3pPr>
            <a:lvl4pPr marL="1108984" lvl="3" indent="-138623" algn="l">
              <a:spcBef>
                <a:spcPts val="0"/>
              </a:spcBef>
              <a:spcAft>
                <a:spcPts val="0"/>
              </a:spcAft>
              <a:buSzPts val="1400"/>
              <a:buNone/>
              <a:defRPr sz="1789"/>
            </a:lvl4pPr>
            <a:lvl5pPr marL="1386230" lvl="4" indent="-138623" algn="l">
              <a:spcBef>
                <a:spcPts val="0"/>
              </a:spcBef>
              <a:spcAft>
                <a:spcPts val="0"/>
              </a:spcAft>
              <a:buSzPts val="1400"/>
              <a:buNone/>
              <a:defRPr sz="1789"/>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pPr marL="277246" marR="0" lvl="0" indent="-138623" algn="l" defTabSz="554492" rtl="0" eaLnBrk="1" fontAlgn="auto" latinLnBrk="0" hangingPunct="1">
              <a:lnSpc>
                <a:spcPct val="100000"/>
              </a:lnSpc>
              <a:spcBef>
                <a:spcPts val="0"/>
              </a:spcBef>
              <a:spcAft>
                <a:spcPts val="0"/>
              </a:spcAft>
              <a:buClr>
                <a:srgbClr val="000000"/>
              </a:buClr>
              <a:buSzPts val="1400"/>
              <a:buFont typeface="Arial"/>
              <a:buNone/>
              <a:tabLst/>
              <a:defRPr/>
            </a:pPr>
            <a:r>
              <a:rPr lang="en-GB" sz="1789" dirty="0">
                <a:solidFill>
                  <a:srgbClr val="FFFFFF"/>
                </a:solidFill>
                <a:latin typeface="Arial" panose="020B0604020202020204" pitchFamily="34" charset="0"/>
                <a:cs typeface="Arial" panose="020B0604020202020204" pitchFamily="34" charset="0"/>
              </a:rPr>
              <a:t>Contact</a:t>
            </a:r>
            <a:r>
              <a:rPr lang="en-GB" sz="1789" spc="-18" dirty="0">
                <a:solidFill>
                  <a:srgbClr val="FFFFFF"/>
                </a:solidFill>
                <a:latin typeface="Arial" panose="020B0604020202020204" pitchFamily="34" charset="0"/>
                <a:cs typeface="Arial" panose="020B0604020202020204" pitchFamily="34" charset="0"/>
              </a:rPr>
              <a:t> </a:t>
            </a:r>
            <a:r>
              <a:rPr lang="en-GB" sz="1789" dirty="0">
                <a:solidFill>
                  <a:srgbClr val="FFFFFF"/>
                </a:solidFill>
                <a:latin typeface="Arial" panose="020B0604020202020204" pitchFamily="34" charset="0"/>
                <a:cs typeface="Arial" panose="020B0604020202020204" pitchFamily="34" charset="0"/>
              </a:rPr>
              <a:t>Name,</a:t>
            </a:r>
            <a:r>
              <a:rPr lang="en-GB" sz="1789" spc="-12" dirty="0">
                <a:solidFill>
                  <a:srgbClr val="FFFFFF"/>
                </a:solidFill>
                <a:latin typeface="Arial" panose="020B0604020202020204" pitchFamily="34" charset="0"/>
                <a:cs typeface="Arial" panose="020B0604020202020204" pitchFamily="34" charset="0"/>
              </a:rPr>
              <a:t> </a:t>
            </a:r>
            <a:r>
              <a:rPr lang="en-GB" sz="1789" spc="-6" dirty="0">
                <a:solidFill>
                  <a:srgbClr val="FFFFFF"/>
                </a:solidFill>
                <a:latin typeface="Arial" panose="020B0604020202020204" pitchFamily="34" charset="0"/>
                <a:cs typeface="Arial" panose="020B0604020202020204" pitchFamily="34" charset="0"/>
              </a:rPr>
              <a:t>Position</a:t>
            </a:r>
            <a:br>
              <a:rPr lang="en-GB" sz="1789" spc="-6" dirty="0">
                <a:solidFill>
                  <a:srgbClr val="FFFFFF"/>
                </a:solidFill>
                <a:latin typeface="Arial" panose="020B0604020202020204" pitchFamily="34" charset="0"/>
                <a:cs typeface="Arial" panose="020B0604020202020204" pitchFamily="34" charset="0"/>
              </a:rPr>
            </a:br>
            <a:endParaRPr lang="en-GB" sz="1789" dirty="0">
              <a:latin typeface="Arial" panose="020B0604020202020204" pitchFamily="34" charset="0"/>
              <a:cs typeface="Arial" panose="020B0604020202020204" pitchFamily="34" charset="0"/>
            </a:endParaRPr>
          </a:p>
          <a:p>
            <a:endParaRPr dirty="0"/>
          </a:p>
        </p:txBody>
      </p:sp>
      <p:sp>
        <p:nvSpPr>
          <p:cNvPr id="159" name="phone number"/>
          <p:cNvSpPr txBox="1">
            <a:spLocks noGrp="1"/>
          </p:cNvSpPr>
          <p:nvPr>
            <p:ph type="body" idx="4" hasCustomPrompt="1"/>
          </p:nvPr>
        </p:nvSpPr>
        <p:spPr>
          <a:xfrm>
            <a:off x="436640" y="4081059"/>
            <a:ext cx="5591088" cy="251353"/>
          </a:xfrm>
          <a:prstGeom prst="rect">
            <a:avLst/>
          </a:prstGeom>
          <a:noFill/>
          <a:ln>
            <a:noFill/>
          </a:ln>
        </p:spPr>
        <p:txBody>
          <a:bodyPr spcFirstLastPara="1" wrap="square" lIns="0" tIns="0" rIns="0" bIns="0" anchor="t" anchorCtr="0">
            <a:noAutofit/>
          </a:bodyPr>
          <a:lstStyle>
            <a:lvl1pPr marL="0" lvl="0" indent="-138623" algn="l">
              <a:spcBef>
                <a:spcPts val="0"/>
              </a:spcBef>
              <a:spcAft>
                <a:spcPts val="0"/>
              </a:spcAft>
              <a:buSzPts val="1400"/>
              <a:buNone/>
              <a:defRPr sz="1789" b="1"/>
            </a:lvl1pPr>
            <a:lvl2pPr marL="554492" lvl="1" indent="-138623" algn="l">
              <a:spcBef>
                <a:spcPts val="0"/>
              </a:spcBef>
              <a:spcAft>
                <a:spcPts val="0"/>
              </a:spcAft>
              <a:buSzPts val="1400"/>
              <a:buNone/>
              <a:defRPr sz="1789"/>
            </a:lvl2pPr>
            <a:lvl3pPr marL="831738" lvl="2" indent="-138623" algn="l">
              <a:spcBef>
                <a:spcPts val="0"/>
              </a:spcBef>
              <a:spcAft>
                <a:spcPts val="0"/>
              </a:spcAft>
              <a:buSzPts val="1400"/>
              <a:buNone/>
              <a:defRPr sz="1789"/>
            </a:lvl3pPr>
            <a:lvl4pPr marL="1108984" lvl="3" indent="-138623" algn="l">
              <a:spcBef>
                <a:spcPts val="0"/>
              </a:spcBef>
              <a:spcAft>
                <a:spcPts val="0"/>
              </a:spcAft>
              <a:buSzPts val="1400"/>
              <a:buNone/>
              <a:defRPr sz="1789"/>
            </a:lvl4pPr>
            <a:lvl5pPr marL="1386230" lvl="4" indent="-138623" algn="l">
              <a:spcBef>
                <a:spcPts val="0"/>
              </a:spcBef>
              <a:spcAft>
                <a:spcPts val="0"/>
              </a:spcAft>
              <a:buSzPts val="1400"/>
              <a:buNone/>
              <a:defRPr sz="1789"/>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pPr marL="277246" marR="0" lvl="0" indent="-138623" algn="l" defTabSz="554492" rtl="0" eaLnBrk="1" fontAlgn="auto" latinLnBrk="0" hangingPunct="1">
              <a:lnSpc>
                <a:spcPct val="100000"/>
              </a:lnSpc>
              <a:spcBef>
                <a:spcPts val="0"/>
              </a:spcBef>
              <a:spcAft>
                <a:spcPts val="0"/>
              </a:spcAft>
              <a:buClr>
                <a:srgbClr val="000000"/>
              </a:buClr>
              <a:buSzPts val="1400"/>
              <a:buFont typeface="Arial"/>
              <a:buNone/>
              <a:tabLst/>
              <a:defRPr/>
            </a:pPr>
            <a:r>
              <a:rPr lang="en-GB" sz="1789" b="1" dirty="0">
                <a:solidFill>
                  <a:srgbClr val="FFFFFF"/>
                </a:solidFill>
                <a:latin typeface="Arial" panose="020B0604020202020204" pitchFamily="34" charset="0"/>
                <a:cs typeface="Arial" panose="020B0604020202020204" pitchFamily="34" charset="0"/>
              </a:rPr>
              <a:t>t. </a:t>
            </a:r>
            <a:r>
              <a:rPr lang="en-GB" sz="1789" dirty="0">
                <a:solidFill>
                  <a:srgbClr val="FFFFFF"/>
                </a:solidFill>
                <a:latin typeface="Arial" panose="020B0604020202020204" pitchFamily="34" charset="0"/>
                <a:cs typeface="Arial" panose="020B0604020202020204" pitchFamily="34" charset="0"/>
              </a:rPr>
              <a:t>XXXX</a:t>
            </a:r>
            <a:r>
              <a:rPr lang="en-GB" sz="1789" spc="-73" dirty="0">
                <a:solidFill>
                  <a:srgbClr val="FFFFFF"/>
                </a:solidFill>
                <a:latin typeface="Arial" panose="020B0604020202020204" pitchFamily="34" charset="0"/>
                <a:cs typeface="Arial" panose="020B0604020202020204" pitchFamily="34" charset="0"/>
              </a:rPr>
              <a:t> </a:t>
            </a:r>
            <a:r>
              <a:rPr lang="en-GB" sz="1789" dirty="0">
                <a:solidFill>
                  <a:srgbClr val="FFFFFF"/>
                </a:solidFill>
                <a:latin typeface="Arial" panose="020B0604020202020204" pitchFamily="34" charset="0"/>
                <a:cs typeface="Arial" panose="020B0604020202020204" pitchFamily="34" charset="0"/>
              </a:rPr>
              <a:t>XXX</a:t>
            </a:r>
            <a:r>
              <a:rPr lang="en-GB" sz="1789" spc="-73" dirty="0">
                <a:solidFill>
                  <a:srgbClr val="FFFFFF"/>
                </a:solidFill>
                <a:latin typeface="Arial" panose="020B0604020202020204" pitchFamily="34" charset="0"/>
                <a:cs typeface="Arial" panose="020B0604020202020204" pitchFamily="34" charset="0"/>
              </a:rPr>
              <a:t> </a:t>
            </a:r>
            <a:r>
              <a:rPr lang="en-GB" sz="1789" spc="-15" dirty="0">
                <a:solidFill>
                  <a:srgbClr val="FFFFFF"/>
                </a:solidFill>
                <a:latin typeface="Arial" panose="020B0604020202020204" pitchFamily="34" charset="0"/>
                <a:cs typeface="Arial" panose="020B0604020202020204" pitchFamily="34" charset="0"/>
              </a:rPr>
              <a:t>XXX</a:t>
            </a:r>
            <a:endParaRPr lang="en-GB" sz="1789" dirty="0">
              <a:latin typeface="Arial" panose="020B0604020202020204" pitchFamily="34" charset="0"/>
              <a:cs typeface="Arial" panose="020B0604020202020204" pitchFamily="34" charset="0"/>
            </a:endParaRPr>
          </a:p>
          <a:p>
            <a:endParaRPr dirty="0"/>
          </a:p>
        </p:txBody>
      </p:sp>
      <p:sp>
        <p:nvSpPr>
          <p:cNvPr id="161" name="Thank you"/>
          <p:cNvSpPr txBox="1">
            <a:spLocks noGrp="1"/>
          </p:cNvSpPr>
          <p:nvPr>
            <p:ph type="body" idx="6" hasCustomPrompt="1"/>
          </p:nvPr>
        </p:nvSpPr>
        <p:spPr>
          <a:xfrm>
            <a:off x="386024" y="2149878"/>
            <a:ext cx="10463959" cy="1013025"/>
          </a:xfrm>
          <a:prstGeom prst="rect">
            <a:avLst/>
          </a:prstGeom>
          <a:noFill/>
          <a:ln>
            <a:noFill/>
          </a:ln>
        </p:spPr>
        <p:txBody>
          <a:bodyPr spcFirstLastPara="1" wrap="square" lIns="91425" tIns="45700" rIns="91425" bIns="45700" anchor="t" anchorCtr="0">
            <a:noAutofit/>
          </a:bodyPr>
          <a:lstStyle>
            <a:lvl1pPr marL="0" lvl="0" indent="-138623" algn="l">
              <a:spcBef>
                <a:spcPts val="0"/>
              </a:spcBef>
              <a:spcAft>
                <a:spcPts val="0"/>
              </a:spcAft>
              <a:buSzPts val="1400"/>
              <a:buNone/>
              <a:defRPr sz="7277" b="1" i="0">
                <a:latin typeface="Arial Black"/>
                <a:ea typeface="Arial Black"/>
                <a:cs typeface="Arial Black"/>
                <a:sym typeface="Arial Black"/>
              </a:defRPr>
            </a:lvl1pPr>
            <a:lvl2pPr marL="554492" lvl="1" indent="-138623" algn="l">
              <a:spcBef>
                <a:spcPts val="0"/>
              </a:spcBef>
              <a:spcAft>
                <a:spcPts val="0"/>
              </a:spcAft>
              <a:buSzPts val="1400"/>
              <a:buNone/>
              <a:defRPr sz="7489" b="1"/>
            </a:lvl2pPr>
            <a:lvl3pPr marL="831738" lvl="2" indent="-138623" algn="l">
              <a:spcBef>
                <a:spcPts val="0"/>
              </a:spcBef>
              <a:spcAft>
                <a:spcPts val="0"/>
              </a:spcAft>
              <a:buSzPts val="1400"/>
              <a:buNone/>
              <a:defRPr sz="7489" b="1"/>
            </a:lvl3pPr>
            <a:lvl4pPr marL="1108984" lvl="3" indent="-138623" algn="l">
              <a:spcBef>
                <a:spcPts val="0"/>
              </a:spcBef>
              <a:spcAft>
                <a:spcPts val="0"/>
              </a:spcAft>
              <a:buSzPts val="1400"/>
              <a:buNone/>
              <a:defRPr sz="7489" b="1"/>
            </a:lvl4pPr>
            <a:lvl5pPr marL="1386230" lvl="4" indent="-138623" algn="l">
              <a:spcBef>
                <a:spcPts val="0"/>
              </a:spcBef>
              <a:spcAft>
                <a:spcPts val="0"/>
              </a:spcAft>
              <a:buSzPts val="1400"/>
              <a:buNone/>
              <a:defRPr sz="7489" b="1"/>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dirty="0"/>
              <a:t>Thank you</a:t>
            </a:r>
            <a:endParaRPr dirty="0"/>
          </a:p>
        </p:txBody>
      </p:sp>
      <p:sp>
        <p:nvSpPr>
          <p:cNvPr id="2" name="Text Placeholder 5">
            <a:extLst>
              <a:ext uri="{FF2B5EF4-FFF2-40B4-BE49-F238E27FC236}">
                <a16:creationId xmlns:a16="http://schemas.microsoft.com/office/drawing/2014/main" id="{C3E01B50-7DED-CC54-B58B-40CE0DE1BEBE}"/>
              </a:ext>
            </a:extLst>
          </p:cNvPr>
          <p:cNvSpPr/>
          <p:nvPr userDrawn="1"/>
        </p:nvSpPr>
        <p:spPr>
          <a:xfrm>
            <a:off x="436639" y="5535190"/>
            <a:ext cx="5898064" cy="785532"/>
          </a:xfrm>
          <a:prstGeom prst="rect">
            <a:avLst/>
          </a:prstGeom>
        </p:spPr>
        <p:txBody>
          <a:bodyPr vert="horz" lIns="0" tIns="27724" rIns="55449" bIns="27724" rtlCol="0">
            <a:normAutofit/>
          </a:bodyPr>
          <a:lstStyle>
            <a:lvl1pPr marL="0">
              <a:defRPr sz="1400" b="0" i="0">
                <a:solidFill>
                  <a:schemeClr val="bg1"/>
                </a:solidFill>
                <a:latin typeface="Arial" panose="020B0604020202020204" pitchFamily="34" charset="0"/>
                <a:ea typeface="+mn-ea"/>
                <a:cs typeface="Arial" panose="020B0604020202020204" pitchFamily="34" charset="0"/>
              </a:defRPr>
            </a:lvl1pPr>
            <a:lvl2pPr marL="457246">
              <a:defRPr sz="1400" b="0" i="0">
                <a:solidFill>
                  <a:schemeClr val="bg1"/>
                </a:solidFill>
                <a:latin typeface="Arial" panose="020B0604020202020204" pitchFamily="34" charset="0"/>
                <a:ea typeface="+mn-ea"/>
                <a:cs typeface="Arial" panose="020B0604020202020204" pitchFamily="34" charset="0"/>
              </a:defRPr>
            </a:lvl2pPr>
            <a:lvl3pPr marL="914491">
              <a:defRPr sz="1400" b="0" i="0">
                <a:solidFill>
                  <a:schemeClr val="bg1"/>
                </a:solidFill>
                <a:latin typeface="Arial" panose="020B0604020202020204" pitchFamily="34" charset="0"/>
                <a:ea typeface="+mn-ea"/>
                <a:cs typeface="Arial" panose="020B0604020202020204" pitchFamily="34" charset="0"/>
              </a:defRPr>
            </a:lvl3pPr>
            <a:lvl4pPr marL="1371737">
              <a:defRPr sz="1400" b="0" i="0">
                <a:solidFill>
                  <a:schemeClr val="bg1"/>
                </a:solidFill>
                <a:latin typeface="Arial" panose="020B0604020202020204" pitchFamily="34" charset="0"/>
                <a:ea typeface="+mn-ea"/>
                <a:cs typeface="Arial" panose="020B0604020202020204" pitchFamily="34" charset="0"/>
              </a:defRPr>
            </a:lvl4pPr>
            <a:lvl5pPr marL="1828983">
              <a:defRPr sz="1400" b="0" i="0">
                <a:solidFill>
                  <a:schemeClr val="bg1"/>
                </a:solidFill>
                <a:latin typeface="Arial" panose="020B0604020202020204" pitchFamily="34" charset="0"/>
                <a:ea typeface="+mn-ea"/>
                <a:cs typeface="Arial" panose="020B0604020202020204" pitchFamily="34" charset="0"/>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a:lstStyle>
          <a:p>
            <a:pPr marL="0" marR="0" lvl="0" indent="0" defTabSz="554492" eaLnBrk="1" fontAlgn="auto" latinLnBrk="0" hangingPunct="1">
              <a:lnSpc>
                <a:spcPct val="100000"/>
              </a:lnSpc>
              <a:spcBef>
                <a:spcPts val="0"/>
              </a:spcBef>
              <a:spcAft>
                <a:spcPts val="0"/>
              </a:spcAft>
              <a:buClrTx/>
              <a:buSzTx/>
              <a:buFontTx/>
              <a:buNone/>
              <a:tabLst/>
              <a:defRPr/>
            </a:pPr>
            <a:r>
              <a:rPr lang="en-GB" sz="849" u="none" strike="noStrike" dirty="0">
                <a:solidFill>
                  <a:schemeClr val="bg1"/>
                </a:solidFill>
                <a:effectLst/>
                <a:latin typeface="Arial" panose="020B0604020202020204" pitchFamily="34" charset="0"/>
                <a:cs typeface="Arial" panose="020B0604020202020204" pitchFamily="34" charset="0"/>
              </a:rPr>
              <a:t>The Royal London Mutual Insurance Society Limited is authorised by the Prudential Regulation Authority and regulated by the Financial Conduct Authority and the Prudential Regulation Authority. The firm is on the Financial Services Register, registration number 117672. It provides life assurance and pensions. Registered in England and Wales, company number 99064. Registered office: 80 Fenchurch Street, London, EC3M 4BY.</a:t>
            </a:r>
            <a:endParaRPr lang="en-GB" sz="849" dirty="0">
              <a:solidFill>
                <a:schemeClr val="bg1"/>
              </a:solidFill>
              <a:effectLst/>
              <a:latin typeface="Arial" panose="020B0604020202020204" pitchFamily="34" charset="0"/>
              <a:cs typeface="Arial" panose="020B0604020202020204" pitchFamily="34" charset="0"/>
            </a:endParaRPr>
          </a:p>
          <a:p>
            <a:pPr lvl="0"/>
            <a:endParaRPr lang="en-US" sz="849" dirty="0"/>
          </a:p>
        </p:txBody>
      </p:sp>
      <p:pic>
        <p:nvPicPr>
          <p:cNvPr id="3" name="Picture 2" descr="A white bird with a long beak&#10;&#10;AI-generated content may be incorrect.">
            <a:extLst>
              <a:ext uri="{FF2B5EF4-FFF2-40B4-BE49-F238E27FC236}">
                <a16:creationId xmlns:a16="http://schemas.microsoft.com/office/drawing/2014/main" id="{7E6AA319-46F3-E923-7357-FB0F3A4E2355}"/>
              </a:ext>
            </a:extLst>
          </p:cNvPr>
          <p:cNvPicPr>
            <a:picLocks noChangeAspect="1"/>
          </p:cNvPicPr>
          <p:nvPr userDrawn="1"/>
        </p:nvPicPr>
        <p:blipFill>
          <a:blip r:embed="rId2"/>
          <a:srcRect l="6528" t="10053" r="9861" b="12814"/>
          <a:stretch/>
        </p:blipFill>
        <p:spPr>
          <a:xfrm>
            <a:off x="332176" y="405701"/>
            <a:ext cx="1571952" cy="1261330"/>
          </a:xfrm>
          <a:prstGeom prst="rect">
            <a:avLst/>
          </a:prstGeom>
        </p:spPr>
      </p:pic>
      <p:sp>
        <p:nvSpPr>
          <p:cNvPr id="5" name="Footer Placeholder 4">
            <a:extLst>
              <a:ext uri="{FF2B5EF4-FFF2-40B4-BE49-F238E27FC236}">
                <a16:creationId xmlns:a16="http://schemas.microsoft.com/office/drawing/2014/main" id="{2E00E01D-0857-11EF-9991-CF703E619DEE}"/>
              </a:ext>
            </a:extLst>
          </p:cNvPr>
          <p:cNvSpPr>
            <a:spLocks noGrp="1"/>
          </p:cNvSpPr>
          <p:nvPr>
            <p:ph type="ftr" idx="11"/>
          </p:nvPr>
        </p:nvSpPr>
        <p:spPr/>
        <p:txBody>
          <a:bodyPr/>
          <a:lstStyle/>
          <a:p>
            <a:r>
              <a:rPr lang="en-GB"/>
              <a:t>Presentation title goes here</a:t>
            </a:r>
            <a:endParaRPr lang="en-GB" dirty="0"/>
          </a:p>
        </p:txBody>
      </p:sp>
      <p:sp>
        <p:nvSpPr>
          <p:cNvPr id="6" name="Slide Number Placeholder 5">
            <a:extLst>
              <a:ext uri="{FF2B5EF4-FFF2-40B4-BE49-F238E27FC236}">
                <a16:creationId xmlns:a16="http://schemas.microsoft.com/office/drawing/2014/main" id="{333D6847-C533-C311-3785-C06BECA6680C}"/>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10" name="date">
            <a:extLst>
              <a:ext uri="{FF2B5EF4-FFF2-40B4-BE49-F238E27FC236}">
                <a16:creationId xmlns:a16="http://schemas.microsoft.com/office/drawing/2014/main" id="{05FBD334-8E35-D8F6-D0F2-2E8E404AF5F7}"/>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dirty="0"/>
          </a:p>
        </p:txBody>
      </p:sp>
    </p:spTree>
    <p:extLst>
      <p:ext uri="{BB962C8B-B14F-4D97-AF65-F5344CB8AC3E}">
        <p14:creationId xmlns:p14="http://schemas.microsoft.com/office/powerpoint/2010/main" val="4169420394"/>
      </p:ext>
    </p:extLst>
  </p:cSld>
  <p:clrMapOvr>
    <a:masterClrMapping/>
  </p:clrMapOvr>
  <p:extLst>
    <p:ext uri="{DCECCB84-F9BA-43D5-87BE-67443E8EF086}">
      <p15:sldGuideLst xmlns:p15="http://schemas.microsoft.com/office/powerpoint/2012/main">
        <p15:guide id="1" orient="horz" pos="3562">
          <p15:clr>
            <a:srgbClr val="FBAE40"/>
          </p15:clr>
        </p15:guide>
        <p15:guide id="2" pos="631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D4C4D-DB6D-DCF8-4B22-FB798EB6A3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F1C494E-232C-FCD4-771D-20771D530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CF2FB3A-CFB0-8CB3-3FCB-1BBCB60F2F5C}"/>
              </a:ext>
            </a:extLst>
          </p:cNvPr>
          <p:cNvSpPr>
            <a:spLocks noGrp="1"/>
          </p:cNvSpPr>
          <p:nvPr>
            <p:ph type="dt" sz="half" idx="10"/>
          </p:nvPr>
        </p:nvSpPr>
        <p:spPr/>
        <p:txBody>
          <a:bodyPr/>
          <a:lstStyle/>
          <a:p>
            <a:fld id="{576CE90A-6279-4515-ADE6-14A9C63688BA}" type="datetimeFigureOut">
              <a:rPr lang="en-GB" smtClean="0"/>
              <a:t>13/11/2025</a:t>
            </a:fld>
            <a:endParaRPr lang="en-GB"/>
          </a:p>
        </p:txBody>
      </p:sp>
      <p:sp>
        <p:nvSpPr>
          <p:cNvPr id="5" name="Footer Placeholder 4">
            <a:extLst>
              <a:ext uri="{FF2B5EF4-FFF2-40B4-BE49-F238E27FC236}">
                <a16:creationId xmlns:a16="http://schemas.microsoft.com/office/drawing/2014/main" id="{4CDB35C9-F1CD-06D8-D2F1-0654EA0A45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6390F6-2634-D379-A561-4772D3D40D87}"/>
              </a:ext>
            </a:extLst>
          </p:cNvPr>
          <p:cNvSpPr>
            <a:spLocks noGrp="1"/>
          </p:cNvSpPr>
          <p:nvPr>
            <p:ph type="sldNum" sz="quarter" idx="12"/>
          </p:nvPr>
        </p:nvSpPr>
        <p:spPr/>
        <p:txBody>
          <a:bodyPr/>
          <a:lstStyle/>
          <a:p>
            <a:fld id="{17DAED74-850E-4BB6-A4D4-FACE95100F0D}" type="slidenum">
              <a:rPr lang="en-GB" smtClean="0"/>
              <a:t>‹#›</a:t>
            </a:fld>
            <a:endParaRPr lang="en-GB"/>
          </a:p>
        </p:txBody>
      </p:sp>
    </p:spTree>
    <p:extLst>
      <p:ext uri="{BB962C8B-B14F-4D97-AF65-F5344CB8AC3E}">
        <p14:creationId xmlns:p14="http://schemas.microsoft.com/office/powerpoint/2010/main" val="2187741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lide"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5"/>
        <p:cNvGrpSpPr/>
        <p:nvPr/>
      </p:nvGrpSpPr>
      <p:grpSpPr>
        <a:xfrm>
          <a:off x="0" y="0"/>
          <a:ext cx="0" cy="0"/>
          <a:chOff x="0" y="0"/>
          <a:chExt cx="0" cy="0"/>
        </a:xfrm>
      </p:grpSpPr>
      <p:sp>
        <p:nvSpPr>
          <p:cNvPr id="19"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952C0EB7-2662-C444-888A-36B7664DC30E}" type="datetime1">
              <a:rPr lang="en-GB" smtClean="0"/>
              <a:t>13/11/2025</a:t>
            </a:fld>
            <a:endParaRPr lang="en-GB"/>
          </a:p>
        </p:txBody>
      </p:sp>
      <p:sp>
        <p:nvSpPr>
          <p:cNvPr id="20" name="speaker name"/>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
        <p:nvSpPr>
          <p:cNvPr id="9" name="Text Placeholder 8">
            <a:extLst>
              <a:ext uri="{FF2B5EF4-FFF2-40B4-BE49-F238E27FC236}">
                <a16:creationId xmlns:a16="http://schemas.microsoft.com/office/drawing/2014/main" id="{F58B67D5-9D91-410D-A67C-7CF44B916AAB}"/>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3" name="title">
            <a:extLst>
              <a:ext uri="{FF2B5EF4-FFF2-40B4-BE49-F238E27FC236}">
                <a16:creationId xmlns:a16="http://schemas.microsoft.com/office/drawing/2014/main" id="{50734BC4-CBF8-7E7E-18DC-B6E50F08F5A4}"/>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sub title">
            <a:extLst>
              <a:ext uri="{FF2B5EF4-FFF2-40B4-BE49-F238E27FC236}">
                <a16:creationId xmlns:a16="http://schemas.microsoft.com/office/drawing/2014/main" id="{BA574BA2-D460-C436-9C5B-37E764DCAD0D}"/>
              </a:ext>
            </a:extLst>
          </p:cNvPr>
          <p:cNvSpPr txBox="1">
            <a:spLocks noGrp="1"/>
          </p:cNvSpPr>
          <p:nvPr>
            <p:ph type="subTitle" idx="1"/>
          </p:nvPr>
        </p:nvSpPr>
        <p:spPr>
          <a:xfrm>
            <a:off x="436605" y="3526687"/>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 name="Picture 4" descr="A white bird with a long beak&#10;&#10;AI-generated content may be incorrect.">
            <a:extLst>
              <a:ext uri="{FF2B5EF4-FFF2-40B4-BE49-F238E27FC236}">
                <a16:creationId xmlns:a16="http://schemas.microsoft.com/office/drawing/2014/main" id="{BF4284CC-C691-C29D-E23C-87611F35AC5F}"/>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pic>
        <p:nvPicPr>
          <p:cNvPr id="2" name="Picture 1" descr="A white bird with a yellow beak and wings&#10;&#10;AI-generated content may be incorrect.">
            <a:extLst>
              <a:ext uri="{FF2B5EF4-FFF2-40B4-BE49-F238E27FC236}">
                <a16:creationId xmlns:a16="http://schemas.microsoft.com/office/drawing/2014/main" id="{29C5AB23-1C50-E85F-523F-3EB30213611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4353686" y="-265529"/>
            <a:ext cx="8552786" cy="4810985"/>
          </a:xfrm>
          <a:prstGeom prst="rect">
            <a:avLst/>
          </a:prstGeom>
        </p:spPr>
      </p:pic>
    </p:spTree>
    <p:extLst>
      <p:ext uri="{BB962C8B-B14F-4D97-AF65-F5344CB8AC3E}">
        <p14:creationId xmlns:p14="http://schemas.microsoft.com/office/powerpoint/2010/main" val="364708396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_Title Slide" userDrawn="1">
  <p:cSld name="2_Title Slid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3"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A4A5DB4C-6BB6-3941-B530-BE7EB3C5D3AD}" type="datetime1">
              <a:rPr lang="en-GB" smtClean="0"/>
              <a:t>13/11/2025</a:t>
            </a:fld>
            <a:endParaRPr lang="en-GB"/>
          </a:p>
        </p:txBody>
      </p:sp>
      <p:sp>
        <p:nvSpPr>
          <p:cNvPr id="4" name="title">
            <a:extLst>
              <a:ext uri="{FF2B5EF4-FFF2-40B4-BE49-F238E27FC236}">
                <a16:creationId xmlns:a16="http://schemas.microsoft.com/office/drawing/2014/main" id="{AF3D1361-8D9F-6A81-2E1A-0A53E6A10732}"/>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subtitle">
            <a:extLst>
              <a:ext uri="{FF2B5EF4-FFF2-40B4-BE49-F238E27FC236}">
                <a16:creationId xmlns:a16="http://schemas.microsoft.com/office/drawing/2014/main" id="{FA403408-6E63-EDF1-99AC-92D7A4F332AA}"/>
              </a:ext>
            </a:extLst>
          </p:cNvPr>
          <p:cNvSpPr txBox="1">
            <a:spLocks noGrp="1"/>
          </p:cNvSpPr>
          <p:nvPr>
            <p:ph type="subTitle" idx="1"/>
          </p:nvPr>
        </p:nvSpPr>
        <p:spPr>
          <a:xfrm>
            <a:off x="436605" y="3525615"/>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 name="Picture 6" descr="A white bird with a long beak&#10;&#10;AI-generated content may be incorrect.">
            <a:extLst>
              <a:ext uri="{FF2B5EF4-FFF2-40B4-BE49-F238E27FC236}">
                <a16:creationId xmlns:a16="http://schemas.microsoft.com/office/drawing/2014/main" id="{F5CE946F-C3D8-4C2D-6A5F-51C6F1F15E2E}"/>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3" name="Text Placeholder 8">
            <a:extLst>
              <a:ext uri="{FF2B5EF4-FFF2-40B4-BE49-F238E27FC236}">
                <a16:creationId xmlns:a16="http://schemas.microsoft.com/office/drawing/2014/main" id="{92A21FD0-9F31-DA39-5C56-087AA1B6F3B1}"/>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2" name="speaker name">
            <a:extLst>
              <a:ext uri="{FF2B5EF4-FFF2-40B4-BE49-F238E27FC236}">
                <a16:creationId xmlns:a16="http://schemas.microsoft.com/office/drawing/2014/main" id="{37814392-EB98-A5A5-DE26-10A33144356C}"/>
              </a:ext>
            </a:extLst>
          </p:cNvPr>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Tree>
    <p:extLst>
      <p:ext uri="{BB962C8B-B14F-4D97-AF65-F5344CB8AC3E}">
        <p14:creationId xmlns:p14="http://schemas.microsoft.com/office/powerpoint/2010/main" val="3279838457"/>
      </p:ext>
    </p:extLst>
  </p:cSld>
  <p:clrMapOvr>
    <a:masterClrMapping/>
  </p:clrMapOvr>
  <p:extLst>
    <p:ext uri="{DCECCB84-F9BA-43D5-87BE-67443E8EF086}">
      <p15:sldGuideLst xmlns:p15="http://schemas.microsoft.com/office/powerpoint/2012/main">
        <p15:guide id="1" orient="horz" pos="3562">
          <p15:clr>
            <a:srgbClr val="FBAE40"/>
          </p15:clr>
        </p15:guide>
        <p15:guide id="2" pos="633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_Title Slide"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84"/>
        <p:cNvGrpSpPr/>
        <p:nvPr/>
      </p:nvGrpSpPr>
      <p:grpSpPr>
        <a:xfrm>
          <a:off x="0" y="0"/>
          <a:ext cx="0" cy="0"/>
          <a:chOff x="0" y="0"/>
          <a:chExt cx="0" cy="0"/>
        </a:xfrm>
      </p:grpSpPr>
      <p:sp>
        <p:nvSpPr>
          <p:cNvPr id="187"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DFBF7252-4488-8B4B-B459-7C897B947D83}" type="datetime1">
              <a:rPr lang="en-GB" smtClean="0"/>
              <a:t>13/11/2025</a:t>
            </a:fld>
            <a:endParaRPr lang="en-GB"/>
          </a:p>
        </p:txBody>
      </p:sp>
      <p:sp>
        <p:nvSpPr>
          <p:cNvPr id="3" name="title">
            <a:extLst>
              <a:ext uri="{FF2B5EF4-FFF2-40B4-BE49-F238E27FC236}">
                <a16:creationId xmlns:a16="http://schemas.microsoft.com/office/drawing/2014/main" id="{E32FA61D-ED64-4483-EF40-8111FBDBAE7A}"/>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subtitle">
            <a:extLst>
              <a:ext uri="{FF2B5EF4-FFF2-40B4-BE49-F238E27FC236}">
                <a16:creationId xmlns:a16="http://schemas.microsoft.com/office/drawing/2014/main" id="{EE6EBF1D-0974-9431-60CD-D612672D2D9E}"/>
              </a:ext>
            </a:extLst>
          </p:cNvPr>
          <p:cNvSpPr txBox="1">
            <a:spLocks noGrp="1"/>
          </p:cNvSpPr>
          <p:nvPr>
            <p:ph type="subTitle" idx="1"/>
          </p:nvPr>
        </p:nvSpPr>
        <p:spPr>
          <a:xfrm>
            <a:off x="436605" y="3525615"/>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9" name="Picture 8" descr="A white bird with a long beak&#10;&#10;AI-generated content may be incorrect.">
            <a:extLst>
              <a:ext uri="{FF2B5EF4-FFF2-40B4-BE49-F238E27FC236}">
                <a16:creationId xmlns:a16="http://schemas.microsoft.com/office/drawing/2014/main" id="{06CE2964-5961-8020-66F8-98F1E7B10BD0}"/>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4" name="Text Placeholder 8">
            <a:extLst>
              <a:ext uri="{FF2B5EF4-FFF2-40B4-BE49-F238E27FC236}">
                <a16:creationId xmlns:a16="http://schemas.microsoft.com/office/drawing/2014/main" id="{A972FCAF-FDA1-E794-EBB7-67DD11CE4382}"/>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2" name="speaker name">
            <a:extLst>
              <a:ext uri="{FF2B5EF4-FFF2-40B4-BE49-F238E27FC236}">
                <a16:creationId xmlns:a16="http://schemas.microsoft.com/office/drawing/2014/main" id="{47D061AE-FC13-E743-DED5-24BC316C2EFD}"/>
              </a:ext>
            </a:extLst>
          </p:cNvPr>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Tree>
    <p:extLst>
      <p:ext uri="{BB962C8B-B14F-4D97-AF65-F5344CB8AC3E}">
        <p14:creationId xmlns:p14="http://schemas.microsoft.com/office/powerpoint/2010/main" val="3723816102"/>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_Title Slide" preserve="1" userDrawn="1">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84"/>
        <p:cNvGrpSpPr/>
        <p:nvPr/>
      </p:nvGrpSpPr>
      <p:grpSpPr>
        <a:xfrm>
          <a:off x="0" y="0"/>
          <a:ext cx="0" cy="0"/>
          <a:chOff x="0" y="0"/>
          <a:chExt cx="0" cy="0"/>
        </a:xfrm>
      </p:grpSpPr>
      <p:sp>
        <p:nvSpPr>
          <p:cNvPr id="187"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C1C44C38-0D12-FA4B-B573-0D56C26E3AFD}" type="datetime1">
              <a:rPr lang="en-GB" smtClean="0"/>
              <a:t>13/11/2025</a:t>
            </a:fld>
            <a:endParaRPr lang="en-GB"/>
          </a:p>
        </p:txBody>
      </p:sp>
      <p:sp>
        <p:nvSpPr>
          <p:cNvPr id="6" name="heading">
            <a:extLst>
              <a:ext uri="{FF2B5EF4-FFF2-40B4-BE49-F238E27FC236}">
                <a16:creationId xmlns:a16="http://schemas.microsoft.com/office/drawing/2014/main" id="{FD1EBD70-F985-AA44-F4D2-DC68638D9864}"/>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subtitle">
            <a:extLst>
              <a:ext uri="{FF2B5EF4-FFF2-40B4-BE49-F238E27FC236}">
                <a16:creationId xmlns:a16="http://schemas.microsoft.com/office/drawing/2014/main" id="{583ED674-CB66-402D-0404-71C007230A89}"/>
              </a:ext>
            </a:extLst>
          </p:cNvPr>
          <p:cNvSpPr txBox="1">
            <a:spLocks noGrp="1"/>
          </p:cNvSpPr>
          <p:nvPr>
            <p:ph type="subTitle" idx="1"/>
          </p:nvPr>
        </p:nvSpPr>
        <p:spPr>
          <a:xfrm>
            <a:off x="436605" y="3525615"/>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9" name="Picture 8" descr="A white bird with a long beak&#10;&#10;AI-generated content may be incorrect.">
            <a:extLst>
              <a:ext uri="{FF2B5EF4-FFF2-40B4-BE49-F238E27FC236}">
                <a16:creationId xmlns:a16="http://schemas.microsoft.com/office/drawing/2014/main" id="{DE4C247E-372B-CFE6-FD25-B0753CB34377}"/>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3" name="Text Placeholder 8">
            <a:extLst>
              <a:ext uri="{FF2B5EF4-FFF2-40B4-BE49-F238E27FC236}">
                <a16:creationId xmlns:a16="http://schemas.microsoft.com/office/drawing/2014/main" id="{C1D6832E-DC84-77F1-8E95-1EA8E36522A7}"/>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2" name="speaker name">
            <a:extLst>
              <a:ext uri="{FF2B5EF4-FFF2-40B4-BE49-F238E27FC236}">
                <a16:creationId xmlns:a16="http://schemas.microsoft.com/office/drawing/2014/main" id="{19A6172D-C752-E015-3328-764A18ABA45F}"/>
              </a:ext>
            </a:extLst>
          </p:cNvPr>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Tree>
    <p:extLst>
      <p:ext uri="{BB962C8B-B14F-4D97-AF65-F5344CB8AC3E}">
        <p14:creationId xmlns:p14="http://schemas.microsoft.com/office/powerpoint/2010/main" val="2421381039"/>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_Title Slide" preserve="1" userDrawn="1">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84"/>
        <p:cNvGrpSpPr/>
        <p:nvPr/>
      </p:nvGrpSpPr>
      <p:grpSpPr>
        <a:xfrm>
          <a:off x="0" y="0"/>
          <a:ext cx="0" cy="0"/>
          <a:chOff x="0" y="0"/>
          <a:chExt cx="0" cy="0"/>
        </a:xfrm>
      </p:grpSpPr>
      <p:sp>
        <p:nvSpPr>
          <p:cNvPr id="187"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CE4D1C0D-768A-6B4A-9E00-65C8D0CB6069}" type="datetime1">
              <a:rPr lang="en-GB" smtClean="0"/>
              <a:t>13/11/2025</a:t>
            </a:fld>
            <a:endParaRPr lang="en-GB"/>
          </a:p>
        </p:txBody>
      </p:sp>
      <p:sp>
        <p:nvSpPr>
          <p:cNvPr id="6" name="title">
            <a:extLst>
              <a:ext uri="{FF2B5EF4-FFF2-40B4-BE49-F238E27FC236}">
                <a16:creationId xmlns:a16="http://schemas.microsoft.com/office/drawing/2014/main" id="{57EAE6B9-CC1C-620F-0F71-5B44D1E5A534}"/>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subtitle">
            <a:extLst>
              <a:ext uri="{FF2B5EF4-FFF2-40B4-BE49-F238E27FC236}">
                <a16:creationId xmlns:a16="http://schemas.microsoft.com/office/drawing/2014/main" id="{07926C61-3D98-2312-BFC5-9A3C2144E626}"/>
              </a:ext>
            </a:extLst>
          </p:cNvPr>
          <p:cNvSpPr txBox="1">
            <a:spLocks noGrp="1"/>
          </p:cNvSpPr>
          <p:nvPr>
            <p:ph type="subTitle" idx="1"/>
          </p:nvPr>
        </p:nvSpPr>
        <p:spPr>
          <a:xfrm>
            <a:off x="436605" y="3525615"/>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9" name="Picture 8" descr="A white bird with a long beak&#10;&#10;AI-generated content may be incorrect.">
            <a:extLst>
              <a:ext uri="{FF2B5EF4-FFF2-40B4-BE49-F238E27FC236}">
                <a16:creationId xmlns:a16="http://schemas.microsoft.com/office/drawing/2014/main" id="{FA41343A-BA9D-2AF9-5675-C0029FE7A902}"/>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3" name="Text Placeholder 8">
            <a:extLst>
              <a:ext uri="{FF2B5EF4-FFF2-40B4-BE49-F238E27FC236}">
                <a16:creationId xmlns:a16="http://schemas.microsoft.com/office/drawing/2014/main" id="{E4CA5DD5-5E01-D812-A179-47FA493DA403}"/>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2" name="speaker name">
            <a:extLst>
              <a:ext uri="{FF2B5EF4-FFF2-40B4-BE49-F238E27FC236}">
                <a16:creationId xmlns:a16="http://schemas.microsoft.com/office/drawing/2014/main" id="{51E0972C-9118-7D45-FDBC-6D6FBAFC2C2A}"/>
              </a:ext>
            </a:extLst>
          </p:cNvPr>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Tree>
    <p:extLst>
      <p:ext uri="{BB962C8B-B14F-4D97-AF65-F5344CB8AC3E}">
        <p14:creationId xmlns:p14="http://schemas.microsoft.com/office/powerpoint/2010/main" val="217843816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Slide - Purple Bg" preserve="1">
  <p:cSld name="Divider Slide - Purple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56"/>
        <p:cNvGrpSpPr/>
        <p:nvPr/>
      </p:nvGrpSpPr>
      <p:grpSpPr>
        <a:xfrm>
          <a:off x="0" y="0"/>
          <a:ext cx="0" cy="0"/>
          <a:chOff x="0" y="0"/>
          <a:chExt cx="0" cy="0"/>
        </a:xfrm>
      </p:grpSpPr>
      <p:sp>
        <p:nvSpPr>
          <p:cNvPr id="57" name="title"/>
          <p:cNvSpPr txBox="1">
            <a:spLocks noGrp="1"/>
          </p:cNvSpPr>
          <p:nvPr>
            <p:ph type="ctrTitle"/>
          </p:nvPr>
        </p:nvSpPr>
        <p:spPr>
          <a:xfrm>
            <a:off x="436640" y="2183043"/>
            <a:ext cx="11315507"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1" descr="A white bird with a long beak&#10;&#10;AI-generated content may be incorrect.">
            <a:extLst>
              <a:ext uri="{FF2B5EF4-FFF2-40B4-BE49-F238E27FC236}">
                <a16:creationId xmlns:a16="http://schemas.microsoft.com/office/drawing/2014/main" id="{4095F192-6645-889B-C749-376F626F8845}"/>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10" name="Slide Number Placeholder 9">
            <a:extLst>
              <a:ext uri="{FF2B5EF4-FFF2-40B4-BE49-F238E27FC236}">
                <a16:creationId xmlns:a16="http://schemas.microsoft.com/office/drawing/2014/main" id="{D01C1169-2B83-8050-F81C-5B3B882687A6}"/>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F4C16D44-AE3C-DB7F-C11F-279D97D83F33}"/>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pic>
        <p:nvPicPr>
          <p:cNvPr id="4" name="Picture 3" descr="A white bird with a long beak&#10;&#10;AI-generated content may be incorrect.">
            <a:extLst>
              <a:ext uri="{FF2B5EF4-FFF2-40B4-BE49-F238E27FC236}">
                <a16:creationId xmlns:a16="http://schemas.microsoft.com/office/drawing/2014/main" id="{FADA08B9-4696-B93F-089E-434B230016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50083" y="1611290"/>
            <a:ext cx="9792219" cy="5507506"/>
          </a:xfrm>
          <a:prstGeom prst="rect">
            <a:avLst/>
          </a:prstGeom>
        </p:spPr>
      </p:pic>
    </p:spTree>
    <p:extLst>
      <p:ext uri="{BB962C8B-B14F-4D97-AF65-F5344CB8AC3E}">
        <p14:creationId xmlns:p14="http://schemas.microsoft.com/office/powerpoint/2010/main" val="14035301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Slide - 3D World Bg" preserve="1">
  <p:cSld name="Divider Slide - 3D World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61"/>
        <p:cNvGrpSpPr/>
        <p:nvPr/>
      </p:nvGrpSpPr>
      <p:grpSpPr>
        <a:xfrm>
          <a:off x="0" y="0"/>
          <a:ext cx="0" cy="0"/>
          <a:chOff x="0" y="0"/>
          <a:chExt cx="0" cy="0"/>
        </a:xfrm>
      </p:grpSpPr>
      <p:sp>
        <p:nvSpPr>
          <p:cNvPr id="62" name="title"/>
          <p:cNvSpPr txBox="1">
            <a:spLocks noGrp="1"/>
          </p:cNvSpPr>
          <p:nvPr>
            <p:ph type="ctrTitle"/>
          </p:nvPr>
        </p:nvSpPr>
        <p:spPr>
          <a:xfrm>
            <a:off x="436639"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1" descr="A white bird with a long beak&#10;&#10;AI-generated content may be incorrect.">
            <a:extLst>
              <a:ext uri="{FF2B5EF4-FFF2-40B4-BE49-F238E27FC236}">
                <a16:creationId xmlns:a16="http://schemas.microsoft.com/office/drawing/2014/main" id="{EA424337-F142-0940-6166-EFFB9E101D0A}"/>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9" name="Slide Number Placeholder 8">
            <a:extLst>
              <a:ext uri="{FF2B5EF4-FFF2-40B4-BE49-F238E27FC236}">
                <a16:creationId xmlns:a16="http://schemas.microsoft.com/office/drawing/2014/main" id="{092E7921-1DB2-0788-5046-A3A8C3115EA5}"/>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52732758-E621-B920-EAC8-57D425261CA7}"/>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153423136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Divider Slide - 3D World Bg">
  <p:cSld name="1_Divider Slide - 3D World Bg">
    <p:bg>
      <p:bgPr>
        <a:blipFill>
          <a:blip r:embed="rId2">
            <a:alphaModFix/>
          </a:blip>
          <a:stretch>
            <a:fillRect/>
          </a:stretch>
        </a:blipFill>
        <a:effectLst/>
      </p:bgPr>
    </p:bg>
    <p:spTree>
      <p:nvGrpSpPr>
        <p:cNvPr id="1" name="Shape 191"/>
        <p:cNvGrpSpPr/>
        <p:nvPr/>
      </p:nvGrpSpPr>
      <p:grpSpPr>
        <a:xfrm>
          <a:off x="0" y="0"/>
          <a:ext cx="0" cy="0"/>
          <a:chOff x="0" y="0"/>
          <a:chExt cx="0" cy="0"/>
        </a:xfrm>
      </p:grpSpPr>
      <p:sp>
        <p:nvSpPr>
          <p:cNvPr id="192" name="title"/>
          <p:cNvSpPr txBox="1">
            <a:spLocks noGrp="1"/>
          </p:cNvSpPr>
          <p:nvPr>
            <p:ph type="ctrTitle"/>
          </p:nvPr>
        </p:nvSpPr>
        <p:spPr>
          <a:xfrm>
            <a:off x="436640" y="2183043"/>
            <a:ext cx="5658879"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1" descr="A white bird with a long beak&#10;&#10;AI-generated content may be incorrect.">
            <a:extLst>
              <a:ext uri="{FF2B5EF4-FFF2-40B4-BE49-F238E27FC236}">
                <a16:creationId xmlns:a16="http://schemas.microsoft.com/office/drawing/2014/main" id="{B32DB8B6-6D4E-71CE-BCC5-2836899F1CF5}"/>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9" name="Slide Number Placeholder 8">
            <a:extLst>
              <a:ext uri="{FF2B5EF4-FFF2-40B4-BE49-F238E27FC236}">
                <a16:creationId xmlns:a16="http://schemas.microsoft.com/office/drawing/2014/main" id="{FEE3BBE0-06BF-1610-BAA7-85C61944A92A}"/>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BE5639AC-8837-D242-CF37-2A91DDB6BC38}"/>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165273882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8126F9-9970-2032-A1B3-CF1A2FF81B02}"/>
              </a:ext>
            </a:extLst>
          </p:cNvPr>
          <p:cNvSpPr>
            <a:spLocks noGrp="1"/>
          </p:cNvSpPr>
          <p:nvPr>
            <p:ph type="dt" sz="half" idx="10"/>
          </p:nvPr>
        </p:nvSpPr>
        <p:spPr/>
        <p:txBody>
          <a:bodyPr/>
          <a:lstStyle/>
          <a:p>
            <a:fld id="{576CE90A-6279-4515-ADE6-14A9C63688BA}" type="datetimeFigureOut">
              <a:rPr lang="en-GB" smtClean="0"/>
              <a:t>13/11/2025</a:t>
            </a:fld>
            <a:endParaRPr lang="en-GB"/>
          </a:p>
        </p:txBody>
      </p:sp>
      <p:sp>
        <p:nvSpPr>
          <p:cNvPr id="3" name="Footer Placeholder 2">
            <a:extLst>
              <a:ext uri="{FF2B5EF4-FFF2-40B4-BE49-F238E27FC236}">
                <a16:creationId xmlns:a16="http://schemas.microsoft.com/office/drawing/2014/main" id="{715C669D-B1EC-87C6-628C-A48D28A04B1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01A579E-AC20-3586-2D58-A6F83C55DEE6}"/>
              </a:ext>
            </a:extLst>
          </p:cNvPr>
          <p:cNvSpPr>
            <a:spLocks noGrp="1"/>
          </p:cNvSpPr>
          <p:nvPr>
            <p:ph type="sldNum" sz="quarter" idx="12"/>
          </p:nvPr>
        </p:nvSpPr>
        <p:spPr/>
        <p:txBody>
          <a:bodyPr/>
          <a:lstStyle/>
          <a:p>
            <a:fld id="{17DAED74-850E-4BB6-A4D4-FACE95100F0D}" type="slidenum">
              <a:rPr lang="en-GB" smtClean="0"/>
              <a:t>‹#›</a:t>
            </a:fld>
            <a:endParaRPr lang="en-GB"/>
          </a:p>
        </p:txBody>
      </p:sp>
    </p:spTree>
    <p:extLst>
      <p:ext uri="{BB962C8B-B14F-4D97-AF65-F5344CB8AC3E}">
        <p14:creationId xmlns:p14="http://schemas.microsoft.com/office/powerpoint/2010/main" val="38802242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_Divider Slide - 3D World Bg">
  <p:cSld name="2_Divider Slide - 3D World Bg">
    <p:bg>
      <p:bgPr>
        <a:blipFill>
          <a:blip r:embed="rId2">
            <a:alphaModFix/>
          </a:blip>
          <a:stretch>
            <a:fillRect/>
          </a:stretch>
        </a:blipFill>
        <a:effectLst/>
      </p:bgPr>
    </p:bg>
    <p:spTree>
      <p:nvGrpSpPr>
        <p:cNvPr id="1" name="Shape 196"/>
        <p:cNvGrpSpPr/>
        <p:nvPr/>
      </p:nvGrpSpPr>
      <p:grpSpPr>
        <a:xfrm>
          <a:off x="0" y="0"/>
          <a:ext cx="0" cy="0"/>
          <a:chOff x="0" y="0"/>
          <a:chExt cx="0" cy="0"/>
        </a:xfrm>
      </p:grpSpPr>
      <p:sp>
        <p:nvSpPr>
          <p:cNvPr id="197" name="title"/>
          <p:cNvSpPr txBox="1">
            <a:spLocks noGrp="1"/>
          </p:cNvSpPr>
          <p:nvPr>
            <p:ph type="ctrTitle"/>
          </p:nvPr>
        </p:nvSpPr>
        <p:spPr>
          <a:xfrm>
            <a:off x="436639"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1" descr="A white bird with a long beak&#10;&#10;AI-generated content may be incorrect.">
            <a:extLst>
              <a:ext uri="{FF2B5EF4-FFF2-40B4-BE49-F238E27FC236}">
                <a16:creationId xmlns:a16="http://schemas.microsoft.com/office/drawing/2014/main" id="{C7C2D3A9-C9B5-758D-0F08-BFCB57DBDC93}"/>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6" name="Slide Number Placeholder 5">
            <a:extLst>
              <a:ext uri="{FF2B5EF4-FFF2-40B4-BE49-F238E27FC236}">
                <a16:creationId xmlns:a16="http://schemas.microsoft.com/office/drawing/2014/main" id="{12DAF2F6-6661-369B-7386-1C32998F058B}"/>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6DCB54B2-B1B0-A9BC-B510-0B805F8057C6}"/>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350811611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_Divider Slide - 3D World Bg" userDrawn="1">
  <p:cSld name="4_Divider Slide - 3D World Bg">
    <p:bg>
      <p:bgPr>
        <a:blipFill dpi="0" rotWithShape="1">
          <a:blip r:embed="rId2">
            <a:lum/>
          </a:blip>
          <a:srcRect/>
          <a:stretch>
            <a:fillRect/>
          </a:stretch>
        </a:blipFill>
        <a:effectLst/>
      </p:bgPr>
    </p:bg>
    <p:spTree>
      <p:nvGrpSpPr>
        <p:cNvPr id="1" name="Shape 206"/>
        <p:cNvGrpSpPr/>
        <p:nvPr/>
      </p:nvGrpSpPr>
      <p:grpSpPr>
        <a:xfrm>
          <a:off x="0" y="0"/>
          <a:ext cx="0" cy="0"/>
          <a:chOff x="0" y="0"/>
          <a:chExt cx="0" cy="0"/>
        </a:xfrm>
      </p:grpSpPr>
      <p:pic>
        <p:nvPicPr>
          <p:cNvPr id="7" name="Picture 6" descr="A purple wall with a lamp and a table&#10;&#10;AI-generated content may be incorrect.">
            <a:extLst>
              <a:ext uri="{FF2B5EF4-FFF2-40B4-BE49-F238E27FC236}">
                <a16:creationId xmlns:a16="http://schemas.microsoft.com/office/drawing/2014/main" id="{32D4D8D6-5F10-60C7-4AF9-F92F137F7C9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302898" cy="6858000"/>
          </a:xfrm>
          <a:prstGeom prst="rect">
            <a:avLst/>
          </a:prstGeom>
        </p:spPr>
      </p:pic>
      <p:sp>
        <p:nvSpPr>
          <p:cNvPr id="9" name="title">
            <a:extLst>
              <a:ext uri="{FF2B5EF4-FFF2-40B4-BE49-F238E27FC236}">
                <a16:creationId xmlns:a16="http://schemas.microsoft.com/office/drawing/2014/main" id="{83FD01D1-8250-E81E-F04A-7051BC86F1E1}"/>
              </a:ext>
            </a:extLst>
          </p:cNvPr>
          <p:cNvSpPr txBox="1">
            <a:spLocks noGrp="1"/>
          </p:cNvSpPr>
          <p:nvPr>
            <p:ph type="ctrTitle"/>
          </p:nvPr>
        </p:nvSpPr>
        <p:spPr>
          <a:xfrm>
            <a:off x="436639"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1" descr="A white bird with a long beak&#10;&#10;AI-generated content may be incorrect.">
            <a:extLst>
              <a:ext uri="{FF2B5EF4-FFF2-40B4-BE49-F238E27FC236}">
                <a16:creationId xmlns:a16="http://schemas.microsoft.com/office/drawing/2014/main" id="{8C55C8FF-5182-E7AF-F97D-D20F41ABD0E2}"/>
              </a:ext>
            </a:extLst>
          </p:cNvPr>
          <p:cNvPicPr>
            <a:picLocks noChangeAspect="1"/>
          </p:cNvPicPr>
          <p:nvPr userDrawn="1"/>
        </p:nvPicPr>
        <p:blipFill>
          <a:blip r:embed="rId4"/>
          <a:srcRect l="6528" t="10053" r="9861" b="12814"/>
          <a:stretch/>
        </p:blipFill>
        <p:spPr>
          <a:xfrm>
            <a:off x="332176" y="405701"/>
            <a:ext cx="1571952" cy="1261330"/>
          </a:xfrm>
          <a:prstGeom prst="rect">
            <a:avLst/>
          </a:prstGeom>
        </p:spPr>
      </p:pic>
      <p:sp>
        <p:nvSpPr>
          <p:cNvPr id="6" name="Slide Number Placeholder 5">
            <a:extLst>
              <a:ext uri="{FF2B5EF4-FFF2-40B4-BE49-F238E27FC236}">
                <a16:creationId xmlns:a16="http://schemas.microsoft.com/office/drawing/2014/main" id="{49374A00-48C9-4A25-8E97-7517AC00A3CB}"/>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7F3DB0EB-E54A-6065-8090-0A5389E7CCF2}"/>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1277324741"/>
      </p:ext>
    </p:extLst>
  </p:cSld>
  <p:clrMapOvr>
    <a:masterClrMapping/>
  </p:clrMapOvr>
  <p:extLst>
    <p:ext uri="{DCECCB84-F9BA-43D5-87BE-67443E8EF086}">
      <p15:sldGuideLst xmlns:p15="http://schemas.microsoft.com/office/powerpoint/2012/main">
        <p15:guide id="2" pos="633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5_Divider Slide - 3D World Bg" preserve="1">
  <p:cSld name="5_Divider Slide - 3D World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211"/>
        <p:cNvGrpSpPr/>
        <p:nvPr/>
      </p:nvGrpSpPr>
      <p:grpSpPr>
        <a:xfrm>
          <a:off x="0" y="0"/>
          <a:ext cx="0" cy="0"/>
          <a:chOff x="0" y="0"/>
          <a:chExt cx="0" cy="0"/>
        </a:xfrm>
      </p:grpSpPr>
      <p:sp>
        <p:nvSpPr>
          <p:cNvPr id="212" name="title"/>
          <p:cNvSpPr txBox="1">
            <a:spLocks noGrp="1"/>
          </p:cNvSpPr>
          <p:nvPr>
            <p:ph type="ctrTitle"/>
          </p:nvPr>
        </p:nvSpPr>
        <p:spPr>
          <a:xfrm>
            <a:off x="436605"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 name="Picture 2" descr="A white bird with a long beak&#10;&#10;AI-generated content may be incorrect.">
            <a:extLst>
              <a:ext uri="{FF2B5EF4-FFF2-40B4-BE49-F238E27FC236}">
                <a16:creationId xmlns:a16="http://schemas.microsoft.com/office/drawing/2014/main" id="{7F346086-221D-2875-24EA-665AD0290464}"/>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11" name="Slide Number Placeholder 10">
            <a:extLst>
              <a:ext uri="{FF2B5EF4-FFF2-40B4-BE49-F238E27FC236}">
                <a16:creationId xmlns:a16="http://schemas.microsoft.com/office/drawing/2014/main" id="{AE5733B2-DC67-9474-A6AC-8BA47853B134}"/>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2" name="date">
            <a:extLst>
              <a:ext uri="{FF2B5EF4-FFF2-40B4-BE49-F238E27FC236}">
                <a16:creationId xmlns:a16="http://schemas.microsoft.com/office/drawing/2014/main" id="{685B0F69-5740-918A-F52E-A936E5997451}"/>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4056913364"/>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07"/>
        <p:cNvGrpSpPr/>
        <p:nvPr/>
      </p:nvGrpSpPr>
      <p:grpSpPr>
        <a:xfrm>
          <a:off x="0" y="0"/>
          <a:ext cx="0" cy="0"/>
          <a:chOff x="0" y="0"/>
          <a:chExt cx="0" cy="0"/>
        </a:xfrm>
      </p:grpSpPr>
      <p:sp>
        <p:nvSpPr>
          <p:cNvPr id="18" name="Footer Placeholder 17">
            <a:extLst>
              <a:ext uri="{FF2B5EF4-FFF2-40B4-BE49-F238E27FC236}">
                <a16:creationId xmlns:a16="http://schemas.microsoft.com/office/drawing/2014/main" id="{1A9B61AA-8DFB-E1D9-22BA-43D79101E6E7}"/>
              </a:ext>
            </a:extLst>
          </p:cNvPr>
          <p:cNvSpPr>
            <a:spLocks noGrp="1"/>
          </p:cNvSpPr>
          <p:nvPr>
            <p:ph type="ftr" idx="11"/>
          </p:nvPr>
        </p:nvSpPr>
        <p:spPr/>
        <p:txBody>
          <a:bodyPr/>
          <a:lstStyle/>
          <a:p>
            <a:r>
              <a:rPr lang="en-GB"/>
              <a:t>Presentation title goes here</a:t>
            </a:r>
          </a:p>
        </p:txBody>
      </p:sp>
      <p:sp>
        <p:nvSpPr>
          <p:cNvPr id="19" name="Slide Number Placeholder 18">
            <a:extLst>
              <a:ext uri="{FF2B5EF4-FFF2-40B4-BE49-F238E27FC236}">
                <a16:creationId xmlns:a16="http://schemas.microsoft.com/office/drawing/2014/main" id="{3CBA2FC6-364C-6474-7CD5-1F1D35FD4CB7}"/>
              </a:ext>
            </a:extLst>
          </p:cNvPr>
          <p:cNvSpPr>
            <a:spLocks noGrp="1"/>
          </p:cNvSpPr>
          <p:nvPr>
            <p:ph type="sldNum" idx="12"/>
          </p:nvPr>
        </p:nvSpPr>
        <p:spPr/>
        <p:txBody>
          <a:bodyPr/>
          <a:lstStyle/>
          <a:p>
            <a:fld id="{00000000-1234-1234-1234-123412341234}" type="slidenum">
              <a:rPr lang="en-GB" smtClean="0"/>
              <a:pPr/>
              <a:t>‹#›</a:t>
            </a:fld>
            <a:endParaRPr lang="en-GB"/>
          </a:p>
        </p:txBody>
      </p:sp>
      <p:pic>
        <p:nvPicPr>
          <p:cNvPr id="3" name="Picture 2" descr="A white bird with a long beak&#10;&#10;AI-generated content may be incorrect.">
            <a:extLst>
              <a:ext uri="{FF2B5EF4-FFF2-40B4-BE49-F238E27FC236}">
                <a16:creationId xmlns:a16="http://schemas.microsoft.com/office/drawing/2014/main" id="{A2B9D323-927F-48FC-898B-A3E81A4B3BD9}"/>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4" name="subheading">
            <a:extLst>
              <a:ext uri="{FF2B5EF4-FFF2-40B4-BE49-F238E27FC236}">
                <a16:creationId xmlns:a16="http://schemas.microsoft.com/office/drawing/2014/main" id="{394F58D6-5C28-6E8C-0CFD-C288C25D01F8}"/>
              </a:ext>
            </a:extLst>
          </p:cNvPr>
          <p:cNvSpPr txBox="1">
            <a:spLocks noGrp="1"/>
          </p:cNvSpPr>
          <p:nvPr>
            <p:ph type="body" idx="13"/>
          </p:nvPr>
        </p:nvSpPr>
        <p:spPr>
          <a:xfrm>
            <a:off x="436605" y="2597259"/>
            <a:ext cx="5527503"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5" name="contents">
            <a:extLst>
              <a:ext uri="{FF2B5EF4-FFF2-40B4-BE49-F238E27FC236}">
                <a16:creationId xmlns:a16="http://schemas.microsoft.com/office/drawing/2014/main" id="{C97FA6C1-AEE2-357F-5566-C5442AF0536E}"/>
              </a:ext>
            </a:extLst>
          </p:cNvPr>
          <p:cNvSpPr txBox="1">
            <a:spLocks noGrp="1"/>
          </p:cNvSpPr>
          <p:nvPr>
            <p:ph type="body" idx="14" hasCustomPrompt="1"/>
          </p:nvPr>
        </p:nvSpPr>
        <p:spPr>
          <a:xfrm>
            <a:off x="436605" y="3180694"/>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01. Name of section</a:t>
            </a:r>
            <a:endParaRPr/>
          </a:p>
        </p:txBody>
      </p:sp>
      <p:sp>
        <p:nvSpPr>
          <p:cNvPr id="6" name="contents">
            <a:extLst>
              <a:ext uri="{FF2B5EF4-FFF2-40B4-BE49-F238E27FC236}">
                <a16:creationId xmlns:a16="http://schemas.microsoft.com/office/drawing/2014/main" id="{6CF9B7FE-6A93-854C-D792-56B8655104AB}"/>
              </a:ext>
            </a:extLst>
          </p:cNvPr>
          <p:cNvSpPr txBox="1">
            <a:spLocks noGrp="1"/>
          </p:cNvSpPr>
          <p:nvPr>
            <p:ph type="body" idx="15" hasCustomPrompt="1"/>
          </p:nvPr>
        </p:nvSpPr>
        <p:spPr>
          <a:xfrm>
            <a:off x="436605" y="3761196"/>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02. Name of section</a:t>
            </a:r>
            <a:endParaRPr/>
          </a:p>
        </p:txBody>
      </p:sp>
      <p:sp>
        <p:nvSpPr>
          <p:cNvPr id="11" name="contents">
            <a:extLst>
              <a:ext uri="{FF2B5EF4-FFF2-40B4-BE49-F238E27FC236}">
                <a16:creationId xmlns:a16="http://schemas.microsoft.com/office/drawing/2014/main" id="{C22EFCE2-83E1-0A58-ACDD-A1F6AE5DC2E1}"/>
              </a:ext>
            </a:extLst>
          </p:cNvPr>
          <p:cNvSpPr txBox="1">
            <a:spLocks noGrp="1"/>
          </p:cNvSpPr>
          <p:nvPr>
            <p:ph type="body" idx="16" hasCustomPrompt="1"/>
          </p:nvPr>
        </p:nvSpPr>
        <p:spPr>
          <a:xfrm>
            <a:off x="436605" y="4341698"/>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03. Name of section</a:t>
            </a:r>
            <a:endParaRPr/>
          </a:p>
        </p:txBody>
      </p:sp>
      <p:sp>
        <p:nvSpPr>
          <p:cNvPr id="12" name="contents">
            <a:extLst>
              <a:ext uri="{FF2B5EF4-FFF2-40B4-BE49-F238E27FC236}">
                <a16:creationId xmlns:a16="http://schemas.microsoft.com/office/drawing/2014/main" id="{9D980C4D-12D7-342D-B87C-58E4A9F091E0}"/>
              </a:ext>
            </a:extLst>
          </p:cNvPr>
          <p:cNvSpPr txBox="1">
            <a:spLocks noGrp="1"/>
          </p:cNvSpPr>
          <p:nvPr>
            <p:ph type="body" idx="17" hasCustomPrompt="1"/>
          </p:nvPr>
        </p:nvSpPr>
        <p:spPr>
          <a:xfrm>
            <a:off x="436605" y="4922200"/>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04. Name of section</a:t>
            </a:r>
            <a:endParaRPr/>
          </a:p>
        </p:txBody>
      </p:sp>
      <p:sp>
        <p:nvSpPr>
          <p:cNvPr id="13" name="Title">
            <a:extLst>
              <a:ext uri="{FF2B5EF4-FFF2-40B4-BE49-F238E27FC236}">
                <a16:creationId xmlns:a16="http://schemas.microsoft.com/office/drawing/2014/main" id="{D46ADE17-6773-FEF8-A6FA-20118EF3BDA9}"/>
              </a:ext>
            </a:extLst>
          </p:cNvPr>
          <p:cNvSpPr txBox="1">
            <a:spLocks noGrp="1"/>
          </p:cNvSpPr>
          <p:nvPr>
            <p:ph type="title"/>
          </p:nvPr>
        </p:nvSpPr>
        <p:spPr>
          <a:xfrm>
            <a:off x="436605" y="2183043"/>
            <a:ext cx="5528365"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date">
            <a:extLst>
              <a:ext uri="{FF2B5EF4-FFF2-40B4-BE49-F238E27FC236}">
                <a16:creationId xmlns:a16="http://schemas.microsoft.com/office/drawing/2014/main" id="{3B392BE6-9158-D6CE-265A-B74E6D0D7BB3}"/>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8486676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bg>
      <p:bgPr>
        <a:solidFill>
          <a:schemeClr val="bg1"/>
        </a:solidFill>
        <a:effectLst/>
      </p:bgPr>
    </p:bg>
    <p:spTree>
      <p:nvGrpSpPr>
        <p:cNvPr id="1" name="Shape 107"/>
        <p:cNvGrpSpPr/>
        <p:nvPr/>
      </p:nvGrpSpPr>
      <p:grpSpPr>
        <a:xfrm>
          <a:off x="0" y="0"/>
          <a:ext cx="0" cy="0"/>
          <a:chOff x="0" y="0"/>
          <a:chExt cx="0" cy="0"/>
        </a:xfrm>
      </p:grpSpPr>
      <p:pic>
        <p:nvPicPr>
          <p:cNvPr id="11" name="Picture 10" descr="A purple wall with a lamp and a table&#10;&#10;AI-generated content may be incorrect.">
            <a:extLst>
              <a:ext uri="{FF2B5EF4-FFF2-40B4-BE49-F238E27FC236}">
                <a16:creationId xmlns:a16="http://schemas.microsoft.com/office/drawing/2014/main" id="{BC91280C-A59E-5C71-B3F7-68D312C09CA1}"/>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6" name="Footer Placeholder 15">
            <a:extLst>
              <a:ext uri="{FF2B5EF4-FFF2-40B4-BE49-F238E27FC236}">
                <a16:creationId xmlns:a16="http://schemas.microsoft.com/office/drawing/2014/main" id="{F280E1B4-810B-BCC4-F4B3-06A16A5F61E2}"/>
              </a:ext>
            </a:extLst>
          </p:cNvPr>
          <p:cNvSpPr>
            <a:spLocks noGrp="1"/>
          </p:cNvSpPr>
          <p:nvPr>
            <p:ph type="ftr" idx="11"/>
          </p:nvPr>
        </p:nvSpPr>
        <p:spPr/>
        <p:txBody>
          <a:bodyPr/>
          <a:lstStyle/>
          <a:p>
            <a:r>
              <a:rPr lang="en-GB"/>
              <a:t>Presentation title goes here</a:t>
            </a:r>
          </a:p>
        </p:txBody>
      </p:sp>
      <p:sp>
        <p:nvSpPr>
          <p:cNvPr id="17" name="Slide Number Placeholder 16">
            <a:extLst>
              <a:ext uri="{FF2B5EF4-FFF2-40B4-BE49-F238E27FC236}">
                <a16:creationId xmlns:a16="http://schemas.microsoft.com/office/drawing/2014/main" id="{667C511B-FC6C-116F-7618-0584BAD2488B}"/>
              </a:ext>
            </a:extLst>
          </p:cNvPr>
          <p:cNvSpPr>
            <a:spLocks noGrp="1"/>
          </p:cNvSpPr>
          <p:nvPr>
            <p:ph type="sldNum" idx="12"/>
          </p:nvPr>
        </p:nvSpPr>
        <p:spPr/>
        <p:txBody>
          <a:bodyPr/>
          <a:lstStyle/>
          <a:p>
            <a:fld id="{00000000-1234-1234-1234-123412341234}" type="slidenum">
              <a:rPr lang="en-GB" smtClean="0"/>
              <a:pPr/>
              <a:t>‹#›</a:t>
            </a:fld>
            <a:endParaRPr lang="en-GB"/>
          </a:p>
        </p:txBody>
      </p:sp>
      <p:pic>
        <p:nvPicPr>
          <p:cNvPr id="3" name="Picture 2" descr="A white bird with a long beak&#10;&#10;AI-generated content may be incorrect.">
            <a:extLst>
              <a:ext uri="{FF2B5EF4-FFF2-40B4-BE49-F238E27FC236}">
                <a16:creationId xmlns:a16="http://schemas.microsoft.com/office/drawing/2014/main" id="{2A5F933D-16BB-B8A3-3DA1-9E6DB154B985}"/>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4" name="subheading">
            <a:extLst>
              <a:ext uri="{FF2B5EF4-FFF2-40B4-BE49-F238E27FC236}">
                <a16:creationId xmlns:a16="http://schemas.microsoft.com/office/drawing/2014/main" id="{00BBA7AB-6C09-81E4-64BA-7B9E3428BF2B}"/>
              </a:ext>
            </a:extLst>
          </p:cNvPr>
          <p:cNvSpPr txBox="1">
            <a:spLocks noGrp="1"/>
          </p:cNvSpPr>
          <p:nvPr>
            <p:ph type="body" idx="13"/>
          </p:nvPr>
        </p:nvSpPr>
        <p:spPr>
          <a:xfrm>
            <a:off x="436605" y="2597259"/>
            <a:ext cx="5527503"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5" name="contents">
            <a:extLst>
              <a:ext uri="{FF2B5EF4-FFF2-40B4-BE49-F238E27FC236}">
                <a16:creationId xmlns:a16="http://schemas.microsoft.com/office/drawing/2014/main" id="{BCCD5A96-05E9-520A-4978-2868F7D0D8E5}"/>
              </a:ext>
            </a:extLst>
          </p:cNvPr>
          <p:cNvSpPr txBox="1">
            <a:spLocks noGrp="1"/>
          </p:cNvSpPr>
          <p:nvPr>
            <p:ph type="body" idx="14" hasCustomPrompt="1"/>
          </p:nvPr>
        </p:nvSpPr>
        <p:spPr>
          <a:xfrm>
            <a:off x="436605" y="3180694"/>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01. Name of section</a:t>
            </a:r>
            <a:endParaRPr/>
          </a:p>
        </p:txBody>
      </p:sp>
      <p:sp>
        <p:nvSpPr>
          <p:cNvPr id="6" name="contents">
            <a:extLst>
              <a:ext uri="{FF2B5EF4-FFF2-40B4-BE49-F238E27FC236}">
                <a16:creationId xmlns:a16="http://schemas.microsoft.com/office/drawing/2014/main" id="{F3942A13-85FA-7BAC-128B-F045F54A0368}"/>
              </a:ext>
            </a:extLst>
          </p:cNvPr>
          <p:cNvSpPr txBox="1">
            <a:spLocks noGrp="1"/>
          </p:cNvSpPr>
          <p:nvPr>
            <p:ph type="body" idx="15" hasCustomPrompt="1"/>
          </p:nvPr>
        </p:nvSpPr>
        <p:spPr>
          <a:xfrm>
            <a:off x="436605" y="3761196"/>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02. Name of section</a:t>
            </a:r>
            <a:endParaRPr/>
          </a:p>
        </p:txBody>
      </p:sp>
      <p:sp>
        <p:nvSpPr>
          <p:cNvPr id="12" name="contents">
            <a:extLst>
              <a:ext uri="{FF2B5EF4-FFF2-40B4-BE49-F238E27FC236}">
                <a16:creationId xmlns:a16="http://schemas.microsoft.com/office/drawing/2014/main" id="{05B3F2E6-F05F-680F-0F9D-3232F550E186}"/>
              </a:ext>
            </a:extLst>
          </p:cNvPr>
          <p:cNvSpPr txBox="1">
            <a:spLocks noGrp="1"/>
          </p:cNvSpPr>
          <p:nvPr>
            <p:ph type="body" idx="16" hasCustomPrompt="1"/>
          </p:nvPr>
        </p:nvSpPr>
        <p:spPr>
          <a:xfrm>
            <a:off x="436605" y="4341698"/>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03. Name of section</a:t>
            </a:r>
            <a:endParaRPr/>
          </a:p>
        </p:txBody>
      </p:sp>
      <p:sp>
        <p:nvSpPr>
          <p:cNvPr id="13" name="contents">
            <a:extLst>
              <a:ext uri="{FF2B5EF4-FFF2-40B4-BE49-F238E27FC236}">
                <a16:creationId xmlns:a16="http://schemas.microsoft.com/office/drawing/2014/main" id="{CE470948-BF8C-4B3A-41BD-20F57025B313}"/>
              </a:ext>
            </a:extLst>
          </p:cNvPr>
          <p:cNvSpPr txBox="1">
            <a:spLocks noGrp="1"/>
          </p:cNvSpPr>
          <p:nvPr>
            <p:ph type="body" idx="17" hasCustomPrompt="1"/>
          </p:nvPr>
        </p:nvSpPr>
        <p:spPr>
          <a:xfrm>
            <a:off x="436605" y="4922200"/>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04. Name of section</a:t>
            </a:r>
            <a:endParaRPr/>
          </a:p>
        </p:txBody>
      </p:sp>
      <p:sp>
        <p:nvSpPr>
          <p:cNvPr id="18" name="Title">
            <a:extLst>
              <a:ext uri="{FF2B5EF4-FFF2-40B4-BE49-F238E27FC236}">
                <a16:creationId xmlns:a16="http://schemas.microsoft.com/office/drawing/2014/main" id="{4EBE85AA-F465-06E1-BC7D-AC4F8BD5B57F}"/>
              </a:ext>
            </a:extLst>
          </p:cNvPr>
          <p:cNvSpPr txBox="1">
            <a:spLocks noGrp="1"/>
          </p:cNvSpPr>
          <p:nvPr>
            <p:ph type="title"/>
          </p:nvPr>
        </p:nvSpPr>
        <p:spPr>
          <a:xfrm>
            <a:off x="436605" y="2183043"/>
            <a:ext cx="5528365"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date">
            <a:extLst>
              <a:ext uri="{FF2B5EF4-FFF2-40B4-BE49-F238E27FC236}">
                <a16:creationId xmlns:a16="http://schemas.microsoft.com/office/drawing/2014/main" id="{F691C8A4-F9D7-9492-116F-337CC1DEB221}"/>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19960356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2_Contents Slide-White_Bg" preserve="1" userDrawn="1">
  <p:cSld name="12_Contents Slide-White_Bg">
    <p:bg>
      <p:bgPr>
        <a:solidFill>
          <a:schemeClr val="lt1"/>
        </a:solidFill>
        <a:effectLst/>
      </p:bgPr>
    </p:bg>
    <p:spTree>
      <p:nvGrpSpPr>
        <p:cNvPr id="1" name="Shape 139"/>
        <p:cNvGrpSpPr/>
        <p:nvPr/>
      </p:nvGrpSpPr>
      <p:grpSpPr>
        <a:xfrm>
          <a:off x="0" y="0"/>
          <a:ext cx="0" cy="0"/>
          <a:chOff x="0" y="0"/>
          <a:chExt cx="0" cy="0"/>
        </a:xfrm>
      </p:grpSpPr>
      <p:pic>
        <p:nvPicPr>
          <p:cNvPr id="6" name="Picture 5" descr="A purple bird with white text&#10;&#10;AI-generated content may be incorrect.">
            <a:extLst>
              <a:ext uri="{FF2B5EF4-FFF2-40B4-BE49-F238E27FC236}">
                <a16:creationId xmlns:a16="http://schemas.microsoft.com/office/drawing/2014/main" id="{3CDCA801-DEA3-4713-665E-D7CD2D1419C2}"/>
              </a:ext>
            </a:extLst>
          </p:cNvPr>
          <p:cNvPicPr>
            <a:picLocks noChangeAspect="1"/>
          </p:cNvPicPr>
          <p:nvPr userDrawn="1"/>
        </p:nvPicPr>
        <p:blipFill>
          <a:blip r:embed="rId2"/>
          <a:stretch>
            <a:fillRect/>
          </a:stretch>
        </p:blipFill>
        <p:spPr>
          <a:xfrm>
            <a:off x="210851" y="244627"/>
            <a:ext cx="1877609" cy="1633119"/>
          </a:xfrm>
          <a:prstGeom prst="rect">
            <a:avLst/>
          </a:prstGeom>
        </p:spPr>
      </p:pic>
      <p:sp>
        <p:nvSpPr>
          <p:cNvPr id="11" name="Footer Placeholder 10">
            <a:extLst>
              <a:ext uri="{FF2B5EF4-FFF2-40B4-BE49-F238E27FC236}">
                <a16:creationId xmlns:a16="http://schemas.microsoft.com/office/drawing/2014/main" id="{45470EE8-36D2-61CF-0526-51A9C6AF6ED2}"/>
              </a:ext>
            </a:extLst>
          </p:cNvPr>
          <p:cNvSpPr>
            <a:spLocks noGrp="1"/>
          </p:cNvSpPr>
          <p:nvPr>
            <p:ph type="ftr" idx="11"/>
          </p:nvPr>
        </p:nvSpPr>
        <p:spPr/>
        <p:txBody>
          <a:bodyPr/>
          <a:lstStyle>
            <a:lvl1pPr>
              <a:defRPr>
                <a:solidFill>
                  <a:srgbClr val="470054"/>
                </a:solidFill>
              </a:defRPr>
            </a:lvl1pPr>
          </a:lstStyle>
          <a:p>
            <a:r>
              <a:rPr lang="en-GB"/>
              <a:t>Presentation title goes here</a:t>
            </a:r>
          </a:p>
        </p:txBody>
      </p:sp>
      <p:sp>
        <p:nvSpPr>
          <p:cNvPr id="12" name="Slide Number Placeholder 11">
            <a:extLst>
              <a:ext uri="{FF2B5EF4-FFF2-40B4-BE49-F238E27FC236}">
                <a16:creationId xmlns:a16="http://schemas.microsoft.com/office/drawing/2014/main" id="{533FA128-76E3-8AFC-07A0-F598F724732B}"/>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7" name="subheading">
            <a:extLst>
              <a:ext uri="{FF2B5EF4-FFF2-40B4-BE49-F238E27FC236}">
                <a16:creationId xmlns:a16="http://schemas.microsoft.com/office/drawing/2014/main" id="{F47B4195-2476-E1E5-1629-F6E58BD076F9}"/>
              </a:ext>
            </a:extLst>
          </p:cNvPr>
          <p:cNvSpPr txBox="1">
            <a:spLocks noGrp="1"/>
          </p:cNvSpPr>
          <p:nvPr>
            <p:ph type="body" idx="13"/>
          </p:nvPr>
        </p:nvSpPr>
        <p:spPr>
          <a:xfrm>
            <a:off x="436605" y="2597259"/>
            <a:ext cx="5527503"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rgbClr val="00818A"/>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8" name="contents">
            <a:extLst>
              <a:ext uri="{FF2B5EF4-FFF2-40B4-BE49-F238E27FC236}">
                <a16:creationId xmlns:a16="http://schemas.microsoft.com/office/drawing/2014/main" id="{4A548F35-6952-D044-AF2D-68C0CE59413F}"/>
              </a:ext>
            </a:extLst>
          </p:cNvPr>
          <p:cNvSpPr txBox="1">
            <a:spLocks noGrp="1"/>
          </p:cNvSpPr>
          <p:nvPr>
            <p:ph type="body" idx="14" hasCustomPrompt="1"/>
          </p:nvPr>
        </p:nvSpPr>
        <p:spPr>
          <a:xfrm>
            <a:off x="436605" y="3180694"/>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rgbClr val="00818A"/>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01. Name of section</a:t>
            </a:r>
            <a:endParaRPr/>
          </a:p>
        </p:txBody>
      </p:sp>
      <p:sp>
        <p:nvSpPr>
          <p:cNvPr id="9" name="contents">
            <a:extLst>
              <a:ext uri="{FF2B5EF4-FFF2-40B4-BE49-F238E27FC236}">
                <a16:creationId xmlns:a16="http://schemas.microsoft.com/office/drawing/2014/main" id="{FBA69903-8CF3-076E-BFFC-886DC31EE1A9}"/>
              </a:ext>
            </a:extLst>
          </p:cNvPr>
          <p:cNvSpPr txBox="1">
            <a:spLocks noGrp="1"/>
          </p:cNvSpPr>
          <p:nvPr>
            <p:ph type="body" idx="15" hasCustomPrompt="1"/>
          </p:nvPr>
        </p:nvSpPr>
        <p:spPr>
          <a:xfrm>
            <a:off x="436605" y="3761196"/>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rgbClr val="00818A"/>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02. Name of section</a:t>
            </a:r>
            <a:endParaRPr/>
          </a:p>
        </p:txBody>
      </p:sp>
      <p:sp>
        <p:nvSpPr>
          <p:cNvPr id="13" name="contents">
            <a:extLst>
              <a:ext uri="{FF2B5EF4-FFF2-40B4-BE49-F238E27FC236}">
                <a16:creationId xmlns:a16="http://schemas.microsoft.com/office/drawing/2014/main" id="{364DD459-8F98-120B-4B20-E1D67E8CE40E}"/>
              </a:ext>
            </a:extLst>
          </p:cNvPr>
          <p:cNvSpPr txBox="1">
            <a:spLocks noGrp="1"/>
          </p:cNvSpPr>
          <p:nvPr>
            <p:ph type="body" idx="16" hasCustomPrompt="1"/>
          </p:nvPr>
        </p:nvSpPr>
        <p:spPr>
          <a:xfrm>
            <a:off x="436605" y="4341698"/>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rgbClr val="00818A"/>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03. Name of section</a:t>
            </a:r>
            <a:endParaRPr/>
          </a:p>
        </p:txBody>
      </p:sp>
      <p:sp>
        <p:nvSpPr>
          <p:cNvPr id="14" name="contents">
            <a:extLst>
              <a:ext uri="{FF2B5EF4-FFF2-40B4-BE49-F238E27FC236}">
                <a16:creationId xmlns:a16="http://schemas.microsoft.com/office/drawing/2014/main" id="{7EDB6359-8D18-A136-2528-E468F8F2A655}"/>
              </a:ext>
            </a:extLst>
          </p:cNvPr>
          <p:cNvSpPr txBox="1">
            <a:spLocks noGrp="1"/>
          </p:cNvSpPr>
          <p:nvPr>
            <p:ph type="body" idx="17" hasCustomPrompt="1"/>
          </p:nvPr>
        </p:nvSpPr>
        <p:spPr>
          <a:xfrm>
            <a:off x="436605" y="4922200"/>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rgbClr val="00818A"/>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04. Name of section</a:t>
            </a:r>
            <a:endParaRPr/>
          </a:p>
        </p:txBody>
      </p:sp>
      <p:sp>
        <p:nvSpPr>
          <p:cNvPr id="15" name="Title">
            <a:extLst>
              <a:ext uri="{FF2B5EF4-FFF2-40B4-BE49-F238E27FC236}">
                <a16:creationId xmlns:a16="http://schemas.microsoft.com/office/drawing/2014/main" id="{65DAB498-CC72-E0F2-0E33-065432FF64BD}"/>
              </a:ext>
            </a:extLst>
          </p:cNvPr>
          <p:cNvSpPr txBox="1">
            <a:spLocks noGrp="1"/>
          </p:cNvSpPr>
          <p:nvPr>
            <p:ph type="title"/>
          </p:nvPr>
        </p:nvSpPr>
        <p:spPr>
          <a:xfrm>
            <a:off x="436605" y="2183043"/>
            <a:ext cx="5528365"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rgbClr val="47005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date">
            <a:extLst>
              <a:ext uri="{FF2B5EF4-FFF2-40B4-BE49-F238E27FC236}">
                <a16:creationId xmlns:a16="http://schemas.microsoft.com/office/drawing/2014/main" id="{8EE009EC-47FD-B979-1EEA-202A7A481ADF}"/>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spTree>
    <p:extLst>
      <p:ext uri="{BB962C8B-B14F-4D97-AF65-F5344CB8AC3E}">
        <p14:creationId xmlns:p14="http://schemas.microsoft.com/office/powerpoint/2010/main" val="4089928824"/>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3_Contents Slide-Purple_Bg" preserve="1" userDrawn="1">
  <p:cSld name="3_Contents Slide-Purple_Bg">
    <p:spTree>
      <p:nvGrpSpPr>
        <p:cNvPr id="1" name="Shape 236"/>
        <p:cNvGrpSpPr/>
        <p:nvPr/>
      </p:nvGrpSpPr>
      <p:grpSpPr>
        <a:xfrm>
          <a:off x="0" y="0"/>
          <a:ext cx="0" cy="0"/>
          <a:chOff x="0" y="0"/>
          <a:chExt cx="0" cy="0"/>
        </a:xfrm>
      </p:grpSpPr>
      <p:sp>
        <p:nvSpPr>
          <p:cNvPr id="238" name="text box"/>
          <p:cNvSpPr txBox="1">
            <a:spLocks noGrp="1"/>
          </p:cNvSpPr>
          <p:nvPr>
            <p:ph type="body" idx="2"/>
          </p:nvPr>
        </p:nvSpPr>
        <p:spPr>
          <a:xfrm>
            <a:off x="6194479" y="1303444"/>
            <a:ext cx="5545319" cy="4789160"/>
          </a:xfrm>
          <a:prstGeom prst="rect">
            <a:avLst/>
          </a:prstGeom>
          <a:noFill/>
          <a:ln>
            <a:noFill/>
          </a:ln>
        </p:spPr>
        <p:txBody>
          <a:bodyPr spcFirstLastPara="1" wrap="square" lIns="0" tIns="0" rIns="0" bIns="0" anchor="t" anchorCtr="0">
            <a:normAutofit/>
          </a:bodyPr>
          <a:lstStyle>
            <a:lvl1pPr marL="0" lvl="0" indent="-138623" algn="l">
              <a:lnSpc>
                <a:spcPct val="110000"/>
              </a:lnSpc>
              <a:spcBef>
                <a:spcPts val="0"/>
              </a:spcBef>
              <a:spcAft>
                <a:spcPts val="0"/>
              </a:spcAft>
              <a:buSzPts val="1400"/>
              <a:buNone/>
              <a:defRPr sz="1213" b="0" i="0">
                <a:latin typeface="Arial"/>
                <a:ea typeface="Arial"/>
                <a:cs typeface="Arial"/>
                <a:sym typeface="Arial"/>
              </a:defRPr>
            </a:lvl1pPr>
            <a:lvl2pPr marL="554492" lvl="1" indent="-138623" algn="l">
              <a:lnSpc>
                <a:spcPct val="110000"/>
              </a:lnSpc>
              <a:spcBef>
                <a:spcPts val="364"/>
              </a:spcBef>
              <a:spcAft>
                <a:spcPts val="0"/>
              </a:spcAft>
              <a:buSzPts val="1400"/>
              <a:buNone/>
              <a:defRPr b="0" i="0">
                <a:latin typeface="Arial"/>
                <a:ea typeface="Arial"/>
                <a:cs typeface="Arial"/>
                <a:sym typeface="Arial"/>
              </a:defRPr>
            </a:lvl2pPr>
            <a:lvl3pPr marL="831738" lvl="2" indent="-138623" algn="l">
              <a:lnSpc>
                <a:spcPct val="110000"/>
              </a:lnSpc>
              <a:spcBef>
                <a:spcPts val="364"/>
              </a:spcBef>
              <a:spcAft>
                <a:spcPts val="0"/>
              </a:spcAft>
              <a:buSzPts val="1400"/>
              <a:buNone/>
              <a:defRPr b="0" i="0">
                <a:latin typeface="Arial"/>
                <a:ea typeface="Arial"/>
                <a:cs typeface="Arial"/>
                <a:sym typeface="Arial"/>
              </a:defRPr>
            </a:lvl3pPr>
            <a:lvl4pPr marL="1108984" lvl="3" indent="-138623" algn="l">
              <a:lnSpc>
                <a:spcPct val="110000"/>
              </a:lnSpc>
              <a:spcBef>
                <a:spcPts val="364"/>
              </a:spcBef>
              <a:spcAft>
                <a:spcPts val="0"/>
              </a:spcAft>
              <a:buSzPts val="1400"/>
              <a:buNone/>
              <a:defRPr b="0" i="0">
                <a:latin typeface="Arial"/>
                <a:ea typeface="Arial"/>
                <a:cs typeface="Arial"/>
                <a:sym typeface="Arial"/>
              </a:defRPr>
            </a:lvl4pPr>
            <a:lvl5pPr marL="1386230" lvl="4" indent="-138623" algn="l">
              <a:lnSpc>
                <a:spcPct val="110000"/>
              </a:lnSpc>
              <a:spcBef>
                <a:spcPts val="364"/>
              </a:spcBef>
              <a:spcAft>
                <a:spcPts val="0"/>
              </a:spcAft>
              <a:buSzPts val="1400"/>
              <a:buNone/>
              <a:defRPr b="0" i="0">
                <a:latin typeface="Arial"/>
                <a:ea typeface="Arial"/>
                <a:cs typeface="Arial"/>
                <a:sym typeface="Arial"/>
              </a:defRPr>
            </a:lvl5pPr>
            <a:lvl6pPr marL="1663476" lvl="5" indent="-138623" algn="l">
              <a:spcBef>
                <a:spcPts val="364"/>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cxnSp>
        <p:nvCxnSpPr>
          <p:cNvPr id="242" name="line"/>
          <p:cNvCxnSpPr/>
          <p:nvPr/>
        </p:nvCxnSpPr>
        <p:spPr>
          <a:xfrm>
            <a:off x="436640" y="6247673"/>
            <a:ext cx="11315507" cy="0"/>
          </a:xfrm>
          <a:prstGeom prst="straightConnector1">
            <a:avLst/>
          </a:prstGeom>
          <a:noFill/>
          <a:ln w="9525" cap="flat" cmpd="sng">
            <a:solidFill>
              <a:schemeClr val="lt1"/>
            </a:solidFill>
            <a:prstDash val="solid"/>
            <a:round/>
            <a:headEnd type="none" w="sm" len="sm"/>
            <a:tailEnd type="none" w="sm" len="sm"/>
          </a:ln>
        </p:spPr>
      </p:cxnSp>
      <p:sp>
        <p:nvSpPr>
          <p:cNvPr id="6" name="text box">
            <a:extLst>
              <a:ext uri="{FF2B5EF4-FFF2-40B4-BE49-F238E27FC236}">
                <a16:creationId xmlns:a16="http://schemas.microsoft.com/office/drawing/2014/main" id="{688F4B63-540B-F171-5EE3-B6FA32119085}"/>
              </a:ext>
            </a:extLst>
          </p:cNvPr>
          <p:cNvSpPr txBox="1">
            <a:spLocks noGrp="1"/>
          </p:cNvSpPr>
          <p:nvPr>
            <p:ph type="body" idx="14"/>
          </p:nvPr>
        </p:nvSpPr>
        <p:spPr>
          <a:xfrm>
            <a:off x="436605" y="1303444"/>
            <a:ext cx="5545319" cy="4789160"/>
          </a:xfrm>
          <a:prstGeom prst="rect">
            <a:avLst/>
          </a:prstGeom>
          <a:noFill/>
          <a:ln>
            <a:noFill/>
          </a:ln>
        </p:spPr>
        <p:txBody>
          <a:bodyPr spcFirstLastPara="1" wrap="square" lIns="0" tIns="0" rIns="0" bIns="0" anchor="t" anchorCtr="0">
            <a:normAutofit/>
          </a:bodyPr>
          <a:lstStyle>
            <a:lvl1pPr marL="0" lvl="0" indent="-138623" algn="l">
              <a:lnSpc>
                <a:spcPct val="110000"/>
              </a:lnSpc>
              <a:spcBef>
                <a:spcPts val="0"/>
              </a:spcBef>
              <a:spcAft>
                <a:spcPts val="0"/>
              </a:spcAft>
              <a:buSzPts val="1400"/>
              <a:buNone/>
              <a:defRPr sz="1213" b="0" i="0">
                <a:latin typeface="Arial"/>
                <a:ea typeface="Arial"/>
                <a:cs typeface="Arial"/>
                <a:sym typeface="Arial"/>
              </a:defRPr>
            </a:lvl1pPr>
            <a:lvl2pPr marL="554492" lvl="1" indent="-138623" algn="l">
              <a:lnSpc>
                <a:spcPct val="110000"/>
              </a:lnSpc>
              <a:spcBef>
                <a:spcPts val="364"/>
              </a:spcBef>
              <a:spcAft>
                <a:spcPts val="0"/>
              </a:spcAft>
              <a:buSzPts val="1400"/>
              <a:buNone/>
              <a:defRPr b="0" i="0">
                <a:latin typeface="Arial"/>
                <a:ea typeface="Arial"/>
                <a:cs typeface="Arial"/>
                <a:sym typeface="Arial"/>
              </a:defRPr>
            </a:lvl2pPr>
            <a:lvl3pPr marL="831738" lvl="2" indent="-138623" algn="l">
              <a:lnSpc>
                <a:spcPct val="110000"/>
              </a:lnSpc>
              <a:spcBef>
                <a:spcPts val="364"/>
              </a:spcBef>
              <a:spcAft>
                <a:spcPts val="0"/>
              </a:spcAft>
              <a:buSzPts val="1400"/>
              <a:buNone/>
              <a:defRPr b="0" i="0">
                <a:latin typeface="Arial"/>
                <a:ea typeface="Arial"/>
                <a:cs typeface="Arial"/>
                <a:sym typeface="Arial"/>
              </a:defRPr>
            </a:lvl3pPr>
            <a:lvl4pPr marL="1108984" lvl="3" indent="-138623" algn="l">
              <a:lnSpc>
                <a:spcPct val="110000"/>
              </a:lnSpc>
              <a:spcBef>
                <a:spcPts val="364"/>
              </a:spcBef>
              <a:spcAft>
                <a:spcPts val="0"/>
              </a:spcAft>
              <a:buSzPts val="1400"/>
              <a:buNone/>
              <a:defRPr b="0" i="0">
                <a:latin typeface="Arial"/>
                <a:ea typeface="Arial"/>
                <a:cs typeface="Arial"/>
                <a:sym typeface="Arial"/>
              </a:defRPr>
            </a:lvl4pPr>
            <a:lvl5pPr marL="1386230" lvl="4" indent="-138623" algn="l">
              <a:lnSpc>
                <a:spcPct val="110000"/>
              </a:lnSpc>
              <a:spcBef>
                <a:spcPts val="364"/>
              </a:spcBef>
              <a:spcAft>
                <a:spcPts val="0"/>
              </a:spcAft>
              <a:buSzPts val="1400"/>
              <a:buNone/>
              <a:defRPr b="0" i="0">
                <a:latin typeface="Arial"/>
                <a:ea typeface="Arial"/>
                <a:cs typeface="Arial"/>
                <a:sym typeface="Arial"/>
              </a:defRPr>
            </a:lvl5pPr>
            <a:lvl6pPr marL="1663476" lvl="5" indent="-138623" algn="l">
              <a:spcBef>
                <a:spcPts val="364"/>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3" name="heading">
            <a:extLst>
              <a:ext uri="{FF2B5EF4-FFF2-40B4-BE49-F238E27FC236}">
                <a16:creationId xmlns:a16="http://schemas.microsoft.com/office/drawing/2014/main" id="{3D9BD3B6-B21B-647D-2D4D-38764D97052F}"/>
              </a:ext>
            </a:extLst>
          </p:cNvPr>
          <p:cNvSpPr txBox="1">
            <a:spLocks noGrp="1"/>
          </p:cNvSpPr>
          <p:nvPr>
            <p:ph type="title"/>
          </p:nvPr>
        </p:nvSpPr>
        <p:spPr>
          <a:xfrm>
            <a:off x="436640" y="326540"/>
            <a:ext cx="8897244" cy="329995"/>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subheading">
            <a:extLst>
              <a:ext uri="{FF2B5EF4-FFF2-40B4-BE49-F238E27FC236}">
                <a16:creationId xmlns:a16="http://schemas.microsoft.com/office/drawing/2014/main" id="{7A66E971-CF21-C23C-E5FA-8ECA5D6185AE}"/>
              </a:ext>
            </a:extLst>
          </p:cNvPr>
          <p:cNvSpPr txBox="1">
            <a:spLocks noGrp="1"/>
          </p:cNvSpPr>
          <p:nvPr>
            <p:ph type="body" idx="3"/>
          </p:nvPr>
        </p:nvSpPr>
        <p:spPr>
          <a:xfrm>
            <a:off x="436606" y="726196"/>
            <a:ext cx="8897244"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bg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11" name="Footer Placeholder 10">
            <a:extLst>
              <a:ext uri="{FF2B5EF4-FFF2-40B4-BE49-F238E27FC236}">
                <a16:creationId xmlns:a16="http://schemas.microsoft.com/office/drawing/2014/main" id="{C060641B-5008-75CA-1D07-A16007620A0D}"/>
              </a:ext>
            </a:extLst>
          </p:cNvPr>
          <p:cNvSpPr>
            <a:spLocks noGrp="1"/>
          </p:cNvSpPr>
          <p:nvPr>
            <p:ph type="ftr" idx="16"/>
          </p:nvPr>
        </p:nvSpPr>
        <p:spPr/>
        <p:txBody>
          <a:bodyPr/>
          <a:lstStyle/>
          <a:p>
            <a:r>
              <a:rPr lang="en-GB"/>
              <a:t>Presentation title goes here</a:t>
            </a:r>
          </a:p>
        </p:txBody>
      </p:sp>
      <p:sp>
        <p:nvSpPr>
          <p:cNvPr id="12" name="Slide Number Placeholder 11">
            <a:extLst>
              <a:ext uri="{FF2B5EF4-FFF2-40B4-BE49-F238E27FC236}">
                <a16:creationId xmlns:a16="http://schemas.microsoft.com/office/drawing/2014/main" id="{15860791-A827-596A-F163-702E6DF17B03}"/>
              </a:ext>
            </a:extLst>
          </p:cNvPr>
          <p:cNvSpPr>
            <a:spLocks noGrp="1"/>
          </p:cNvSpPr>
          <p:nvPr>
            <p:ph type="sldNum" idx="17"/>
          </p:nvPr>
        </p:nvSpPr>
        <p:spPr/>
        <p:txBody>
          <a:bodyPr/>
          <a:lstStyle/>
          <a:p>
            <a:fld id="{00000000-1234-1234-1234-123412341234}" type="slidenum">
              <a:rPr lang="en-GB" smtClean="0"/>
              <a:pPr/>
              <a:t>‹#›</a:t>
            </a:fld>
            <a:endParaRPr lang="en-GB"/>
          </a:p>
        </p:txBody>
      </p:sp>
      <p:sp>
        <p:nvSpPr>
          <p:cNvPr id="2" name="date">
            <a:extLst>
              <a:ext uri="{FF2B5EF4-FFF2-40B4-BE49-F238E27FC236}">
                <a16:creationId xmlns:a16="http://schemas.microsoft.com/office/drawing/2014/main" id="{FDC9958B-35E1-6893-84CD-BDD78D2099F4}"/>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pic>
        <p:nvPicPr>
          <p:cNvPr id="5" name="Picture 4" descr="A black and white logo&#10;&#10;AI-generated content may be incorrect.">
            <a:extLst>
              <a:ext uri="{FF2B5EF4-FFF2-40B4-BE49-F238E27FC236}">
                <a16:creationId xmlns:a16="http://schemas.microsoft.com/office/drawing/2014/main" id="{9DE6251C-8E9B-16E7-C58D-7CB82FBD0F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6753" y="316321"/>
            <a:ext cx="2328607" cy="350433"/>
          </a:xfrm>
          <a:prstGeom prst="rect">
            <a:avLst/>
          </a:prstGeom>
        </p:spPr>
      </p:pic>
    </p:spTree>
    <p:extLst>
      <p:ext uri="{BB962C8B-B14F-4D97-AF65-F5344CB8AC3E}">
        <p14:creationId xmlns:p14="http://schemas.microsoft.com/office/powerpoint/2010/main" val="329973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0_Contents Slide-White_Bg" preserve="1" userDrawn="1">
  <p:cSld name="10_Contents Slide-White_Bg">
    <p:bg>
      <p:bgPr>
        <a:solidFill>
          <a:schemeClr val="lt1"/>
        </a:solidFill>
        <a:effectLst/>
      </p:bgPr>
    </p:bg>
    <p:spTree>
      <p:nvGrpSpPr>
        <p:cNvPr id="1" name="Shape 124"/>
        <p:cNvGrpSpPr/>
        <p:nvPr/>
      </p:nvGrpSpPr>
      <p:grpSpPr>
        <a:xfrm>
          <a:off x="0" y="0"/>
          <a:ext cx="0" cy="0"/>
          <a:chOff x="0" y="0"/>
          <a:chExt cx="0" cy="0"/>
        </a:xfrm>
      </p:grpSpPr>
      <p:pic>
        <p:nvPicPr>
          <p:cNvPr id="125" name="placeholder"/>
          <p:cNvPicPr preferRelativeResize="0">
            <a:picLocks noGrp="1" noRot="1" noMove="1" noResize="1" noEditPoints="1" noAdjustHandles="1" noChangeArrowheads="1" noChangeShapeType="1" noCrop="1"/>
          </p:cNvPicPr>
          <p:nvPr>
            <p:ph type="pic" idx="2"/>
          </p:nvPr>
        </p:nvPicPr>
        <p:blipFill/>
        <p:spPr>
          <a:xfrm>
            <a:off x="6096000" y="0"/>
            <a:ext cx="6096000" cy="6858000"/>
          </a:xfrm>
          <a:prstGeom prst="rect">
            <a:avLst/>
          </a:prstGeom>
          <a:blipFill rotWithShape="1">
            <a:blip r:embed="rId2" cstate="email">
              <a:alphaModFix/>
              <a:extLst>
                <a:ext uri="{28A0092B-C50C-407E-A947-70E740481C1C}">
                  <a14:useLocalDpi xmlns:a14="http://schemas.microsoft.com/office/drawing/2010/main"/>
                </a:ext>
              </a:extLst>
            </a:blip>
            <a:stretch>
              <a:fillRect/>
            </a:stretch>
          </a:blipFill>
          <a:ln>
            <a:noFill/>
          </a:ln>
        </p:spPr>
      </p:pic>
      <p:sp>
        <p:nvSpPr>
          <p:cNvPr id="129" name="presentation title"/>
          <p:cNvSpPr txBox="1">
            <a:spLocks noGrp="1"/>
          </p:cNvSpPr>
          <p:nvPr>
            <p:ph type="ftr" idx="11"/>
          </p:nvPr>
        </p:nvSpPr>
        <p:spPr>
          <a:xfrm>
            <a:off x="2168376" y="6464225"/>
            <a:ext cx="3788991" cy="149309"/>
          </a:xfrm>
          <a:prstGeom prst="rect">
            <a:avLst/>
          </a:prstGeom>
          <a:noFill/>
          <a:ln>
            <a:noFill/>
          </a:ln>
        </p:spPr>
        <p:txBody>
          <a:bodyPr spcFirstLastPara="1" wrap="square" lIns="0" tIns="0" rIns="0" bIns="0" anchor="ctr" anchorCtr="0">
            <a:spAutoFit/>
          </a:bodyPr>
          <a:lstStyle>
            <a:lvl1pPr lvl="0" algn="r">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a:t>Presentation title goes here</a:t>
            </a:r>
          </a:p>
        </p:txBody>
      </p:sp>
      <p:sp>
        <p:nvSpPr>
          <p:cNvPr id="5" name="text box">
            <a:extLst>
              <a:ext uri="{FF2B5EF4-FFF2-40B4-BE49-F238E27FC236}">
                <a16:creationId xmlns:a16="http://schemas.microsoft.com/office/drawing/2014/main" id="{B34448F8-B578-A8E3-2791-A57FFD27DBF9}"/>
              </a:ext>
            </a:extLst>
          </p:cNvPr>
          <p:cNvSpPr txBox="1">
            <a:spLocks noGrp="1"/>
          </p:cNvSpPr>
          <p:nvPr>
            <p:ph type="body" idx="13"/>
          </p:nvPr>
        </p:nvSpPr>
        <p:spPr>
          <a:xfrm>
            <a:off x="421872" y="1972716"/>
            <a:ext cx="5545319" cy="4318647"/>
          </a:xfrm>
          <a:prstGeom prst="rect">
            <a:avLst/>
          </a:prstGeom>
          <a:noFill/>
          <a:ln>
            <a:noFill/>
          </a:ln>
        </p:spPr>
        <p:txBody>
          <a:bodyPr spcFirstLastPara="1" wrap="square" lIns="0" tIns="0" rIns="0" bIns="36000" anchor="t" anchorCtr="0">
            <a:normAutofit/>
          </a:bodyPr>
          <a:lstStyle>
            <a:lvl1pPr marL="0" lvl="0" indent="-138623" algn="l">
              <a:spcBef>
                <a:spcPts val="0"/>
              </a:spcBef>
              <a:spcAft>
                <a:spcPts val="0"/>
              </a:spcAft>
              <a:buSzPts val="1400"/>
              <a:buNone/>
              <a:defRPr sz="1213">
                <a:solidFill>
                  <a:srgbClr val="470054"/>
                </a:solidFil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3" name="date">
            <a:extLst>
              <a:ext uri="{FF2B5EF4-FFF2-40B4-BE49-F238E27FC236}">
                <a16:creationId xmlns:a16="http://schemas.microsoft.com/office/drawing/2014/main" id="{39FD1129-B9F6-0344-6154-5E8610B557BC}"/>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sp>
        <p:nvSpPr>
          <p:cNvPr id="8" name="heading">
            <a:extLst>
              <a:ext uri="{FF2B5EF4-FFF2-40B4-BE49-F238E27FC236}">
                <a16:creationId xmlns:a16="http://schemas.microsoft.com/office/drawing/2014/main" id="{8840C1CD-0901-C8A0-95DB-3EEB5068FC21}"/>
              </a:ext>
            </a:extLst>
          </p:cNvPr>
          <p:cNvSpPr txBox="1">
            <a:spLocks noGrp="1"/>
          </p:cNvSpPr>
          <p:nvPr>
            <p:ph type="title"/>
          </p:nvPr>
        </p:nvSpPr>
        <p:spPr>
          <a:xfrm>
            <a:off x="436640" y="326540"/>
            <a:ext cx="5520727"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 name="subheading">
            <a:extLst>
              <a:ext uri="{FF2B5EF4-FFF2-40B4-BE49-F238E27FC236}">
                <a16:creationId xmlns:a16="http://schemas.microsoft.com/office/drawing/2014/main" id="{2B964770-D34F-BC4F-49F2-B5376C0D8829}"/>
              </a:ext>
            </a:extLst>
          </p:cNvPr>
          <p:cNvSpPr txBox="1">
            <a:spLocks noGrp="1"/>
          </p:cNvSpPr>
          <p:nvPr>
            <p:ph type="body" idx="14"/>
          </p:nvPr>
        </p:nvSpPr>
        <p:spPr>
          <a:xfrm>
            <a:off x="439298" y="726196"/>
            <a:ext cx="5519018"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Tree>
    <p:extLst>
      <p:ext uri="{BB962C8B-B14F-4D97-AF65-F5344CB8AC3E}">
        <p14:creationId xmlns:p14="http://schemas.microsoft.com/office/powerpoint/2010/main" val="26795597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am Slide" preserve="1">
  <p:cSld name="Team Slide">
    <p:spTree>
      <p:nvGrpSpPr>
        <p:cNvPr id="1" name="Shape 66"/>
        <p:cNvGrpSpPr/>
        <p:nvPr/>
      </p:nvGrpSpPr>
      <p:grpSpPr>
        <a:xfrm>
          <a:off x="0" y="0"/>
          <a:ext cx="0" cy="0"/>
          <a:chOff x="0" y="0"/>
          <a:chExt cx="0" cy="0"/>
        </a:xfrm>
      </p:grpSpPr>
      <p:sp>
        <p:nvSpPr>
          <p:cNvPr id="67" name="frame"/>
          <p:cNvSpPr>
            <a:spLocks noGrp="1"/>
          </p:cNvSpPr>
          <p:nvPr>
            <p:ph type="pic" idx="2"/>
          </p:nvPr>
        </p:nvSpPr>
        <p:spPr>
          <a:xfrm>
            <a:off x="436639" y="2333062"/>
            <a:ext cx="2074037" cy="2073891"/>
          </a:xfrm>
          <a:prstGeom prst="ellipse">
            <a:avLst/>
          </a:prstGeom>
          <a:solidFill>
            <a:schemeClr val="lt1"/>
          </a:solidFill>
          <a:ln w="127000" cap="flat" cmpd="sng">
            <a:solidFill>
              <a:schemeClr val="accent1"/>
            </a:solidFill>
            <a:prstDash val="solid"/>
            <a:round/>
            <a:headEnd type="none" w="sm" len="sm"/>
            <a:tailEnd type="none" w="sm" len="sm"/>
          </a:ln>
        </p:spPr>
      </p:sp>
      <p:sp>
        <p:nvSpPr>
          <p:cNvPr id="68" name="name"/>
          <p:cNvSpPr txBox="1">
            <a:spLocks noGrp="1"/>
          </p:cNvSpPr>
          <p:nvPr>
            <p:ph type="body" idx="1"/>
          </p:nvPr>
        </p:nvSpPr>
        <p:spPr>
          <a:xfrm>
            <a:off x="436639" y="4643450"/>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69" name="sub text"/>
          <p:cNvSpPr txBox="1">
            <a:spLocks noGrp="1"/>
          </p:cNvSpPr>
          <p:nvPr>
            <p:ph type="body" idx="3"/>
          </p:nvPr>
        </p:nvSpPr>
        <p:spPr>
          <a:xfrm>
            <a:off x="436639" y="4924271"/>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0" name="frame"/>
          <p:cNvSpPr>
            <a:spLocks noGrp="1"/>
          </p:cNvSpPr>
          <p:nvPr>
            <p:ph type="pic" idx="4"/>
          </p:nvPr>
        </p:nvSpPr>
        <p:spPr>
          <a:xfrm>
            <a:off x="3517129" y="2329487"/>
            <a:ext cx="2074037" cy="2073891"/>
          </a:xfrm>
          <a:prstGeom prst="ellipse">
            <a:avLst/>
          </a:prstGeom>
          <a:solidFill>
            <a:schemeClr val="lt1"/>
          </a:solidFill>
          <a:ln w="127000" cap="flat" cmpd="sng">
            <a:solidFill>
              <a:schemeClr val="accent1"/>
            </a:solidFill>
            <a:prstDash val="solid"/>
            <a:round/>
            <a:headEnd type="none" w="sm" len="sm"/>
            <a:tailEnd type="none" w="sm" len="sm"/>
          </a:ln>
        </p:spPr>
      </p:sp>
      <p:sp>
        <p:nvSpPr>
          <p:cNvPr id="71" name="name"/>
          <p:cNvSpPr txBox="1">
            <a:spLocks noGrp="1"/>
          </p:cNvSpPr>
          <p:nvPr>
            <p:ph type="body" idx="5"/>
          </p:nvPr>
        </p:nvSpPr>
        <p:spPr>
          <a:xfrm>
            <a:off x="3517008" y="4639875"/>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2" name="sub text"/>
          <p:cNvSpPr txBox="1">
            <a:spLocks noGrp="1"/>
          </p:cNvSpPr>
          <p:nvPr>
            <p:ph type="body" idx="6"/>
          </p:nvPr>
        </p:nvSpPr>
        <p:spPr>
          <a:xfrm>
            <a:off x="3517008" y="4920696"/>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3" name="frame"/>
          <p:cNvSpPr>
            <a:spLocks noGrp="1"/>
          </p:cNvSpPr>
          <p:nvPr>
            <p:ph type="pic" idx="7"/>
          </p:nvPr>
        </p:nvSpPr>
        <p:spPr>
          <a:xfrm>
            <a:off x="6597619" y="2329487"/>
            <a:ext cx="2074037" cy="2073891"/>
          </a:xfrm>
          <a:prstGeom prst="ellipse">
            <a:avLst/>
          </a:prstGeom>
          <a:solidFill>
            <a:schemeClr val="lt1"/>
          </a:solidFill>
          <a:ln w="127000" cap="flat" cmpd="sng">
            <a:solidFill>
              <a:schemeClr val="accent1"/>
            </a:solidFill>
            <a:prstDash val="solid"/>
            <a:round/>
            <a:headEnd type="none" w="sm" len="sm"/>
            <a:tailEnd type="none" w="sm" len="sm"/>
          </a:ln>
        </p:spPr>
      </p:sp>
      <p:sp>
        <p:nvSpPr>
          <p:cNvPr id="74" name="name"/>
          <p:cNvSpPr txBox="1">
            <a:spLocks noGrp="1"/>
          </p:cNvSpPr>
          <p:nvPr>
            <p:ph type="body" idx="8"/>
          </p:nvPr>
        </p:nvSpPr>
        <p:spPr>
          <a:xfrm>
            <a:off x="6597498" y="4639875"/>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5" name="sub text"/>
          <p:cNvSpPr txBox="1">
            <a:spLocks noGrp="1"/>
          </p:cNvSpPr>
          <p:nvPr>
            <p:ph type="body" idx="9"/>
          </p:nvPr>
        </p:nvSpPr>
        <p:spPr>
          <a:xfrm>
            <a:off x="6597498" y="4920696"/>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6" name="frame"/>
          <p:cNvSpPr>
            <a:spLocks noGrp="1"/>
          </p:cNvSpPr>
          <p:nvPr>
            <p:ph type="pic" idx="13"/>
          </p:nvPr>
        </p:nvSpPr>
        <p:spPr>
          <a:xfrm>
            <a:off x="9678110" y="2329487"/>
            <a:ext cx="2074037" cy="2073891"/>
          </a:xfrm>
          <a:prstGeom prst="ellipse">
            <a:avLst/>
          </a:prstGeom>
          <a:solidFill>
            <a:schemeClr val="lt1"/>
          </a:solidFill>
          <a:ln w="127000" cap="flat" cmpd="sng">
            <a:solidFill>
              <a:schemeClr val="accent1"/>
            </a:solidFill>
            <a:prstDash val="solid"/>
            <a:round/>
            <a:headEnd type="none" w="sm" len="sm"/>
            <a:tailEnd type="none" w="sm" len="sm"/>
          </a:ln>
        </p:spPr>
      </p:sp>
      <p:sp>
        <p:nvSpPr>
          <p:cNvPr id="77" name="name"/>
          <p:cNvSpPr txBox="1">
            <a:spLocks noGrp="1"/>
          </p:cNvSpPr>
          <p:nvPr>
            <p:ph type="body" idx="14"/>
          </p:nvPr>
        </p:nvSpPr>
        <p:spPr>
          <a:xfrm>
            <a:off x="9678110" y="4639875"/>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8" name="subtext"/>
          <p:cNvSpPr txBox="1">
            <a:spLocks noGrp="1"/>
          </p:cNvSpPr>
          <p:nvPr>
            <p:ph type="body" idx="15"/>
          </p:nvPr>
        </p:nvSpPr>
        <p:spPr>
          <a:xfrm>
            <a:off x="9678110" y="4920696"/>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82" name="heading"/>
          <p:cNvSpPr txBox="1">
            <a:spLocks noGrp="1"/>
          </p:cNvSpPr>
          <p:nvPr>
            <p:ph type="title"/>
          </p:nvPr>
        </p:nvSpPr>
        <p:spPr>
          <a:xfrm>
            <a:off x="436639" y="326540"/>
            <a:ext cx="8885038" cy="329995"/>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subheading"/>
          <p:cNvSpPr txBox="1">
            <a:spLocks noGrp="1"/>
          </p:cNvSpPr>
          <p:nvPr>
            <p:ph type="body" idx="16"/>
          </p:nvPr>
        </p:nvSpPr>
        <p:spPr>
          <a:xfrm>
            <a:off x="439297" y="726196"/>
            <a:ext cx="8882380"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9" name="Footer Placeholder 8">
            <a:extLst>
              <a:ext uri="{FF2B5EF4-FFF2-40B4-BE49-F238E27FC236}">
                <a16:creationId xmlns:a16="http://schemas.microsoft.com/office/drawing/2014/main" id="{A34FA0F2-757D-A682-19EF-E9324709C5D8}"/>
              </a:ext>
            </a:extLst>
          </p:cNvPr>
          <p:cNvSpPr>
            <a:spLocks noGrp="1"/>
          </p:cNvSpPr>
          <p:nvPr>
            <p:ph type="ftr" idx="18"/>
          </p:nvPr>
        </p:nvSpPr>
        <p:spPr/>
        <p:txBody>
          <a:bodyPr/>
          <a:lstStyle/>
          <a:p>
            <a:r>
              <a:rPr lang="en-GB"/>
              <a:t>Presentation title goes here</a:t>
            </a:r>
          </a:p>
        </p:txBody>
      </p:sp>
      <p:sp>
        <p:nvSpPr>
          <p:cNvPr id="10" name="Slide Number Placeholder 9">
            <a:extLst>
              <a:ext uri="{FF2B5EF4-FFF2-40B4-BE49-F238E27FC236}">
                <a16:creationId xmlns:a16="http://schemas.microsoft.com/office/drawing/2014/main" id="{20F5BB65-B4CB-7E93-3AAF-27264ABF0103}"/>
              </a:ext>
            </a:extLst>
          </p:cNvPr>
          <p:cNvSpPr>
            <a:spLocks noGrp="1"/>
          </p:cNvSpPr>
          <p:nvPr>
            <p:ph type="sldNum" idx="19"/>
          </p:nvPr>
        </p:nvSpPr>
        <p:spPr/>
        <p:txBody>
          <a:bodyPr/>
          <a:lstStyle/>
          <a:p>
            <a:fld id="{00000000-1234-1234-1234-123412341234}" type="slidenum">
              <a:rPr lang="en-GB" smtClean="0"/>
              <a:pPr/>
              <a:t>‹#›</a:t>
            </a:fld>
            <a:endParaRPr lang="en-GB"/>
          </a:p>
        </p:txBody>
      </p:sp>
      <p:sp>
        <p:nvSpPr>
          <p:cNvPr id="4" name="date">
            <a:extLst>
              <a:ext uri="{FF2B5EF4-FFF2-40B4-BE49-F238E27FC236}">
                <a16:creationId xmlns:a16="http://schemas.microsoft.com/office/drawing/2014/main" id="{5F69CECB-64B5-165B-19C0-D408037D9C0D}"/>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pic>
        <p:nvPicPr>
          <p:cNvPr id="2" name="Picture 1" descr="A black and white logo&#10;&#10;AI-generated content may be incorrect.">
            <a:extLst>
              <a:ext uri="{FF2B5EF4-FFF2-40B4-BE49-F238E27FC236}">
                <a16:creationId xmlns:a16="http://schemas.microsoft.com/office/drawing/2014/main" id="{DED26BC9-DAA4-9577-ADEF-8744F3DAC9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6753" y="316321"/>
            <a:ext cx="2328607" cy="350433"/>
          </a:xfrm>
          <a:prstGeom prst="rect">
            <a:avLst/>
          </a:prstGeom>
        </p:spPr>
      </p:pic>
    </p:spTree>
    <p:extLst>
      <p:ext uri="{BB962C8B-B14F-4D97-AF65-F5344CB8AC3E}">
        <p14:creationId xmlns:p14="http://schemas.microsoft.com/office/powerpoint/2010/main" val="12169146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689582"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6605" y="726196"/>
            <a:ext cx="8689582"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graphicFrame>
        <p:nvGraphicFramePr>
          <p:cNvPr id="3" name="table">
            <a:extLst>
              <a:ext uri="{FF2B5EF4-FFF2-40B4-BE49-F238E27FC236}">
                <a16:creationId xmlns:a16="http://schemas.microsoft.com/office/drawing/2014/main" id="{3DFF910D-6AFE-17A4-C264-54AFBA2AA559}"/>
              </a:ext>
            </a:extLst>
          </p:cNvPr>
          <p:cNvGraphicFramePr/>
          <p:nvPr userDrawn="1">
            <p:extLst>
              <p:ext uri="{D42A27DB-BD31-4B8C-83A1-F6EECF244321}">
                <p14:modId xmlns:p14="http://schemas.microsoft.com/office/powerpoint/2010/main" val="1723669753"/>
              </p:ext>
            </p:extLst>
          </p:nvPr>
        </p:nvGraphicFramePr>
        <p:xfrm>
          <a:off x="420648" y="2273806"/>
          <a:ext cx="11368945" cy="7648223"/>
        </p:xfrm>
        <a:graphic>
          <a:graphicData uri="http://schemas.openxmlformats.org/drawingml/2006/table">
            <a:tbl>
              <a:tblPr firstRow="1" bandRow="1">
                <a:noFill/>
              </a:tblPr>
              <a:tblGrid>
                <a:gridCol w="2273789">
                  <a:extLst>
                    <a:ext uri="{9D8B030D-6E8A-4147-A177-3AD203B41FA5}">
                      <a16:colId xmlns:a16="http://schemas.microsoft.com/office/drawing/2014/main" val="20000"/>
                    </a:ext>
                  </a:extLst>
                </a:gridCol>
                <a:gridCol w="2273789">
                  <a:extLst>
                    <a:ext uri="{9D8B030D-6E8A-4147-A177-3AD203B41FA5}">
                      <a16:colId xmlns:a16="http://schemas.microsoft.com/office/drawing/2014/main" val="20001"/>
                    </a:ext>
                  </a:extLst>
                </a:gridCol>
                <a:gridCol w="2273789">
                  <a:extLst>
                    <a:ext uri="{9D8B030D-6E8A-4147-A177-3AD203B41FA5}">
                      <a16:colId xmlns:a16="http://schemas.microsoft.com/office/drawing/2014/main" val="20002"/>
                    </a:ext>
                  </a:extLst>
                </a:gridCol>
                <a:gridCol w="2273789">
                  <a:extLst>
                    <a:ext uri="{9D8B030D-6E8A-4147-A177-3AD203B41FA5}">
                      <a16:colId xmlns:a16="http://schemas.microsoft.com/office/drawing/2014/main" val="20003"/>
                    </a:ext>
                  </a:extLst>
                </a:gridCol>
                <a:gridCol w="2273789">
                  <a:extLst>
                    <a:ext uri="{9D8B030D-6E8A-4147-A177-3AD203B41FA5}">
                      <a16:colId xmlns:a16="http://schemas.microsoft.com/office/drawing/2014/main" val="20004"/>
                    </a:ext>
                  </a:extLst>
                </a:gridCol>
              </a:tblGrid>
              <a:tr h="646575">
                <a:tc>
                  <a:txBody>
                    <a:bodyPr/>
                    <a:lstStyle/>
                    <a:p>
                      <a:pPr marL="44450" marR="0" lvl="0" indent="0" algn="ctr" rtl="0">
                        <a:lnSpc>
                          <a:spcPct val="100000"/>
                        </a:lnSpc>
                        <a:spcBef>
                          <a:spcPts val="0"/>
                        </a:spcBef>
                        <a:spcAft>
                          <a:spcPts val="0"/>
                        </a:spcAft>
                        <a:buNone/>
                      </a:pPr>
                      <a:r>
                        <a:rPr lang="en-GB" sz="1200" b="1" i="0">
                          <a:solidFill>
                            <a:schemeClr val="bg1"/>
                          </a:solidFill>
                          <a:latin typeface="Arial Black"/>
                          <a:ea typeface="Arial Black"/>
                          <a:cs typeface="Arial Black"/>
                          <a:sym typeface="Arial Black"/>
                        </a:rPr>
                        <a:t>Wednesday 20</a:t>
                      </a:r>
                      <a:r>
                        <a:rPr lang="en-GB" sz="1200" b="1" i="0" baseline="30000">
                          <a:solidFill>
                            <a:schemeClr val="bg1"/>
                          </a:solidFill>
                          <a:latin typeface="Arial Black"/>
                          <a:ea typeface="Arial Black"/>
                          <a:cs typeface="Arial Black"/>
                          <a:sym typeface="Arial Black"/>
                        </a:rPr>
                        <a:t>th</a:t>
                      </a:r>
                      <a:r>
                        <a:rPr lang="en-GB" sz="1200" b="1" i="0">
                          <a:solidFill>
                            <a:schemeClr val="bg1"/>
                          </a:solidFill>
                          <a:latin typeface="Arial Black"/>
                          <a:ea typeface="Arial Black"/>
                          <a:cs typeface="Arial Black"/>
                          <a:sym typeface="Arial Black"/>
                        </a:rPr>
                        <a:t> March</a:t>
                      </a:r>
                      <a:endParaRPr sz="1200" b="1" i="0">
                        <a:solidFill>
                          <a:schemeClr val="bg1"/>
                        </a:solidFill>
                        <a:latin typeface="Arial Black"/>
                        <a:ea typeface="Arial Black"/>
                        <a:cs typeface="Arial Black"/>
                        <a:sym typeface="Arial Black"/>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solidFill>
                  </a:tcPr>
                </a:tc>
                <a:tc>
                  <a:txBody>
                    <a:bodyPr/>
                    <a:lstStyle/>
                    <a:p>
                      <a:pPr marL="44450" marR="0" lvl="0" indent="0" algn="ctr" rtl="0">
                        <a:lnSpc>
                          <a:spcPct val="100000"/>
                        </a:lnSpc>
                        <a:spcBef>
                          <a:spcPts val="0"/>
                        </a:spcBef>
                        <a:spcAft>
                          <a:spcPts val="0"/>
                        </a:spcAft>
                        <a:buNone/>
                      </a:pPr>
                      <a:r>
                        <a:rPr lang="en-GB" sz="1200" b="1" i="0">
                          <a:solidFill>
                            <a:schemeClr val="bg1"/>
                          </a:solidFill>
                          <a:latin typeface="Arial Black"/>
                          <a:ea typeface="Arial Black"/>
                          <a:cs typeface="Arial Black"/>
                          <a:sym typeface="Arial Black"/>
                        </a:rPr>
                        <a:t>Monday 25th March</a:t>
                      </a:r>
                      <a:endParaRPr sz="1200" b="1" i="0">
                        <a:solidFill>
                          <a:schemeClr val="bg1"/>
                        </a:solidFill>
                        <a:latin typeface="Arial Black"/>
                        <a:ea typeface="Arial Black"/>
                        <a:cs typeface="Arial Black"/>
                        <a:sym typeface="Arial Black"/>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solidFill>
                  </a:tcPr>
                </a:tc>
                <a:tc>
                  <a:txBody>
                    <a:bodyPr/>
                    <a:lstStyle/>
                    <a:p>
                      <a:pPr marL="85725" marR="0" lvl="0" indent="0" algn="ctr" rtl="0">
                        <a:lnSpc>
                          <a:spcPct val="100000"/>
                        </a:lnSpc>
                        <a:spcBef>
                          <a:spcPts val="0"/>
                        </a:spcBef>
                        <a:spcAft>
                          <a:spcPts val="0"/>
                        </a:spcAft>
                        <a:buNone/>
                      </a:pPr>
                      <a:r>
                        <a:rPr lang="en-GB" sz="1200" b="1" i="0">
                          <a:solidFill>
                            <a:schemeClr val="bg1"/>
                          </a:solidFill>
                          <a:latin typeface="Arial Black"/>
                          <a:ea typeface="Arial Black"/>
                          <a:cs typeface="Arial Black"/>
                          <a:sym typeface="Arial Black"/>
                        </a:rPr>
                        <a:t>Thursday 28th March</a:t>
                      </a:r>
                      <a:endParaRPr sz="1200" b="1" i="0">
                        <a:solidFill>
                          <a:schemeClr val="bg1"/>
                        </a:solidFill>
                        <a:latin typeface="Arial Black"/>
                        <a:ea typeface="Arial Black"/>
                        <a:cs typeface="Arial Black"/>
                        <a:sym typeface="Arial Black"/>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solidFill>
                  </a:tcPr>
                </a:tc>
                <a:tc>
                  <a:txBody>
                    <a:bodyPr/>
                    <a:lstStyle/>
                    <a:p>
                      <a:pPr marL="29209" marR="0" lvl="0" indent="0" algn="ctr" rtl="0">
                        <a:lnSpc>
                          <a:spcPct val="100000"/>
                        </a:lnSpc>
                        <a:spcBef>
                          <a:spcPts val="0"/>
                        </a:spcBef>
                        <a:spcAft>
                          <a:spcPts val="0"/>
                        </a:spcAft>
                        <a:buNone/>
                      </a:pPr>
                      <a:r>
                        <a:rPr lang="en-GB" sz="1200" b="1" i="0">
                          <a:solidFill>
                            <a:schemeClr val="bg1"/>
                          </a:solidFill>
                          <a:latin typeface="Arial Black"/>
                          <a:ea typeface="Arial Black"/>
                          <a:cs typeface="Arial Black"/>
                          <a:sym typeface="Arial Black"/>
                        </a:rPr>
                        <a:t>Wednesday 3rd April</a:t>
                      </a:r>
                      <a:endParaRPr sz="1200" b="1" i="0">
                        <a:solidFill>
                          <a:schemeClr val="bg1"/>
                        </a:solidFill>
                        <a:latin typeface="Arial Black"/>
                        <a:ea typeface="Arial Black"/>
                        <a:cs typeface="Arial Black"/>
                        <a:sym typeface="Arial Black"/>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solidFill>
                  </a:tcPr>
                </a:tc>
                <a:tc>
                  <a:txBody>
                    <a:bodyPr/>
                    <a:lstStyle/>
                    <a:p>
                      <a:pPr marL="29209" marR="0" lvl="0" indent="0" algn="ctr" rtl="0">
                        <a:lnSpc>
                          <a:spcPct val="100000"/>
                        </a:lnSpc>
                        <a:spcBef>
                          <a:spcPts val="0"/>
                        </a:spcBef>
                        <a:spcAft>
                          <a:spcPts val="0"/>
                        </a:spcAft>
                        <a:buNone/>
                      </a:pPr>
                      <a:r>
                        <a:rPr lang="en-GB" sz="1200" b="1" i="0">
                          <a:solidFill>
                            <a:schemeClr val="bg1"/>
                          </a:solidFill>
                          <a:latin typeface="Arial Black"/>
                          <a:ea typeface="Arial Black"/>
                          <a:cs typeface="Arial Black"/>
                          <a:sym typeface="Arial Black"/>
                        </a:rPr>
                        <a:t>Friday 5</a:t>
                      </a:r>
                      <a:r>
                        <a:rPr lang="en-GB" sz="1200" b="1" i="0" baseline="30000">
                          <a:solidFill>
                            <a:schemeClr val="bg1"/>
                          </a:solidFill>
                          <a:latin typeface="Arial Black"/>
                          <a:ea typeface="Arial Black"/>
                          <a:cs typeface="Arial Black"/>
                          <a:sym typeface="Arial Black"/>
                        </a:rPr>
                        <a:t>th</a:t>
                      </a:r>
                      <a:r>
                        <a:rPr lang="en-GB" sz="1200" b="1" i="0">
                          <a:solidFill>
                            <a:schemeClr val="bg1"/>
                          </a:solidFill>
                          <a:latin typeface="Arial Black"/>
                          <a:ea typeface="Arial Black"/>
                          <a:cs typeface="Arial Black"/>
                          <a:sym typeface="Arial Black"/>
                        </a:rPr>
                        <a:t> April</a:t>
                      </a:r>
                      <a:endParaRPr sz="1200" b="1" i="0">
                        <a:solidFill>
                          <a:schemeClr val="bg1"/>
                        </a:solidFill>
                        <a:latin typeface="Arial Black"/>
                        <a:ea typeface="Arial Black"/>
                        <a:cs typeface="Arial Black"/>
                        <a:sym typeface="Arial Black"/>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solidFill>
                  </a:tcPr>
                </a:tc>
                <a:extLst>
                  <a:ext uri="{0D108BD9-81ED-4DB2-BD59-A6C34878D82A}">
                    <a16:rowId xmlns:a16="http://schemas.microsoft.com/office/drawing/2014/main" val="10000"/>
                  </a:ext>
                </a:extLst>
              </a:tr>
              <a:tr h="614618">
                <a:tc>
                  <a:txBody>
                    <a:bodyPr/>
                    <a:lstStyle/>
                    <a:p>
                      <a:pPr marL="1216660" marR="1163955" lvl="0" indent="165100" algn="ctr" rtl="0">
                        <a:lnSpc>
                          <a:spcPct val="145000"/>
                        </a:lnSpc>
                        <a:spcBef>
                          <a:spcPts val="0"/>
                        </a:spcBef>
                        <a:spcAft>
                          <a:spcPts val="0"/>
                        </a:spcAft>
                        <a:buClr>
                          <a:schemeClr val="lt2"/>
                        </a:buClr>
                        <a:buSzPts val="1600"/>
                        <a:buFont typeface="Arial"/>
                        <a:buNone/>
                      </a:pPr>
                      <a:r>
                        <a:rPr lang="en-GB" sz="1200" b="1" i="0">
                          <a:solidFill>
                            <a:schemeClr val="lt2"/>
                          </a:solidFill>
                          <a:latin typeface="Arial"/>
                          <a:ea typeface="Arial"/>
                          <a:cs typeface="Arial"/>
                          <a:sym typeface="Arial"/>
                        </a:rPr>
                        <a:t>Stage 1 of process</a:t>
                      </a:r>
                      <a:endParaRPr sz="1200" b="1" i="0">
                        <a:solidFill>
                          <a:schemeClr val="lt2"/>
                        </a:solidFill>
                        <a:latin typeface="Arial"/>
                        <a:ea typeface="Arial"/>
                        <a:cs typeface="Arial"/>
                        <a:sym typeface="Arial"/>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1216660" marR="1163955" lvl="0" indent="165100" algn="ctr" rtl="0">
                        <a:lnSpc>
                          <a:spcPct val="145000"/>
                        </a:lnSpc>
                        <a:spcBef>
                          <a:spcPts val="0"/>
                        </a:spcBef>
                        <a:spcAft>
                          <a:spcPts val="0"/>
                        </a:spcAft>
                        <a:buNone/>
                      </a:pPr>
                      <a:r>
                        <a:rPr lang="en-GB" sz="1200" b="1" i="0">
                          <a:solidFill>
                            <a:schemeClr val="lt2"/>
                          </a:solidFill>
                          <a:latin typeface="Arial"/>
                          <a:ea typeface="Arial"/>
                          <a:cs typeface="Arial"/>
                          <a:sym typeface="Arial"/>
                        </a:rPr>
                        <a:t>Stage 2 of process</a:t>
                      </a:r>
                      <a:endParaRPr sz="1200" b="1" i="0">
                        <a:solidFill>
                          <a:schemeClr val="lt2"/>
                        </a:solidFill>
                        <a:latin typeface="Arial"/>
                        <a:ea typeface="Arial"/>
                        <a:cs typeface="Arial"/>
                        <a:sym typeface="Arial"/>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1198245" marR="1104900" lvl="0" indent="165735" algn="ctr" rtl="0">
                        <a:lnSpc>
                          <a:spcPct val="145000"/>
                        </a:lnSpc>
                        <a:spcBef>
                          <a:spcPts val="0"/>
                        </a:spcBef>
                        <a:spcAft>
                          <a:spcPts val="0"/>
                        </a:spcAft>
                        <a:buNone/>
                      </a:pPr>
                      <a:r>
                        <a:rPr lang="en-GB" sz="1200" b="1" i="0">
                          <a:solidFill>
                            <a:schemeClr val="lt2"/>
                          </a:solidFill>
                          <a:latin typeface="Arial"/>
                          <a:ea typeface="Arial"/>
                          <a:cs typeface="Arial"/>
                          <a:sym typeface="Arial"/>
                        </a:rPr>
                        <a:t>Stage 3 of process</a:t>
                      </a:r>
                      <a:endParaRPr sz="1200" b="1" i="0">
                        <a:solidFill>
                          <a:schemeClr val="lt2"/>
                        </a:solidFill>
                        <a:latin typeface="Arial"/>
                        <a:ea typeface="Arial"/>
                        <a:cs typeface="Arial"/>
                        <a:sym typeface="Arial"/>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1209675" marR="1172845" lvl="0" indent="161289" algn="ctr" rtl="0">
                        <a:lnSpc>
                          <a:spcPct val="145000"/>
                        </a:lnSpc>
                        <a:spcBef>
                          <a:spcPts val="0"/>
                        </a:spcBef>
                        <a:spcAft>
                          <a:spcPts val="0"/>
                        </a:spcAft>
                        <a:buNone/>
                      </a:pPr>
                      <a:r>
                        <a:rPr lang="en-GB" sz="1200" b="1" i="0">
                          <a:solidFill>
                            <a:schemeClr val="lt2"/>
                          </a:solidFill>
                          <a:latin typeface="Arial"/>
                          <a:ea typeface="Arial"/>
                          <a:cs typeface="Arial"/>
                          <a:sym typeface="Arial"/>
                        </a:rPr>
                        <a:t>Stage 4 of process</a:t>
                      </a:r>
                      <a:endParaRPr sz="1200" b="1" i="0">
                        <a:solidFill>
                          <a:schemeClr val="lt2"/>
                        </a:solidFill>
                        <a:latin typeface="Arial"/>
                        <a:ea typeface="Arial"/>
                        <a:cs typeface="Arial"/>
                        <a:sym typeface="Arial"/>
                      </a:endParaRPr>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1209675" marR="1172845" lvl="0" indent="161289" algn="ctr" rtl="0">
                        <a:lnSpc>
                          <a:spcPct val="145000"/>
                        </a:lnSpc>
                        <a:spcBef>
                          <a:spcPts val="0"/>
                        </a:spcBef>
                        <a:spcAft>
                          <a:spcPts val="0"/>
                        </a:spcAft>
                        <a:buClr>
                          <a:schemeClr val="lt2"/>
                        </a:buClr>
                        <a:buSzPts val="1600"/>
                        <a:buFont typeface="Arial"/>
                        <a:buNone/>
                      </a:pPr>
                      <a:r>
                        <a:rPr lang="en-GB" sz="1200" b="1" i="0">
                          <a:solidFill>
                            <a:schemeClr val="lt2"/>
                          </a:solidFill>
                          <a:latin typeface="Arial"/>
                          <a:ea typeface="Arial"/>
                          <a:cs typeface="Arial"/>
                          <a:sym typeface="Arial"/>
                        </a:rPr>
                        <a:t>Stage 5 of process</a:t>
                      </a:r>
                      <a:endParaRPr sz="1200"/>
                    </a:p>
                  </a:txBody>
                  <a:tcPr marL="0" marR="0" marT="0" marB="0" anchor="ctr">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extLst>
                  <a:ext uri="{0D108BD9-81ED-4DB2-BD59-A6C34878D82A}">
                    <a16:rowId xmlns:a16="http://schemas.microsoft.com/office/drawing/2014/main" val="10001"/>
                  </a:ext>
                </a:extLst>
              </a:tr>
              <a:tr h="2265529">
                <a:tc>
                  <a:txBody>
                    <a:bodyPr/>
                    <a:lstStyle/>
                    <a:p>
                      <a:pPr marL="259715" marR="777875" algn="l">
                        <a:lnSpc>
                          <a:spcPct val="100000"/>
                        </a:lnSpc>
                      </a:pPr>
                      <a:r>
                        <a:rPr lang="en-GB" sz="1200" b="0" i="0">
                          <a:solidFill>
                            <a:schemeClr val="bg2"/>
                          </a:solidFill>
                          <a:latin typeface="Arial" panose="020B0604020202020204" pitchFamily="34" charset="0"/>
                          <a:cs typeface="Arial" panose="020B0604020202020204" pitchFamily="34" charset="0"/>
                        </a:rPr>
                        <a:t>Lorem</a:t>
                      </a:r>
                      <a:r>
                        <a:rPr lang="en-GB" sz="1200" b="0" i="0" spc="-3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ipsum</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dolor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sit</a:t>
                      </a:r>
                      <a:r>
                        <a:rPr lang="en-GB" sz="1200" b="0" i="0" spc="-30">
                          <a:solidFill>
                            <a:schemeClr val="bg2"/>
                          </a:solidFill>
                          <a:latin typeface="Arial" panose="020B0604020202020204" pitchFamily="34" charset="0"/>
                          <a:cs typeface="Arial" panose="020B0604020202020204" pitchFamily="34" charset="0"/>
                        </a:rPr>
                        <a:t> </a:t>
                      </a:r>
                      <a:r>
                        <a:rPr lang="en-GB" sz="1200" b="0" i="0" spc="-20" err="1">
                          <a:solidFill>
                            <a:schemeClr val="bg2"/>
                          </a:solidFill>
                          <a:latin typeface="Arial" panose="020B0604020202020204" pitchFamily="34" charset="0"/>
                          <a:cs typeface="Arial" panose="020B0604020202020204" pitchFamily="34" charset="0"/>
                        </a:rPr>
                        <a:t>amet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consectetur</a:t>
                      </a:r>
                      <a:r>
                        <a:rPr lang="en-GB" sz="1200" b="0" i="0" spc="-4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adipiscing</a:t>
                      </a:r>
                      <a:r>
                        <a:rPr lang="en-GB" sz="1200" b="0" i="0" spc="-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elit</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err="1">
                          <a:solidFill>
                            <a:schemeClr val="bg2"/>
                          </a:solidFill>
                          <a:latin typeface="Arial" panose="020B0604020202020204" pitchFamily="34" charset="0"/>
                          <a:cs typeface="Arial" panose="020B0604020202020204" pitchFamily="34" charset="0"/>
                        </a:rPr>
                        <a:t>Mauris</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maximus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placerat</a:t>
                      </a:r>
                      <a:r>
                        <a:rPr lang="en-GB" sz="1200" b="0" i="0">
                          <a:solidFill>
                            <a:schemeClr val="bg2"/>
                          </a:solidFill>
                          <a:latin typeface="Arial" panose="020B0604020202020204" pitchFamily="34" charset="0"/>
                          <a:cs typeface="Arial" panose="020B0604020202020204" pitchFamily="34" charset="0"/>
                        </a:rPr>
                        <a: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2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ac</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tortor</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vel</a:t>
                      </a:r>
                      <a:r>
                        <a:rPr lang="en-GB" sz="1200" b="0" i="0" spc="-2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dui</a:t>
                      </a:r>
                      <a:r>
                        <a:rPr lang="en-GB" sz="1200" b="0" i="0" spc="-25">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viverra</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a:solidFill>
                            <a:schemeClr val="bg2"/>
                          </a:solidFill>
                          <a:latin typeface="Arial" panose="020B0604020202020204" pitchFamily="34" charset="0"/>
                          <a:cs typeface="Arial" panose="020B0604020202020204" pitchFamily="34" charset="0"/>
                        </a:rPr>
                        <a:t>Integer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nec</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justo</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felis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pulvinar</a:t>
                      </a:r>
                      <a:r>
                        <a:rPr lang="en-GB" sz="1200" b="0" i="0" spc="-4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posuere</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dignissim</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259715" marR="777875" lvl="0" indent="0" algn="l" rtl="0">
                        <a:lnSpc>
                          <a:spcPct val="100000"/>
                        </a:lnSpc>
                        <a:spcBef>
                          <a:spcPts val="0"/>
                        </a:spcBef>
                        <a:spcAft>
                          <a:spcPts val="0"/>
                        </a:spcAft>
                        <a:buNone/>
                      </a:pPr>
                      <a:endParaRPr sz="1200" b="0" i="0">
                        <a:solidFill>
                          <a:schemeClr val="lt2"/>
                        </a:solidFill>
                        <a:latin typeface="Arial"/>
                        <a:ea typeface="Arial"/>
                        <a:cs typeface="Arial"/>
                        <a:sym typeface="Arial"/>
                      </a:endParaRPr>
                    </a:p>
                  </a:txBody>
                  <a:tcPr marL="0" marR="0" marT="109167" marB="0">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259715" marR="777875" algn="l">
                        <a:lnSpc>
                          <a:spcPct val="100000"/>
                        </a:lnSpc>
                      </a:pPr>
                      <a:r>
                        <a:rPr lang="en-GB" sz="1200" b="0" i="0">
                          <a:solidFill>
                            <a:schemeClr val="bg2"/>
                          </a:solidFill>
                          <a:latin typeface="Arial" panose="020B0604020202020204" pitchFamily="34" charset="0"/>
                          <a:cs typeface="Arial" panose="020B0604020202020204" pitchFamily="34" charset="0"/>
                        </a:rPr>
                        <a:t>Lorem</a:t>
                      </a:r>
                      <a:r>
                        <a:rPr lang="en-GB" sz="1200" b="0" i="0" spc="-3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ipsum</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dolor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sit</a:t>
                      </a:r>
                      <a:r>
                        <a:rPr lang="en-GB" sz="1200" b="0" i="0" spc="-30">
                          <a:solidFill>
                            <a:schemeClr val="bg2"/>
                          </a:solidFill>
                          <a:latin typeface="Arial" panose="020B0604020202020204" pitchFamily="34" charset="0"/>
                          <a:cs typeface="Arial" panose="020B0604020202020204" pitchFamily="34" charset="0"/>
                        </a:rPr>
                        <a:t> </a:t>
                      </a:r>
                      <a:r>
                        <a:rPr lang="en-GB" sz="1200" b="0" i="0" spc="-20" err="1">
                          <a:solidFill>
                            <a:schemeClr val="bg2"/>
                          </a:solidFill>
                          <a:latin typeface="Arial" panose="020B0604020202020204" pitchFamily="34" charset="0"/>
                          <a:cs typeface="Arial" panose="020B0604020202020204" pitchFamily="34" charset="0"/>
                        </a:rPr>
                        <a:t>amet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consectetur</a:t>
                      </a:r>
                      <a:r>
                        <a:rPr lang="en-GB" sz="1200" b="0" i="0" spc="-4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adipiscing</a:t>
                      </a:r>
                      <a:r>
                        <a:rPr lang="en-GB" sz="1200" b="0" i="0" spc="-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elit</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err="1">
                          <a:solidFill>
                            <a:schemeClr val="bg2"/>
                          </a:solidFill>
                          <a:latin typeface="Arial" panose="020B0604020202020204" pitchFamily="34" charset="0"/>
                          <a:cs typeface="Arial" panose="020B0604020202020204" pitchFamily="34" charset="0"/>
                        </a:rPr>
                        <a:t>Mauris</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maximus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placerat</a:t>
                      </a:r>
                      <a:r>
                        <a:rPr lang="en-GB" sz="1200" b="0" i="0">
                          <a:solidFill>
                            <a:schemeClr val="bg2"/>
                          </a:solidFill>
                          <a:latin typeface="Arial" panose="020B0604020202020204" pitchFamily="34" charset="0"/>
                          <a:cs typeface="Arial" panose="020B0604020202020204" pitchFamily="34" charset="0"/>
                        </a:rPr>
                        <a: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2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ac</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tortor</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vel</a:t>
                      </a:r>
                      <a:r>
                        <a:rPr lang="en-GB" sz="1200" b="0" i="0" spc="-2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dui</a:t>
                      </a:r>
                      <a:r>
                        <a:rPr lang="en-GB" sz="1200" b="0" i="0" spc="-25">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viverra</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a:solidFill>
                            <a:schemeClr val="bg2"/>
                          </a:solidFill>
                          <a:latin typeface="Arial" panose="020B0604020202020204" pitchFamily="34" charset="0"/>
                          <a:cs typeface="Arial" panose="020B0604020202020204" pitchFamily="34" charset="0"/>
                        </a:rPr>
                        <a:t>Integer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nec</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justo</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felis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pulvinar</a:t>
                      </a:r>
                      <a:r>
                        <a:rPr lang="en-GB" sz="1200" b="0" i="0" spc="-4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posuere</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dignissim</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264160" marR="772795" lvl="0" indent="0" algn="l" rtl="0">
                        <a:lnSpc>
                          <a:spcPct val="100000"/>
                        </a:lnSpc>
                        <a:spcBef>
                          <a:spcPts val="0"/>
                        </a:spcBef>
                        <a:spcAft>
                          <a:spcPts val="0"/>
                        </a:spcAft>
                        <a:buNone/>
                      </a:pPr>
                      <a:endParaRPr sz="1200" b="0" i="0">
                        <a:solidFill>
                          <a:schemeClr val="lt2"/>
                        </a:solidFill>
                        <a:latin typeface="Arial"/>
                        <a:ea typeface="Arial"/>
                        <a:cs typeface="Arial"/>
                        <a:sym typeface="Arial"/>
                      </a:endParaRPr>
                    </a:p>
                  </a:txBody>
                  <a:tcPr marL="0" marR="0" marT="109167" marB="0">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259715" marR="777875" algn="l">
                        <a:lnSpc>
                          <a:spcPct val="100000"/>
                        </a:lnSpc>
                      </a:pPr>
                      <a:r>
                        <a:rPr lang="en-GB" sz="1200" b="0" i="0">
                          <a:solidFill>
                            <a:schemeClr val="bg2"/>
                          </a:solidFill>
                          <a:latin typeface="Arial" panose="020B0604020202020204" pitchFamily="34" charset="0"/>
                          <a:cs typeface="Arial" panose="020B0604020202020204" pitchFamily="34" charset="0"/>
                        </a:rPr>
                        <a:t>Lorem</a:t>
                      </a:r>
                      <a:r>
                        <a:rPr lang="en-GB" sz="1200" b="0" i="0" spc="-3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ipsum</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dolor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sit</a:t>
                      </a:r>
                      <a:r>
                        <a:rPr lang="en-GB" sz="1200" b="0" i="0" spc="-30">
                          <a:solidFill>
                            <a:schemeClr val="bg2"/>
                          </a:solidFill>
                          <a:latin typeface="Arial" panose="020B0604020202020204" pitchFamily="34" charset="0"/>
                          <a:cs typeface="Arial" panose="020B0604020202020204" pitchFamily="34" charset="0"/>
                        </a:rPr>
                        <a:t> </a:t>
                      </a:r>
                      <a:r>
                        <a:rPr lang="en-GB" sz="1200" b="0" i="0" spc="-20" err="1">
                          <a:solidFill>
                            <a:schemeClr val="bg2"/>
                          </a:solidFill>
                          <a:latin typeface="Arial" panose="020B0604020202020204" pitchFamily="34" charset="0"/>
                          <a:cs typeface="Arial" panose="020B0604020202020204" pitchFamily="34" charset="0"/>
                        </a:rPr>
                        <a:t>amet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consectetur</a:t>
                      </a:r>
                      <a:r>
                        <a:rPr lang="en-GB" sz="1200" b="0" i="0" spc="-4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adipiscing</a:t>
                      </a:r>
                      <a:r>
                        <a:rPr lang="en-GB" sz="1200" b="0" i="0" spc="-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elit</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err="1">
                          <a:solidFill>
                            <a:schemeClr val="bg2"/>
                          </a:solidFill>
                          <a:latin typeface="Arial" panose="020B0604020202020204" pitchFamily="34" charset="0"/>
                          <a:cs typeface="Arial" panose="020B0604020202020204" pitchFamily="34" charset="0"/>
                        </a:rPr>
                        <a:t>Mauris</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maximus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placerat</a:t>
                      </a:r>
                      <a:r>
                        <a:rPr lang="en-GB" sz="1200" b="0" i="0">
                          <a:solidFill>
                            <a:schemeClr val="bg2"/>
                          </a:solidFill>
                          <a:latin typeface="Arial" panose="020B0604020202020204" pitchFamily="34" charset="0"/>
                          <a:cs typeface="Arial" panose="020B0604020202020204" pitchFamily="34" charset="0"/>
                        </a:rPr>
                        <a: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2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ac</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tortor</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vel</a:t>
                      </a:r>
                      <a:r>
                        <a:rPr lang="en-GB" sz="1200" b="0" i="0" spc="-2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dui</a:t>
                      </a:r>
                      <a:r>
                        <a:rPr lang="en-GB" sz="1200" b="0" i="0" spc="-25">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viverra</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a:solidFill>
                            <a:schemeClr val="bg2"/>
                          </a:solidFill>
                          <a:latin typeface="Arial" panose="020B0604020202020204" pitchFamily="34" charset="0"/>
                          <a:cs typeface="Arial" panose="020B0604020202020204" pitchFamily="34" charset="0"/>
                        </a:rPr>
                        <a:t>Integer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nec</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justo</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felis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pulvinar</a:t>
                      </a:r>
                      <a:r>
                        <a:rPr lang="en-GB" sz="1200" b="0" i="0" spc="-4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posuere</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dignissim</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201295" marR="758825" lvl="0" indent="0" algn="l" rtl="0">
                        <a:lnSpc>
                          <a:spcPct val="100000"/>
                        </a:lnSpc>
                        <a:spcBef>
                          <a:spcPts val="0"/>
                        </a:spcBef>
                        <a:spcAft>
                          <a:spcPts val="0"/>
                        </a:spcAft>
                        <a:buNone/>
                      </a:pPr>
                      <a:endParaRPr sz="1200" b="0" i="0">
                        <a:solidFill>
                          <a:schemeClr val="lt2"/>
                        </a:solidFill>
                        <a:latin typeface="Arial"/>
                        <a:ea typeface="Arial"/>
                        <a:cs typeface="Arial"/>
                        <a:sym typeface="Arial"/>
                      </a:endParaRPr>
                    </a:p>
                  </a:txBody>
                  <a:tcPr marL="0" marR="0" marT="109167" marB="0">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259715" marR="777875" algn="l">
                        <a:lnSpc>
                          <a:spcPct val="100000"/>
                        </a:lnSpc>
                      </a:pPr>
                      <a:r>
                        <a:rPr lang="en-GB" sz="1200" b="0" i="0">
                          <a:solidFill>
                            <a:schemeClr val="bg2"/>
                          </a:solidFill>
                          <a:latin typeface="Arial" panose="020B0604020202020204" pitchFamily="34" charset="0"/>
                          <a:cs typeface="Arial" panose="020B0604020202020204" pitchFamily="34" charset="0"/>
                        </a:rPr>
                        <a:t>Lorem</a:t>
                      </a:r>
                      <a:r>
                        <a:rPr lang="en-GB" sz="1200" b="0" i="0" spc="-3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ipsum</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dolor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sit</a:t>
                      </a:r>
                      <a:r>
                        <a:rPr lang="en-GB" sz="1200" b="0" i="0" spc="-30">
                          <a:solidFill>
                            <a:schemeClr val="bg2"/>
                          </a:solidFill>
                          <a:latin typeface="Arial" panose="020B0604020202020204" pitchFamily="34" charset="0"/>
                          <a:cs typeface="Arial" panose="020B0604020202020204" pitchFamily="34" charset="0"/>
                        </a:rPr>
                        <a:t> </a:t>
                      </a:r>
                      <a:r>
                        <a:rPr lang="en-GB" sz="1200" b="0" i="0" spc="-20" err="1">
                          <a:solidFill>
                            <a:schemeClr val="bg2"/>
                          </a:solidFill>
                          <a:latin typeface="Arial" panose="020B0604020202020204" pitchFamily="34" charset="0"/>
                          <a:cs typeface="Arial" panose="020B0604020202020204" pitchFamily="34" charset="0"/>
                        </a:rPr>
                        <a:t>amet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consectetur</a:t>
                      </a:r>
                      <a:r>
                        <a:rPr lang="en-GB" sz="1200" b="0" i="0" spc="-4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adipiscing</a:t>
                      </a:r>
                      <a:r>
                        <a:rPr lang="en-GB" sz="1200" b="0" i="0" spc="-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elit</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err="1">
                          <a:solidFill>
                            <a:schemeClr val="bg2"/>
                          </a:solidFill>
                          <a:latin typeface="Arial" panose="020B0604020202020204" pitchFamily="34" charset="0"/>
                          <a:cs typeface="Arial" panose="020B0604020202020204" pitchFamily="34" charset="0"/>
                        </a:rPr>
                        <a:t>Mauris</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maximus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placerat</a:t>
                      </a:r>
                      <a:r>
                        <a:rPr lang="en-GB" sz="1200" b="0" i="0">
                          <a:solidFill>
                            <a:schemeClr val="bg2"/>
                          </a:solidFill>
                          <a:latin typeface="Arial" panose="020B0604020202020204" pitchFamily="34" charset="0"/>
                          <a:cs typeface="Arial" panose="020B0604020202020204" pitchFamily="34" charset="0"/>
                        </a:rPr>
                        <a: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2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ac</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tortor</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vel</a:t>
                      </a:r>
                      <a:r>
                        <a:rPr lang="en-GB" sz="1200" b="0" i="0" spc="-2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dui</a:t>
                      </a:r>
                      <a:r>
                        <a:rPr lang="en-GB" sz="1200" b="0" i="0" spc="-25">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viverra</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a:solidFill>
                            <a:schemeClr val="bg2"/>
                          </a:solidFill>
                          <a:latin typeface="Arial" panose="020B0604020202020204" pitchFamily="34" charset="0"/>
                          <a:cs typeface="Arial" panose="020B0604020202020204" pitchFamily="34" charset="0"/>
                        </a:rPr>
                        <a:t>Integer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nec</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justo</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felis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pulvinar</a:t>
                      </a:r>
                      <a:r>
                        <a:rPr lang="en-GB" sz="1200" b="0" i="0" spc="-4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posuere</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dignissim</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165100" marR="873760" lvl="0" indent="0" algn="l" rtl="0">
                        <a:lnSpc>
                          <a:spcPct val="100000"/>
                        </a:lnSpc>
                        <a:spcBef>
                          <a:spcPts val="0"/>
                        </a:spcBef>
                        <a:spcAft>
                          <a:spcPts val="0"/>
                        </a:spcAft>
                        <a:buNone/>
                      </a:pPr>
                      <a:endParaRPr sz="1200" b="0" i="0">
                        <a:solidFill>
                          <a:schemeClr val="lt2"/>
                        </a:solidFill>
                        <a:latin typeface="Arial"/>
                        <a:ea typeface="Arial"/>
                        <a:cs typeface="Arial"/>
                        <a:sym typeface="Arial"/>
                      </a:endParaRPr>
                    </a:p>
                  </a:txBody>
                  <a:tcPr marL="0" marR="0" marT="109167" marB="0">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tc>
                  <a:txBody>
                    <a:bodyPr/>
                    <a:lstStyle/>
                    <a:p>
                      <a:pPr marL="259715" marR="777875" algn="l">
                        <a:lnSpc>
                          <a:spcPct val="100000"/>
                        </a:lnSpc>
                      </a:pPr>
                      <a:r>
                        <a:rPr lang="en-GB" sz="1200" b="0" i="0">
                          <a:solidFill>
                            <a:schemeClr val="bg2"/>
                          </a:solidFill>
                          <a:latin typeface="Arial" panose="020B0604020202020204" pitchFamily="34" charset="0"/>
                          <a:cs typeface="Arial" panose="020B0604020202020204" pitchFamily="34" charset="0"/>
                        </a:rPr>
                        <a:t>Lorem</a:t>
                      </a:r>
                      <a:r>
                        <a:rPr lang="en-GB" sz="1200" b="0" i="0" spc="-3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ipsum</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dolor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sit</a:t>
                      </a:r>
                      <a:r>
                        <a:rPr lang="en-GB" sz="1200" b="0" i="0" spc="-30">
                          <a:solidFill>
                            <a:schemeClr val="bg2"/>
                          </a:solidFill>
                          <a:latin typeface="Arial" panose="020B0604020202020204" pitchFamily="34" charset="0"/>
                          <a:cs typeface="Arial" panose="020B0604020202020204" pitchFamily="34" charset="0"/>
                        </a:rPr>
                        <a:t> </a:t>
                      </a:r>
                      <a:r>
                        <a:rPr lang="en-GB" sz="1200" b="0" i="0" spc="-20" err="1">
                          <a:solidFill>
                            <a:schemeClr val="bg2"/>
                          </a:solidFill>
                          <a:latin typeface="Arial" panose="020B0604020202020204" pitchFamily="34" charset="0"/>
                          <a:cs typeface="Arial" panose="020B0604020202020204" pitchFamily="34" charset="0"/>
                        </a:rPr>
                        <a:t>amet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consectetur</a:t>
                      </a:r>
                      <a:r>
                        <a:rPr lang="en-GB" sz="1200" b="0" i="0" spc="-4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adipiscing</a:t>
                      </a:r>
                      <a:r>
                        <a:rPr lang="en-GB" sz="1200" b="0" i="0" spc="-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elit</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err="1">
                          <a:solidFill>
                            <a:schemeClr val="bg2"/>
                          </a:solidFill>
                          <a:latin typeface="Arial" panose="020B0604020202020204" pitchFamily="34" charset="0"/>
                          <a:cs typeface="Arial" panose="020B0604020202020204" pitchFamily="34" charset="0"/>
                        </a:rPr>
                        <a:t>Mauris</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maximus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placerat</a:t>
                      </a:r>
                      <a:r>
                        <a:rPr lang="en-GB" sz="1200" b="0" i="0">
                          <a:solidFill>
                            <a:schemeClr val="bg2"/>
                          </a:solidFill>
                          <a:latin typeface="Arial" panose="020B0604020202020204" pitchFamily="34" charset="0"/>
                          <a:cs typeface="Arial" panose="020B0604020202020204" pitchFamily="34" charset="0"/>
                        </a:rPr>
                        <a: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2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ac</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tortor</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vel</a:t>
                      </a:r>
                      <a:r>
                        <a:rPr lang="en-GB" sz="1200" b="0" i="0" spc="-2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dui</a:t>
                      </a:r>
                      <a:r>
                        <a:rPr lang="en-GB" sz="1200" b="0" i="0" spc="-25">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viverra</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a:solidFill>
                            <a:schemeClr val="bg2"/>
                          </a:solidFill>
                          <a:latin typeface="Arial" panose="020B0604020202020204" pitchFamily="34" charset="0"/>
                          <a:cs typeface="Arial" panose="020B0604020202020204" pitchFamily="34" charset="0"/>
                        </a:rPr>
                        <a:t>Integer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nec</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justo</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felis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pulvinar</a:t>
                      </a:r>
                      <a:r>
                        <a:rPr lang="en-GB" sz="1200" b="0" i="0" spc="-4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posuere</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dignissim</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266065" marR="772795" lvl="0" indent="0" algn="l" rtl="0">
                        <a:lnSpc>
                          <a:spcPct val="100000"/>
                        </a:lnSpc>
                        <a:spcBef>
                          <a:spcPts val="0"/>
                        </a:spcBef>
                        <a:spcAft>
                          <a:spcPts val="0"/>
                        </a:spcAft>
                        <a:buNone/>
                      </a:pPr>
                      <a:endParaRPr sz="1200" b="0" i="0">
                        <a:solidFill>
                          <a:schemeClr val="lt2"/>
                        </a:solidFill>
                        <a:latin typeface="Arial"/>
                        <a:ea typeface="Arial"/>
                        <a:cs typeface="Arial"/>
                        <a:sym typeface="Arial"/>
                      </a:endParaRPr>
                    </a:p>
                  </a:txBody>
                  <a:tcPr marL="0" marR="0" marT="109167" marB="0">
                    <a:lnL w="12700" cap="flat" cmpd="sng" algn="ctr">
                      <a:solidFill>
                        <a:srgbClr val="00818A"/>
                      </a:solidFill>
                      <a:prstDash val="solid"/>
                      <a:round/>
                      <a:headEnd type="none" w="med" len="med"/>
                      <a:tailEnd type="none" w="med" len="med"/>
                    </a:lnL>
                    <a:lnR w="12700" cap="flat" cmpd="sng" algn="ctr">
                      <a:solidFill>
                        <a:srgbClr val="00818A"/>
                      </a:solidFill>
                      <a:prstDash val="solid"/>
                      <a:round/>
                      <a:headEnd type="none" w="med" len="med"/>
                      <a:tailEnd type="none" w="med" len="med"/>
                    </a:lnR>
                    <a:lnT w="12700" cap="flat" cmpd="sng" algn="ctr">
                      <a:solidFill>
                        <a:srgbClr val="00818A"/>
                      </a:solidFill>
                      <a:prstDash val="solid"/>
                      <a:round/>
                      <a:headEnd type="none" w="med" len="med"/>
                      <a:tailEnd type="none" w="med" len="med"/>
                    </a:lnT>
                    <a:lnB w="12700" cap="flat" cmpd="sng" algn="ctr">
                      <a:solidFill>
                        <a:srgbClr val="00818A"/>
                      </a:solidFill>
                      <a:prstDash val="solid"/>
                      <a:round/>
                      <a:headEnd type="none" w="med" len="med"/>
                      <a:tailEnd type="none" w="med" len="med"/>
                    </a:lnB>
                    <a:solidFill>
                      <a:srgbClr val="00818A">
                        <a:alpha val="0"/>
                      </a:srgbClr>
                    </a:solidFill>
                  </a:tcPr>
                </a:tc>
                <a:extLst>
                  <a:ext uri="{0D108BD9-81ED-4DB2-BD59-A6C34878D82A}">
                    <a16:rowId xmlns:a16="http://schemas.microsoft.com/office/drawing/2014/main" val="10002"/>
                  </a:ext>
                </a:extLst>
              </a:tr>
            </a:tbl>
          </a:graphicData>
        </a:graphic>
      </p:graphicFrame>
      <p:sp>
        <p:nvSpPr>
          <p:cNvPr id="6" name="Footer Placeholder 5">
            <a:extLst>
              <a:ext uri="{FF2B5EF4-FFF2-40B4-BE49-F238E27FC236}">
                <a16:creationId xmlns:a16="http://schemas.microsoft.com/office/drawing/2014/main" id="{41734FFA-894A-E10D-6349-3FCB11AFB7D1}"/>
              </a:ext>
            </a:extLst>
          </p:cNvPr>
          <p:cNvSpPr>
            <a:spLocks noGrp="1"/>
          </p:cNvSpPr>
          <p:nvPr>
            <p:ph type="ftr" idx="11"/>
          </p:nvPr>
        </p:nvSpPr>
        <p:spPr/>
        <p:txBody>
          <a:bodyPr/>
          <a:lstStyle>
            <a:lvl1pPr>
              <a:defRPr>
                <a:solidFill>
                  <a:srgbClr val="470054"/>
                </a:solidFill>
              </a:defRPr>
            </a:lvl1pPr>
          </a:lstStyle>
          <a:p>
            <a:r>
              <a:rPr lang="en-GB"/>
              <a:t>Presentation title goes here</a:t>
            </a:r>
          </a:p>
        </p:txBody>
      </p:sp>
      <p:sp>
        <p:nvSpPr>
          <p:cNvPr id="7" name="Slide Number Placeholder 6">
            <a:extLst>
              <a:ext uri="{FF2B5EF4-FFF2-40B4-BE49-F238E27FC236}">
                <a16:creationId xmlns:a16="http://schemas.microsoft.com/office/drawing/2014/main" id="{ACD3D0F2-5EC7-EC92-150B-DA94E5407039}"/>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9" name="Text Placeholder 8">
            <a:extLst>
              <a:ext uri="{FF2B5EF4-FFF2-40B4-BE49-F238E27FC236}">
                <a16:creationId xmlns:a16="http://schemas.microsoft.com/office/drawing/2014/main" id="{74C6D71C-6A3E-5419-3D69-22B859A3A4FF}"/>
              </a:ext>
            </a:extLst>
          </p:cNvPr>
          <p:cNvSpPr>
            <a:spLocks noGrp="1"/>
          </p:cNvSpPr>
          <p:nvPr>
            <p:ph type="body" sz="quarter" idx="13"/>
          </p:nvPr>
        </p:nvSpPr>
        <p:spPr>
          <a:xfrm>
            <a:off x="436605" y="1158383"/>
            <a:ext cx="11352986" cy="953163"/>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date">
            <a:extLst>
              <a:ext uri="{FF2B5EF4-FFF2-40B4-BE49-F238E27FC236}">
                <a16:creationId xmlns:a16="http://schemas.microsoft.com/office/drawing/2014/main" id="{4E41DD12-788E-5DAC-04CD-FCDA284241B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4" name="Picture 3" descr="A purple letter on a black background&#10;&#10;AI-generated content may be incorrect.">
            <a:extLst>
              <a:ext uri="{FF2B5EF4-FFF2-40B4-BE49-F238E27FC236}">
                <a16:creationId xmlns:a16="http://schemas.microsoft.com/office/drawing/2014/main" id="{926EFC1D-A1F2-0939-4A0D-2425856BEC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3685904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1A4DF-D5DF-0F37-D825-1D452CAE7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9CB89E-B628-94EF-7D8E-83975E4634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6B92B6-C6D6-AE13-9B72-E2E5EAB9DB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9BEABA-9608-BD0E-62B2-0FAEDB24ADAA}"/>
              </a:ext>
            </a:extLst>
          </p:cNvPr>
          <p:cNvSpPr>
            <a:spLocks noGrp="1"/>
          </p:cNvSpPr>
          <p:nvPr>
            <p:ph type="dt" sz="half" idx="10"/>
          </p:nvPr>
        </p:nvSpPr>
        <p:spPr/>
        <p:txBody>
          <a:bodyPr/>
          <a:lstStyle/>
          <a:p>
            <a:fld id="{576CE90A-6279-4515-ADE6-14A9C63688BA}" type="datetimeFigureOut">
              <a:rPr lang="en-GB" smtClean="0"/>
              <a:t>13/11/2025</a:t>
            </a:fld>
            <a:endParaRPr lang="en-GB"/>
          </a:p>
        </p:txBody>
      </p:sp>
      <p:sp>
        <p:nvSpPr>
          <p:cNvPr id="6" name="Footer Placeholder 5">
            <a:extLst>
              <a:ext uri="{FF2B5EF4-FFF2-40B4-BE49-F238E27FC236}">
                <a16:creationId xmlns:a16="http://schemas.microsoft.com/office/drawing/2014/main" id="{E319996B-3AC5-90E1-BE1E-741B8088A8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842CAB-AF01-0DDC-FD23-3A4242438473}"/>
              </a:ext>
            </a:extLst>
          </p:cNvPr>
          <p:cNvSpPr>
            <a:spLocks noGrp="1"/>
          </p:cNvSpPr>
          <p:nvPr>
            <p:ph type="sldNum" sz="quarter" idx="12"/>
          </p:nvPr>
        </p:nvSpPr>
        <p:spPr/>
        <p:txBody>
          <a:bodyPr/>
          <a:lstStyle/>
          <a:p>
            <a:fld id="{17DAED74-850E-4BB6-A4D4-FACE95100F0D}" type="slidenum">
              <a:rPr lang="en-GB" smtClean="0"/>
              <a:t>‹#›</a:t>
            </a:fld>
            <a:endParaRPr lang="en-GB"/>
          </a:p>
        </p:txBody>
      </p:sp>
    </p:spTree>
    <p:extLst>
      <p:ext uri="{BB962C8B-B14F-4D97-AF65-F5344CB8AC3E}">
        <p14:creationId xmlns:p14="http://schemas.microsoft.com/office/powerpoint/2010/main" val="23451170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39" y="326540"/>
            <a:ext cx="8682927"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9297" y="726196"/>
            <a:ext cx="8682927"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6" name="Footer Placeholder 5">
            <a:extLst>
              <a:ext uri="{FF2B5EF4-FFF2-40B4-BE49-F238E27FC236}">
                <a16:creationId xmlns:a16="http://schemas.microsoft.com/office/drawing/2014/main" id="{41734FFA-894A-E10D-6349-3FCB11AFB7D1}"/>
              </a:ext>
            </a:extLst>
          </p:cNvPr>
          <p:cNvSpPr>
            <a:spLocks noGrp="1"/>
          </p:cNvSpPr>
          <p:nvPr>
            <p:ph type="ftr" idx="11"/>
          </p:nvPr>
        </p:nvSpPr>
        <p:spPr/>
        <p:txBody>
          <a:bodyPr/>
          <a:lstStyle>
            <a:lvl1pPr>
              <a:defRPr>
                <a:solidFill>
                  <a:srgbClr val="470054"/>
                </a:solidFill>
              </a:defRPr>
            </a:lvl1pPr>
          </a:lstStyle>
          <a:p>
            <a:r>
              <a:rPr lang="en-GB"/>
              <a:t>Presentation title goes here</a:t>
            </a:r>
          </a:p>
        </p:txBody>
      </p:sp>
      <p:sp>
        <p:nvSpPr>
          <p:cNvPr id="7" name="Slide Number Placeholder 6">
            <a:extLst>
              <a:ext uri="{FF2B5EF4-FFF2-40B4-BE49-F238E27FC236}">
                <a16:creationId xmlns:a16="http://schemas.microsoft.com/office/drawing/2014/main" id="{ACD3D0F2-5EC7-EC92-150B-DA94E5407039}"/>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9" name="Text Placeholder 8">
            <a:extLst>
              <a:ext uri="{FF2B5EF4-FFF2-40B4-BE49-F238E27FC236}">
                <a16:creationId xmlns:a16="http://schemas.microsoft.com/office/drawing/2014/main" id="{74C6D71C-6A3E-5419-3D69-22B859A3A4FF}"/>
              </a:ext>
            </a:extLst>
          </p:cNvPr>
          <p:cNvSpPr>
            <a:spLocks noGrp="1"/>
          </p:cNvSpPr>
          <p:nvPr>
            <p:ph type="body" sz="quarter" idx="13"/>
          </p:nvPr>
        </p:nvSpPr>
        <p:spPr>
          <a:xfrm>
            <a:off x="436605" y="1158383"/>
            <a:ext cx="11312850" cy="980376"/>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able Placeholder 3">
            <a:extLst>
              <a:ext uri="{FF2B5EF4-FFF2-40B4-BE49-F238E27FC236}">
                <a16:creationId xmlns:a16="http://schemas.microsoft.com/office/drawing/2014/main" id="{9FBFDCDE-4279-3FA5-7AF8-02FCCB759221}"/>
              </a:ext>
            </a:extLst>
          </p:cNvPr>
          <p:cNvSpPr>
            <a:spLocks noGrp="1"/>
          </p:cNvSpPr>
          <p:nvPr>
            <p:ph type="tbl" sz="quarter" idx="14"/>
          </p:nvPr>
        </p:nvSpPr>
        <p:spPr>
          <a:xfrm>
            <a:off x="436605" y="2206420"/>
            <a:ext cx="11314648" cy="3449216"/>
          </a:xfrm>
        </p:spPr>
        <p:txBody>
          <a:bodyPr/>
          <a:lstStyle/>
          <a:p>
            <a:endParaRPr lang="en-US"/>
          </a:p>
        </p:txBody>
      </p:sp>
      <p:sp>
        <p:nvSpPr>
          <p:cNvPr id="2" name="date">
            <a:extLst>
              <a:ext uri="{FF2B5EF4-FFF2-40B4-BE49-F238E27FC236}">
                <a16:creationId xmlns:a16="http://schemas.microsoft.com/office/drawing/2014/main" id="{C0B4DAF6-120E-5DA0-5DC4-8CBB41DB8E97}"/>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3" name="Picture 2" descr="A purple letter on a black background&#10;&#10;AI-generated content may be incorrect.">
            <a:extLst>
              <a:ext uri="{FF2B5EF4-FFF2-40B4-BE49-F238E27FC236}">
                <a16:creationId xmlns:a16="http://schemas.microsoft.com/office/drawing/2014/main" id="{1A73FC90-425A-0684-3878-08C27A3D85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24132049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716680"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9297" y="726196"/>
            <a:ext cx="8714022"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graphicFrame>
        <p:nvGraphicFramePr>
          <p:cNvPr id="3" name="table">
            <a:extLst>
              <a:ext uri="{FF2B5EF4-FFF2-40B4-BE49-F238E27FC236}">
                <a16:creationId xmlns:a16="http://schemas.microsoft.com/office/drawing/2014/main" id="{AAEE3F90-0A92-8C5B-DAEC-9164271D9935}"/>
              </a:ext>
            </a:extLst>
          </p:cNvPr>
          <p:cNvGraphicFramePr/>
          <p:nvPr userDrawn="1">
            <p:extLst>
              <p:ext uri="{D42A27DB-BD31-4B8C-83A1-F6EECF244321}">
                <p14:modId xmlns:p14="http://schemas.microsoft.com/office/powerpoint/2010/main" val="990186848"/>
              </p:ext>
            </p:extLst>
          </p:nvPr>
        </p:nvGraphicFramePr>
        <p:xfrm>
          <a:off x="425519" y="2273806"/>
          <a:ext cx="11325735" cy="7648223"/>
        </p:xfrm>
        <a:graphic>
          <a:graphicData uri="http://schemas.openxmlformats.org/drawingml/2006/table">
            <a:tbl>
              <a:tblPr firstRow="1" bandRow="1">
                <a:noFill/>
              </a:tblPr>
              <a:tblGrid>
                <a:gridCol w="2265147">
                  <a:extLst>
                    <a:ext uri="{9D8B030D-6E8A-4147-A177-3AD203B41FA5}">
                      <a16:colId xmlns:a16="http://schemas.microsoft.com/office/drawing/2014/main" val="20000"/>
                    </a:ext>
                  </a:extLst>
                </a:gridCol>
                <a:gridCol w="2265147">
                  <a:extLst>
                    <a:ext uri="{9D8B030D-6E8A-4147-A177-3AD203B41FA5}">
                      <a16:colId xmlns:a16="http://schemas.microsoft.com/office/drawing/2014/main" val="20001"/>
                    </a:ext>
                  </a:extLst>
                </a:gridCol>
                <a:gridCol w="2265147">
                  <a:extLst>
                    <a:ext uri="{9D8B030D-6E8A-4147-A177-3AD203B41FA5}">
                      <a16:colId xmlns:a16="http://schemas.microsoft.com/office/drawing/2014/main" val="20002"/>
                    </a:ext>
                  </a:extLst>
                </a:gridCol>
                <a:gridCol w="2265147">
                  <a:extLst>
                    <a:ext uri="{9D8B030D-6E8A-4147-A177-3AD203B41FA5}">
                      <a16:colId xmlns:a16="http://schemas.microsoft.com/office/drawing/2014/main" val="20003"/>
                    </a:ext>
                  </a:extLst>
                </a:gridCol>
                <a:gridCol w="2265147">
                  <a:extLst>
                    <a:ext uri="{9D8B030D-6E8A-4147-A177-3AD203B41FA5}">
                      <a16:colId xmlns:a16="http://schemas.microsoft.com/office/drawing/2014/main" val="20004"/>
                    </a:ext>
                  </a:extLst>
                </a:gridCol>
              </a:tblGrid>
              <a:tr h="646575">
                <a:tc>
                  <a:txBody>
                    <a:bodyPr/>
                    <a:lstStyle/>
                    <a:p>
                      <a:pPr marL="44450" marR="0" lvl="0" indent="0" algn="ctr" rtl="0">
                        <a:lnSpc>
                          <a:spcPct val="100000"/>
                        </a:lnSpc>
                        <a:spcBef>
                          <a:spcPts val="0"/>
                        </a:spcBef>
                        <a:spcAft>
                          <a:spcPts val="0"/>
                        </a:spcAft>
                        <a:buNone/>
                      </a:pPr>
                      <a:r>
                        <a:rPr lang="en-GB" sz="1200" b="1" i="0">
                          <a:solidFill>
                            <a:schemeClr val="bg1"/>
                          </a:solidFill>
                          <a:latin typeface="Arial Black"/>
                          <a:ea typeface="Arial Black"/>
                          <a:cs typeface="Arial Black"/>
                          <a:sym typeface="Arial Black"/>
                        </a:rPr>
                        <a:t>Wednesday 20</a:t>
                      </a:r>
                      <a:r>
                        <a:rPr lang="en-GB" sz="1200" b="1" i="0" baseline="30000">
                          <a:solidFill>
                            <a:schemeClr val="bg1"/>
                          </a:solidFill>
                          <a:latin typeface="Arial Black"/>
                          <a:ea typeface="Arial Black"/>
                          <a:cs typeface="Arial Black"/>
                          <a:sym typeface="Arial Black"/>
                        </a:rPr>
                        <a:t>th</a:t>
                      </a:r>
                      <a:r>
                        <a:rPr lang="en-GB" sz="1200" b="1" i="0">
                          <a:solidFill>
                            <a:schemeClr val="bg1"/>
                          </a:solidFill>
                          <a:latin typeface="Arial Black"/>
                          <a:ea typeface="Arial Black"/>
                          <a:cs typeface="Arial Black"/>
                          <a:sym typeface="Arial Black"/>
                        </a:rPr>
                        <a:t> March</a:t>
                      </a:r>
                      <a:endParaRPr sz="1200" b="1" i="0">
                        <a:solidFill>
                          <a:schemeClr val="bg1"/>
                        </a:solidFill>
                        <a:latin typeface="Arial Black"/>
                        <a:ea typeface="Arial Black"/>
                        <a:cs typeface="Arial Black"/>
                        <a:sym typeface="Arial Black"/>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470054"/>
                    </a:solidFill>
                  </a:tcPr>
                </a:tc>
                <a:tc>
                  <a:txBody>
                    <a:bodyPr/>
                    <a:lstStyle/>
                    <a:p>
                      <a:pPr marL="44450" marR="0" lvl="0" indent="0" algn="ctr" rtl="0">
                        <a:lnSpc>
                          <a:spcPct val="100000"/>
                        </a:lnSpc>
                        <a:spcBef>
                          <a:spcPts val="0"/>
                        </a:spcBef>
                        <a:spcAft>
                          <a:spcPts val="0"/>
                        </a:spcAft>
                        <a:buNone/>
                      </a:pPr>
                      <a:r>
                        <a:rPr lang="en-GB" sz="1200" b="1" i="0">
                          <a:solidFill>
                            <a:schemeClr val="bg1"/>
                          </a:solidFill>
                          <a:latin typeface="Arial Black"/>
                          <a:ea typeface="Arial Black"/>
                          <a:cs typeface="Arial Black"/>
                          <a:sym typeface="Arial Black"/>
                        </a:rPr>
                        <a:t>Monday 25th March</a:t>
                      </a:r>
                      <a:endParaRPr sz="1200" b="1" i="0">
                        <a:solidFill>
                          <a:schemeClr val="bg1"/>
                        </a:solidFill>
                        <a:latin typeface="Arial Black"/>
                        <a:ea typeface="Arial Black"/>
                        <a:cs typeface="Arial Black"/>
                        <a:sym typeface="Arial Black"/>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470054"/>
                    </a:solidFill>
                  </a:tcPr>
                </a:tc>
                <a:tc>
                  <a:txBody>
                    <a:bodyPr/>
                    <a:lstStyle/>
                    <a:p>
                      <a:pPr marL="85725" marR="0" lvl="0" indent="0" algn="ctr" rtl="0">
                        <a:lnSpc>
                          <a:spcPct val="100000"/>
                        </a:lnSpc>
                        <a:spcBef>
                          <a:spcPts val="0"/>
                        </a:spcBef>
                        <a:spcAft>
                          <a:spcPts val="0"/>
                        </a:spcAft>
                        <a:buNone/>
                      </a:pPr>
                      <a:r>
                        <a:rPr lang="en-GB" sz="1200" b="1" i="0">
                          <a:solidFill>
                            <a:schemeClr val="bg1"/>
                          </a:solidFill>
                          <a:latin typeface="Arial Black"/>
                          <a:ea typeface="Arial Black"/>
                          <a:cs typeface="Arial Black"/>
                          <a:sym typeface="Arial Black"/>
                        </a:rPr>
                        <a:t>Thursday 28th March</a:t>
                      </a:r>
                      <a:endParaRPr sz="1200" b="1" i="0">
                        <a:solidFill>
                          <a:schemeClr val="bg1"/>
                        </a:solidFill>
                        <a:latin typeface="Arial Black"/>
                        <a:ea typeface="Arial Black"/>
                        <a:cs typeface="Arial Black"/>
                        <a:sym typeface="Arial Black"/>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470054"/>
                    </a:solidFill>
                  </a:tcPr>
                </a:tc>
                <a:tc>
                  <a:txBody>
                    <a:bodyPr/>
                    <a:lstStyle/>
                    <a:p>
                      <a:pPr marL="29209" marR="0" lvl="0" indent="0" algn="ctr" rtl="0">
                        <a:lnSpc>
                          <a:spcPct val="100000"/>
                        </a:lnSpc>
                        <a:spcBef>
                          <a:spcPts val="0"/>
                        </a:spcBef>
                        <a:spcAft>
                          <a:spcPts val="0"/>
                        </a:spcAft>
                        <a:buNone/>
                      </a:pPr>
                      <a:r>
                        <a:rPr lang="en-GB" sz="1200" b="1" i="0">
                          <a:solidFill>
                            <a:schemeClr val="bg1"/>
                          </a:solidFill>
                          <a:latin typeface="Arial Black"/>
                          <a:ea typeface="Arial Black"/>
                          <a:cs typeface="Arial Black"/>
                          <a:sym typeface="Arial Black"/>
                        </a:rPr>
                        <a:t>Wednesday 3rd April</a:t>
                      </a:r>
                      <a:endParaRPr sz="1200" b="1" i="0">
                        <a:solidFill>
                          <a:schemeClr val="bg1"/>
                        </a:solidFill>
                        <a:latin typeface="Arial Black"/>
                        <a:ea typeface="Arial Black"/>
                        <a:cs typeface="Arial Black"/>
                        <a:sym typeface="Arial Black"/>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470054"/>
                    </a:solidFill>
                  </a:tcPr>
                </a:tc>
                <a:tc>
                  <a:txBody>
                    <a:bodyPr/>
                    <a:lstStyle/>
                    <a:p>
                      <a:pPr marL="29209" marR="0" lvl="0" indent="0" algn="ctr" rtl="0">
                        <a:lnSpc>
                          <a:spcPct val="100000"/>
                        </a:lnSpc>
                        <a:spcBef>
                          <a:spcPts val="0"/>
                        </a:spcBef>
                        <a:spcAft>
                          <a:spcPts val="0"/>
                        </a:spcAft>
                        <a:buNone/>
                      </a:pPr>
                      <a:r>
                        <a:rPr lang="en-GB" sz="1200" b="1" i="0">
                          <a:solidFill>
                            <a:schemeClr val="bg1"/>
                          </a:solidFill>
                          <a:latin typeface="Arial Black"/>
                          <a:ea typeface="Arial Black"/>
                          <a:cs typeface="Arial Black"/>
                          <a:sym typeface="Arial Black"/>
                        </a:rPr>
                        <a:t>Friday 5</a:t>
                      </a:r>
                      <a:r>
                        <a:rPr lang="en-GB" sz="1200" b="1" i="0" baseline="30000">
                          <a:solidFill>
                            <a:schemeClr val="bg1"/>
                          </a:solidFill>
                          <a:latin typeface="Arial Black"/>
                          <a:ea typeface="Arial Black"/>
                          <a:cs typeface="Arial Black"/>
                          <a:sym typeface="Arial Black"/>
                        </a:rPr>
                        <a:t>th</a:t>
                      </a:r>
                      <a:r>
                        <a:rPr lang="en-GB" sz="1200" b="1" i="0">
                          <a:solidFill>
                            <a:schemeClr val="bg1"/>
                          </a:solidFill>
                          <a:latin typeface="Arial Black"/>
                          <a:ea typeface="Arial Black"/>
                          <a:cs typeface="Arial Black"/>
                          <a:sym typeface="Arial Black"/>
                        </a:rPr>
                        <a:t> April</a:t>
                      </a:r>
                      <a:endParaRPr sz="1200" b="1" i="0">
                        <a:solidFill>
                          <a:schemeClr val="bg1"/>
                        </a:solidFill>
                        <a:latin typeface="Arial Black"/>
                        <a:ea typeface="Arial Black"/>
                        <a:cs typeface="Arial Black"/>
                        <a:sym typeface="Arial Black"/>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470054"/>
                    </a:solidFill>
                  </a:tcPr>
                </a:tc>
                <a:extLst>
                  <a:ext uri="{0D108BD9-81ED-4DB2-BD59-A6C34878D82A}">
                    <a16:rowId xmlns:a16="http://schemas.microsoft.com/office/drawing/2014/main" val="10000"/>
                  </a:ext>
                </a:extLst>
              </a:tr>
              <a:tr h="614618">
                <a:tc>
                  <a:txBody>
                    <a:bodyPr/>
                    <a:lstStyle/>
                    <a:p>
                      <a:pPr marL="1216660" marR="1163955" lvl="0" indent="165100" algn="ctr" rtl="0">
                        <a:lnSpc>
                          <a:spcPct val="145000"/>
                        </a:lnSpc>
                        <a:spcBef>
                          <a:spcPts val="0"/>
                        </a:spcBef>
                        <a:spcAft>
                          <a:spcPts val="0"/>
                        </a:spcAft>
                        <a:buClr>
                          <a:schemeClr val="lt2"/>
                        </a:buClr>
                        <a:buSzPts val="1600"/>
                        <a:buFont typeface="Arial"/>
                        <a:buNone/>
                      </a:pPr>
                      <a:r>
                        <a:rPr lang="en-GB" sz="1200" b="1" i="0">
                          <a:solidFill>
                            <a:schemeClr val="lt2"/>
                          </a:solidFill>
                          <a:latin typeface="Arial"/>
                          <a:ea typeface="Arial"/>
                          <a:cs typeface="Arial"/>
                          <a:sym typeface="Arial"/>
                        </a:rPr>
                        <a:t>Stage 1 of process</a:t>
                      </a:r>
                      <a:endParaRPr sz="1200" b="1" i="0">
                        <a:solidFill>
                          <a:schemeClr val="lt2"/>
                        </a:solidFill>
                        <a:latin typeface="Arial"/>
                        <a:ea typeface="Arial"/>
                        <a:cs typeface="Arial"/>
                        <a:sym typeface="Arial"/>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1216660" marR="1163955" lvl="0" indent="165100" algn="ctr" rtl="0">
                        <a:lnSpc>
                          <a:spcPct val="145000"/>
                        </a:lnSpc>
                        <a:spcBef>
                          <a:spcPts val="0"/>
                        </a:spcBef>
                        <a:spcAft>
                          <a:spcPts val="0"/>
                        </a:spcAft>
                        <a:buNone/>
                      </a:pPr>
                      <a:r>
                        <a:rPr lang="en-GB" sz="1200" b="1" i="0">
                          <a:solidFill>
                            <a:schemeClr val="lt2"/>
                          </a:solidFill>
                          <a:latin typeface="Arial"/>
                          <a:ea typeface="Arial"/>
                          <a:cs typeface="Arial"/>
                          <a:sym typeface="Arial"/>
                        </a:rPr>
                        <a:t>Stage 2 of process</a:t>
                      </a:r>
                      <a:endParaRPr sz="1200" b="1" i="0">
                        <a:solidFill>
                          <a:schemeClr val="lt2"/>
                        </a:solidFill>
                        <a:latin typeface="Arial"/>
                        <a:ea typeface="Arial"/>
                        <a:cs typeface="Arial"/>
                        <a:sym typeface="Arial"/>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1198245" marR="1104900" lvl="0" indent="165735" algn="ctr" rtl="0">
                        <a:lnSpc>
                          <a:spcPct val="145000"/>
                        </a:lnSpc>
                        <a:spcBef>
                          <a:spcPts val="0"/>
                        </a:spcBef>
                        <a:spcAft>
                          <a:spcPts val="0"/>
                        </a:spcAft>
                        <a:buNone/>
                      </a:pPr>
                      <a:r>
                        <a:rPr lang="en-GB" sz="1200" b="1" i="0">
                          <a:solidFill>
                            <a:schemeClr val="lt2"/>
                          </a:solidFill>
                          <a:latin typeface="Arial"/>
                          <a:ea typeface="Arial"/>
                          <a:cs typeface="Arial"/>
                          <a:sym typeface="Arial"/>
                        </a:rPr>
                        <a:t>Stage 3 of process</a:t>
                      </a:r>
                      <a:endParaRPr sz="1200" b="1" i="0">
                        <a:solidFill>
                          <a:schemeClr val="lt2"/>
                        </a:solidFill>
                        <a:latin typeface="Arial"/>
                        <a:ea typeface="Arial"/>
                        <a:cs typeface="Arial"/>
                        <a:sym typeface="Arial"/>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1209675" marR="1172845" lvl="0" indent="161289" algn="ctr" rtl="0">
                        <a:lnSpc>
                          <a:spcPct val="145000"/>
                        </a:lnSpc>
                        <a:spcBef>
                          <a:spcPts val="0"/>
                        </a:spcBef>
                        <a:spcAft>
                          <a:spcPts val="0"/>
                        </a:spcAft>
                        <a:buNone/>
                      </a:pPr>
                      <a:r>
                        <a:rPr lang="en-GB" sz="1200" b="1" i="0">
                          <a:solidFill>
                            <a:schemeClr val="lt2"/>
                          </a:solidFill>
                          <a:latin typeface="Arial"/>
                          <a:ea typeface="Arial"/>
                          <a:cs typeface="Arial"/>
                          <a:sym typeface="Arial"/>
                        </a:rPr>
                        <a:t>Stage 4 of process</a:t>
                      </a:r>
                      <a:endParaRPr sz="1200" b="1" i="0">
                        <a:solidFill>
                          <a:schemeClr val="lt2"/>
                        </a:solidFill>
                        <a:latin typeface="Arial"/>
                        <a:ea typeface="Arial"/>
                        <a:cs typeface="Arial"/>
                        <a:sym typeface="Arial"/>
                      </a:endParaRPr>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1209675" marR="1172845" lvl="0" indent="161289" algn="ctr" rtl="0">
                        <a:lnSpc>
                          <a:spcPct val="145000"/>
                        </a:lnSpc>
                        <a:spcBef>
                          <a:spcPts val="0"/>
                        </a:spcBef>
                        <a:spcAft>
                          <a:spcPts val="0"/>
                        </a:spcAft>
                        <a:buClr>
                          <a:schemeClr val="lt2"/>
                        </a:buClr>
                        <a:buSzPts val="1600"/>
                        <a:buFont typeface="Arial"/>
                        <a:buNone/>
                      </a:pPr>
                      <a:r>
                        <a:rPr lang="en-GB" sz="1200" b="1" i="0">
                          <a:solidFill>
                            <a:schemeClr val="lt2"/>
                          </a:solidFill>
                          <a:latin typeface="Arial"/>
                          <a:ea typeface="Arial"/>
                          <a:cs typeface="Arial"/>
                          <a:sym typeface="Arial"/>
                        </a:rPr>
                        <a:t>Stage 5 of process</a:t>
                      </a:r>
                      <a:endParaRPr sz="1200"/>
                    </a:p>
                  </a:txBody>
                  <a:tcPr marL="0" marR="0" marT="0" marB="0"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extLst>
                  <a:ext uri="{0D108BD9-81ED-4DB2-BD59-A6C34878D82A}">
                    <a16:rowId xmlns:a16="http://schemas.microsoft.com/office/drawing/2014/main" val="10001"/>
                  </a:ext>
                </a:extLst>
              </a:tr>
              <a:tr h="2265529">
                <a:tc>
                  <a:txBody>
                    <a:bodyPr/>
                    <a:lstStyle/>
                    <a:p>
                      <a:pPr marL="259715" marR="777875" algn="l">
                        <a:lnSpc>
                          <a:spcPct val="100000"/>
                        </a:lnSpc>
                      </a:pPr>
                      <a:r>
                        <a:rPr lang="en-GB" sz="1200" b="0" i="0">
                          <a:solidFill>
                            <a:schemeClr val="bg2"/>
                          </a:solidFill>
                          <a:latin typeface="Arial" panose="020B0604020202020204" pitchFamily="34" charset="0"/>
                          <a:cs typeface="Arial" panose="020B0604020202020204" pitchFamily="34" charset="0"/>
                        </a:rPr>
                        <a:t>Lorem</a:t>
                      </a:r>
                      <a:r>
                        <a:rPr lang="en-GB" sz="1200" b="0" i="0" spc="-3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ipsum</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dolor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sit</a:t>
                      </a:r>
                      <a:r>
                        <a:rPr lang="en-GB" sz="1200" b="0" i="0" spc="-30">
                          <a:solidFill>
                            <a:schemeClr val="bg2"/>
                          </a:solidFill>
                          <a:latin typeface="Arial" panose="020B0604020202020204" pitchFamily="34" charset="0"/>
                          <a:cs typeface="Arial" panose="020B0604020202020204" pitchFamily="34" charset="0"/>
                        </a:rPr>
                        <a:t> </a:t>
                      </a:r>
                      <a:r>
                        <a:rPr lang="en-GB" sz="1200" b="0" i="0" spc="-20" err="1">
                          <a:solidFill>
                            <a:schemeClr val="bg2"/>
                          </a:solidFill>
                          <a:latin typeface="Arial" panose="020B0604020202020204" pitchFamily="34" charset="0"/>
                          <a:cs typeface="Arial" panose="020B0604020202020204" pitchFamily="34" charset="0"/>
                        </a:rPr>
                        <a:t>amet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consectetur</a:t>
                      </a:r>
                      <a:r>
                        <a:rPr lang="en-GB" sz="1200" b="0" i="0" spc="-4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adipiscing</a:t>
                      </a:r>
                      <a:r>
                        <a:rPr lang="en-GB" sz="1200" b="0" i="0" spc="-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elit</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err="1">
                          <a:solidFill>
                            <a:schemeClr val="bg2"/>
                          </a:solidFill>
                          <a:latin typeface="Arial" panose="020B0604020202020204" pitchFamily="34" charset="0"/>
                          <a:cs typeface="Arial" panose="020B0604020202020204" pitchFamily="34" charset="0"/>
                        </a:rPr>
                        <a:t>Mauris</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maximus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placerat</a:t>
                      </a:r>
                      <a:r>
                        <a:rPr lang="en-GB" sz="1200" b="0" i="0">
                          <a:solidFill>
                            <a:schemeClr val="bg2"/>
                          </a:solidFill>
                          <a:latin typeface="Arial" panose="020B0604020202020204" pitchFamily="34" charset="0"/>
                          <a:cs typeface="Arial" panose="020B0604020202020204" pitchFamily="34" charset="0"/>
                        </a:rPr>
                        <a: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2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ac</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tortor</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vel</a:t>
                      </a:r>
                      <a:r>
                        <a:rPr lang="en-GB" sz="1200" b="0" i="0" spc="-2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dui</a:t>
                      </a:r>
                      <a:r>
                        <a:rPr lang="en-GB" sz="1200" b="0" i="0" spc="-25">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viverra</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a:solidFill>
                            <a:schemeClr val="bg2"/>
                          </a:solidFill>
                          <a:latin typeface="Arial" panose="020B0604020202020204" pitchFamily="34" charset="0"/>
                          <a:cs typeface="Arial" panose="020B0604020202020204" pitchFamily="34" charset="0"/>
                        </a:rPr>
                        <a:t>Integer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nec</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justo</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felis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pulvinar</a:t>
                      </a:r>
                      <a:r>
                        <a:rPr lang="en-GB" sz="1200" b="0" i="0" spc="-4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posuere</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dignissim</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259715" marR="777875" lvl="0" indent="0" algn="l" rtl="0">
                        <a:lnSpc>
                          <a:spcPct val="100000"/>
                        </a:lnSpc>
                        <a:spcBef>
                          <a:spcPts val="0"/>
                        </a:spcBef>
                        <a:spcAft>
                          <a:spcPts val="0"/>
                        </a:spcAft>
                        <a:buNone/>
                      </a:pPr>
                      <a:endParaRPr sz="1200" b="0" i="0">
                        <a:solidFill>
                          <a:schemeClr val="lt2"/>
                        </a:solidFill>
                        <a:latin typeface="Arial"/>
                        <a:ea typeface="Arial"/>
                        <a:cs typeface="Arial"/>
                        <a:sym typeface="Arial"/>
                      </a:endParaRPr>
                    </a:p>
                  </a:txBody>
                  <a:tcPr marL="0" marR="0" marT="109167"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259715" marR="777875" algn="l">
                        <a:lnSpc>
                          <a:spcPct val="100000"/>
                        </a:lnSpc>
                      </a:pPr>
                      <a:r>
                        <a:rPr lang="en-GB" sz="1200" b="0" i="0">
                          <a:solidFill>
                            <a:schemeClr val="bg2"/>
                          </a:solidFill>
                          <a:latin typeface="Arial" panose="020B0604020202020204" pitchFamily="34" charset="0"/>
                          <a:cs typeface="Arial" panose="020B0604020202020204" pitchFamily="34" charset="0"/>
                        </a:rPr>
                        <a:t>Lorem</a:t>
                      </a:r>
                      <a:r>
                        <a:rPr lang="en-GB" sz="1200" b="0" i="0" spc="-3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ipsum</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dolor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sit</a:t>
                      </a:r>
                      <a:r>
                        <a:rPr lang="en-GB" sz="1200" b="0" i="0" spc="-30">
                          <a:solidFill>
                            <a:schemeClr val="bg2"/>
                          </a:solidFill>
                          <a:latin typeface="Arial" panose="020B0604020202020204" pitchFamily="34" charset="0"/>
                          <a:cs typeface="Arial" panose="020B0604020202020204" pitchFamily="34" charset="0"/>
                        </a:rPr>
                        <a:t> </a:t>
                      </a:r>
                      <a:r>
                        <a:rPr lang="en-GB" sz="1200" b="0" i="0" spc="-20" err="1">
                          <a:solidFill>
                            <a:schemeClr val="bg2"/>
                          </a:solidFill>
                          <a:latin typeface="Arial" panose="020B0604020202020204" pitchFamily="34" charset="0"/>
                          <a:cs typeface="Arial" panose="020B0604020202020204" pitchFamily="34" charset="0"/>
                        </a:rPr>
                        <a:t>amet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consectetur</a:t>
                      </a:r>
                      <a:r>
                        <a:rPr lang="en-GB" sz="1200" b="0" i="0" spc="-4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adipiscing</a:t>
                      </a:r>
                      <a:r>
                        <a:rPr lang="en-GB" sz="1200" b="0" i="0" spc="-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elit</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err="1">
                          <a:solidFill>
                            <a:schemeClr val="bg2"/>
                          </a:solidFill>
                          <a:latin typeface="Arial" panose="020B0604020202020204" pitchFamily="34" charset="0"/>
                          <a:cs typeface="Arial" panose="020B0604020202020204" pitchFamily="34" charset="0"/>
                        </a:rPr>
                        <a:t>Mauris</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maximus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placerat</a:t>
                      </a:r>
                      <a:r>
                        <a:rPr lang="en-GB" sz="1200" b="0" i="0">
                          <a:solidFill>
                            <a:schemeClr val="bg2"/>
                          </a:solidFill>
                          <a:latin typeface="Arial" panose="020B0604020202020204" pitchFamily="34" charset="0"/>
                          <a:cs typeface="Arial" panose="020B0604020202020204" pitchFamily="34" charset="0"/>
                        </a:rPr>
                        <a: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2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ac</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tortor</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vel</a:t>
                      </a:r>
                      <a:r>
                        <a:rPr lang="en-GB" sz="1200" b="0" i="0" spc="-2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dui</a:t>
                      </a:r>
                      <a:r>
                        <a:rPr lang="en-GB" sz="1200" b="0" i="0" spc="-25">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viverra</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a:solidFill>
                            <a:schemeClr val="bg2"/>
                          </a:solidFill>
                          <a:latin typeface="Arial" panose="020B0604020202020204" pitchFamily="34" charset="0"/>
                          <a:cs typeface="Arial" panose="020B0604020202020204" pitchFamily="34" charset="0"/>
                        </a:rPr>
                        <a:t>Integer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nec</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justo</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felis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pulvinar</a:t>
                      </a:r>
                      <a:r>
                        <a:rPr lang="en-GB" sz="1200" b="0" i="0" spc="-4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posuere</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dignissim</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264160" marR="772795" lvl="0" indent="0" algn="l" rtl="0">
                        <a:lnSpc>
                          <a:spcPct val="100000"/>
                        </a:lnSpc>
                        <a:spcBef>
                          <a:spcPts val="0"/>
                        </a:spcBef>
                        <a:spcAft>
                          <a:spcPts val="0"/>
                        </a:spcAft>
                        <a:buNone/>
                      </a:pPr>
                      <a:endParaRPr sz="1200" b="0" i="0">
                        <a:solidFill>
                          <a:schemeClr val="lt2"/>
                        </a:solidFill>
                        <a:latin typeface="Arial"/>
                        <a:ea typeface="Arial"/>
                        <a:cs typeface="Arial"/>
                        <a:sym typeface="Arial"/>
                      </a:endParaRPr>
                    </a:p>
                  </a:txBody>
                  <a:tcPr marL="0" marR="0" marT="109167"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259715" marR="777875" algn="l">
                        <a:lnSpc>
                          <a:spcPct val="100000"/>
                        </a:lnSpc>
                      </a:pPr>
                      <a:r>
                        <a:rPr lang="en-GB" sz="1200" b="0" i="0">
                          <a:solidFill>
                            <a:schemeClr val="bg2"/>
                          </a:solidFill>
                          <a:latin typeface="Arial" panose="020B0604020202020204" pitchFamily="34" charset="0"/>
                          <a:cs typeface="Arial" panose="020B0604020202020204" pitchFamily="34" charset="0"/>
                        </a:rPr>
                        <a:t>Lorem</a:t>
                      </a:r>
                      <a:r>
                        <a:rPr lang="en-GB" sz="1200" b="0" i="0" spc="-3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ipsum</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dolor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sit</a:t>
                      </a:r>
                      <a:r>
                        <a:rPr lang="en-GB" sz="1200" b="0" i="0" spc="-30">
                          <a:solidFill>
                            <a:schemeClr val="bg2"/>
                          </a:solidFill>
                          <a:latin typeface="Arial" panose="020B0604020202020204" pitchFamily="34" charset="0"/>
                          <a:cs typeface="Arial" panose="020B0604020202020204" pitchFamily="34" charset="0"/>
                        </a:rPr>
                        <a:t> </a:t>
                      </a:r>
                      <a:r>
                        <a:rPr lang="en-GB" sz="1200" b="0" i="0" spc="-20" err="1">
                          <a:solidFill>
                            <a:schemeClr val="bg2"/>
                          </a:solidFill>
                          <a:latin typeface="Arial" panose="020B0604020202020204" pitchFamily="34" charset="0"/>
                          <a:cs typeface="Arial" panose="020B0604020202020204" pitchFamily="34" charset="0"/>
                        </a:rPr>
                        <a:t>amet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consectetur</a:t>
                      </a:r>
                      <a:r>
                        <a:rPr lang="en-GB" sz="1200" b="0" i="0" spc="-4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adipiscing</a:t>
                      </a:r>
                      <a:r>
                        <a:rPr lang="en-GB" sz="1200" b="0" i="0" spc="-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elit</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err="1">
                          <a:solidFill>
                            <a:schemeClr val="bg2"/>
                          </a:solidFill>
                          <a:latin typeface="Arial" panose="020B0604020202020204" pitchFamily="34" charset="0"/>
                          <a:cs typeface="Arial" panose="020B0604020202020204" pitchFamily="34" charset="0"/>
                        </a:rPr>
                        <a:t>Mauris</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maximus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placerat</a:t>
                      </a:r>
                      <a:r>
                        <a:rPr lang="en-GB" sz="1200" b="0" i="0">
                          <a:solidFill>
                            <a:schemeClr val="bg2"/>
                          </a:solidFill>
                          <a:latin typeface="Arial" panose="020B0604020202020204" pitchFamily="34" charset="0"/>
                          <a:cs typeface="Arial" panose="020B0604020202020204" pitchFamily="34" charset="0"/>
                        </a:rPr>
                        <a: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2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ac</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tortor</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vel</a:t>
                      </a:r>
                      <a:r>
                        <a:rPr lang="en-GB" sz="1200" b="0" i="0" spc="-2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dui</a:t>
                      </a:r>
                      <a:r>
                        <a:rPr lang="en-GB" sz="1200" b="0" i="0" spc="-25">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viverra</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a:solidFill>
                            <a:schemeClr val="bg2"/>
                          </a:solidFill>
                          <a:latin typeface="Arial" panose="020B0604020202020204" pitchFamily="34" charset="0"/>
                          <a:cs typeface="Arial" panose="020B0604020202020204" pitchFamily="34" charset="0"/>
                        </a:rPr>
                        <a:t>Integer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nec</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justo</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felis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pulvinar</a:t>
                      </a:r>
                      <a:r>
                        <a:rPr lang="en-GB" sz="1200" b="0" i="0" spc="-4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posuere</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dignissim</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201295" marR="758825" lvl="0" indent="0" algn="l" rtl="0">
                        <a:lnSpc>
                          <a:spcPct val="100000"/>
                        </a:lnSpc>
                        <a:spcBef>
                          <a:spcPts val="0"/>
                        </a:spcBef>
                        <a:spcAft>
                          <a:spcPts val="0"/>
                        </a:spcAft>
                        <a:buNone/>
                      </a:pPr>
                      <a:endParaRPr sz="1200" b="0" i="0">
                        <a:solidFill>
                          <a:schemeClr val="lt2"/>
                        </a:solidFill>
                        <a:latin typeface="Arial"/>
                        <a:ea typeface="Arial"/>
                        <a:cs typeface="Arial"/>
                        <a:sym typeface="Arial"/>
                      </a:endParaRPr>
                    </a:p>
                  </a:txBody>
                  <a:tcPr marL="0" marR="0" marT="109167"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259715" marR="777875" algn="l">
                        <a:lnSpc>
                          <a:spcPct val="100000"/>
                        </a:lnSpc>
                      </a:pPr>
                      <a:r>
                        <a:rPr lang="en-GB" sz="1200" b="0" i="0">
                          <a:solidFill>
                            <a:schemeClr val="bg2"/>
                          </a:solidFill>
                          <a:latin typeface="Arial" panose="020B0604020202020204" pitchFamily="34" charset="0"/>
                          <a:cs typeface="Arial" panose="020B0604020202020204" pitchFamily="34" charset="0"/>
                        </a:rPr>
                        <a:t>Lorem</a:t>
                      </a:r>
                      <a:r>
                        <a:rPr lang="en-GB" sz="1200" b="0" i="0" spc="-3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ipsum</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dolor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sit</a:t>
                      </a:r>
                      <a:r>
                        <a:rPr lang="en-GB" sz="1200" b="0" i="0" spc="-30">
                          <a:solidFill>
                            <a:schemeClr val="bg2"/>
                          </a:solidFill>
                          <a:latin typeface="Arial" panose="020B0604020202020204" pitchFamily="34" charset="0"/>
                          <a:cs typeface="Arial" panose="020B0604020202020204" pitchFamily="34" charset="0"/>
                        </a:rPr>
                        <a:t> </a:t>
                      </a:r>
                      <a:r>
                        <a:rPr lang="en-GB" sz="1200" b="0" i="0" spc="-20" err="1">
                          <a:solidFill>
                            <a:schemeClr val="bg2"/>
                          </a:solidFill>
                          <a:latin typeface="Arial" panose="020B0604020202020204" pitchFamily="34" charset="0"/>
                          <a:cs typeface="Arial" panose="020B0604020202020204" pitchFamily="34" charset="0"/>
                        </a:rPr>
                        <a:t>amet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consectetur</a:t>
                      </a:r>
                      <a:r>
                        <a:rPr lang="en-GB" sz="1200" b="0" i="0" spc="-4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adipiscing</a:t>
                      </a:r>
                      <a:r>
                        <a:rPr lang="en-GB" sz="1200" b="0" i="0" spc="-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elit</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err="1">
                          <a:solidFill>
                            <a:schemeClr val="bg2"/>
                          </a:solidFill>
                          <a:latin typeface="Arial" panose="020B0604020202020204" pitchFamily="34" charset="0"/>
                          <a:cs typeface="Arial" panose="020B0604020202020204" pitchFamily="34" charset="0"/>
                        </a:rPr>
                        <a:t>Mauris</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maximus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placerat</a:t>
                      </a:r>
                      <a:r>
                        <a:rPr lang="en-GB" sz="1200" b="0" i="0">
                          <a:solidFill>
                            <a:schemeClr val="bg2"/>
                          </a:solidFill>
                          <a:latin typeface="Arial" panose="020B0604020202020204" pitchFamily="34" charset="0"/>
                          <a:cs typeface="Arial" panose="020B0604020202020204" pitchFamily="34" charset="0"/>
                        </a:rPr>
                        <a: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2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ac</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tortor</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vel</a:t>
                      </a:r>
                      <a:r>
                        <a:rPr lang="en-GB" sz="1200" b="0" i="0" spc="-2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dui</a:t>
                      </a:r>
                      <a:r>
                        <a:rPr lang="en-GB" sz="1200" b="0" i="0" spc="-25">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viverra</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a:solidFill>
                            <a:schemeClr val="bg2"/>
                          </a:solidFill>
                          <a:latin typeface="Arial" panose="020B0604020202020204" pitchFamily="34" charset="0"/>
                          <a:cs typeface="Arial" panose="020B0604020202020204" pitchFamily="34" charset="0"/>
                        </a:rPr>
                        <a:t>Integer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nec</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justo</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felis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pulvinar</a:t>
                      </a:r>
                      <a:r>
                        <a:rPr lang="en-GB" sz="1200" b="0" i="0" spc="-4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posuere</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dignissim</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165100" marR="873760" lvl="0" indent="0" algn="l" rtl="0">
                        <a:lnSpc>
                          <a:spcPct val="100000"/>
                        </a:lnSpc>
                        <a:spcBef>
                          <a:spcPts val="0"/>
                        </a:spcBef>
                        <a:spcAft>
                          <a:spcPts val="0"/>
                        </a:spcAft>
                        <a:buNone/>
                      </a:pPr>
                      <a:endParaRPr sz="1200" b="0" i="0">
                        <a:solidFill>
                          <a:schemeClr val="lt2"/>
                        </a:solidFill>
                        <a:latin typeface="Arial"/>
                        <a:ea typeface="Arial"/>
                        <a:cs typeface="Arial"/>
                        <a:sym typeface="Arial"/>
                      </a:endParaRPr>
                    </a:p>
                  </a:txBody>
                  <a:tcPr marL="0" marR="0" marT="109167"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tc>
                  <a:txBody>
                    <a:bodyPr/>
                    <a:lstStyle/>
                    <a:p>
                      <a:pPr marL="259715" marR="777875" algn="l">
                        <a:lnSpc>
                          <a:spcPct val="100000"/>
                        </a:lnSpc>
                      </a:pPr>
                      <a:r>
                        <a:rPr lang="en-GB" sz="1200" b="0" i="0">
                          <a:solidFill>
                            <a:schemeClr val="bg2"/>
                          </a:solidFill>
                          <a:latin typeface="Arial" panose="020B0604020202020204" pitchFamily="34" charset="0"/>
                          <a:cs typeface="Arial" panose="020B0604020202020204" pitchFamily="34" charset="0"/>
                        </a:rPr>
                        <a:t>Lorem</a:t>
                      </a:r>
                      <a:r>
                        <a:rPr lang="en-GB" sz="1200" b="0" i="0" spc="-3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ipsum</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dolor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sit</a:t>
                      </a:r>
                      <a:r>
                        <a:rPr lang="en-GB" sz="1200" b="0" i="0" spc="-30">
                          <a:solidFill>
                            <a:schemeClr val="bg2"/>
                          </a:solidFill>
                          <a:latin typeface="Arial" panose="020B0604020202020204" pitchFamily="34" charset="0"/>
                          <a:cs typeface="Arial" panose="020B0604020202020204" pitchFamily="34" charset="0"/>
                        </a:rPr>
                        <a:t> </a:t>
                      </a:r>
                      <a:r>
                        <a:rPr lang="en-GB" sz="1200" b="0" i="0" spc="-20" err="1">
                          <a:solidFill>
                            <a:schemeClr val="bg2"/>
                          </a:solidFill>
                          <a:latin typeface="Arial" panose="020B0604020202020204" pitchFamily="34" charset="0"/>
                          <a:cs typeface="Arial" panose="020B0604020202020204" pitchFamily="34" charset="0"/>
                        </a:rPr>
                        <a:t>amet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consectetur</a:t>
                      </a:r>
                      <a:r>
                        <a:rPr lang="en-GB" sz="1200" b="0" i="0" spc="-4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adipiscing</a:t>
                      </a:r>
                      <a:r>
                        <a:rPr lang="en-GB" sz="1200" b="0" i="0" spc="-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elit</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333375" indent="-120014" algn="l">
                        <a:lnSpc>
                          <a:spcPct val="100000"/>
                        </a:lnSpc>
                        <a:spcBef>
                          <a:spcPts val="835"/>
                        </a:spcBef>
                        <a:buChar char="•"/>
                        <a:tabLst>
                          <a:tab pos="380365" algn="l"/>
                        </a:tabLst>
                      </a:pPr>
                      <a:r>
                        <a:rPr lang="en-GB" sz="1200" b="0" i="0" err="1">
                          <a:solidFill>
                            <a:schemeClr val="bg2"/>
                          </a:solidFill>
                          <a:latin typeface="Arial" panose="020B0604020202020204" pitchFamily="34" charset="0"/>
                          <a:cs typeface="Arial" panose="020B0604020202020204" pitchFamily="34" charset="0"/>
                        </a:rPr>
                        <a:t>Mauris</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maximus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placerat</a:t>
                      </a:r>
                      <a:r>
                        <a:rPr lang="en-GB" sz="1200" b="0" i="0">
                          <a:solidFill>
                            <a:schemeClr val="bg2"/>
                          </a:solidFill>
                          <a:latin typeface="Arial" panose="020B0604020202020204" pitchFamily="34" charset="0"/>
                          <a:cs typeface="Arial" panose="020B0604020202020204" pitchFamily="34" charset="0"/>
                        </a:rPr>
                        <a:t>.</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2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ac</a:t>
                      </a:r>
                      <a:r>
                        <a:rPr lang="en-GB" sz="1200" b="0" i="0" spc="-2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tortor</a:t>
                      </a:r>
                      <a:r>
                        <a:rPr lang="en-GB" sz="1200" b="0" i="0" spc="-1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vel</a:t>
                      </a:r>
                      <a:r>
                        <a:rPr lang="en-GB" sz="1200" b="0" i="0" spc="-2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dui</a:t>
                      </a:r>
                      <a:r>
                        <a:rPr lang="en-GB" sz="1200" b="0" i="0" spc="-25">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viverra</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scelerisque</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379095" marR="473075" indent="-120014" algn="l">
                        <a:lnSpc>
                          <a:spcPct val="100000"/>
                        </a:lnSpc>
                        <a:spcBef>
                          <a:spcPts val="835"/>
                        </a:spcBef>
                        <a:buChar char="•"/>
                        <a:tabLst>
                          <a:tab pos="380365" algn="l"/>
                        </a:tabLst>
                      </a:pPr>
                      <a:r>
                        <a:rPr lang="en-GB" sz="1200" b="0" i="0" spc="-10">
                          <a:solidFill>
                            <a:schemeClr val="bg2"/>
                          </a:solidFill>
                          <a:latin typeface="Arial" panose="020B0604020202020204" pitchFamily="34" charset="0"/>
                          <a:cs typeface="Arial" panose="020B0604020202020204" pitchFamily="34" charset="0"/>
                        </a:rPr>
                        <a:t>Integer</a:t>
                      </a:r>
                      <a:r>
                        <a:rPr lang="en-GB" sz="1200" b="0" i="0" spc="-60">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nec</a:t>
                      </a:r>
                      <a:r>
                        <a:rPr lang="en-GB" sz="1200" b="0" i="0" spc="-30">
                          <a:solidFill>
                            <a:schemeClr val="bg2"/>
                          </a:solidFill>
                          <a:latin typeface="Arial" panose="020B0604020202020204" pitchFamily="34" charset="0"/>
                          <a:cs typeface="Arial" panose="020B0604020202020204" pitchFamily="34" charset="0"/>
                        </a:rPr>
                        <a:t> </a:t>
                      </a:r>
                      <a:r>
                        <a:rPr lang="en-GB" sz="1200" b="0" i="0" err="1">
                          <a:solidFill>
                            <a:schemeClr val="bg2"/>
                          </a:solidFill>
                          <a:latin typeface="Arial" panose="020B0604020202020204" pitchFamily="34" charset="0"/>
                          <a:cs typeface="Arial" panose="020B0604020202020204" pitchFamily="34" charset="0"/>
                        </a:rPr>
                        <a:t>justo</a:t>
                      </a:r>
                      <a:r>
                        <a:rPr lang="en-GB" sz="1200" b="0" i="0" spc="-2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felis</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Pellentesque</a:t>
                      </a:r>
                      <a:r>
                        <a:rPr lang="en-GB" sz="1200" b="0" i="0" spc="-15">
                          <a:solidFill>
                            <a:schemeClr val="bg2"/>
                          </a:solidFill>
                          <a:latin typeface="Arial" panose="020B0604020202020204" pitchFamily="34" charset="0"/>
                          <a:cs typeface="Arial" panose="020B0604020202020204" pitchFamily="34" charset="0"/>
                        </a:rPr>
                        <a:t> </a:t>
                      </a:r>
                      <a:r>
                        <a:rPr lang="en-GB" sz="1200" b="0" i="0">
                          <a:solidFill>
                            <a:schemeClr val="bg2"/>
                          </a:solidFill>
                          <a:latin typeface="Arial" panose="020B0604020202020204" pitchFamily="34" charset="0"/>
                          <a:cs typeface="Arial" panose="020B0604020202020204" pitchFamily="34" charset="0"/>
                        </a:rPr>
                        <a:t>pulvinar</a:t>
                      </a:r>
                      <a:r>
                        <a:rPr lang="en-GB" sz="1200" b="0" i="0" spc="-45">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posuere</a:t>
                      </a:r>
                      <a:r>
                        <a:rPr lang="en-GB" sz="1200" b="0" i="0" spc="-10">
                          <a:solidFill>
                            <a:schemeClr val="bg2"/>
                          </a:solidFill>
                          <a:latin typeface="Arial" panose="020B0604020202020204" pitchFamily="34" charset="0"/>
                          <a:cs typeface="Arial" panose="020B0604020202020204" pitchFamily="34" charset="0"/>
                        </a:rPr>
                        <a:t> 	</a:t>
                      </a:r>
                      <a:r>
                        <a:rPr lang="en-GB" sz="1200" b="0" i="0" spc="-10" err="1">
                          <a:solidFill>
                            <a:schemeClr val="bg2"/>
                          </a:solidFill>
                          <a:latin typeface="Arial" panose="020B0604020202020204" pitchFamily="34" charset="0"/>
                          <a:cs typeface="Arial" panose="020B0604020202020204" pitchFamily="34" charset="0"/>
                        </a:rPr>
                        <a:t>dignissim</a:t>
                      </a:r>
                      <a:r>
                        <a:rPr lang="en-GB" sz="1200" b="0" i="0" spc="-10">
                          <a:solidFill>
                            <a:schemeClr val="bg2"/>
                          </a:solidFill>
                          <a:latin typeface="Arial" panose="020B0604020202020204" pitchFamily="34" charset="0"/>
                          <a:cs typeface="Arial" panose="020B0604020202020204" pitchFamily="34" charset="0"/>
                        </a:rPr>
                        <a:t>.</a:t>
                      </a:r>
                      <a:endParaRPr lang="en-GB" sz="1200" b="0" i="0">
                        <a:solidFill>
                          <a:schemeClr val="bg2"/>
                        </a:solidFill>
                        <a:latin typeface="Arial" panose="020B0604020202020204" pitchFamily="34" charset="0"/>
                        <a:cs typeface="Arial" panose="020B0604020202020204" pitchFamily="34" charset="0"/>
                      </a:endParaRPr>
                    </a:p>
                    <a:p>
                      <a:pPr marL="266065" marR="772795" lvl="0" indent="0" algn="l" rtl="0">
                        <a:lnSpc>
                          <a:spcPct val="100000"/>
                        </a:lnSpc>
                        <a:spcBef>
                          <a:spcPts val="0"/>
                        </a:spcBef>
                        <a:spcAft>
                          <a:spcPts val="0"/>
                        </a:spcAft>
                        <a:buNone/>
                      </a:pPr>
                      <a:endParaRPr sz="1200" b="0" i="0">
                        <a:solidFill>
                          <a:schemeClr val="lt2"/>
                        </a:solidFill>
                        <a:latin typeface="Arial"/>
                        <a:ea typeface="Arial"/>
                        <a:cs typeface="Arial"/>
                        <a:sym typeface="Arial"/>
                      </a:endParaRPr>
                    </a:p>
                  </a:txBody>
                  <a:tcPr marL="0" marR="0" marT="109167"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818A">
                        <a:alpha val="0"/>
                      </a:srgbClr>
                    </a:solidFill>
                  </a:tcPr>
                </a:tc>
                <a:extLst>
                  <a:ext uri="{0D108BD9-81ED-4DB2-BD59-A6C34878D82A}">
                    <a16:rowId xmlns:a16="http://schemas.microsoft.com/office/drawing/2014/main" val="10002"/>
                  </a:ext>
                </a:extLst>
              </a:tr>
            </a:tbl>
          </a:graphicData>
        </a:graphic>
      </p:graphicFrame>
      <p:sp>
        <p:nvSpPr>
          <p:cNvPr id="6" name="Footer Placeholder 5">
            <a:extLst>
              <a:ext uri="{FF2B5EF4-FFF2-40B4-BE49-F238E27FC236}">
                <a16:creationId xmlns:a16="http://schemas.microsoft.com/office/drawing/2014/main" id="{C4B443FA-F6AA-7CD1-6389-2695B51FD765}"/>
              </a:ext>
            </a:extLst>
          </p:cNvPr>
          <p:cNvSpPr>
            <a:spLocks noGrp="1"/>
          </p:cNvSpPr>
          <p:nvPr>
            <p:ph type="ftr" idx="11"/>
          </p:nvPr>
        </p:nvSpPr>
        <p:spPr/>
        <p:txBody>
          <a:bodyPr/>
          <a:lstStyle>
            <a:lvl1pPr>
              <a:defRPr>
                <a:solidFill>
                  <a:srgbClr val="470054"/>
                </a:solidFill>
              </a:defRPr>
            </a:lvl1pPr>
          </a:lstStyle>
          <a:p>
            <a:r>
              <a:rPr lang="en-GB"/>
              <a:t>Presentation title goes here</a:t>
            </a:r>
          </a:p>
        </p:txBody>
      </p:sp>
      <p:sp>
        <p:nvSpPr>
          <p:cNvPr id="7" name="Slide Number Placeholder 6">
            <a:extLst>
              <a:ext uri="{FF2B5EF4-FFF2-40B4-BE49-F238E27FC236}">
                <a16:creationId xmlns:a16="http://schemas.microsoft.com/office/drawing/2014/main" id="{FFC217C1-EFE2-A3FE-D76C-D8C54539AC8A}"/>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8" name="Text Placeholder 8">
            <a:extLst>
              <a:ext uri="{FF2B5EF4-FFF2-40B4-BE49-F238E27FC236}">
                <a16:creationId xmlns:a16="http://schemas.microsoft.com/office/drawing/2014/main" id="{B2408DDF-EA90-9E71-60EB-C9F443EB989B}"/>
              </a:ext>
            </a:extLst>
          </p:cNvPr>
          <p:cNvSpPr>
            <a:spLocks noGrp="1"/>
          </p:cNvSpPr>
          <p:nvPr>
            <p:ph type="body" sz="quarter" idx="13"/>
          </p:nvPr>
        </p:nvSpPr>
        <p:spPr>
          <a:xfrm>
            <a:off x="436605" y="1158383"/>
            <a:ext cx="11312850" cy="962773"/>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date">
            <a:extLst>
              <a:ext uri="{FF2B5EF4-FFF2-40B4-BE49-F238E27FC236}">
                <a16:creationId xmlns:a16="http://schemas.microsoft.com/office/drawing/2014/main" id="{49A56953-AE40-05FB-0B01-D6CB5F3E20E9}"/>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4" name="Picture 3" descr="A purple letter on a black background&#10;&#10;AI-generated content may be incorrect.">
            <a:extLst>
              <a:ext uri="{FF2B5EF4-FFF2-40B4-BE49-F238E27FC236}">
                <a16:creationId xmlns:a16="http://schemas.microsoft.com/office/drawing/2014/main" id="{76CB86AC-01E7-1781-34F2-5D3B93AAF3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1198507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702854"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9297" y="726196"/>
            <a:ext cx="8700197"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graphicFrame>
        <p:nvGraphicFramePr>
          <p:cNvPr id="4" name="table">
            <a:extLst>
              <a:ext uri="{FF2B5EF4-FFF2-40B4-BE49-F238E27FC236}">
                <a16:creationId xmlns:a16="http://schemas.microsoft.com/office/drawing/2014/main" id="{3718EB61-A616-FA4D-DE40-B61B62F3DDF8}"/>
              </a:ext>
            </a:extLst>
          </p:cNvPr>
          <p:cNvGraphicFramePr/>
          <p:nvPr userDrawn="1">
            <p:extLst>
              <p:ext uri="{D42A27DB-BD31-4B8C-83A1-F6EECF244321}">
                <p14:modId xmlns:p14="http://schemas.microsoft.com/office/powerpoint/2010/main" val="562809946"/>
              </p:ext>
            </p:extLst>
          </p:nvPr>
        </p:nvGraphicFramePr>
        <p:xfrm>
          <a:off x="429023" y="2273806"/>
          <a:ext cx="11312850" cy="3774054"/>
        </p:xfrm>
        <a:graphic>
          <a:graphicData uri="http://schemas.openxmlformats.org/drawingml/2006/table">
            <a:tbl>
              <a:tblPr firstRow="1" bandRow="1">
                <a:solidFill>
                  <a:srgbClr val="FFFFFF">
                    <a:alpha val="9803"/>
                  </a:srgbClr>
                </a:solidFill>
              </a:tblPr>
              <a:tblGrid>
                <a:gridCol w="3415152">
                  <a:extLst>
                    <a:ext uri="{9D8B030D-6E8A-4147-A177-3AD203B41FA5}">
                      <a16:colId xmlns:a16="http://schemas.microsoft.com/office/drawing/2014/main" val="20000"/>
                    </a:ext>
                  </a:extLst>
                </a:gridCol>
                <a:gridCol w="3939892">
                  <a:extLst>
                    <a:ext uri="{9D8B030D-6E8A-4147-A177-3AD203B41FA5}">
                      <a16:colId xmlns:a16="http://schemas.microsoft.com/office/drawing/2014/main" val="20001"/>
                    </a:ext>
                  </a:extLst>
                </a:gridCol>
                <a:gridCol w="3957806">
                  <a:extLst>
                    <a:ext uri="{9D8B030D-6E8A-4147-A177-3AD203B41FA5}">
                      <a16:colId xmlns:a16="http://schemas.microsoft.com/office/drawing/2014/main" val="20002"/>
                    </a:ext>
                  </a:extLst>
                </a:gridCol>
              </a:tblGrid>
              <a:tr h="442006">
                <a:tc>
                  <a:txBody>
                    <a:bodyPr/>
                    <a:lstStyle/>
                    <a:p>
                      <a:pPr marL="0" marR="0" lvl="0" indent="0" algn="l" rtl="0">
                        <a:spcBef>
                          <a:spcPts val="0"/>
                        </a:spcBef>
                        <a:spcAft>
                          <a:spcPts val="0"/>
                        </a:spcAft>
                        <a:buNone/>
                      </a:pPr>
                      <a:r>
                        <a:rPr lang="en-GB" sz="1500" b="1" i="0" u="none" strike="noStrike" cap="none">
                          <a:solidFill>
                            <a:schemeClr val="bg1"/>
                          </a:solidFill>
                          <a:latin typeface="Arial Black"/>
                          <a:ea typeface="Arial Black"/>
                          <a:cs typeface="Arial Black"/>
                          <a:sym typeface="Arial Black"/>
                        </a:rPr>
                        <a:t>Column Title </a:t>
                      </a:r>
                      <a:endParaRPr sz="1500" b="1" i="0">
                        <a:solidFill>
                          <a:schemeClr val="bg1"/>
                        </a:solidFill>
                        <a:latin typeface="Arial Black"/>
                        <a:ea typeface="Arial Black"/>
                        <a:cs typeface="Arial Black"/>
                        <a:sym typeface="Arial Black"/>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rgbClr val="470054"/>
                    </a:solidFill>
                  </a:tcPr>
                </a:tc>
                <a:tc>
                  <a:txBody>
                    <a:bodyPr/>
                    <a:lstStyle/>
                    <a:p>
                      <a:pPr marL="0" marR="0" lvl="0" indent="0" algn="l" rtl="0">
                        <a:spcBef>
                          <a:spcPts val="0"/>
                        </a:spcBef>
                        <a:spcAft>
                          <a:spcPts val="0"/>
                        </a:spcAft>
                        <a:buNone/>
                      </a:pPr>
                      <a:r>
                        <a:rPr lang="en-GB" sz="1500" b="1" i="0" u="none" strike="noStrike" cap="none">
                          <a:solidFill>
                            <a:schemeClr val="lt1"/>
                          </a:solidFill>
                          <a:latin typeface="Arial Black"/>
                          <a:ea typeface="Arial Black"/>
                          <a:cs typeface="Arial Black"/>
                          <a:sym typeface="Arial Black"/>
                        </a:rPr>
                        <a:t>Column Title</a:t>
                      </a:r>
                      <a:endParaRPr sz="1500" b="1" i="0">
                        <a:solidFill>
                          <a:schemeClr val="lt1"/>
                        </a:solidFill>
                        <a:latin typeface="Arial Black"/>
                        <a:ea typeface="Arial Black"/>
                        <a:cs typeface="Arial Black"/>
                        <a:sym typeface="Arial Black"/>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rgbClr val="470054"/>
                    </a:solidFill>
                  </a:tcPr>
                </a:tc>
                <a:tc>
                  <a:txBody>
                    <a:bodyPr/>
                    <a:lstStyle/>
                    <a:p>
                      <a:pPr marL="0" marR="0" lvl="0" indent="0" algn="l" rtl="0">
                        <a:spcBef>
                          <a:spcPts val="0"/>
                        </a:spcBef>
                        <a:spcAft>
                          <a:spcPts val="0"/>
                        </a:spcAft>
                        <a:buNone/>
                      </a:pPr>
                      <a:r>
                        <a:rPr lang="en-GB" sz="1500" b="1" i="0" u="none" strike="noStrike" cap="none">
                          <a:solidFill>
                            <a:schemeClr val="lt1"/>
                          </a:solidFill>
                          <a:latin typeface="Arial Black"/>
                          <a:ea typeface="Arial Black"/>
                          <a:cs typeface="Arial Black"/>
                          <a:sym typeface="Arial Black"/>
                        </a:rPr>
                        <a:t>Column Title</a:t>
                      </a:r>
                      <a:endParaRPr sz="1500" b="1" i="0">
                        <a:solidFill>
                          <a:schemeClr val="lt1"/>
                        </a:solidFill>
                        <a:latin typeface="Arial Black"/>
                        <a:ea typeface="Arial Black"/>
                        <a:cs typeface="Arial Black"/>
                        <a:sym typeface="Arial Black"/>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rgbClr val="470054"/>
                    </a:solidFill>
                  </a:tcPr>
                </a:tc>
                <a:extLst>
                  <a:ext uri="{0D108BD9-81ED-4DB2-BD59-A6C34878D82A}">
                    <a16:rowId xmlns:a16="http://schemas.microsoft.com/office/drawing/2014/main" val="10000"/>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title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title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16506">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GB" sz="1200" b="0" i="0" u="none" strike="noStrike" cap="none">
                          <a:solidFill>
                            <a:srgbClr val="470054"/>
                          </a:solidFill>
                          <a:latin typeface="Arial"/>
                          <a:ea typeface="Arial"/>
                          <a:cs typeface="Arial"/>
                          <a:sym typeface="Arial"/>
                        </a:rPr>
                        <a:t>Row value goes here</a:t>
                      </a:r>
                      <a:endParaRPr sz="1200" b="0" i="0">
                        <a:solidFill>
                          <a:srgbClr val="470054"/>
                        </a:solidFill>
                        <a:latin typeface="Arial"/>
                        <a:ea typeface="Arial"/>
                        <a:cs typeface="Arial"/>
                        <a:sym typeface="Arial"/>
                      </a:endParaRPr>
                    </a:p>
                  </a:txBody>
                  <a:tcPr marL="80423" marR="57441" marT="57441" marB="57441" anchor="ctr">
                    <a:lnL w="12700" cap="flat" cmpd="sng" algn="ctr">
                      <a:solidFill>
                        <a:srgbClr val="470054"/>
                      </a:solidFill>
                      <a:prstDash val="solid"/>
                      <a:round/>
                      <a:headEnd type="none" w="med" len="med"/>
                      <a:tailEnd type="none" w="med" len="med"/>
                    </a:lnL>
                    <a:lnR w="12700" cap="flat" cmpd="sng" algn="ctr">
                      <a:solidFill>
                        <a:srgbClr val="470054"/>
                      </a:solidFill>
                      <a:prstDash val="solid"/>
                      <a:round/>
                      <a:headEnd type="none" w="med" len="med"/>
                      <a:tailEnd type="none" w="med" len="med"/>
                    </a:lnR>
                    <a:lnT w="12700" cap="flat" cmpd="sng" algn="ctr">
                      <a:solidFill>
                        <a:srgbClr val="470054"/>
                      </a:solidFill>
                      <a:prstDash val="solid"/>
                      <a:round/>
                      <a:headEnd type="none" w="med" len="med"/>
                      <a:tailEnd type="none" w="med" len="med"/>
                    </a:lnT>
                    <a:lnB w="12700" cap="flat" cmpd="sng" algn="ctr">
                      <a:solidFill>
                        <a:srgbClr val="470054"/>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6" name="Footer Placeholder 5">
            <a:extLst>
              <a:ext uri="{FF2B5EF4-FFF2-40B4-BE49-F238E27FC236}">
                <a16:creationId xmlns:a16="http://schemas.microsoft.com/office/drawing/2014/main" id="{C22F2E5E-C689-9F79-4139-07BA7D568140}"/>
              </a:ext>
            </a:extLst>
          </p:cNvPr>
          <p:cNvSpPr>
            <a:spLocks noGrp="1"/>
          </p:cNvSpPr>
          <p:nvPr>
            <p:ph type="ftr" idx="11"/>
          </p:nvPr>
        </p:nvSpPr>
        <p:spPr/>
        <p:txBody>
          <a:bodyPr/>
          <a:lstStyle>
            <a:lvl1pPr>
              <a:defRPr>
                <a:solidFill>
                  <a:srgbClr val="470054"/>
                </a:solidFill>
              </a:defRPr>
            </a:lvl1pPr>
          </a:lstStyle>
          <a:p>
            <a:r>
              <a:rPr lang="en-GB"/>
              <a:t>Presentation title goes here</a:t>
            </a:r>
          </a:p>
        </p:txBody>
      </p:sp>
      <p:sp>
        <p:nvSpPr>
          <p:cNvPr id="7" name="Slide Number Placeholder 6">
            <a:extLst>
              <a:ext uri="{FF2B5EF4-FFF2-40B4-BE49-F238E27FC236}">
                <a16:creationId xmlns:a16="http://schemas.microsoft.com/office/drawing/2014/main" id="{0A3388F4-68EF-98EE-BC09-2938502EDBEB}"/>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8" name="Text Placeholder 8">
            <a:extLst>
              <a:ext uri="{FF2B5EF4-FFF2-40B4-BE49-F238E27FC236}">
                <a16:creationId xmlns:a16="http://schemas.microsoft.com/office/drawing/2014/main" id="{62F66A74-7F17-2C8A-498B-461E550B7E4B}"/>
              </a:ext>
            </a:extLst>
          </p:cNvPr>
          <p:cNvSpPr>
            <a:spLocks noGrp="1"/>
          </p:cNvSpPr>
          <p:nvPr>
            <p:ph type="body" sz="quarter" idx="13"/>
          </p:nvPr>
        </p:nvSpPr>
        <p:spPr>
          <a:xfrm>
            <a:off x="436605" y="1158383"/>
            <a:ext cx="11305268" cy="874097"/>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date">
            <a:extLst>
              <a:ext uri="{FF2B5EF4-FFF2-40B4-BE49-F238E27FC236}">
                <a16:creationId xmlns:a16="http://schemas.microsoft.com/office/drawing/2014/main" id="{C41D0DD2-1FE9-82C6-956F-EBFA194C0D5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3" name="Picture 2" descr="A purple letter on a black background&#10;&#10;AI-generated content may be incorrect.">
            <a:extLst>
              <a:ext uri="{FF2B5EF4-FFF2-40B4-BE49-F238E27FC236}">
                <a16:creationId xmlns:a16="http://schemas.microsoft.com/office/drawing/2014/main" id="{C24490E1-AA16-53E7-BB68-0806273667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3093300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583034"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9297" y="726196"/>
            <a:ext cx="8580377"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graphicFrame>
        <p:nvGraphicFramePr>
          <p:cNvPr id="3" name="table">
            <a:extLst>
              <a:ext uri="{FF2B5EF4-FFF2-40B4-BE49-F238E27FC236}">
                <a16:creationId xmlns:a16="http://schemas.microsoft.com/office/drawing/2014/main" id="{657F9B16-060E-F114-98DC-46C34193D52A}"/>
              </a:ext>
            </a:extLst>
          </p:cNvPr>
          <p:cNvGraphicFramePr/>
          <p:nvPr userDrawn="1">
            <p:extLst>
              <p:ext uri="{D42A27DB-BD31-4B8C-83A1-F6EECF244321}">
                <p14:modId xmlns:p14="http://schemas.microsoft.com/office/powerpoint/2010/main" val="1394747651"/>
              </p:ext>
            </p:extLst>
          </p:nvPr>
        </p:nvGraphicFramePr>
        <p:xfrm>
          <a:off x="429021" y="2273806"/>
          <a:ext cx="11312672" cy="3774054"/>
        </p:xfrm>
        <a:graphic>
          <a:graphicData uri="http://schemas.openxmlformats.org/drawingml/2006/table">
            <a:tbl>
              <a:tblPr firstRow="1" bandRow="1">
                <a:solidFill>
                  <a:srgbClr val="FFFFFF">
                    <a:alpha val="9803"/>
                  </a:srgbClr>
                </a:solidFill>
              </a:tblPr>
              <a:tblGrid>
                <a:gridCol w="3415098">
                  <a:extLst>
                    <a:ext uri="{9D8B030D-6E8A-4147-A177-3AD203B41FA5}">
                      <a16:colId xmlns:a16="http://schemas.microsoft.com/office/drawing/2014/main" val="20000"/>
                    </a:ext>
                  </a:extLst>
                </a:gridCol>
                <a:gridCol w="3939830">
                  <a:extLst>
                    <a:ext uri="{9D8B030D-6E8A-4147-A177-3AD203B41FA5}">
                      <a16:colId xmlns:a16="http://schemas.microsoft.com/office/drawing/2014/main" val="20001"/>
                    </a:ext>
                  </a:extLst>
                </a:gridCol>
                <a:gridCol w="3957744">
                  <a:extLst>
                    <a:ext uri="{9D8B030D-6E8A-4147-A177-3AD203B41FA5}">
                      <a16:colId xmlns:a16="http://schemas.microsoft.com/office/drawing/2014/main" val="20002"/>
                    </a:ext>
                  </a:extLst>
                </a:gridCol>
              </a:tblGrid>
              <a:tr h="442006">
                <a:tc>
                  <a:txBody>
                    <a:bodyPr/>
                    <a:lstStyle/>
                    <a:p>
                      <a:pPr marL="0" marR="0" lvl="0" indent="0" algn="l" rtl="0">
                        <a:spcBef>
                          <a:spcPts val="0"/>
                        </a:spcBef>
                        <a:spcAft>
                          <a:spcPts val="0"/>
                        </a:spcAft>
                        <a:buNone/>
                      </a:pPr>
                      <a:r>
                        <a:rPr lang="en-GB" sz="1500" b="1" i="0" u="none" strike="noStrike" cap="none">
                          <a:solidFill>
                            <a:schemeClr val="bg1"/>
                          </a:solidFill>
                          <a:latin typeface="Arial Black"/>
                          <a:ea typeface="Arial Black"/>
                          <a:cs typeface="Arial Black"/>
                          <a:sym typeface="Arial Black"/>
                        </a:rPr>
                        <a:t>Column Title</a:t>
                      </a:r>
                      <a:endParaRPr sz="1500" b="1" i="0">
                        <a:solidFill>
                          <a:schemeClr val="bg1"/>
                        </a:solidFill>
                        <a:latin typeface="Arial Black"/>
                        <a:ea typeface="Arial Black"/>
                        <a:cs typeface="Arial Black"/>
                        <a:sym typeface="Arial Black"/>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00818A"/>
                    </a:solidFill>
                  </a:tcPr>
                </a:tc>
                <a:tc>
                  <a:txBody>
                    <a:bodyPr/>
                    <a:lstStyle/>
                    <a:p>
                      <a:pPr marL="0" marR="0" lvl="0" indent="0" algn="l" rtl="0">
                        <a:spcBef>
                          <a:spcPts val="0"/>
                        </a:spcBef>
                        <a:spcAft>
                          <a:spcPts val="0"/>
                        </a:spcAft>
                        <a:buNone/>
                      </a:pPr>
                      <a:r>
                        <a:rPr lang="en-GB" sz="1500" b="1" i="0" u="none" strike="noStrike" cap="none">
                          <a:solidFill>
                            <a:schemeClr val="lt1"/>
                          </a:solidFill>
                          <a:latin typeface="Arial Black"/>
                          <a:ea typeface="Arial Black"/>
                          <a:cs typeface="Arial Black"/>
                          <a:sym typeface="Arial Black"/>
                        </a:rPr>
                        <a:t>Column Title</a:t>
                      </a:r>
                      <a:endParaRPr sz="1500" b="1" i="0">
                        <a:solidFill>
                          <a:schemeClr val="lt1"/>
                        </a:solidFill>
                        <a:latin typeface="Arial Black"/>
                        <a:ea typeface="Arial Black"/>
                        <a:cs typeface="Arial Black"/>
                        <a:sym typeface="Arial Black"/>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008189"/>
                    </a:solidFill>
                  </a:tcPr>
                </a:tc>
                <a:tc>
                  <a:txBody>
                    <a:bodyPr/>
                    <a:lstStyle/>
                    <a:p>
                      <a:pPr marL="0" marR="0" lvl="0" indent="0" algn="l" rtl="0">
                        <a:spcBef>
                          <a:spcPts val="0"/>
                        </a:spcBef>
                        <a:spcAft>
                          <a:spcPts val="0"/>
                        </a:spcAft>
                        <a:buNone/>
                      </a:pPr>
                      <a:r>
                        <a:rPr lang="en-GB" sz="1500" b="1" i="0" u="none" strike="noStrike" cap="none">
                          <a:solidFill>
                            <a:schemeClr val="lt1"/>
                          </a:solidFill>
                          <a:latin typeface="Arial Black"/>
                          <a:ea typeface="Arial Black"/>
                          <a:cs typeface="Arial Black"/>
                          <a:sym typeface="Arial Black"/>
                        </a:rPr>
                        <a:t>Column Title</a:t>
                      </a:r>
                      <a:endParaRPr sz="1500" b="1" i="0">
                        <a:solidFill>
                          <a:schemeClr val="lt1"/>
                        </a:solidFill>
                        <a:latin typeface="Arial Black"/>
                        <a:ea typeface="Arial Black"/>
                        <a:cs typeface="Arial Black"/>
                        <a:sym typeface="Arial Black"/>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008189"/>
                    </a:solidFill>
                  </a:tcPr>
                </a:tc>
                <a:extLst>
                  <a:ext uri="{0D108BD9-81ED-4DB2-BD59-A6C34878D82A}">
                    <a16:rowId xmlns:a16="http://schemas.microsoft.com/office/drawing/2014/main" val="10000"/>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title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title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5"/>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6"/>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7"/>
                  </a:ext>
                </a:extLst>
              </a:tr>
              <a:tr h="416506">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GB" sz="1200" b="0" i="0" u="none" strike="noStrike" cap="none">
                          <a:solidFill>
                            <a:schemeClr val="accent1"/>
                          </a:solidFill>
                          <a:latin typeface="Arial"/>
                          <a:ea typeface="Arial"/>
                          <a:cs typeface="Arial"/>
                          <a:sym typeface="Arial"/>
                        </a:rPr>
                        <a:t>Row value goes here</a:t>
                      </a:r>
                      <a:endParaRPr sz="1200" b="0" i="0">
                        <a:solidFill>
                          <a:schemeClr val="accent1"/>
                        </a:solidFill>
                        <a:latin typeface="Arial"/>
                        <a:ea typeface="Arial"/>
                        <a:cs typeface="Arial"/>
                        <a:sym typeface="Arial"/>
                      </a:endParaRPr>
                    </a:p>
                  </a:txBody>
                  <a:tcPr marL="80423" marR="57441" marT="57441" marB="57441"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bg1"/>
                    </a:solidFill>
                  </a:tcPr>
                </a:tc>
                <a:extLst>
                  <a:ext uri="{0D108BD9-81ED-4DB2-BD59-A6C34878D82A}">
                    <a16:rowId xmlns:a16="http://schemas.microsoft.com/office/drawing/2014/main" val="10008"/>
                  </a:ext>
                </a:extLst>
              </a:tr>
            </a:tbl>
          </a:graphicData>
        </a:graphic>
      </p:graphicFrame>
      <p:sp>
        <p:nvSpPr>
          <p:cNvPr id="6" name="Footer Placeholder 5">
            <a:extLst>
              <a:ext uri="{FF2B5EF4-FFF2-40B4-BE49-F238E27FC236}">
                <a16:creationId xmlns:a16="http://schemas.microsoft.com/office/drawing/2014/main" id="{054717A6-DA63-51F1-EE8F-E659994B48E8}"/>
              </a:ext>
            </a:extLst>
          </p:cNvPr>
          <p:cNvSpPr>
            <a:spLocks noGrp="1"/>
          </p:cNvSpPr>
          <p:nvPr>
            <p:ph type="ftr" idx="11"/>
          </p:nvPr>
        </p:nvSpPr>
        <p:spPr/>
        <p:txBody>
          <a:bodyPr/>
          <a:lstStyle>
            <a:lvl1pPr>
              <a:defRPr>
                <a:solidFill>
                  <a:srgbClr val="470054"/>
                </a:solidFill>
              </a:defRPr>
            </a:lvl1pPr>
          </a:lstStyle>
          <a:p>
            <a:r>
              <a:rPr lang="en-GB"/>
              <a:t>Presentation title goes here</a:t>
            </a:r>
          </a:p>
        </p:txBody>
      </p:sp>
      <p:sp>
        <p:nvSpPr>
          <p:cNvPr id="7" name="Slide Number Placeholder 6">
            <a:extLst>
              <a:ext uri="{FF2B5EF4-FFF2-40B4-BE49-F238E27FC236}">
                <a16:creationId xmlns:a16="http://schemas.microsoft.com/office/drawing/2014/main" id="{73F8EC14-C2B2-E3CE-A3ED-ECBFDE5E9FDD}"/>
              </a:ext>
            </a:extLst>
          </p:cNvPr>
          <p:cNvSpPr>
            <a:spLocks noGrp="1"/>
          </p:cNvSpPr>
          <p:nvPr>
            <p:ph type="sldNum" idx="12"/>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8" name="Text Placeholder 8">
            <a:extLst>
              <a:ext uri="{FF2B5EF4-FFF2-40B4-BE49-F238E27FC236}">
                <a16:creationId xmlns:a16="http://schemas.microsoft.com/office/drawing/2014/main" id="{6C649D0F-C2AE-92A3-A6C6-8062C78D0B38}"/>
              </a:ext>
            </a:extLst>
          </p:cNvPr>
          <p:cNvSpPr>
            <a:spLocks noGrp="1"/>
          </p:cNvSpPr>
          <p:nvPr>
            <p:ph type="body" sz="quarter" idx="13"/>
          </p:nvPr>
        </p:nvSpPr>
        <p:spPr>
          <a:xfrm>
            <a:off x="436605" y="1158382"/>
            <a:ext cx="11312672" cy="971192"/>
          </a:xfrm>
        </p:spPr>
        <p:txBody>
          <a:bodyPr lIns="0">
            <a:noAutofit/>
          </a:bodyPr>
          <a:lstStyle>
            <a:lvl1pPr marL="0">
              <a:defRPr sz="1213">
                <a:solidFill>
                  <a:srgbClr val="470054"/>
                </a:solidFill>
              </a:defRPr>
            </a:lvl1pPr>
            <a:lvl2pPr>
              <a:defRPr sz="1213">
                <a:solidFill>
                  <a:srgbClr val="470054"/>
                </a:solidFill>
              </a:defRPr>
            </a:lvl2pPr>
            <a:lvl3pPr>
              <a:defRPr sz="1213">
                <a:solidFill>
                  <a:srgbClr val="470054"/>
                </a:solidFill>
              </a:defRPr>
            </a:lvl3pPr>
            <a:lvl4pPr>
              <a:defRPr sz="1213">
                <a:solidFill>
                  <a:srgbClr val="470054"/>
                </a:solidFill>
              </a:defRPr>
            </a:lvl4pPr>
            <a:lvl5pPr>
              <a:defRPr sz="1213">
                <a:solidFill>
                  <a:srgbClr val="47005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date">
            <a:extLst>
              <a:ext uri="{FF2B5EF4-FFF2-40B4-BE49-F238E27FC236}">
                <a16:creationId xmlns:a16="http://schemas.microsoft.com/office/drawing/2014/main" id="{3B455C56-0DE4-AB37-F5B5-A22A00BC8FA7}"/>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4" name="Picture 3" descr="A purple letter on a black background&#10;&#10;AI-generated content may be incorrect.">
            <a:extLst>
              <a:ext uri="{FF2B5EF4-FFF2-40B4-BE49-F238E27FC236}">
                <a16:creationId xmlns:a16="http://schemas.microsoft.com/office/drawing/2014/main" id="{EF0DBBBB-7195-06FB-F88B-29C1DA5D3C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17766788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627393"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6605" y="726196"/>
            <a:ext cx="8693966"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13" name="Footer Placeholder 12">
            <a:extLst>
              <a:ext uri="{FF2B5EF4-FFF2-40B4-BE49-F238E27FC236}">
                <a16:creationId xmlns:a16="http://schemas.microsoft.com/office/drawing/2014/main" id="{1A386402-A440-B4DA-158E-264480E9925A}"/>
              </a:ext>
            </a:extLst>
          </p:cNvPr>
          <p:cNvSpPr>
            <a:spLocks noGrp="1"/>
          </p:cNvSpPr>
          <p:nvPr>
            <p:ph type="ftr" idx="15"/>
          </p:nvPr>
        </p:nvSpPr>
        <p:spPr/>
        <p:txBody>
          <a:bodyPr/>
          <a:lstStyle>
            <a:lvl1pPr>
              <a:defRPr>
                <a:solidFill>
                  <a:srgbClr val="470054"/>
                </a:solidFill>
              </a:defRPr>
            </a:lvl1pPr>
          </a:lstStyle>
          <a:p>
            <a:r>
              <a:rPr lang="en-GB"/>
              <a:t>Presentation title goes here</a:t>
            </a:r>
          </a:p>
        </p:txBody>
      </p:sp>
      <p:sp>
        <p:nvSpPr>
          <p:cNvPr id="14" name="Slide Number Placeholder 13">
            <a:extLst>
              <a:ext uri="{FF2B5EF4-FFF2-40B4-BE49-F238E27FC236}">
                <a16:creationId xmlns:a16="http://schemas.microsoft.com/office/drawing/2014/main" id="{FA41A456-F42F-FCBB-AB9D-87616ED5B7B4}"/>
              </a:ext>
            </a:extLst>
          </p:cNvPr>
          <p:cNvSpPr>
            <a:spLocks noGrp="1"/>
          </p:cNvSpPr>
          <p:nvPr>
            <p:ph type="sldNum" idx="16"/>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16" name="shape">
            <a:extLst>
              <a:ext uri="{FF2B5EF4-FFF2-40B4-BE49-F238E27FC236}">
                <a16:creationId xmlns:a16="http://schemas.microsoft.com/office/drawing/2014/main" id="{AEFF0FA0-17DA-AAE2-841E-014820A5B38F}"/>
              </a:ext>
            </a:extLst>
          </p:cNvPr>
          <p:cNvSpPr/>
          <p:nvPr userDrawn="1"/>
        </p:nvSpPr>
        <p:spPr>
          <a:xfrm>
            <a:off x="473053" y="1266609"/>
            <a:ext cx="3643467" cy="4616774"/>
          </a:xfrm>
          <a:prstGeom prst="roundRect">
            <a:avLst>
              <a:gd name="adj" fmla="val 16667"/>
            </a:avLst>
          </a:prstGeom>
          <a:solidFill>
            <a:srgbClr val="00818A"/>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17" name="shape">
            <a:extLst>
              <a:ext uri="{FF2B5EF4-FFF2-40B4-BE49-F238E27FC236}">
                <a16:creationId xmlns:a16="http://schemas.microsoft.com/office/drawing/2014/main" id="{3CF10FE2-8F16-77B2-DE70-483B92FDB9D4}"/>
              </a:ext>
            </a:extLst>
          </p:cNvPr>
          <p:cNvSpPr/>
          <p:nvPr userDrawn="1"/>
        </p:nvSpPr>
        <p:spPr>
          <a:xfrm>
            <a:off x="4273785" y="1266605"/>
            <a:ext cx="3643467" cy="4616774"/>
          </a:xfrm>
          <a:prstGeom prst="roundRect">
            <a:avLst>
              <a:gd name="adj" fmla="val 16667"/>
            </a:avLst>
          </a:prstGeom>
          <a:solidFill>
            <a:srgbClr val="00818A"/>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18" name="shape">
            <a:extLst>
              <a:ext uri="{FF2B5EF4-FFF2-40B4-BE49-F238E27FC236}">
                <a16:creationId xmlns:a16="http://schemas.microsoft.com/office/drawing/2014/main" id="{9AB6C71B-4EC7-FE2E-24EA-3682975CA086}"/>
              </a:ext>
            </a:extLst>
          </p:cNvPr>
          <p:cNvSpPr/>
          <p:nvPr userDrawn="1"/>
        </p:nvSpPr>
        <p:spPr>
          <a:xfrm>
            <a:off x="8055555" y="1266609"/>
            <a:ext cx="3643467" cy="4616774"/>
          </a:xfrm>
          <a:prstGeom prst="roundRect">
            <a:avLst>
              <a:gd name="adj" fmla="val 16667"/>
            </a:avLst>
          </a:prstGeom>
          <a:solidFill>
            <a:srgbClr val="00818A"/>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19" name="text box">
            <a:extLst>
              <a:ext uri="{FF2B5EF4-FFF2-40B4-BE49-F238E27FC236}">
                <a16:creationId xmlns:a16="http://schemas.microsoft.com/office/drawing/2014/main" id="{D522DCE6-CE63-674A-7924-8E4962EEB1CE}"/>
              </a:ext>
            </a:extLst>
          </p:cNvPr>
          <p:cNvSpPr txBox="1">
            <a:spLocks noGrp="1"/>
          </p:cNvSpPr>
          <p:nvPr>
            <p:ph type="body" idx="1"/>
          </p:nvPr>
        </p:nvSpPr>
        <p:spPr>
          <a:xfrm>
            <a:off x="654244" y="2016173"/>
            <a:ext cx="3281085"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a:solidFill>
                <a:schemeClr val="lt1"/>
              </a:solidFill>
            </a:endParaRPr>
          </a:p>
        </p:txBody>
      </p:sp>
      <p:sp>
        <p:nvSpPr>
          <p:cNvPr id="20" name="text box">
            <a:extLst>
              <a:ext uri="{FF2B5EF4-FFF2-40B4-BE49-F238E27FC236}">
                <a16:creationId xmlns:a16="http://schemas.microsoft.com/office/drawing/2014/main" id="{110B1B4D-E252-6792-F944-A12E6B800EE8}"/>
              </a:ext>
            </a:extLst>
          </p:cNvPr>
          <p:cNvSpPr txBox="1">
            <a:spLocks noGrp="1"/>
          </p:cNvSpPr>
          <p:nvPr>
            <p:ph type="body" idx="13"/>
          </p:nvPr>
        </p:nvSpPr>
        <p:spPr>
          <a:xfrm>
            <a:off x="654244" y="1646142"/>
            <a:ext cx="3281085"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a:solidFill>
                <a:schemeClr val="lt1"/>
              </a:solidFill>
            </a:endParaRPr>
          </a:p>
        </p:txBody>
      </p:sp>
      <p:sp>
        <p:nvSpPr>
          <p:cNvPr id="21" name="text box">
            <a:extLst>
              <a:ext uri="{FF2B5EF4-FFF2-40B4-BE49-F238E27FC236}">
                <a16:creationId xmlns:a16="http://schemas.microsoft.com/office/drawing/2014/main" id="{256ED5AF-0195-6B61-4978-DB18391B224A}"/>
              </a:ext>
            </a:extLst>
          </p:cNvPr>
          <p:cNvSpPr txBox="1">
            <a:spLocks noGrp="1"/>
          </p:cNvSpPr>
          <p:nvPr>
            <p:ph type="body" idx="3"/>
          </p:nvPr>
        </p:nvSpPr>
        <p:spPr>
          <a:xfrm>
            <a:off x="8236384" y="2016173"/>
            <a:ext cx="3281810"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a:solidFill>
                <a:schemeClr val="lt1"/>
              </a:solidFill>
            </a:endParaRPr>
          </a:p>
        </p:txBody>
      </p:sp>
      <p:sp>
        <p:nvSpPr>
          <p:cNvPr id="22" name="text box">
            <a:extLst>
              <a:ext uri="{FF2B5EF4-FFF2-40B4-BE49-F238E27FC236}">
                <a16:creationId xmlns:a16="http://schemas.microsoft.com/office/drawing/2014/main" id="{814CAC84-8A91-8FC8-0871-123424942272}"/>
              </a:ext>
            </a:extLst>
          </p:cNvPr>
          <p:cNvSpPr txBox="1">
            <a:spLocks noGrp="1"/>
          </p:cNvSpPr>
          <p:nvPr>
            <p:ph type="body" idx="4"/>
          </p:nvPr>
        </p:nvSpPr>
        <p:spPr>
          <a:xfrm>
            <a:off x="8234078" y="1643629"/>
            <a:ext cx="3284116"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a:solidFill>
                <a:schemeClr val="lt1"/>
              </a:solidFill>
            </a:endParaRPr>
          </a:p>
        </p:txBody>
      </p:sp>
      <p:sp>
        <p:nvSpPr>
          <p:cNvPr id="23" name="text box">
            <a:extLst>
              <a:ext uri="{FF2B5EF4-FFF2-40B4-BE49-F238E27FC236}">
                <a16:creationId xmlns:a16="http://schemas.microsoft.com/office/drawing/2014/main" id="{0E52E699-CBC0-387A-9205-E9578372B56A}"/>
              </a:ext>
            </a:extLst>
          </p:cNvPr>
          <p:cNvSpPr txBox="1">
            <a:spLocks noGrp="1"/>
          </p:cNvSpPr>
          <p:nvPr>
            <p:ph type="body" idx="5"/>
          </p:nvPr>
        </p:nvSpPr>
        <p:spPr>
          <a:xfrm>
            <a:off x="4454976" y="2016173"/>
            <a:ext cx="3281085"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a:solidFill>
                <a:schemeClr val="lt1"/>
              </a:solidFill>
            </a:endParaRPr>
          </a:p>
        </p:txBody>
      </p:sp>
      <p:sp>
        <p:nvSpPr>
          <p:cNvPr id="24" name="text box">
            <a:extLst>
              <a:ext uri="{FF2B5EF4-FFF2-40B4-BE49-F238E27FC236}">
                <a16:creationId xmlns:a16="http://schemas.microsoft.com/office/drawing/2014/main" id="{60484A3F-6B99-6431-44C5-B1516C666AA9}"/>
              </a:ext>
            </a:extLst>
          </p:cNvPr>
          <p:cNvSpPr txBox="1">
            <a:spLocks noGrp="1"/>
          </p:cNvSpPr>
          <p:nvPr>
            <p:ph type="body" idx="6"/>
          </p:nvPr>
        </p:nvSpPr>
        <p:spPr>
          <a:xfrm>
            <a:off x="4454976" y="1646142"/>
            <a:ext cx="3281085"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a:solidFill>
                <a:schemeClr val="lt1"/>
              </a:solidFill>
            </a:endParaRPr>
          </a:p>
        </p:txBody>
      </p:sp>
      <p:sp>
        <p:nvSpPr>
          <p:cNvPr id="2" name="date">
            <a:extLst>
              <a:ext uri="{FF2B5EF4-FFF2-40B4-BE49-F238E27FC236}">
                <a16:creationId xmlns:a16="http://schemas.microsoft.com/office/drawing/2014/main" id="{E2EAFC42-C127-3385-E131-7601F4E866AF}"/>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3" name="Picture 2" descr="A purple letter on a black background&#10;&#10;AI-generated content may be incorrect.">
            <a:extLst>
              <a:ext uri="{FF2B5EF4-FFF2-40B4-BE49-F238E27FC236}">
                <a16:creationId xmlns:a16="http://schemas.microsoft.com/office/drawing/2014/main" id="{5425DF15-6343-CDE9-0D47-3BF21A8E66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9805249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40" y="326540"/>
            <a:ext cx="8664359"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6606" y="726196"/>
            <a:ext cx="8664359"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3" name="shape">
            <a:extLst>
              <a:ext uri="{FF2B5EF4-FFF2-40B4-BE49-F238E27FC236}">
                <a16:creationId xmlns:a16="http://schemas.microsoft.com/office/drawing/2014/main" id="{E21BC287-BFDD-1AFB-12EC-1E1D2C42E9A0}"/>
              </a:ext>
            </a:extLst>
          </p:cNvPr>
          <p:cNvSpPr/>
          <p:nvPr userDrawn="1"/>
        </p:nvSpPr>
        <p:spPr>
          <a:xfrm>
            <a:off x="473053" y="1266609"/>
            <a:ext cx="3643467" cy="4616774"/>
          </a:xfrm>
          <a:prstGeom prst="roundRect">
            <a:avLst>
              <a:gd name="adj" fmla="val 16667"/>
            </a:avLst>
          </a:prstGeom>
          <a:solidFill>
            <a:srgbClr val="4E0057"/>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4" name="shape">
            <a:extLst>
              <a:ext uri="{FF2B5EF4-FFF2-40B4-BE49-F238E27FC236}">
                <a16:creationId xmlns:a16="http://schemas.microsoft.com/office/drawing/2014/main" id="{1F106CFC-CF3F-A02F-5EFA-B704906AEAA6}"/>
              </a:ext>
            </a:extLst>
          </p:cNvPr>
          <p:cNvSpPr/>
          <p:nvPr userDrawn="1"/>
        </p:nvSpPr>
        <p:spPr>
          <a:xfrm>
            <a:off x="4273785" y="1266608"/>
            <a:ext cx="3643467" cy="4616774"/>
          </a:xfrm>
          <a:prstGeom prst="roundRect">
            <a:avLst>
              <a:gd name="adj" fmla="val 16667"/>
            </a:avLst>
          </a:prstGeom>
          <a:solidFill>
            <a:srgbClr val="4E0057"/>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5" name="shape">
            <a:extLst>
              <a:ext uri="{FF2B5EF4-FFF2-40B4-BE49-F238E27FC236}">
                <a16:creationId xmlns:a16="http://schemas.microsoft.com/office/drawing/2014/main" id="{D1C3C724-AC99-7E3B-2A34-A1DE20279774}"/>
              </a:ext>
            </a:extLst>
          </p:cNvPr>
          <p:cNvSpPr/>
          <p:nvPr userDrawn="1"/>
        </p:nvSpPr>
        <p:spPr>
          <a:xfrm>
            <a:off x="8055555" y="1266609"/>
            <a:ext cx="3643467" cy="4616774"/>
          </a:xfrm>
          <a:prstGeom prst="roundRect">
            <a:avLst>
              <a:gd name="adj" fmla="val 16667"/>
            </a:avLst>
          </a:prstGeom>
          <a:solidFill>
            <a:srgbClr val="4E0057"/>
          </a:solidFill>
          <a:ln>
            <a:noFill/>
          </a:ln>
        </p:spPr>
        <p:txBody>
          <a:bodyPr spcFirstLastPara="1" wrap="square" lIns="55440" tIns="27712" rIns="55440" bIns="27712" anchor="ctr" anchorCtr="0">
            <a:noAutofit/>
          </a:bodyPr>
          <a:lstStyle/>
          <a:p>
            <a:pPr marL="0" lvl="0" indent="0" algn="ctr" rtl="0">
              <a:spcBef>
                <a:spcPts val="0"/>
              </a:spcBef>
              <a:spcAft>
                <a:spcPts val="0"/>
              </a:spcAft>
              <a:buNone/>
            </a:pPr>
            <a:endParaRPr sz="1092">
              <a:solidFill>
                <a:schemeClr val="lt1"/>
              </a:solidFill>
              <a:latin typeface="Arial"/>
              <a:ea typeface="Arial"/>
              <a:cs typeface="Arial"/>
              <a:sym typeface="Arial"/>
            </a:endParaRPr>
          </a:p>
        </p:txBody>
      </p:sp>
      <p:sp>
        <p:nvSpPr>
          <p:cNvPr id="13" name="Footer Placeholder 12">
            <a:extLst>
              <a:ext uri="{FF2B5EF4-FFF2-40B4-BE49-F238E27FC236}">
                <a16:creationId xmlns:a16="http://schemas.microsoft.com/office/drawing/2014/main" id="{8CF87571-EA4B-158E-67E8-A2649AFAAF23}"/>
              </a:ext>
            </a:extLst>
          </p:cNvPr>
          <p:cNvSpPr>
            <a:spLocks noGrp="1"/>
          </p:cNvSpPr>
          <p:nvPr>
            <p:ph type="ftr" idx="15"/>
          </p:nvPr>
        </p:nvSpPr>
        <p:spPr/>
        <p:txBody>
          <a:bodyPr/>
          <a:lstStyle>
            <a:lvl1pPr>
              <a:defRPr>
                <a:solidFill>
                  <a:srgbClr val="470054"/>
                </a:solidFill>
              </a:defRPr>
            </a:lvl1pPr>
          </a:lstStyle>
          <a:p>
            <a:r>
              <a:rPr lang="en-GB"/>
              <a:t>Presentation title goes here</a:t>
            </a:r>
          </a:p>
        </p:txBody>
      </p:sp>
      <p:sp>
        <p:nvSpPr>
          <p:cNvPr id="14" name="Slide Number Placeholder 13">
            <a:extLst>
              <a:ext uri="{FF2B5EF4-FFF2-40B4-BE49-F238E27FC236}">
                <a16:creationId xmlns:a16="http://schemas.microsoft.com/office/drawing/2014/main" id="{9DB56967-EBA0-B715-3038-B470E4226C60}"/>
              </a:ext>
            </a:extLst>
          </p:cNvPr>
          <p:cNvSpPr>
            <a:spLocks noGrp="1"/>
          </p:cNvSpPr>
          <p:nvPr>
            <p:ph type="sldNum" idx="16"/>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2" name="text box">
            <a:extLst>
              <a:ext uri="{FF2B5EF4-FFF2-40B4-BE49-F238E27FC236}">
                <a16:creationId xmlns:a16="http://schemas.microsoft.com/office/drawing/2014/main" id="{B9EDEDC6-68AB-727C-D05B-17CDB21A5145}"/>
              </a:ext>
            </a:extLst>
          </p:cNvPr>
          <p:cNvSpPr txBox="1">
            <a:spLocks noGrp="1"/>
          </p:cNvSpPr>
          <p:nvPr>
            <p:ph type="body" idx="1"/>
          </p:nvPr>
        </p:nvSpPr>
        <p:spPr>
          <a:xfrm>
            <a:off x="654244" y="2016173"/>
            <a:ext cx="3281085"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a:solidFill>
                <a:schemeClr val="lt1"/>
              </a:solidFill>
            </a:endParaRPr>
          </a:p>
        </p:txBody>
      </p:sp>
      <p:sp>
        <p:nvSpPr>
          <p:cNvPr id="15" name="text box">
            <a:extLst>
              <a:ext uri="{FF2B5EF4-FFF2-40B4-BE49-F238E27FC236}">
                <a16:creationId xmlns:a16="http://schemas.microsoft.com/office/drawing/2014/main" id="{EA130E79-34A9-ECB1-4ECA-37C511DE58B7}"/>
              </a:ext>
            </a:extLst>
          </p:cNvPr>
          <p:cNvSpPr txBox="1">
            <a:spLocks noGrp="1"/>
          </p:cNvSpPr>
          <p:nvPr>
            <p:ph type="body" idx="13"/>
          </p:nvPr>
        </p:nvSpPr>
        <p:spPr>
          <a:xfrm>
            <a:off x="654244" y="1646142"/>
            <a:ext cx="3281085"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a:solidFill>
                <a:schemeClr val="lt1"/>
              </a:solidFill>
            </a:endParaRPr>
          </a:p>
        </p:txBody>
      </p:sp>
      <p:sp>
        <p:nvSpPr>
          <p:cNvPr id="16" name="text box">
            <a:extLst>
              <a:ext uri="{FF2B5EF4-FFF2-40B4-BE49-F238E27FC236}">
                <a16:creationId xmlns:a16="http://schemas.microsoft.com/office/drawing/2014/main" id="{887E3ED1-39D2-44E4-E601-29F74F5F3881}"/>
              </a:ext>
            </a:extLst>
          </p:cNvPr>
          <p:cNvSpPr txBox="1">
            <a:spLocks noGrp="1"/>
          </p:cNvSpPr>
          <p:nvPr>
            <p:ph type="body" idx="3"/>
          </p:nvPr>
        </p:nvSpPr>
        <p:spPr>
          <a:xfrm>
            <a:off x="8236384" y="2016173"/>
            <a:ext cx="3281810"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a:solidFill>
                <a:schemeClr val="lt1"/>
              </a:solidFill>
            </a:endParaRPr>
          </a:p>
        </p:txBody>
      </p:sp>
      <p:sp>
        <p:nvSpPr>
          <p:cNvPr id="17" name="text box">
            <a:extLst>
              <a:ext uri="{FF2B5EF4-FFF2-40B4-BE49-F238E27FC236}">
                <a16:creationId xmlns:a16="http://schemas.microsoft.com/office/drawing/2014/main" id="{0A1C2E5C-C1AA-9172-375B-7C6941B3C307}"/>
              </a:ext>
            </a:extLst>
          </p:cNvPr>
          <p:cNvSpPr txBox="1">
            <a:spLocks noGrp="1"/>
          </p:cNvSpPr>
          <p:nvPr>
            <p:ph type="body" idx="4"/>
          </p:nvPr>
        </p:nvSpPr>
        <p:spPr>
          <a:xfrm>
            <a:off x="8234078" y="1643629"/>
            <a:ext cx="3284116"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a:solidFill>
                <a:schemeClr val="lt1"/>
              </a:solidFill>
            </a:endParaRPr>
          </a:p>
        </p:txBody>
      </p:sp>
      <p:sp>
        <p:nvSpPr>
          <p:cNvPr id="18" name="text box">
            <a:extLst>
              <a:ext uri="{FF2B5EF4-FFF2-40B4-BE49-F238E27FC236}">
                <a16:creationId xmlns:a16="http://schemas.microsoft.com/office/drawing/2014/main" id="{F81F764B-CEF9-F1F9-7152-C25B6C4DE67E}"/>
              </a:ext>
            </a:extLst>
          </p:cNvPr>
          <p:cNvSpPr txBox="1">
            <a:spLocks noGrp="1"/>
          </p:cNvSpPr>
          <p:nvPr>
            <p:ph type="body" idx="5"/>
          </p:nvPr>
        </p:nvSpPr>
        <p:spPr>
          <a:xfrm>
            <a:off x="4454976" y="2016173"/>
            <a:ext cx="3281085" cy="3645021"/>
          </a:xfrm>
          <a:prstGeom prst="rect">
            <a:avLst/>
          </a:prstGeom>
          <a:noFill/>
          <a:ln>
            <a:noFill/>
          </a:ln>
        </p:spPr>
        <p:txBody>
          <a:bodyPr spcFirstLastPara="1" wrap="square" lIns="0" tIns="0" rIns="0" bIns="0" anchor="t" anchorCtr="0">
            <a:normAutofit/>
          </a:bodyPr>
          <a:lstStyle>
            <a:lvl1pPr>
              <a:defRPr sz="1213"/>
            </a:lvl1pPr>
          </a:lstStyle>
          <a:p>
            <a:pPr marL="0" lvl="0" indent="0" algn="l" rtl="0">
              <a:lnSpc>
                <a:spcPct val="110000"/>
              </a:lnSpc>
              <a:spcBef>
                <a:spcPts val="0"/>
              </a:spcBef>
              <a:spcAft>
                <a:spcPts val="0"/>
              </a:spcAft>
              <a:buNone/>
            </a:pPr>
            <a:endParaRPr>
              <a:solidFill>
                <a:schemeClr val="lt1"/>
              </a:solidFill>
            </a:endParaRPr>
          </a:p>
        </p:txBody>
      </p:sp>
      <p:sp>
        <p:nvSpPr>
          <p:cNvPr id="19" name="text box">
            <a:extLst>
              <a:ext uri="{FF2B5EF4-FFF2-40B4-BE49-F238E27FC236}">
                <a16:creationId xmlns:a16="http://schemas.microsoft.com/office/drawing/2014/main" id="{9F3CB424-CEB4-7870-7D4C-77033D1A67E2}"/>
              </a:ext>
            </a:extLst>
          </p:cNvPr>
          <p:cNvSpPr txBox="1">
            <a:spLocks noGrp="1"/>
          </p:cNvSpPr>
          <p:nvPr>
            <p:ph type="body" idx="6"/>
          </p:nvPr>
        </p:nvSpPr>
        <p:spPr>
          <a:xfrm>
            <a:off x="4454976" y="1646142"/>
            <a:ext cx="3281085" cy="223907"/>
          </a:xfrm>
          <a:prstGeom prst="rect">
            <a:avLst/>
          </a:prstGeom>
          <a:noFill/>
          <a:ln>
            <a:noFill/>
          </a:ln>
        </p:spPr>
        <p:txBody>
          <a:bodyPr spcFirstLastPara="1" wrap="square" lIns="0" tIns="0" rIns="0" bIns="0" anchor="t" anchorCtr="0">
            <a:spAutoFit/>
          </a:bodyPr>
          <a:lstStyle>
            <a:lvl1pPr>
              <a:defRPr sz="1455"/>
            </a:lvl1pPr>
          </a:lstStyle>
          <a:p>
            <a:pPr marL="0" lvl="0" indent="0" algn="l" rtl="0">
              <a:spcBef>
                <a:spcPts val="0"/>
              </a:spcBef>
              <a:spcAft>
                <a:spcPts val="0"/>
              </a:spcAft>
              <a:buNone/>
            </a:pPr>
            <a:endParaRPr>
              <a:solidFill>
                <a:schemeClr val="lt1"/>
              </a:solidFill>
            </a:endParaRPr>
          </a:p>
        </p:txBody>
      </p:sp>
      <p:sp>
        <p:nvSpPr>
          <p:cNvPr id="6" name="date">
            <a:extLst>
              <a:ext uri="{FF2B5EF4-FFF2-40B4-BE49-F238E27FC236}">
                <a16:creationId xmlns:a16="http://schemas.microsoft.com/office/drawing/2014/main" id="{6D879A4A-5FAC-F9DA-C351-6743ADF59F09}"/>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7" name="Picture 6" descr="A purple letter on a black background&#10;&#10;AI-generated content may be incorrect.">
            <a:extLst>
              <a:ext uri="{FF2B5EF4-FFF2-40B4-BE49-F238E27FC236}">
                <a16:creationId xmlns:a16="http://schemas.microsoft.com/office/drawing/2014/main" id="{4281A5E2-D44B-4B3B-4334-AD1F3C0946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22654855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heading"/>
          <p:cNvSpPr txBox="1">
            <a:spLocks noGrp="1"/>
          </p:cNvSpPr>
          <p:nvPr>
            <p:ph type="title"/>
          </p:nvPr>
        </p:nvSpPr>
        <p:spPr>
          <a:xfrm>
            <a:off x="436639" y="326540"/>
            <a:ext cx="8611598"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6605" y="726196"/>
            <a:ext cx="8611598"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13" name="Footer Placeholder 12">
            <a:extLst>
              <a:ext uri="{FF2B5EF4-FFF2-40B4-BE49-F238E27FC236}">
                <a16:creationId xmlns:a16="http://schemas.microsoft.com/office/drawing/2014/main" id="{8CF87571-EA4B-158E-67E8-A2649AFAAF23}"/>
              </a:ext>
            </a:extLst>
          </p:cNvPr>
          <p:cNvSpPr>
            <a:spLocks noGrp="1"/>
          </p:cNvSpPr>
          <p:nvPr>
            <p:ph type="ftr" idx="15"/>
          </p:nvPr>
        </p:nvSpPr>
        <p:spPr/>
        <p:txBody>
          <a:bodyPr/>
          <a:lstStyle>
            <a:lvl1pPr>
              <a:defRPr>
                <a:solidFill>
                  <a:srgbClr val="470054"/>
                </a:solidFill>
              </a:defRPr>
            </a:lvl1pPr>
          </a:lstStyle>
          <a:p>
            <a:r>
              <a:rPr lang="en-GB"/>
              <a:t>Presentation title goes here</a:t>
            </a:r>
          </a:p>
        </p:txBody>
      </p:sp>
      <p:sp>
        <p:nvSpPr>
          <p:cNvPr id="14" name="Slide Number Placeholder 13">
            <a:extLst>
              <a:ext uri="{FF2B5EF4-FFF2-40B4-BE49-F238E27FC236}">
                <a16:creationId xmlns:a16="http://schemas.microsoft.com/office/drawing/2014/main" id="{9DB56967-EBA0-B715-3038-B470E4226C60}"/>
              </a:ext>
            </a:extLst>
          </p:cNvPr>
          <p:cNvSpPr>
            <a:spLocks noGrp="1"/>
          </p:cNvSpPr>
          <p:nvPr>
            <p:ph type="sldNum" idx="16"/>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19" name="box">
            <a:extLst>
              <a:ext uri="{FF2B5EF4-FFF2-40B4-BE49-F238E27FC236}">
                <a16:creationId xmlns:a16="http://schemas.microsoft.com/office/drawing/2014/main" id="{30E27FA7-14DD-706F-517A-239C48D2CD64}"/>
              </a:ext>
            </a:extLst>
          </p:cNvPr>
          <p:cNvSpPr/>
          <p:nvPr userDrawn="1"/>
        </p:nvSpPr>
        <p:spPr>
          <a:xfrm>
            <a:off x="2257064" y="1848942"/>
            <a:ext cx="3838455" cy="1275981"/>
          </a:xfrm>
          <a:prstGeom prst="rect">
            <a:avLst/>
          </a:prstGeom>
          <a:solidFill>
            <a:schemeClr val="lt1">
              <a:alpha val="80000"/>
            </a:schemeClr>
          </a:solidFill>
          <a:ln w="25400" cap="flat" cmpd="sng">
            <a:solidFill>
              <a:srgbClr val="470054"/>
            </a:solidFill>
            <a:prstDash val="solid"/>
            <a:round/>
            <a:headEnd type="none" w="sm" len="sm"/>
            <a:tailEnd type="none" w="sm" len="sm"/>
          </a:ln>
        </p:spPr>
        <p:txBody>
          <a:bodyPr spcFirstLastPara="1" wrap="square" lIns="55440" tIns="27712" rIns="55440" bIns="27712" anchor="ctr" anchorCtr="0">
            <a:noAutofit/>
          </a:bodyPr>
          <a:lstStyle/>
          <a:p>
            <a:pPr marL="0" lvl="0" indent="0" algn="ctr" rtl="0">
              <a:spcBef>
                <a:spcPts val="0"/>
              </a:spcBef>
              <a:spcAft>
                <a:spcPts val="0"/>
              </a:spcAft>
              <a:buNone/>
            </a:pPr>
            <a:endParaRPr sz="1455">
              <a:solidFill>
                <a:srgbClr val="470053"/>
              </a:solidFill>
              <a:latin typeface="Arial"/>
              <a:ea typeface="Arial"/>
              <a:cs typeface="Arial"/>
              <a:sym typeface="Arial"/>
            </a:endParaRPr>
          </a:p>
        </p:txBody>
      </p:sp>
      <p:sp>
        <p:nvSpPr>
          <p:cNvPr id="20" name="box">
            <a:extLst>
              <a:ext uri="{FF2B5EF4-FFF2-40B4-BE49-F238E27FC236}">
                <a16:creationId xmlns:a16="http://schemas.microsoft.com/office/drawing/2014/main" id="{4750CCCE-E5CE-658E-4D6E-006A36507A61}"/>
              </a:ext>
            </a:extLst>
          </p:cNvPr>
          <p:cNvSpPr/>
          <p:nvPr userDrawn="1"/>
        </p:nvSpPr>
        <p:spPr>
          <a:xfrm>
            <a:off x="6266037" y="1848942"/>
            <a:ext cx="3838455" cy="1275981"/>
          </a:xfrm>
          <a:prstGeom prst="rect">
            <a:avLst/>
          </a:prstGeom>
          <a:solidFill>
            <a:schemeClr val="lt1">
              <a:alpha val="80000"/>
            </a:schemeClr>
          </a:solidFill>
          <a:ln w="25400" cap="flat" cmpd="sng">
            <a:solidFill>
              <a:srgbClr val="470054"/>
            </a:solidFill>
            <a:prstDash val="solid"/>
            <a:round/>
            <a:headEnd type="none" w="sm" len="sm"/>
            <a:tailEnd type="none" w="sm" len="sm"/>
          </a:ln>
        </p:spPr>
        <p:txBody>
          <a:bodyPr spcFirstLastPara="1" wrap="square" lIns="55440" tIns="27712" rIns="55440" bIns="27712" anchor="ctr" anchorCtr="0">
            <a:noAutofit/>
          </a:bodyPr>
          <a:lstStyle/>
          <a:p>
            <a:pPr marL="0" lvl="0" indent="0" algn="ctr" rtl="0">
              <a:spcBef>
                <a:spcPts val="0"/>
              </a:spcBef>
              <a:spcAft>
                <a:spcPts val="0"/>
              </a:spcAft>
              <a:buNone/>
            </a:pPr>
            <a:endParaRPr sz="1455">
              <a:solidFill>
                <a:srgbClr val="470053"/>
              </a:solidFill>
              <a:latin typeface="Arial"/>
              <a:ea typeface="Arial"/>
              <a:cs typeface="Arial"/>
              <a:sym typeface="Arial"/>
            </a:endParaRPr>
          </a:p>
        </p:txBody>
      </p:sp>
      <p:sp>
        <p:nvSpPr>
          <p:cNvPr id="21" name="box">
            <a:extLst>
              <a:ext uri="{FF2B5EF4-FFF2-40B4-BE49-F238E27FC236}">
                <a16:creationId xmlns:a16="http://schemas.microsoft.com/office/drawing/2014/main" id="{EF945B45-4E8B-99C2-8BB8-F3AA0B754C16}"/>
              </a:ext>
            </a:extLst>
          </p:cNvPr>
          <p:cNvSpPr/>
          <p:nvPr userDrawn="1"/>
        </p:nvSpPr>
        <p:spPr>
          <a:xfrm>
            <a:off x="2257064" y="3248079"/>
            <a:ext cx="3838455" cy="1275981"/>
          </a:xfrm>
          <a:prstGeom prst="rect">
            <a:avLst/>
          </a:prstGeom>
          <a:solidFill>
            <a:schemeClr val="lt1">
              <a:alpha val="80000"/>
            </a:schemeClr>
          </a:solidFill>
          <a:ln w="25400" cap="flat" cmpd="sng">
            <a:solidFill>
              <a:srgbClr val="470054"/>
            </a:solidFill>
            <a:prstDash val="solid"/>
            <a:round/>
            <a:headEnd type="none" w="sm" len="sm"/>
            <a:tailEnd type="none" w="sm" len="sm"/>
          </a:ln>
        </p:spPr>
        <p:txBody>
          <a:bodyPr spcFirstLastPara="1" wrap="square" lIns="55440" tIns="27712" rIns="55440" bIns="27712" anchor="ctr" anchorCtr="0">
            <a:noAutofit/>
          </a:bodyPr>
          <a:lstStyle/>
          <a:p>
            <a:pPr marL="0" lvl="0" indent="0" algn="ctr" rtl="0">
              <a:spcBef>
                <a:spcPts val="0"/>
              </a:spcBef>
              <a:spcAft>
                <a:spcPts val="0"/>
              </a:spcAft>
              <a:buNone/>
            </a:pPr>
            <a:endParaRPr sz="1455">
              <a:solidFill>
                <a:srgbClr val="470053"/>
              </a:solidFill>
              <a:latin typeface="Arial"/>
              <a:ea typeface="Arial"/>
              <a:cs typeface="Arial"/>
              <a:sym typeface="Arial"/>
            </a:endParaRPr>
          </a:p>
        </p:txBody>
      </p:sp>
      <p:sp>
        <p:nvSpPr>
          <p:cNvPr id="22" name="box">
            <a:extLst>
              <a:ext uri="{FF2B5EF4-FFF2-40B4-BE49-F238E27FC236}">
                <a16:creationId xmlns:a16="http://schemas.microsoft.com/office/drawing/2014/main" id="{A05DE273-7997-BF94-E143-E93DB2A2BFA2}"/>
              </a:ext>
            </a:extLst>
          </p:cNvPr>
          <p:cNvSpPr/>
          <p:nvPr userDrawn="1"/>
        </p:nvSpPr>
        <p:spPr>
          <a:xfrm>
            <a:off x="6266037" y="3248079"/>
            <a:ext cx="3838455" cy="1275981"/>
          </a:xfrm>
          <a:prstGeom prst="rect">
            <a:avLst/>
          </a:prstGeom>
          <a:solidFill>
            <a:schemeClr val="lt1">
              <a:alpha val="80000"/>
            </a:schemeClr>
          </a:solidFill>
          <a:ln w="25400" cap="flat" cmpd="sng">
            <a:solidFill>
              <a:srgbClr val="470054"/>
            </a:solidFill>
            <a:prstDash val="solid"/>
            <a:round/>
            <a:headEnd type="none" w="sm" len="sm"/>
            <a:tailEnd type="none" w="sm" len="sm"/>
          </a:ln>
        </p:spPr>
        <p:txBody>
          <a:bodyPr spcFirstLastPara="1" wrap="square" lIns="55440" tIns="27712" rIns="55440" bIns="27712" anchor="ctr" anchorCtr="0">
            <a:noAutofit/>
          </a:bodyPr>
          <a:lstStyle/>
          <a:p>
            <a:pPr marL="0" lvl="0" indent="0" algn="ctr" rtl="0">
              <a:spcBef>
                <a:spcPts val="0"/>
              </a:spcBef>
              <a:spcAft>
                <a:spcPts val="0"/>
              </a:spcAft>
              <a:buNone/>
            </a:pPr>
            <a:endParaRPr sz="1455">
              <a:solidFill>
                <a:srgbClr val="470053"/>
              </a:solidFill>
              <a:latin typeface="Arial"/>
              <a:ea typeface="Arial"/>
              <a:cs typeface="Arial"/>
              <a:sym typeface="Arial"/>
            </a:endParaRPr>
          </a:p>
        </p:txBody>
      </p:sp>
      <p:sp>
        <p:nvSpPr>
          <p:cNvPr id="23" name="box">
            <a:extLst>
              <a:ext uri="{FF2B5EF4-FFF2-40B4-BE49-F238E27FC236}">
                <a16:creationId xmlns:a16="http://schemas.microsoft.com/office/drawing/2014/main" id="{DEC0E0FA-8BBF-3E8E-4E84-809BC2B32569}"/>
              </a:ext>
            </a:extLst>
          </p:cNvPr>
          <p:cNvSpPr/>
          <p:nvPr userDrawn="1"/>
        </p:nvSpPr>
        <p:spPr>
          <a:xfrm>
            <a:off x="2257063" y="4637198"/>
            <a:ext cx="7847429" cy="1102189"/>
          </a:xfrm>
          <a:prstGeom prst="rect">
            <a:avLst/>
          </a:prstGeom>
          <a:solidFill>
            <a:schemeClr val="lt1">
              <a:alpha val="80000"/>
            </a:schemeClr>
          </a:solidFill>
          <a:ln w="25400" cap="flat" cmpd="sng">
            <a:solidFill>
              <a:srgbClr val="470054"/>
            </a:solidFill>
            <a:prstDash val="solid"/>
            <a:round/>
            <a:headEnd type="none" w="sm" len="sm"/>
            <a:tailEnd type="none" w="sm" len="sm"/>
          </a:ln>
        </p:spPr>
        <p:txBody>
          <a:bodyPr spcFirstLastPara="1" wrap="square" lIns="55440" tIns="27712" rIns="55440" bIns="27712" anchor="ctr" anchorCtr="0">
            <a:noAutofit/>
          </a:bodyPr>
          <a:lstStyle/>
          <a:p>
            <a:pPr marL="0" lvl="0" indent="0" algn="ctr" rtl="0">
              <a:spcBef>
                <a:spcPts val="0"/>
              </a:spcBef>
              <a:spcAft>
                <a:spcPts val="0"/>
              </a:spcAft>
              <a:buNone/>
            </a:pPr>
            <a:endParaRPr sz="1455">
              <a:solidFill>
                <a:srgbClr val="470053"/>
              </a:solidFill>
              <a:latin typeface="Arial"/>
              <a:ea typeface="Arial"/>
              <a:cs typeface="Arial"/>
              <a:sym typeface="Arial"/>
            </a:endParaRPr>
          </a:p>
        </p:txBody>
      </p:sp>
      <p:sp>
        <p:nvSpPr>
          <p:cNvPr id="29" name="Text Placeholder 28">
            <a:extLst>
              <a:ext uri="{FF2B5EF4-FFF2-40B4-BE49-F238E27FC236}">
                <a16:creationId xmlns:a16="http://schemas.microsoft.com/office/drawing/2014/main" id="{34F9B748-4D54-AE67-6A5B-9A149486BD21}"/>
              </a:ext>
            </a:extLst>
          </p:cNvPr>
          <p:cNvSpPr>
            <a:spLocks noGrp="1"/>
          </p:cNvSpPr>
          <p:nvPr>
            <p:ph type="body" sz="quarter" idx="17"/>
          </p:nvPr>
        </p:nvSpPr>
        <p:spPr>
          <a:xfrm>
            <a:off x="2384447" y="1987896"/>
            <a:ext cx="3580151" cy="1004056"/>
          </a:xfrm>
        </p:spPr>
        <p:txBody>
          <a:bodyPr>
            <a:normAutofit/>
          </a:bodyPr>
          <a:lstStyle>
            <a:lvl1pPr marL="0">
              <a:defRPr sz="1213" b="0" i="0">
                <a:solidFill>
                  <a:srgbClr val="470054"/>
                </a:solidFill>
                <a:latin typeface="Arial" panose="020B0604020202020204" pitchFamily="34" charset="0"/>
                <a:cs typeface="Arial" panose="020B0604020202020204" pitchFamily="34" charset="0"/>
              </a:defRPr>
            </a:lvl1pPr>
            <a:lvl2pPr>
              <a:defRPr sz="1213" b="0" i="0">
                <a:solidFill>
                  <a:srgbClr val="470054"/>
                </a:solidFill>
                <a:latin typeface="Arial" panose="020B0604020202020204" pitchFamily="34" charset="0"/>
                <a:cs typeface="Arial" panose="020B0604020202020204" pitchFamily="34" charset="0"/>
              </a:defRPr>
            </a:lvl2pPr>
            <a:lvl3pPr>
              <a:defRPr sz="1213" b="0" i="0">
                <a:solidFill>
                  <a:srgbClr val="470054"/>
                </a:solidFill>
                <a:latin typeface="Arial" panose="020B0604020202020204" pitchFamily="34" charset="0"/>
                <a:cs typeface="Arial" panose="020B0604020202020204" pitchFamily="34" charset="0"/>
              </a:defRPr>
            </a:lvl3pPr>
            <a:lvl4pPr>
              <a:defRPr sz="1213" b="0" i="0">
                <a:solidFill>
                  <a:srgbClr val="470054"/>
                </a:solidFill>
                <a:latin typeface="Arial" panose="020B0604020202020204" pitchFamily="34" charset="0"/>
                <a:cs typeface="Arial" panose="020B0604020202020204" pitchFamily="34" charset="0"/>
              </a:defRPr>
            </a:lvl4pPr>
            <a:lvl5pPr>
              <a:defRPr sz="1213" b="0" i="0">
                <a:solidFill>
                  <a:srgbClr val="470054"/>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28">
            <a:extLst>
              <a:ext uri="{FF2B5EF4-FFF2-40B4-BE49-F238E27FC236}">
                <a16:creationId xmlns:a16="http://schemas.microsoft.com/office/drawing/2014/main" id="{EDDABBFA-D509-3753-CB1E-9211DBD26DB9}"/>
              </a:ext>
            </a:extLst>
          </p:cNvPr>
          <p:cNvSpPr>
            <a:spLocks noGrp="1"/>
          </p:cNvSpPr>
          <p:nvPr>
            <p:ph type="body" sz="quarter" idx="18"/>
          </p:nvPr>
        </p:nvSpPr>
        <p:spPr>
          <a:xfrm>
            <a:off x="6395189" y="1984905"/>
            <a:ext cx="3580151" cy="1004056"/>
          </a:xfrm>
        </p:spPr>
        <p:txBody>
          <a:bodyPr>
            <a:normAutofit/>
          </a:bodyPr>
          <a:lstStyle>
            <a:lvl1pPr marL="0">
              <a:defRPr sz="1213" b="0" i="0">
                <a:solidFill>
                  <a:srgbClr val="470054"/>
                </a:solidFill>
                <a:latin typeface="Arial" panose="020B0604020202020204" pitchFamily="34" charset="0"/>
                <a:cs typeface="Arial" panose="020B0604020202020204" pitchFamily="34" charset="0"/>
              </a:defRPr>
            </a:lvl1pPr>
            <a:lvl2pPr>
              <a:defRPr sz="1213" b="0" i="0">
                <a:solidFill>
                  <a:srgbClr val="470054"/>
                </a:solidFill>
                <a:latin typeface="Arial" panose="020B0604020202020204" pitchFamily="34" charset="0"/>
                <a:cs typeface="Arial" panose="020B0604020202020204" pitchFamily="34" charset="0"/>
              </a:defRPr>
            </a:lvl2pPr>
            <a:lvl3pPr>
              <a:defRPr sz="1213" b="0" i="0">
                <a:solidFill>
                  <a:srgbClr val="470054"/>
                </a:solidFill>
                <a:latin typeface="Arial" panose="020B0604020202020204" pitchFamily="34" charset="0"/>
                <a:cs typeface="Arial" panose="020B0604020202020204" pitchFamily="34" charset="0"/>
              </a:defRPr>
            </a:lvl3pPr>
            <a:lvl4pPr>
              <a:defRPr sz="1213" b="0" i="0">
                <a:solidFill>
                  <a:srgbClr val="470054"/>
                </a:solidFill>
                <a:latin typeface="Arial" panose="020B0604020202020204" pitchFamily="34" charset="0"/>
                <a:cs typeface="Arial" panose="020B0604020202020204" pitchFamily="34" charset="0"/>
              </a:defRPr>
            </a:lvl4pPr>
            <a:lvl5pPr>
              <a:defRPr sz="1213" b="0" i="0">
                <a:solidFill>
                  <a:srgbClr val="470054"/>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1" name="Text Placeholder 28">
            <a:extLst>
              <a:ext uri="{FF2B5EF4-FFF2-40B4-BE49-F238E27FC236}">
                <a16:creationId xmlns:a16="http://schemas.microsoft.com/office/drawing/2014/main" id="{BA9DE560-5E86-864C-EE3F-6216512B3E94}"/>
              </a:ext>
            </a:extLst>
          </p:cNvPr>
          <p:cNvSpPr>
            <a:spLocks noGrp="1"/>
          </p:cNvSpPr>
          <p:nvPr>
            <p:ph type="body" sz="quarter" idx="19"/>
          </p:nvPr>
        </p:nvSpPr>
        <p:spPr>
          <a:xfrm>
            <a:off x="2384447" y="3394748"/>
            <a:ext cx="3580151" cy="1004056"/>
          </a:xfrm>
        </p:spPr>
        <p:txBody>
          <a:bodyPr>
            <a:normAutofit/>
          </a:bodyPr>
          <a:lstStyle>
            <a:lvl1pPr marL="0">
              <a:defRPr sz="1213" b="0" i="0">
                <a:solidFill>
                  <a:srgbClr val="470054"/>
                </a:solidFill>
                <a:latin typeface="Arial" panose="020B0604020202020204" pitchFamily="34" charset="0"/>
                <a:cs typeface="Arial" panose="020B0604020202020204" pitchFamily="34" charset="0"/>
              </a:defRPr>
            </a:lvl1pPr>
            <a:lvl2pPr>
              <a:defRPr sz="1213" b="0" i="0">
                <a:solidFill>
                  <a:srgbClr val="470054"/>
                </a:solidFill>
                <a:latin typeface="Arial" panose="020B0604020202020204" pitchFamily="34" charset="0"/>
                <a:cs typeface="Arial" panose="020B0604020202020204" pitchFamily="34" charset="0"/>
              </a:defRPr>
            </a:lvl2pPr>
            <a:lvl3pPr>
              <a:defRPr sz="1213" b="0" i="0">
                <a:solidFill>
                  <a:srgbClr val="470054"/>
                </a:solidFill>
                <a:latin typeface="Arial" panose="020B0604020202020204" pitchFamily="34" charset="0"/>
                <a:cs typeface="Arial" panose="020B0604020202020204" pitchFamily="34" charset="0"/>
              </a:defRPr>
            </a:lvl3pPr>
            <a:lvl4pPr>
              <a:defRPr sz="1213" b="0" i="0">
                <a:solidFill>
                  <a:srgbClr val="470054"/>
                </a:solidFill>
                <a:latin typeface="Arial" panose="020B0604020202020204" pitchFamily="34" charset="0"/>
                <a:cs typeface="Arial" panose="020B0604020202020204" pitchFamily="34" charset="0"/>
              </a:defRPr>
            </a:lvl4pPr>
            <a:lvl5pPr>
              <a:defRPr sz="1213" b="0" i="0">
                <a:solidFill>
                  <a:srgbClr val="470054"/>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28">
            <a:extLst>
              <a:ext uri="{FF2B5EF4-FFF2-40B4-BE49-F238E27FC236}">
                <a16:creationId xmlns:a16="http://schemas.microsoft.com/office/drawing/2014/main" id="{651F6853-D3C4-9281-1E7F-617FB94AC931}"/>
              </a:ext>
            </a:extLst>
          </p:cNvPr>
          <p:cNvSpPr>
            <a:spLocks noGrp="1"/>
          </p:cNvSpPr>
          <p:nvPr>
            <p:ph type="body" sz="quarter" idx="20"/>
          </p:nvPr>
        </p:nvSpPr>
        <p:spPr>
          <a:xfrm>
            <a:off x="6415130" y="3393262"/>
            <a:ext cx="3580151" cy="1004056"/>
          </a:xfrm>
        </p:spPr>
        <p:txBody>
          <a:bodyPr>
            <a:normAutofit/>
          </a:bodyPr>
          <a:lstStyle>
            <a:lvl1pPr marL="0">
              <a:defRPr sz="1213" b="0" i="0">
                <a:solidFill>
                  <a:srgbClr val="470054"/>
                </a:solidFill>
                <a:latin typeface="Arial" panose="020B0604020202020204" pitchFamily="34" charset="0"/>
                <a:cs typeface="Arial" panose="020B0604020202020204" pitchFamily="34" charset="0"/>
              </a:defRPr>
            </a:lvl1pPr>
            <a:lvl2pPr>
              <a:defRPr sz="1213" b="0" i="0">
                <a:solidFill>
                  <a:srgbClr val="470054"/>
                </a:solidFill>
                <a:latin typeface="Arial" panose="020B0604020202020204" pitchFamily="34" charset="0"/>
                <a:cs typeface="Arial" panose="020B0604020202020204" pitchFamily="34" charset="0"/>
              </a:defRPr>
            </a:lvl2pPr>
            <a:lvl3pPr>
              <a:defRPr sz="1213" b="0" i="0">
                <a:solidFill>
                  <a:srgbClr val="470054"/>
                </a:solidFill>
                <a:latin typeface="Arial" panose="020B0604020202020204" pitchFamily="34" charset="0"/>
                <a:cs typeface="Arial" panose="020B0604020202020204" pitchFamily="34" charset="0"/>
              </a:defRPr>
            </a:lvl3pPr>
            <a:lvl4pPr>
              <a:defRPr sz="1213" b="0" i="0">
                <a:solidFill>
                  <a:srgbClr val="470054"/>
                </a:solidFill>
                <a:latin typeface="Arial" panose="020B0604020202020204" pitchFamily="34" charset="0"/>
                <a:cs typeface="Arial" panose="020B0604020202020204" pitchFamily="34" charset="0"/>
              </a:defRPr>
            </a:lvl4pPr>
            <a:lvl5pPr>
              <a:defRPr sz="1213" b="0" i="0">
                <a:solidFill>
                  <a:srgbClr val="470054"/>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28">
            <a:extLst>
              <a:ext uri="{FF2B5EF4-FFF2-40B4-BE49-F238E27FC236}">
                <a16:creationId xmlns:a16="http://schemas.microsoft.com/office/drawing/2014/main" id="{0285A200-9449-B557-6578-084F6C416E27}"/>
              </a:ext>
            </a:extLst>
          </p:cNvPr>
          <p:cNvSpPr>
            <a:spLocks noGrp="1"/>
          </p:cNvSpPr>
          <p:nvPr>
            <p:ph type="body" sz="quarter" idx="21"/>
          </p:nvPr>
        </p:nvSpPr>
        <p:spPr>
          <a:xfrm>
            <a:off x="2386709" y="4740611"/>
            <a:ext cx="7608571" cy="915340"/>
          </a:xfrm>
        </p:spPr>
        <p:txBody>
          <a:bodyPr>
            <a:noAutofit/>
          </a:bodyPr>
          <a:lstStyle>
            <a:lvl1pPr marL="0">
              <a:defRPr sz="1213" b="0" i="0">
                <a:solidFill>
                  <a:srgbClr val="470054"/>
                </a:solidFill>
                <a:latin typeface="Arial" panose="020B0604020202020204" pitchFamily="34" charset="0"/>
                <a:cs typeface="Arial" panose="020B0604020202020204" pitchFamily="34" charset="0"/>
              </a:defRPr>
            </a:lvl1pPr>
            <a:lvl2pPr>
              <a:defRPr sz="1213" b="0" i="0">
                <a:solidFill>
                  <a:srgbClr val="470054"/>
                </a:solidFill>
                <a:latin typeface="Arial" panose="020B0604020202020204" pitchFamily="34" charset="0"/>
                <a:cs typeface="Arial" panose="020B0604020202020204" pitchFamily="34" charset="0"/>
              </a:defRPr>
            </a:lvl2pPr>
            <a:lvl3pPr>
              <a:defRPr sz="1213" b="0" i="0">
                <a:solidFill>
                  <a:srgbClr val="470054"/>
                </a:solidFill>
                <a:latin typeface="Arial" panose="020B0604020202020204" pitchFamily="34" charset="0"/>
                <a:cs typeface="Arial" panose="020B0604020202020204" pitchFamily="34" charset="0"/>
              </a:defRPr>
            </a:lvl3pPr>
            <a:lvl4pPr>
              <a:defRPr sz="1213" b="0" i="0">
                <a:solidFill>
                  <a:srgbClr val="470054"/>
                </a:solidFill>
                <a:latin typeface="Arial" panose="020B0604020202020204" pitchFamily="34" charset="0"/>
                <a:cs typeface="Arial" panose="020B0604020202020204" pitchFamily="34" charset="0"/>
              </a:defRPr>
            </a:lvl4pPr>
            <a:lvl5pPr>
              <a:defRPr sz="1213" b="0" i="0">
                <a:solidFill>
                  <a:srgbClr val="470054"/>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date">
            <a:extLst>
              <a:ext uri="{FF2B5EF4-FFF2-40B4-BE49-F238E27FC236}">
                <a16:creationId xmlns:a16="http://schemas.microsoft.com/office/drawing/2014/main" id="{94127971-9757-E8C0-AAF7-908F266D3852}"/>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3" name="Picture 2" descr="A purple letter on a black background&#10;&#10;AI-generated content may be incorrect.">
            <a:extLst>
              <a:ext uri="{FF2B5EF4-FFF2-40B4-BE49-F238E27FC236}">
                <a16:creationId xmlns:a16="http://schemas.microsoft.com/office/drawing/2014/main" id="{714C62D6-FFBD-9F81-626C-076F14E73A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3526259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Title Slide" userDrawn="1">
  <p:cSld name="4_Title Slide">
    <p:spTree>
      <p:nvGrpSpPr>
        <p:cNvPr id="1" name="Shape 15"/>
        <p:cNvGrpSpPr/>
        <p:nvPr/>
      </p:nvGrpSpPr>
      <p:grpSpPr>
        <a:xfrm>
          <a:off x="0" y="0"/>
          <a:ext cx="0" cy="0"/>
          <a:chOff x="0" y="0"/>
          <a:chExt cx="0" cy="0"/>
        </a:xfrm>
      </p:grpSpPr>
      <p:sp>
        <p:nvSpPr>
          <p:cNvPr id="19"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952C0EB7-2662-C444-888A-36B7664DC30E}" type="datetime1">
              <a:rPr lang="en-GB" smtClean="0"/>
              <a:t>13/11/2025</a:t>
            </a:fld>
            <a:endParaRPr lang="en-GB"/>
          </a:p>
        </p:txBody>
      </p:sp>
      <p:sp>
        <p:nvSpPr>
          <p:cNvPr id="20" name="speaker name"/>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
        <p:nvSpPr>
          <p:cNvPr id="9" name="Text Placeholder 8">
            <a:extLst>
              <a:ext uri="{FF2B5EF4-FFF2-40B4-BE49-F238E27FC236}">
                <a16:creationId xmlns:a16="http://schemas.microsoft.com/office/drawing/2014/main" id="{F58B67D5-9D91-410D-A67C-7CF44B916AAB}"/>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3" name="title">
            <a:extLst>
              <a:ext uri="{FF2B5EF4-FFF2-40B4-BE49-F238E27FC236}">
                <a16:creationId xmlns:a16="http://schemas.microsoft.com/office/drawing/2014/main" id="{50734BC4-CBF8-7E7E-18DC-B6E50F08F5A4}"/>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sub title">
            <a:extLst>
              <a:ext uri="{FF2B5EF4-FFF2-40B4-BE49-F238E27FC236}">
                <a16:creationId xmlns:a16="http://schemas.microsoft.com/office/drawing/2014/main" id="{BA574BA2-D460-C436-9C5B-37E764DCAD0D}"/>
              </a:ext>
            </a:extLst>
          </p:cNvPr>
          <p:cNvSpPr txBox="1">
            <a:spLocks noGrp="1"/>
          </p:cNvSpPr>
          <p:nvPr>
            <p:ph type="subTitle" idx="1"/>
          </p:nvPr>
        </p:nvSpPr>
        <p:spPr>
          <a:xfrm>
            <a:off x="436605" y="3526687"/>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 name="Picture 4" descr="A white bird with a long beak&#10;&#10;AI-generated content may be incorrect.">
            <a:extLst>
              <a:ext uri="{FF2B5EF4-FFF2-40B4-BE49-F238E27FC236}">
                <a16:creationId xmlns:a16="http://schemas.microsoft.com/office/drawing/2014/main" id="{BF4284CC-C691-C29D-E23C-87611F35AC5F}"/>
              </a:ext>
            </a:extLst>
          </p:cNvPr>
          <p:cNvPicPr>
            <a:picLocks noChangeAspect="1"/>
          </p:cNvPicPr>
          <p:nvPr userDrawn="1"/>
        </p:nvPicPr>
        <p:blipFill>
          <a:blip r:embed="rId2"/>
          <a:srcRect l="6528" t="10053" r="9861" b="12814"/>
          <a:stretch/>
        </p:blipFill>
        <p:spPr>
          <a:xfrm>
            <a:off x="332176" y="405701"/>
            <a:ext cx="1571952" cy="1261330"/>
          </a:xfrm>
          <a:prstGeom prst="rect">
            <a:avLst/>
          </a:prstGeom>
        </p:spPr>
      </p:pic>
    </p:spTree>
    <p:extLst>
      <p:ext uri="{BB962C8B-B14F-4D97-AF65-F5344CB8AC3E}">
        <p14:creationId xmlns:p14="http://schemas.microsoft.com/office/powerpoint/2010/main" val="138368935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_Title Slide" userDrawn="1">
  <p:cSld name="6_Title Slide">
    <p:spTree>
      <p:nvGrpSpPr>
        <p:cNvPr id="1" name="Shape 27"/>
        <p:cNvGrpSpPr/>
        <p:nvPr/>
      </p:nvGrpSpPr>
      <p:grpSpPr>
        <a:xfrm>
          <a:off x="0" y="0"/>
          <a:ext cx="0" cy="0"/>
          <a:chOff x="0" y="0"/>
          <a:chExt cx="0" cy="0"/>
        </a:xfrm>
      </p:grpSpPr>
      <p:pic>
        <p:nvPicPr>
          <p:cNvPr id="31" name="placeholder"/>
          <p:cNvPicPr preferRelativeResize="0">
            <a:picLocks noGrp="1" noRot="1" noMove="1" noResize="1" noEditPoints="1" noAdjustHandles="1" noChangeArrowheads="1" noChangeShapeType="1" noCrop="1"/>
          </p:cNvPicPr>
          <p:nvPr>
            <p:ph type="pic" idx="2"/>
          </p:nvPr>
        </p:nvPicPr>
        <p:blipFill/>
        <p:spPr>
          <a:xfrm>
            <a:off x="6096000" y="0"/>
            <a:ext cx="6096000" cy="6858000"/>
          </a:xfrm>
          <a:prstGeom prst="rect">
            <a:avLst/>
          </a:prstGeom>
          <a:blipFill rotWithShape="1">
            <a:blip r:embed="rId2" cstate="email">
              <a:alphaModFix/>
              <a:extLst>
                <a:ext uri="{28A0092B-C50C-407E-A947-70E740481C1C}">
                  <a14:useLocalDpi xmlns:a14="http://schemas.microsoft.com/office/drawing/2010/main"/>
                </a:ext>
              </a:extLst>
            </a:blip>
            <a:stretch>
              <a:fillRect/>
            </a:stretch>
          </a:blipFill>
          <a:ln>
            <a:noFill/>
          </a:ln>
        </p:spPr>
      </p:pic>
      <p:sp>
        <p:nvSpPr>
          <p:cNvPr id="33"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
        <p:nvSpPr>
          <p:cNvPr id="4" name="Picture Placeholder 4">
            <a:extLst>
              <a:ext uri="{FF2B5EF4-FFF2-40B4-BE49-F238E27FC236}">
                <a16:creationId xmlns:a16="http://schemas.microsoft.com/office/drawing/2014/main" id="{6F678E5A-61DA-95A9-C0FE-E89FEB991804}"/>
              </a:ext>
            </a:extLst>
          </p:cNvPr>
          <p:cNvSpPr>
            <a:spLocks noGrp="1"/>
          </p:cNvSpPr>
          <p:nvPr userDrawn="1"/>
        </p:nvSpPr>
        <p:spPr>
          <a:xfrm>
            <a:off x="6094335" y="0"/>
            <a:ext cx="6096000" cy="6858000"/>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vert="horz" lIns="55449" tIns="27724" rIns="55449" bIns="27724" rtlCol="0">
            <a:normAutofit/>
          </a:bodyPr>
          <a:lstStyle>
            <a:lvl1pPr marL="0">
              <a:defRPr sz="1600" b="0" i="0">
                <a:solidFill>
                  <a:schemeClr val="bg1"/>
                </a:solidFill>
                <a:latin typeface="Arial" panose="020B0604020202020204" pitchFamily="34" charset="0"/>
                <a:ea typeface="+mn-ea"/>
                <a:cs typeface="Arial" panose="020B0604020202020204" pitchFamily="34" charset="0"/>
              </a:defRPr>
            </a:lvl1pPr>
            <a:lvl2pPr marL="457246">
              <a:defRPr sz="1600" b="0" i="0">
                <a:solidFill>
                  <a:schemeClr val="bg1"/>
                </a:solidFill>
                <a:latin typeface="Arial" panose="020B0604020202020204" pitchFamily="34" charset="0"/>
                <a:ea typeface="+mn-ea"/>
                <a:cs typeface="Arial" panose="020B0604020202020204" pitchFamily="34" charset="0"/>
              </a:defRPr>
            </a:lvl2pPr>
            <a:lvl3pPr marL="914491">
              <a:defRPr sz="1600" b="0" i="0">
                <a:solidFill>
                  <a:schemeClr val="bg1"/>
                </a:solidFill>
                <a:latin typeface="Arial" panose="020B0604020202020204" pitchFamily="34" charset="0"/>
                <a:ea typeface="+mn-ea"/>
                <a:cs typeface="Arial" panose="020B0604020202020204" pitchFamily="34" charset="0"/>
              </a:defRPr>
            </a:lvl3pPr>
            <a:lvl4pPr marL="1371737">
              <a:defRPr sz="1600" b="0" i="0">
                <a:solidFill>
                  <a:schemeClr val="bg1"/>
                </a:solidFill>
                <a:latin typeface="Arial" panose="020B0604020202020204" pitchFamily="34" charset="0"/>
                <a:ea typeface="+mn-ea"/>
                <a:cs typeface="Arial" panose="020B0604020202020204" pitchFamily="34" charset="0"/>
              </a:defRPr>
            </a:lvl4pPr>
            <a:lvl5pPr marL="1828983">
              <a:defRPr sz="1600" b="0" i="0">
                <a:solidFill>
                  <a:schemeClr val="bg1"/>
                </a:solidFill>
                <a:latin typeface="Arial" panose="020B0604020202020204" pitchFamily="34" charset="0"/>
                <a:ea typeface="+mn-ea"/>
                <a:cs typeface="Arial" panose="020B0604020202020204" pitchFamily="34" charset="0"/>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a:lstStyle>
          <a:p>
            <a:endParaRPr lang="en-GB" sz="970"/>
          </a:p>
        </p:txBody>
      </p:sp>
      <p:pic>
        <p:nvPicPr>
          <p:cNvPr id="10" name="Picture 9" descr="A white bird with a long beak&#10;&#10;AI-generated content may be incorrect.">
            <a:extLst>
              <a:ext uri="{FF2B5EF4-FFF2-40B4-BE49-F238E27FC236}">
                <a16:creationId xmlns:a16="http://schemas.microsoft.com/office/drawing/2014/main" id="{B767E58F-D0B7-E40C-D0CD-BB16C8D0E168}"/>
              </a:ext>
            </a:extLst>
          </p:cNvPr>
          <p:cNvPicPr>
            <a:picLocks noChangeAspect="1"/>
          </p:cNvPicPr>
          <p:nvPr userDrawn="1"/>
        </p:nvPicPr>
        <p:blipFill>
          <a:blip r:embed="rId4"/>
          <a:srcRect l="6528" t="10053" r="9861" b="12814"/>
          <a:stretch/>
        </p:blipFill>
        <p:spPr>
          <a:xfrm>
            <a:off x="332176" y="852794"/>
            <a:ext cx="1571952" cy="1261330"/>
          </a:xfrm>
          <a:prstGeom prst="rect">
            <a:avLst/>
          </a:prstGeom>
        </p:spPr>
      </p:pic>
      <p:sp>
        <p:nvSpPr>
          <p:cNvPr id="6" name="Text Placeholder 8">
            <a:extLst>
              <a:ext uri="{FF2B5EF4-FFF2-40B4-BE49-F238E27FC236}">
                <a16:creationId xmlns:a16="http://schemas.microsoft.com/office/drawing/2014/main" id="{5830D7E4-506A-7282-D352-A06BAC38B049}"/>
              </a:ext>
            </a:extLst>
          </p:cNvPr>
          <p:cNvSpPr>
            <a:spLocks noGrp="1"/>
          </p:cNvSpPr>
          <p:nvPr>
            <p:ph type="body" sz="quarter" idx="11" hasCustomPrompt="1"/>
          </p:nvPr>
        </p:nvSpPr>
        <p:spPr>
          <a:xfrm>
            <a:off x="-6274" y="206390"/>
            <a:ext cx="6095999"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7" name="title">
            <a:extLst>
              <a:ext uri="{FF2B5EF4-FFF2-40B4-BE49-F238E27FC236}">
                <a16:creationId xmlns:a16="http://schemas.microsoft.com/office/drawing/2014/main" id="{A3A45A44-774A-E69B-B930-F6096749A47C}"/>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 name="subtitle">
            <a:extLst>
              <a:ext uri="{FF2B5EF4-FFF2-40B4-BE49-F238E27FC236}">
                <a16:creationId xmlns:a16="http://schemas.microsoft.com/office/drawing/2014/main" id="{D206EB2F-B85E-917F-74BE-517DE16F8A63}"/>
              </a:ext>
            </a:extLst>
          </p:cNvPr>
          <p:cNvSpPr txBox="1">
            <a:spLocks noGrp="1"/>
          </p:cNvSpPr>
          <p:nvPr>
            <p:ph type="subTitle" idx="1"/>
          </p:nvPr>
        </p:nvSpPr>
        <p:spPr>
          <a:xfrm>
            <a:off x="436605" y="3525615"/>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 name="speaker name">
            <a:extLst>
              <a:ext uri="{FF2B5EF4-FFF2-40B4-BE49-F238E27FC236}">
                <a16:creationId xmlns:a16="http://schemas.microsoft.com/office/drawing/2014/main" id="{21DA256B-3707-0277-7FD7-1C44000EE8E8}"/>
              </a:ext>
            </a:extLst>
          </p:cNvPr>
          <p:cNvSpPr txBox="1">
            <a:spLocks noGrp="1"/>
          </p:cNvSpPr>
          <p:nvPr>
            <p:ph type="body" idx="1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Tree>
    <p:extLst>
      <p:ext uri="{BB962C8B-B14F-4D97-AF65-F5344CB8AC3E}">
        <p14:creationId xmlns:p14="http://schemas.microsoft.com/office/powerpoint/2010/main" val="35219144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ivider Slide - Purple Bg">
  <p:cSld name="1_Divider Slide - Purple Bg">
    <p:spTree>
      <p:nvGrpSpPr>
        <p:cNvPr id="1" name="Shape 56"/>
        <p:cNvGrpSpPr/>
        <p:nvPr/>
      </p:nvGrpSpPr>
      <p:grpSpPr>
        <a:xfrm>
          <a:off x="0" y="0"/>
          <a:ext cx="0" cy="0"/>
          <a:chOff x="0" y="0"/>
          <a:chExt cx="0" cy="0"/>
        </a:xfrm>
      </p:grpSpPr>
      <p:sp>
        <p:nvSpPr>
          <p:cNvPr id="57" name="title"/>
          <p:cNvSpPr txBox="1">
            <a:spLocks noGrp="1"/>
          </p:cNvSpPr>
          <p:nvPr>
            <p:ph type="ctrTitle"/>
          </p:nvPr>
        </p:nvSpPr>
        <p:spPr>
          <a:xfrm>
            <a:off x="436640" y="2183043"/>
            <a:ext cx="11315507"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1" descr="A white bird with a long beak&#10;&#10;AI-generated content may be incorrect.">
            <a:extLst>
              <a:ext uri="{FF2B5EF4-FFF2-40B4-BE49-F238E27FC236}">
                <a16:creationId xmlns:a16="http://schemas.microsoft.com/office/drawing/2014/main" id="{4095F192-6645-889B-C749-376F626F8845}"/>
              </a:ext>
            </a:extLst>
          </p:cNvPr>
          <p:cNvPicPr>
            <a:picLocks noChangeAspect="1"/>
          </p:cNvPicPr>
          <p:nvPr userDrawn="1"/>
        </p:nvPicPr>
        <p:blipFill>
          <a:blip r:embed="rId2"/>
          <a:srcRect l="6528" t="10053" r="9861" b="12814"/>
          <a:stretch/>
        </p:blipFill>
        <p:spPr>
          <a:xfrm>
            <a:off x="332176" y="405701"/>
            <a:ext cx="1571952" cy="1261330"/>
          </a:xfrm>
          <a:prstGeom prst="rect">
            <a:avLst/>
          </a:prstGeom>
        </p:spPr>
      </p:pic>
      <p:sp>
        <p:nvSpPr>
          <p:cNvPr id="10" name="Slide Number Placeholder 9">
            <a:extLst>
              <a:ext uri="{FF2B5EF4-FFF2-40B4-BE49-F238E27FC236}">
                <a16:creationId xmlns:a16="http://schemas.microsoft.com/office/drawing/2014/main" id="{D01C1169-2B83-8050-F81C-5B3B882687A6}"/>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F4C16D44-AE3C-DB7F-C11F-279D97D83F33}"/>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3719973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4D218-1920-6375-673B-5AEFFA64E4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147744F-A59E-8DEF-AE29-DE1198B9CC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C1FADD8-5FF0-FEEC-1D4D-0A234EFD0A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EE0507-F819-C3E2-FF59-A0DD32D2CF22}"/>
              </a:ext>
            </a:extLst>
          </p:cNvPr>
          <p:cNvSpPr>
            <a:spLocks noGrp="1"/>
          </p:cNvSpPr>
          <p:nvPr>
            <p:ph type="dt" sz="half" idx="10"/>
          </p:nvPr>
        </p:nvSpPr>
        <p:spPr/>
        <p:txBody>
          <a:bodyPr/>
          <a:lstStyle/>
          <a:p>
            <a:fld id="{576CE90A-6279-4515-ADE6-14A9C63688BA}" type="datetimeFigureOut">
              <a:rPr lang="en-GB" smtClean="0"/>
              <a:t>13/11/2025</a:t>
            </a:fld>
            <a:endParaRPr lang="en-GB"/>
          </a:p>
        </p:txBody>
      </p:sp>
      <p:sp>
        <p:nvSpPr>
          <p:cNvPr id="6" name="Footer Placeholder 5">
            <a:extLst>
              <a:ext uri="{FF2B5EF4-FFF2-40B4-BE49-F238E27FC236}">
                <a16:creationId xmlns:a16="http://schemas.microsoft.com/office/drawing/2014/main" id="{1C5CC75F-81E3-7EAF-C9F6-E0DDD11D4D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E5A596-78F1-0835-FC8D-6CD231E83DA0}"/>
              </a:ext>
            </a:extLst>
          </p:cNvPr>
          <p:cNvSpPr>
            <a:spLocks noGrp="1"/>
          </p:cNvSpPr>
          <p:nvPr>
            <p:ph type="sldNum" sz="quarter" idx="12"/>
          </p:nvPr>
        </p:nvSpPr>
        <p:spPr/>
        <p:txBody>
          <a:bodyPr/>
          <a:lstStyle/>
          <a:p>
            <a:fld id="{17DAED74-850E-4BB6-A4D4-FACE95100F0D}" type="slidenum">
              <a:rPr lang="en-GB" smtClean="0"/>
              <a:t>‹#›</a:t>
            </a:fld>
            <a:endParaRPr lang="en-GB"/>
          </a:p>
        </p:txBody>
      </p:sp>
    </p:spTree>
    <p:extLst>
      <p:ext uri="{BB962C8B-B14F-4D97-AF65-F5344CB8AC3E}">
        <p14:creationId xmlns:p14="http://schemas.microsoft.com/office/powerpoint/2010/main" val="21781290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5_Divider Slide - 3D World Bg">
  <p:cSld name="6_Divider Slide - 3D World Bg">
    <p:bg>
      <p:bgPr>
        <a:blipFill>
          <a:blip r:embed="rId2">
            <a:alphaModFix/>
          </a:blip>
          <a:stretch>
            <a:fillRect/>
          </a:stretch>
        </a:blipFill>
        <a:effectLst/>
      </p:bgPr>
    </p:bg>
    <p:spTree>
      <p:nvGrpSpPr>
        <p:cNvPr id="1" name="Shape 211"/>
        <p:cNvGrpSpPr/>
        <p:nvPr/>
      </p:nvGrpSpPr>
      <p:grpSpPr>
        <a:xfrm>
          <a:off x="0" y="0"/>
          <a:ext cx="0" cy="0"/>
          <a:chOff x="0" y="0"/>
          <a:chExt cx="0" cy="0"/>
        </a:xfrm>
      </p:grpSpPr>
      <p:sp>
        <p:nvSpPr>
          <p:cNvPr id="212" name="title"/>
          <p:cNvSpPr txBox="1">
            <a:spLocks noGrp="1"/>
          </p:cNvSpPr>
          <p:nvPr>
            <p:ph type="ctrTitle"/>
          </p:nvPr>
        </p:nvSpPr>
        <p:spPr>
          <a:xfrm>
            <a:off x="436639" y="2183043"/>
            <a:ext cx="5659361"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1" descr="A white bird with a long beak&#10;&#10;AI-generated content may be incorrect.">
            <a:extLst>
              <a:ext uri="{FF2B5EF4-FFF2-40B4-BE49-F238E27FC236}">
                <a16:creationId xmlns:a16="http://schemas.microsoft.com/office/drawing/2014/main" id="{81433F6C-6A12-C665-F8BA-14DA02602A8C}"/>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12" name="Slide Number Placeholder 11">
            <a:extLst>
              <a:ext uri="{FF2B5EF4-FFF2-40B4-BE49-F238E27FC236}">
                <a16:creationId xmlns:a16="http://schemas.microsoft.com/office/drawing/2014/main" id="{92E8CE2E-D3A9-1DB0-77E7-010408391A66}"/>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9365E7E2-BD57-530C-757E-844F8339E30A}"/>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292786206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7_Title and Content" userDrawn="1">
  <p:cSld name="8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07"/>
        <p:cNvGrpSpPr/>
        <p:nvPr/>
      </p:nvGrpSpPr>
      <p:grpSpPr>
        <a:xfrm>
          <a:off x="0" y="0"/>
          <a:ext cx="0" cy="0"/>
          <a:chOff x="0" y="0"/>
          <a:chExt cx="0" cy="0"/>
        </a:xfrm>
      </p:grpSpPr>
      <p:sp>
        <p:nvSpPr>
          <p:cNvPr id="13" name="Title">
            <a:extLst>
              <a:ext uri="{FF2B5EF4-FFF2-40B4-BE49-F238E27FC236}">
                <a16:creationId xmlns:a16="http://schemas.microsoft.com/office/drawing/2014/main" id="{04FF9293-5B87-4A95-552B-C8F2154A3637}"/>
              </a:ext>
            </a:extLst>
          </p:cNvPr>
          <p:cNvSpPr txBox="1">
            <a:spLocks noGrp="1"/>
          </p:cNvSpPr>
          <p:nvPr>
            <p:ph type="title"/>
          </p:nvPr>
        </p:nvSpPr>
        <p:spPr>
          <a:xfrm>
            <a:off x="436605" y="2183043"/>
            <a:ext cx="5528365"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subheading">
            <a:extLst>
              <a:ext uri="{FF2B5EF4-FFF2-40B4-BE49-F238E27FC236}">
                <a16:creationId xmlns:a16="http://schemas.microsoft.com/office/drawing/2014/main" id="{4A1B2C6F-6A60-DDBF-C810-A16ECFBA01B5}"/>
              </a:ext>
            </a:extLst>
          </p:cNvPr>
          <p:cNvSpPr txBox="1">
            <a:spLocks noGrp="1"/>
          </p:cNvSpPr>
          <p:nvPr>
            <p:ph type="body" idx="1"/>
          </p:nvPr>
        </p:nvSpPr>
        <p:spPr>
          <a:xfrm>
            <a:off x="436605" y="2597259"/>
            <a:ext cx="5527503"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19" name="contents">
            <a:extLst>
              <a:ext uri="{FF2B5EF4-FFF2-40B4-BE49-F238E27FC236}">
                <a16:creationId xmlns:a16="http://schemas.microsoft.com/office/drawing/2014/main" id="{039CD748-C8F3-043F-44B3-3DB1C28AF1DB}"/>
              </a:ext>
            </a:extLst>
          </p:cNvPr>
          <p:cNvSpPr txBox="1">
            <a:spLocks noGrp="1"/>
          </p:cNvSpPr>
          <p:nvPr>
            <p:ph type="body" idx="2" hasCustomPrompt="1"/>
          </p:nvPr>
        </p:nvSpPr>
        <p:spPr>
          <a:xfrm>
            <a:off x="436605" y="3180694"/>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01. Name of section</a:t>
            </a:r>
            <a:endParaRPr/>
          </a:p>
        </p:txBody>
      </p:sp>
      <p:sp>
        <p:nvSpPr>
          <p:cNvPr id="20" name="contents">
            <a:extLst>
              <a:ext uri="{FF2B5EF4-FFF2-40B4-BE49-F238E27FC236}">
                <a16:creationId xmlns:a16="http://schemas.microsoft.com/office/drawing/2014/main" id="{381C0771-D46B-7FAA-0897-2CE52D945C67}"/>
              </a:ext>
            </a:extLst>
          </p:cNvPr>
          <p:cNvSpPr txBox="1">
            <a:spLocks noGrp="1"/>
          </p:cNvSpPr>
          <p:nvPr>
            <p:ph type="body" idx="3" hasCustomPrompt="1"/>
          </p:nvPr>
        </p:nvSpPr>
        <p:spPr>
          <a:xfrm>
            <a:off x="436605" y="3761196"/>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02. Name of section</a:t>
            </a:r>
            <a:endParaRPr/>
          </a:p>
        </p:txBody>
      </p:sp>
      <p:sp>
        <p:nvSpPr>
          <p:cNvPr id="21" name="contents">
            <a:extLst>
              <a:ext uri="{FF2B5EF4-FFF2-40B4-BE49-F238E27FC236}">
                <a16:creationId xmlns:a16="http://schemas.microsoft.com/office/drawing/2014/main" id="{B1FCA840-503B-3776-20CC-09ECB12F940F}"/>
              </a:ext>
            </a:extLst>
          </p:cNvPr>
          <p:cNvSpPr txBox="1">
            <a:spLocks noGrp="1"/>
          </p:cNvSpPr>
          <p:nvPr>
            <p:ph type="body" idx="4" hasCustomPrompt="1"/>
          </p:nvPr>
        </p:nvSpPr>
        <p:spPr>
          <a:xfrm>
            <a:off x="436605" y="4341698"/>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03. Name of section</a:t>
            </a:r>
            <a:endParaRPr/>
          </a:p>
        </p:txBody>
      </p:sp>
      <p:sp>
        <p:nvSpPr>
          <p:cNvPr id="22" name="contents">
            <a:extLst>
              <a:ext uri="{FF2B5EF4-FFF2-40B4-BE49-F238E27FC236}">
                <a16:creationId xmlns:a16="http://schemas.microsoft.com/office/drawing/2014/main" id="{CCBC1AC6-FBF1-5E1F-C6FB-20A64BDB5B12}"/>
              </a:ext>
            </a:extLst>
          </p:cNvPr>
          <p:cNvSpPr txBox="1">
            <a:spLocks noGrp="1"/>
          </p:cNvSpPr>
          <p:nvPr>
            <p:ph type="body" idx="5" hasCustomPrompt="1"/>
          </p:nvPr>
        </p:nvSpPr>
        <p:spPr>
          <a:xfrm>
            <a:off x="436605" y="4922200"/>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04. Name of section</a:t>
            </a:r>
            <a:endParaRPr/>
          </a:p>
        </p:txBody>
      </p:sp>
      <p:sp>
        <p:nvSpPr>
          <p:cNvPr id="27" name="Footer Placeholder 26">
            <a:extLst>
              <a:ext uri="{FF2B5EF4-FFF2-40B4-BE49-F238E27FC236}">
                <a16:creationId xmlns:a16="http://schemas.microsoft.com/office/drawing/2014/main" id="{9E771627-42AA-CA62-4D0C-47B282962E5A}"/>
              </a:ext>
            </a:extLst>
          </p:cNvPr>
          <p:cNvSpPr>
            <a:spLocks noGrp="1"/>
          </p:cNvSpPr>
          <p:nvPr>
            <p:ph type="ftr" idx="11"/>
          </p:nvPr>
        </p:nvSpPr>
        <p:spPr/>
        <p:txBody>
          <a:bodyPr/>
          <a:lstStyle/>
          <a:p>
            <a:r>
              <a:rPr lang="en-GB"/>
              <a:t>Presentation title goes here</a:t>
            </a:r>
          </a:p>
        </p:txBody>
      </p:sp>
      <p:sp>
        <p:nvSpPr>
          <p:cNvPr id="28" name="Slide Number Placeholder 27">
            <a:extLst>
              <a:ext uri="{FF2B5EF4-FFF2-40B4-BE49-F238E27FC236}">
                <a16:creationId xmlns:a16="http://schemas.microsoft.com/office/drawing/2014/main" id="{D63E1C77-3F3D-10C3-EA61-306B4DC473C9}"/>
              </a:ext>
            </a:extLst>
          </p:cNvPr>
          <p:cNvSpPr>
            <a:spLocks noGrp="1"/>
          </p:cNvSpPr>
          <p:nvPr>
            <p:ph type="sldNum" idx="12"/>
          </p:nvPr>
        </p:nvSpPr>
        <p:spPr/>
        <p:txBody>
          <a:bodyPr/>
          <a:lstStyle/>
          <a:p>
            <a:fld id="{00000000-1234-1234-1234-123412341234}" type="slidenum">
              <a:rPr lang="en-GB" smtClean="0"/>
              <a:pPr/>
              <a:t>‹#›</a:t>
            </a:fld>
            <a:endParaRPr lang="en-GB"/>
          </a:p>
        </p:txBody>
      </p:sp>
      <p:pic>
        <p:nvPicPr>
          <p:cNvPr id="2" name="Picture 1" descr="A white bird with a long beak&#10;&#10;AI-generated content may be incorrect.">
            <a:extLst>
              <a:ext uri="{FF2B5EF4-FFF2-40B4-BE49-F238E27FC236}">
                <a16:creationId xmlns:a16="http://schemas.microsoft.com/office/drawing/2014/main" id="{47F14AC9-7B49-BDBC-08AE-3611B2F3C8DF}"/>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sp>
        <p:nvSpPr>
          <p:cNvPr id="3" name="date">
            <a:extLst>
              <a:ext uri="{FF2B5EF4-FFF2-40B4-BE49-F238E27FC236}">
                <a16:creationId xmlns:a16="http://schemas.microsoft.com/office/drawing/2014/main" id="{3D90DAFF-A28A-AE5A-6D61-ECA04500F4BD}"/>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3825957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Contents Slide-Purple_Bg" userDrawn="1">
  <p:cSld name="1_Contents Slide-Purple_Bg">
    <p:spTree>
      <p:nvGrpSpPr>
        <p:cNvPr id="1" name="Shape 226"/>
        <p:cNvGrpSpPr/>
        <p:nvPr/>
      </p:nvGrpSpPr>
      <p:grpSpPr>
        <a:xfrm>
          <a:off x="0" y="0"/>
          <a:ext cx="0" cy="0"/>
          <a:chOff x="0" y="0"/>
          <a:chExt cx="0" cy="0"/>
        </a:xfrm>
      </p:grpSpPr>
      <p:pic>
        <p:nvPicPr>
          <p:cNvPr id="227" name="placeholder"/>
          <p:cNvPicPr preferRelativeResize="0">
            <a:picLocks noGrp="1"/>
          </p:cNvPicPr>
          <p:nvPr>
            <p:ph type="pic" idx="2"/>
          </p:nvPr>
        </p:nvPicPr>
        <p:blipFill/>
        <p:spPr>
          <a:xfrm>
            <a:off x="6096000" y="0"/>
            <a:ext cx="6096000" cy="6858000"/>
          </a:xfrm>
          <a:prstGeom prst="rect">
            <a:avLst/>
          </a:prstGeom>
          <a:blipFill rotWithShape="1">
            <a:blip r:embed="rId2" cstate="email">
              <a:alphaModFix/>
              <a:extLst>
                <a:ext uri="{28A0092B-C50C-407E-A947-70E740481C1C}">
                  <a14:useLocalDpi xmlns:a14="http://schemas.microsoft.com/office/drawing/2010/main"/>
                </a:ext>
              </a:extLst>
            </a:blip>
            <a:stretch>
              <a:fillRect/>
            </a:stretch>
          </a:blipFill>
          <a:ln>
            <a:noFill/>
          </a:ln>
        </p:spPr>
      </p:pic>
      <p:sp>
        <p:nvSpPr>
          <p:cNvPr id="228" name="presentation title"/>
          <p:cNvSpPr txBox="1">
            <a:spLocks noGrp="1"/>
          </p:cNvSpPr>
          <p:nvPr>
            <p:ph type="ftr" idx="11"/>
          </p:nvPr>
        </p:nvSpPr>
        <p:spPr>
          <a:xfrm>
            <a:off x="1554806" y="6446727"/>
            <a:ext cx="4409302" cy="149309"/>
          </a:xfrm>
          <a:prstGeom prst="rect">
            <a:avLst/>
          </a:prstGeom>
          <a:noFill/>
          <a:ln>
            <a:noFill/>
          </a:ln>
        </p:spPr>
        <p:txBody>
          <a:bodyPr spcFirstLastPara="1" wrap="square" lIns="0" tIns="0" rIns="0" bIns="0" anchor="ctr" anchorCtr="0">
            <a:spAutoFit/>
          </a:bodyPr>
          <a:lstStyle>
            <a:lvl1pPr lvl="0" algn="r">
              <a:spcBef>
                <a:spcPts val="0"/>
              </a:spcBef>
              <a:spcAft>
                <a:spcPts val="0"/>
              </a:spcAft>
              <a:buSzPts val="1400"/>
              <a:buNone/>
              <a:defRPr sz="970" b="0" i="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a:t>Presentation title goes here</a:t>
            </a:r>
          </a:p>
        </p:txBody>
      </p:sp>
      <p:sp>
        <p:nvSpPr>
          <p:cNvPr id="2" name="Picture Placeholder 4">
            <a:extLst>
              <a:ext uri="{FF2B5EF4-FFF2-40B4-BE49-F238E27FC236}">
                <a16:creationId xmlns:a16="http://schemas.microsoft.com/office/drawing/2014/main" id="{6D3F9D75-6395-662D-BC8E-6E44343683E2}"/>
              </a:ext>
            </a:extLst>
          </p:cNvPr>
          <p:cNvSpPr>
            <a:spLocks noGrp="1"/>
          </p:cNvSpPr>
          <p:nvPr userDrawn="1"/>
        </p:nvSpPr>
        <p:spPr>
          <a:xfrm>
            <a:off x="6095519" y="0"/>
            <a:ext cx="6096000" cy="6858000"/>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vert="horz" lIns="55449" tIns="27724" rIns="55449" bIns="27724" rtlCol="0">
            <a:normAutofit/>
          </a:bodyPr>
          <a:lstStyle>
            <a:lvl1pPr marL="0">
              <a:defRPr sz="1600" b="0" i="0">
                <a:solidFill>
                  <a:schemeClr val="bg1"/>
                </a:solidFill>
                <a:latin typeface="Arial" panose="020B0604020202020204" pitchFamily="34" charset="0"/>
                <a:ea typeface="+mn-ea"/>
                <a:cs typeface="Arial" panose="020B0604020202020204" pitchFamily="34" charset="0"/>
              </a:defRPr>
            </a:lvl1pPr>
            <a:lvl2pPr marL="457246">
              <a:defRPr sz="1600" b="0" i="0">
                <a:solidFill>
                  <a:schemeClr val="bg1"/>
                </a:solidFill>
                <a:latin typeface="Arial" panose="020B0604020202020204" pitchFamily="34" charset="0"/>
                <a:ea typeface="+mn-ea"/>
                <a:cs typeface="Arial" panose="020B0604020202020204" pitchFamily="34" charset="0"/>
              </a:defRPr>
            </a:lvl2pPr>
            <a:lvl3pPr marL="914491">
              <a:defRPr sz="1600" b="0" i="0">
                <a:solidFill>
                  <a:schemeClr val="bg1"/>
                </a:solidFill>
                <a:latin typeface="Arial" panose="020B0604020202020204" pitchFamily="34" charset="0"/>
                <a:ea typeface="+mn-ea"/>
                <a:cs typeface="Arial" panose="020B0604020202020204" pitchFamily="34" charset="0"/>
              </a:defRPr>
            </a:lvl3pPr>
            <a:lvl4pPr marL="1371737">
              <a:defRPr sz="1600" b="0" i="0">
                <a:solidFill>
                  <a:schemeClr val="bg1"/>
                </a:solidFill>
                <a:latin typeface="Arial" panose="020B0604020202020204" pitchFamily="34" charset="0"/>
                <a:ea typeface="+mn-ea"/>
                <a:cs typeface="Arial" panose="020B0604020202020204" pitchFamily="34" charset="0"/>
              </a:defRPr>
            </a:lvl4pPr>
            <a:lvl5pPr marL="1828983">
              <a:defRPr sz="1600" b="0" i="0">
                <a:solidFill>
                  <a:schemeClr val="bg1"/>
                </a:solidFill>
                <a:latin typeface="Arial" panose="020B0604020202020204" pitchFamily="34" charset="0"/>
                <a:ea typeface="+mn-ea"/>
                <a:cs typeface="Arial" panose="020B0604020202020204" pitchFamily="34" charset="0"/>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a:lstStyle>
          <a:p>
            <a:endParaRPr lang="en-GB" sz="970"/>
          </a:p>
        </p:txBody>
      </p:sp>
      <p:pic>
        <p:nvPicPr>
          <p:cNvPr id="7" name="Picture 6" descr="A white bird with a long beak&#10;&#10;AI-generated content may be incorrect.">
            <a:extLst>
              <a:ext uri="{FF2B5EF4-FFF2-40B4-BE49-F238E27FC236}">
                <a16:creationId xmlns:a16="http://schemas.microsoft.com/office/drawing/2014/main" id="{AAC6DEE6-386F-A96F-011F-5492366A75D4}"/>
              </a:ext>
            </a:extLst>
          </p:cNvPr>
          <p:cNvPicPr>
            <a:picLocks noChangeAspect="1"/>
          </p:cNvPicPr>
          <p:nvPr userDrawn="1"/>
        </p:nvPicPr>
        <p:blipFill>
          <a:blip r:embed="rId4"/>
          <a:srcRect l="6528" t="10053" r="9861" b="12814"/>
          <a:stretch/>
        </p:blipFill>
        <p:spPr>
          <a:xfrm>
            <a:off x="332176" y="405701"/>
            <a:ext cx="1571952" cy="1261330"/>
          </a:xfrm>
          <a:prstGeom prst="rect">
            <a:avLst/>
          </a:prstGeom>
        </p:spPr>
      </p:pic>
      <p:sp>
        <p:nvSpPr>
          <p:cNvPr id="8" name="subheading">
            <a:extLst>
              <a:ext uri="{FF2B5EF4-FFF2-40B4-BE49-F238E27FC236}">
                <a16:creationId xmlns:a16="http://schemas.microsoft.com/office/drawing/2014/main" id="{74AB1816-B002-1237-1222-63027F7BBB96}"/>
              </a:ext>
            </a:extLst>
          </p:cNvPr>
          <p:cNvSpPr txBox="1">
            <a:spLocks noGrp="1"/>
          </p:cNvSpPr>
          <p:nvPr>
            <p:ph type="body" idx="14"/>
          </p:nvPr>
        </p:nvSpPr>
        <p:spPr>
          <a:xfrm>
            <a:off x="436605" y="2597259"/>
            <a:ext cx="5527503"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9" name="contents">
            <a:extLst>
              <a:ext uri="{FF2B5EF4-FFF2-40B4-BE49-F238E27FC236}">
                <a16:creationId xmlns:a16="http://schemas.microsoft.com/office/drawing/2014/main" id="{C0C53A8D-1367-1154-69FF-0FB9218B6B16}"/>
              </a:ext>
            </a:extLst>
          </p:cNvPr>
          <p:cNvSpPr txBox="1">
            <a:spLocks noGrp="1"/>
          </p:cNvSpPr>
          <p:nvPr>
            <p:ph type="body" idx="15" hasCustomPrompt="1"/>
          </p:nvPr>
        </p:nvSpPr>
        <p:spPr>
          <a:xfrm>
            <a:off x="436605" y="3180755"/>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01. Name of section</a:t>
            </a:r>
            <a:endParaRPr/>
          </a:p>
        </p:txBody>
      </p:sp>
      <p:sp>
        <p:nvSpPr>
          <p:cNvPr id="13" name="contents">
            <a:extLst>
              <a:ext uri="{FF2B5EF4-FFF2-40B4-BE49-F238E27FC236}">
                <a16:creationId xmlns:a16="http://schemas.microsoft.com/office/drawing/2014/main" id="{75C7C3B0-D492-C7F7-EAFA-FBAF8686E3AE}"/>
              </a:ext>
            </a:extLst>
          </p:cNvPr>
          <p:cNvSpPr txBox="1">
            <a:spLocks noGrp="1"/>
          </p:cNvSpPr>
          <p:nvPr>
            <p:ph type="body" idx="16" hasCustomPrompt="1"/>
          </p:nvPr>
        </p:nvSpPr>
        <p:spPr>
          <a:xfrm>
            <a:off x="436605" y="3761236"/>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02. Name of section</a:t>
            </a:r>
            <a:endParaRPr/>
          </a:p>
        </p:txBody>
      </p:sp>
      <p:sp>
        <p:nvSpPr>
          <p:cNvPr id="14" name="contents">
            <a:extLst>
              <a:ext uri="{FF2B5EF4-FFF2-40B4-BE49-F238E27FC236}">
                <a16:creationId xmlns:a16="http://schemas.microsoft.com/office/drawing/2014/main" id="{5E16A1ED-72DA-46F5-0F76-33CDAA59285E}"/>
              </a:ext>
            </a:extLst>
          </p:cNvPr>
          <p:cNvSpPr txBox="1">
            <a:spLocks noGrp="1"/>
          </p:cNvSpPr>
          <p:nvPr>
            <p:ph type="body" idx="17" hasCustomPrompt="1"/>
          </p:nvPr>
        </p:nvSpPr>
        <p:spPr>
          <a:xfrm>
            <a:off x="436605" y="4341718"/>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03. Name of section</a:t>
            </a:r>
            <a:endParaRPr/>
          </a:p>
        </p:txBody>
      </p:sp>
      <p:sp>
        <p:nvSpPr>
          <p:cNvPr id="15" name="contents">
            <a:extLst>
              <a:ext uri="{FF2B5EF4-FFF2-40B4-BE49-F238E27FC236}">
                <a16:creationId xmlns:a16="http://schemas.microsoft.com/office/drawing/2014/main" id="{89820795-5DA0-4ED7-6088-3E9962B18215}"/>
              </a:ext>
            </a:extLst>
          </p:cNvPr>
          <p:cNvSpPr txBox="1">
            <a:spLocks noGrp="1"/>
          </p:cNvSpPr>
          <p:nvPr>
            <p:ph type="body" idx="18" hasCustomPrompt="1"/>
          </p:nvPr>
        </p:nvSpPr>
        <p:spPr>
          <a:xfrm>
            <a:off x="436605" y="4922200"/>
            <a:ext cx="5520728" cy="379956"/>
          </a:xfrm>
          <a:prstGeom prst="rect">
            <a:avLst/>
          </a:prstGeom>
          <a:noFill/>
          <a:ln>
            <a:noFill/>
          </a:ln>
        </p:spPr>
        <p:txBody>
          <a:bodyPr spcFirstLastPara="1" wrap="square" lIns="91425" tIns="45700" rIns="91425" bIns="45700" anchor="ctr" anchorCtr="0">
            <a:normAutofit/>
          </a:bodyPr>
          <a:lstStyle>
            <a:lvl1pPr marL="277246" lvl="0" indent="-138623" algn="l">
              <a:spcBef>
                <a:spcPts val="0"/>
              </a:spcBef>
              <a:spcAft>
                <a:spcPts val="0"/>
              </a:spcAft>
              <a:buSzPts val="1400"/>
              <a:buNone/>
              <a:defRPr sz="1455" b="1"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04. Name of section</a:t>
            </a:r>
            <a:endParaRPr/>
          </a:p>
        </p:txBody>
      </p:sp>
      <p:sp>
        <p:nvSpPr>
          <p:cNvPr id="16" name="Title">
            <a:extLst>
              <a:ext uri="{FF2B5EF4-FFF2-40B4-BE49-F238E27FC236}">
                <a16:creationId xmlns:a16="http://schemas.microsoft.com/office/drawing/2014/main" id="{6B3F4D7B-A4CA-66A5-75EE-87DE02DB6CD1}"/>
              </a:ext>
            </a:extLst>
          </p:cNvPr>
          <p:cNvSpPr txBox="1">
            <a:spLocks noGrp="1"/>
          </p:cNvSpPr>
          <p:nvPr>
            <p:ph type="title"/>
          </p:nvPr>
        </p:nvSpPr>
        <p:spPr>
          <a:xfrm>
            <a:off x="436605" y="2183043"/>
            <a:ext cx="5528365"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date">
            <a:extLst>
              <a:ext uri="{FF2B5EF4-FFF2-40B4-BE49-F238E27FC236}">
                <a16:creationId xmlns:a16="http://schemas.microsoft.com/office/drawing/2014/main" id="{4D5BD242-6FF5-2F3C-856F-CDCAAEAC294B}"/>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2967779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4_Contents Slide-Purple_Bg" userDrawn="1">
  <p:cSld name="4_Contents Slide-Purple_Bg">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text box"/>
          <p:cNvSpPr txBox="1">
            <a:spLocks noGrp="1"/>
          </p:cNvSpPr>
          <p:nvPr>
            <p:ph type="body" idx="1"/>
          </p:nvPr>
        </p:nvSpPr>
        <p:spPr>
          <a:xfrm>
            <a:off x="437079" y="1303444"/>
            <a:ext cx="5658921" cy="4713190"/>
          </a:xfrm>
          <a:prstGeom prst="rect">
            <a:avLst/>
          </a:prstGeom>
          <a:noFill/>
          <a:ln>
            <a:noFill/>
          </a:ln>
        </p:spPr>
        <p:txBody>
          <a:bodyPr spcFirstLastPara="1" wrap="square" lIns="0" tIns="0" rIns="0" bIns="0" anchor="t" anchorCtr="0">
            <a:normAutofit/>
          </a:bodyPr>
          <a:lstStyle>
            <a:lvl1pPr marL="0" lvl="0" indent="-138623" algn="l">
              <a:lnSpc>
                <a:spcPct val="110000"/>
              </a:lnSpc>
              <a:spcBef>
                <a:spcPts val="0"/>
              </a:spcBef>
              <a:spcAft>
                <a:spcPts val="0"/>
              </a:spcAft>
              <a:buSzPts val="1400"/>
              <a:buNone/>
              <a:defRPr sz="1213" b="0" i="0">
                <a:latin typeface="Arial"/>
                <a:ea typeface="Arial"/>
                <a:cs typeface="Arial"/>
                <a:sym typeface="Arial"/>
              </a:defRPr>
            </a:lvl1pPr>
            <a:lvl2pPr marL="554492" lvl="1" indent="-138623" algn="l">
              <a:lnSpc>
                <a:spcPct val="110000"/>
              </a:lnSpc>
              <a:spcBef>
                <a:spcPts val="364"/>
              </a:spcBef>
              <a:spcAft>
                <a:spcPts val="0"/>
              </a:spcAft>
              <a:buSzPts val="1400"/>
              <a:buNone/>
              <a:defRPr b="0" i="0">
                <a:latin typeface="Arial"/>
                <a:ea typeface="Arial"/>
                <a:cs typeface="Arial"/>
                <a:sym typeface="Arial"/>
              </a:defRPr>
            </a:lvl2pPr>
            <a:lvl3pPr marL="831738" lvl="2" indent="-138623" algn="l">
              <a:lnSpc>
                <a:spcPct val="110000"/>
              </a:lnSpc>
              <a:spcBef>
                <a:spcPts val="364"/>
              </a:spcBef>
              <a:spcAft>
                <a:spcPts val="0"/>
              </a:spcAft>
              <a:buSzPts val="1400"/>
              <a:buNone/>
              <a:defRPr b="0" i="0">
                <a:latin typeface="Arial"/>
                <a:ea typeface="Arial"/>
                <a:cs typeface="Arial"/>
                <a:sym typeface="Arial"/>
              </a:defRPr>
            </a:lvl3pPr>
            <a:lvl4pPr marL="1108984" lvl="3" indent="-138623" algn="l">
              <a:lnSpc>
                <a:spcPct val="110000"/>
              </a:lnSpc>
              <a:spcBef>
                <a:spcPts val="364"/>
              </a:spcBef>
              <a:spcAft>
                <a:spcPts val="0"/>
              </a:spcAft>
              <a:buSzPts val="1400"/>
              <a:buNone/>
              <a:defRPr b="0" i="0">
                <a:latin typeface="Arial"/>
                <a:ea typeface="Arial"/>
                <a:cs typeface="Arial"/>
                <a:sym typeface="Arial"/>
              </a:defRPr>
            </a:lvl4pPr>
            <a:lvl5pPr marL="1386230" lvl="4" indent="-138623" algn="l">
              <a:lnSpc>
                <a:spcPct val="110000"/>
              </a:lnSpc>
              <a:spcBef>
                <a:spcPts val="364"/>
              </a:spcBef>
              <a:spcAft>
                <a:spcPts val="0"/>
              </a:spcAft>
              <a:buSzPts val="1400"/>
              <a:buNone/>
              <a:defRPr b="0" i="0">
                <a:latin typeface="Arial"/>
                <a:ea typeface="Arial"/>
                <a:cs typeface="Arial"/>
                <a:sym typeface="Arial"/>
              </a:defRPr>
            </a:lvl5pPr>
            <a:lvl6pPr marL="1663476" lvl="5" indent="-138623" algn="l">
              <a:spcBef>
                <a:spcPts val="364"/>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3" name="Footer Placeholder 2">
            <a:extLst>
              <a:ext uri="{FF2B5EF4-FFF2-40B4-BE49-F238E27FC236}">
                <a16:creationId xmlns:a16="http://schemas.microsoft.com/office/drawing/2014/main" id="{DE19DCB6-1C47-69AE-BA76-4F1B54AA57EA}"/>
              </a:ext>
            </a:extLst>
          </p:cNvPr>
          <p:cNvSpPr>
            <a:spLocks noGrp="1"/>
          </p:cNvSpPr>
          <p:nvPr>
            <p:ph type="ftr" idx="11"/>
          </p:nvPr>
        </p:nvSpPr>
        <p:spPr/>
        <p:txBody>
          <a:bodyPr/>
          <a:lstStyle/>
          <a:p>
            <a:r>
              <a:rPr lang="en-GB"/>
              <a:t>Presentation title goes here</a:t>
            </a:r>
          </a:p>
        </p:txBody>
      </p:sp>
      <p:sp>
        <p:nvSpPr>
          <p:cNvPr id="4" name="Slide Number Placeholder 3">
            <a:extLst>
              <a:ext uri="{FF2B5EF4-FFF2-40B4-BE49-F238E27FC236}">
                <a16:creationId xmlns:a16="http://schemas.microsoft.com/office/drawing/2014/main" id="{CDEAA3AB-CC5D-A67E-637E-904ACEB2F95E}"/>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7" name="heading">
            <a:extLst>
              <a:ext uri="{FF2B5EF4-FFF2-40B4-BE49-F238E27FC236}">
                <a16:creationId xmlns:a16="http://schemas.microsoft.com/office/drawing/2014/main" id="{F21934D0-FA69-A9AD-4B04-7C892B3D6DE1}"/>
              </a:ext>
            </a:extLst>
          </p:cNvPr>
          <p:cNvSpPr txBox="1">
            <a:spLocks noGrp="1"/>
          </p:cNvSpPr>
          <p:nvPr>
            <p:ph type="title"/>
          </p:nvPr>
        </p:nvSpPr>
        <p:spPr>
          <a:xfrm>
            <a:off x="436640" y="326540"/>
            <a:ext cx="5703026" cy="329995"/>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 name="sub heading">
            <a:extLst>
              <a:ext uri="{FF2B5EF4-FFF2-40B4-BE49-F238E27FC236}">
                <a16:creationId xmlns:a16="http://schemas.microsoft.com/office/drawing/2014/main" id="{7D9704DB-FE03-1B6E-7B9E-6DAB5F869C6D}"/>
              </a:ext>
            </a:extLst>
          </p:cNvPr>
          <p:cNvSpPr txBox="1">
            <a:spLocks noGrp="1"/>
          </p:cNvSpPr>
          <p:nvPr>
            <p:ph type="body" idx="16"/>
          </p:nvPr>
        </p:nvSpPr>
        <p:spPr>
          <a:xfrm>
            <a:off x="436605" y="726196"/>
            <a:ext cx="5701615"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5" name="date">
            <a:extLst>
              <a:ext uri="{FF2B5EF4-FFF2-40B4-BE49-F238E27FC236}">
                <a16:creationId xmlns:a16="http://schemas.microsoft.com/office/drawing/2014/main" id="{396B4326-E6B3-8BF2-9696-FD162FCBAE6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pic>
        <p:nvPicPr>
          <p:cNvPr id="10" name="Picture 9" descr="A black and white logo&#10;&#10;AI-generated content may be incorrect.">
            <a:extLst>
              <a:ext uri="{FF2B5EF4-FFF2-40B4-BE49-F238E27FC236}">
                <a16:creationId xmlns:a16="http://schemas.microsoft.com/office/drawing/2014/main" id="{488C0CEA-4C8B-DB38-9143-D48AC8D8BDD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22929" y="306102"/>
            <a:ext cx="2328607" cy="350433"/>
          </a:xfrm>
          <a:prstGeom prst="rect">
            <a:avLst/>
          </a:prstGeom>
        </p:spPr>
      </p:pic>
    </p:spTree>
    <p:extLst>
      <p:ext uri="{BB962C8B-B14F-4D97-AF65-F5344CB8AC3E}">
        <p14:creationId xmlns:p14="http://schemas.microsoft.com/office/powerpoint/2010/main" val="3093975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eam Slide">
  <p:cSld name="1_Team Slide">
    <p:spTree>
      <p:nvGrpSpPr>
        <p:cNvPr id="1" name="Shape 66"/>
        <p:cNvGrpSpPr/>
        <p:nvPr/>
      </p:nvGrpSpPr>
      <p:grpSpPr>
        <a:xfrm>
          <a:off x="0" y="0"/>
          <a:ext cx="0" cy="0"/>
          <a:chOff x="0" y="0"/>
          <a:chExt cx="0" cy="0"/>
        </a:xfrm>
      </p:grpSpPr>
      <p:sp>
        <p:nvSpPr>
          <p:cNvPr id="67" name="frame"/>
          <p:cNvSpPr>
            <a:spLocks noGrp="1"/>
          </p:cNvSpPr>
          <p:nvPr>
            <p:ph type="pic" idx="2"/>
          </p:nvPr>
        </p:nvSpPr>
        <p:spPr>
          <a:xfrm>
            <a:off x="436639" y="2333062"/>
            <a:ext cx="2074037" cy="2073891"/>
          </a:xfrm>
          <a:prstGeom prst="ellipse">
            <a:avLst/>
          </a:prstGeom>
          <a:noFill/>
          <a:ln w="127000" cap="flat" cmpd="sng">
            <a:solidFill>
              <a:schemeClr val="accent1"/>
            </a:solidFill>
            <a:prstDash val="solid"/>
            <a:round/>
            <a:headEnd type="none" w="sm" len="sm"/>
            <a:tailEnd type="none" w="sm" len="sm"/>
          </a:ln>
        </p:spPr>
      </p:sp>
      <p:sp>
        <p:nvSpPr>
          <p:cNvPr id="68" name="name"/>
          <p:cNvSpPr txBox="1">
            <a:spLocks noGrp="1"/>
          </p:cNvSpPr>
          <p:nvPr>
            <p:ph type="body" idx="1"/>
          </p:nvPr>
        </p:nvSpPr>
        <p:spPr>
          <a:xfrm>
            <a:off x="436639" y="4643450"/>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69" name="sub text"/>
          <p:cNvSpPr txBox="1">
            <a:spLocks noGrp="1"/>
          </p:cNvSpPr>
          <p:nvPr>
            <p:ph type="body" idx="3"/>
          </p:nvPr>
        </p:nvSpPr>
        <p:spPr>
          <a:xfrm>
            <a:off x="436639" y="4924271"/>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0" name="frame"/>
          <p:cNvSpPr>
            <a:spLocks noGrp="1"/>
          </p:cNvSpPr>
          <p:nvPr>
            <p:ph type="pic" idx="4"/>
          </p:nvPr>
        </p:nvSpPr>
        <p:spPr>
          <a:xfrm>
            <a:off x="3517129" y="2329487"/>
            <a:ext cx="2074037" cy="2073891"/>
          </a:xfrm>
          <a:prstGeom prst="ellipse">
            <a:avLst/>
          </a:prstGeom>
          <a:noFill/>
          <a:ln w="127000" cap="flat" cmpd="sng">
            <a:solidFill>
              <a:schemeClr val="accent1"/>
            </a:solidFill>
            <a:prstDash val="solid"/>
            <a:round/>
            <a:headEnd type="none" w="sm" len="sm"/>
            <a:tailEnd type="none" w="sm" len="sm"/>
          </a:ln>
        </p:spPr>
      </p:sp>
      <p:sp>
        <p:nvSpPr>
          <p:cNvPr id="71" name="name"/>
          <p:cNvSpPr txBox="1">
            <a:spLocks noGrp="1"/>
          </p:cNvSpPr>
          <p:nvPr>
            <p:ph type="body" idx="5"/>
          </p:nvPr>
        </p:nvSpPr>
        <p:spPr>
          <a:xfrm>
            <a:off x="3517008" y="4639875"/>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2" name="sub text"/>
          <p:cNvSpPr txBox="1">
            <a:spLocks noGrp="1"/>
          </p:cNvSpPr>
          <p:nvPr>
            <p:ph type="body" idx="6"/>
          </p:nvPr>
        </p:nvSpPr>
        <p:spPr>
          <a:xfrm>
            <a:off x="3517008" y="4920696"/>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3" name="frame"/>
          <p:cNvSpPr>
            <a:spLocks noGrp="1"/>
          </p:cNvSpPr>
          <p:nvPr>
            <p:ph type="pic" idx="7"/>
          </p:nvPr>
        </p:nvSpPr>
        <p:spPr>
          <a:xfrm>
            <a:off x="6597619" y="2329487"/>
            <a:ext cx="2074037" cy="2073891"/>
          </a:xfrm>
          <a:prstGeom prst="ellipse">
            <a:avLst/>
          </a:prstGeom>
          <a:noFill/>
          <a:ln w="127000" cap="flat" cmpd="sng">
            <a:solidFill>
              <a:schemeClr val="accent1"/>
            </a:solidFill>
            <a:prstDash val="solid"/>
            <a:round/>
            <a:headEnd type="none" w="sm" len="sm"/>
            <a:tailEnd type="none" w="sm" len="sm"/>
          </a:ln>
        </p:spPr>
      </p:sp>
      <p:sp>
        <p:nvSpPr>
          <p:cNvPr id="74" name="name"/>
          <p:cNvSpPr txBox="1">
            <a:spLocks noGrp="1"/>
          </p:cNvSpPr>
          <p:nvPr>
            <p:ph type="body" idx="8"/>
          </p:nvPr>
        </p:nvSpPr>
        <p:spPr>
          <a:xfrm>
            <a:off x="6597498" y="4639875"/>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5" name="sub text"/>
          <p:cNvSpPr txBox="1">
            <a:spLocks noGrp="1"/>
          </p:cNvSpPr>
          <p:nvPr>
            <p:ph type="body" idx="9"/>
          </p:nvPr>
        </p:nvSpPr>
        <p:spPr>
          <a:xfrm>
            <a:off x="6597498" y="4920696"/>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6" name="frame"/>
          <p:cNvSpPr>
            <a:spLocks noGrp="1"/>
          </p:cNvSpPr>
          <p:nvPr>
            <p:ph type="pic" idx="13"/>
          </p:nvPr>
        </p:nvSpPr>
        <p:spPr>
          <a:xfrm>
            <a:off x="9678110" y="2329487"/>
            <a:ext cx="2074037" cy="2073891"/>
          </a:xfrm>
          <a:prstGeom prst="ellipse">
            <a:avLst/>
          </a:prstGeom>
          <a:noFill/>
          <a:ln w="127000" cap="flat" cmpd="sng">
            <a:solidFill>
              <a:schemeClr val="accent1"/>
            </a:solidFill>
            <a:prstDash val="solid"/>
            <a:round/>
            <a:headEnd type="none" w="sm" len="sm"/>
            <a:tailEnd type="none" w="sm" len="sm"/>
          </a:ln>
        </p:spPr>
      </p:sp>
      <p:sp>
        <p:nvSpPr>
          <p:cNvPr id="77" name="name"/>
          <p:cNvSpPr txBox="1">
            <a:spLocks noGrp="1"/>
          </p:cNvSpPr>
          <p:nvPr>
            <p:ph type="body" idx="14"/>
          </p:nvPr>
        </p:nvSpPr>
        <p:spPr>
          <a:xfrm>
            <a:off x="9678110" y="4639875"/>
            <a:ext cx="2074158" cy="223963"/>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455" b="1" i="0">
                <a:latin typeface="Arial Black"/>
                <a:ea typeface="Arial Black"/>
                <a:cs typeface="Arial Black"/>
                <a:sym typeface="Arial Black"/>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78" name="sub text"/>
          <p:cNvSpPr txBox="1">
            <a:spLocks noGrp="1"/>
          </p:cNvSpPr>
          <p:nvPr>
            <p:ph type="body" idx="15"/>
          </p:nvPr>
        </p:nvSpPr>
        <p:spPr>
          <a:xfrm>
            <a:off x="9678110" y="4920696"/>
            <a:ext cx="2074158" cy="186636"/>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1213" b="0"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82" name="heading"/>
          <p:cNvSpPr txBox="1">
            <a:spLocks noGrp="1"/>
          </p:cNvSpPr>
          <p:nvPr>
            <p:ph type="title"/>
          </p:nvPr>
        </p:nvSpPr>
        <p:spPr>
          <a:xfrm>
            <a:off x="436639" y="326540"/>
            <a:ext cx="8883027" cy="329995"/>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subheading"/>
          <p:cNvSpPr txBox="1">
            <a:spLocks noGrp="1"/>
          </p:cNvSpPr>
          <p:nvPr>
            <p:ph type="body" idx="16"/>
          </p:nvPr>
        </p:nvSpPr>
        <p:spPr>
          <a:xfrm>
            <a:off x="436605" y="726196"/>
            <a:ext cx="8883061"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8" name="Footer Placeholder 7">
            <a:extLst>
              <a:ext uri="{FF2B5EF4-FFF2-40B4-BE49-F238E27FC236}">
                <a16:creationId xmlns:a16="http://schemas.microsoft.com/office/drawing/2014/main" id="{22409055-49F0-824E-1B4E-3C34BB385906}"/>
              </a:ext>
            </a:extLst>
          </p:cNvPr>
          <p:cNvSpPr>
            <a:spLocks noGrp="1"/>
          </p:cNvSpPr>
          <p:nvPr>
            <p:ph type="ftr" idx="18"/>
          </p:nvPr>
        </p:nvSpPr>
        <p:spPr/>
        <p:txBody>
          <a:bodyPr/>
          <a:lstStyle/>
          <a:p>
            <a:r>
              <a:rPr lang="en-GB"/>
              <a:t>Presentation title goes here</a:t>
            </a:r>
          </a:p>
        </p:txBody>
      </p:sp>
      <p:sp>
        <p:nvSpPr>
          <p:cNvPr id="9" name="Slide Number Placeholder 8">
            <a:extLst>
              <a:ext uri="{FF2B5EF4-FFF2-40B4-BE49-F238E27FC236}">
                <a16:creationId xmlns:a16="http://schemas.microsoft.com/office/drawing/2014/main" id="{78E9001F-08F4-3025-9271-29FBD2DE9B2C}"/>
              </a:ext>
            </a:extLst>
          </p:cNvPr>
          <p:cNvSpPr>
            <a:spLocks noGrp="1"/>
          </p:cNvSpPr>
          <p:nvPr>
            <p:ph type="sldNum" idx="19"/>
          </p:nvPr>
        </p:nvSpPr>
        <p:spPr/>
        <p:txBody>
          <a:body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31732AB8-A42F-B54D-19D0-FD31996FE55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pic>
        <p:nvPicPr>
          <p:cNvPr id="5" name="Picture 4" descr="A black and white logo&#10;&#10;AI-generated content may be incorrect.">
            <a:extLst>
              <a:ext uri="{FF2B5EF4-FFF2-40B4-BE49-F238E27FC236}">
                <a16:creationId xmlns:a16="http://schemas.microsoft.com/office/drawing/2014/main" id="{6530EB5F-A1E4-78EA-3580-BB18279EEC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6753" y="316321"/>
            <a:ext cx="2328607" cy="350433"/>
          </a:xfrm>
          <a:prstGeom prst="rect">
            <a:avLst/>
          </a:prstGeom>
        </p:spPr>
      </p:pic>
    </p:spTree>
    <p:extLst>
      <p:ext uri="{BB962C8B-B14F-4D97-AF65-F5344CB8AC3E}">
        <p14:creationId xmlns:p14="http://schemas.microsoft.com/office/powerpoint/2010/main" val="13094581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245"/>
        <p:cNvGrpSpPr/>
        <p:nvPr/>
      </p:nvGrpSpPr>
      <p:grpSpPr>
        <a:xfrm>
          <a:off x="0" y="0"/>
          <a:ext cx="0" cy="0"/>
          <a:chOff x="0" y="0"/>
          <a:chExt cx="0" cy="0"/>
        </a:xfrm>
      </p:grpSpPr>
      <p:sp>
        <p:nvSpPr>
          <p:cNvPr id="251" name="title"/>
          <p:cNvSpPr txBox="1">
            <a:spLocks noGrp="1"/>
          </p:cNvSpPr>
          <p:nvPr>
            <p:ph type="title"/>
          </p:nvPr>
        </p:nvSpPr>
        <p:spPr>
          <a:xfrm>
            <a:off x="436640" y="326540"/>
            <a:ext cx="8755067" cy="329995"/>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 name="subheading"/>
          <p:cNvSpPr txBox="1">
            <a:spLocks noGrp="1"/>
          </p:cNvSpPr>
          <p:nvPr>
            <p:ph type="body" idx="2"/>
          </p:nvPr>
        </p:nvSpPr>
        <p:spPr>
          <a:xfrm>
            <a:off x="436605" y="726196"/>
            <a:ext cx="8755067"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l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2" name="text box">
            <a:extLst>
              <a:ext uri="{FF2B5EF4-FFF2-40B4-BE49-F238E27FC236}">
                <a16:creationId xmlns:a16="http://schemas.microsoft.com/office/drawing/2014/main" id="{F3052D53-3F65-8ECB-F56D-32AF0E4B2077}"/>
              </a:ext>
            </a:extLst>
          </p:cNvPr>
          <p:cNvSpPr txBox="1">
            <a:spLocks noGrp="1"/>
          </p:cNvSpPr>
          <p:nvPr>
            <p:ph type="body" idx="13"/>
          </p:nvPr>
        </p:nvSpPr>
        <p:spPr>
          <a:xfrm>
            <a:off x="437044" y="1303277"/>
            <a:ext cx="11314061" cy="4805606"/>
          </a:xfrm>
          <a:prstGeom prst="rect">
            <a:avLst/>
          </a:prstGeom>
          <a:noFill/>
          <a:ln>
            <a:noFill/>
          </a:ln>
        </p:spPr>
        <p:txBody>
          <a:bodyPr spcFirstLastPara="1" wrap="square" lIns="0" tIns="0" rIns="91425" bIns="45700" anchor="t" anchorCtr="0">
            <a:normAutofit/>
          </a:bodyPr>
          <a:lstStyle>
            <a:lvl1pPr marL="0" lvl="0" indent="-138623" algn="l">
              <a:spcBef>
                <a:spcPts val="0"/>
              </a:spcBef>
              <a:spcAft>
                <a:spcPts val="0"/>
              </a:spcAft>
              <a:buSzPts val="1400"/>
              <a:buNone/>
              <a:defRPr sz="1213"/>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4" name="Footer Placeholder 3">
            <a:extLst>
              <a:ext uri="{FF2B5EF4-FFF2-40B4-BE49-F238E27FC236}">
                <a16:creationId xmlns:a16="http://schemas.microsoft.com/office/drawing/2014/main" id="{BEFA3935-7D0E-D628-1E57-A44BBF9C7CC7}"/>
              </a:ext>
            </a:extLst>
          </p:cNvPr>
          <p:cNvSpPr>
            <a:spLocks noGrp="1"/>
          </p:cNvSpPr>
          <p:nvPr>
            <p:ph type="ftr" idx="15"/>
          </p:nvPr>
        </p:nvSpPr>
        <p:spPr/>
        <p:txBody>
          <a:bodyPr/>
          <a:lstStyle/>
          <a:p>
            <a:r>
              <a:rPr lang="en-GB"/>
              <a:t>Presentation title goes here</a:t>
            </a:r>
          </a:p>
        </p:txBody>
      </p:sp>
      <p:sp>
        <p:nvSpPr>
          <p:cNvPr id="5" name="Slide Number Placeholder 4">
            <a:extLst>
              <a:ext uri="{FF2B5EF4-FFF2-40B4-BE49-F238E27FC236}">
                <a16:creationId xmlns:a16="http://schemas.microsoft.com/office/drawing/2014/main" id="{AD0C8B1C-525D-68DE-A832-51B4175ADAEB}"/>
              </a:ext>
            </a:extLst>
          </p:cNvPr>
          <p:cNvSpPr>
            <a:spLocks noGrp="1"/>
          </p:cNvSpPr>
          <p:nvPr>
            <p:ph type="sldNum" idx="16"/>
          </p:nvPr>
        </p:nvSpPr>
        <p:spPr/>
        <p:txBody>
          <a:bodyPr/>
          <a:lstStyle/>
          <a:p>
            <a:fld id="{00000000-1234-1234-1234-123412341234}" type="slidenum">
              <a:rPr lang="en-GB" smtClean="0"/>
              <a:pPr/>
              <a:t>‹#›</a:t>
            </a:fld>
            <a:endParaRPr lang="en-GB"/>
          </a:p>
        </p:txBody>
      </p:sp>
      <p:sp>
        <p:nvSpPr>
          <p:cNvPr id="6" name="date">
            <a:extLst>
              <a:ext uri="{FF2B5EF4-FFF2-40B4-BE49-F238E27FC236}">
                <a16:creationId xmlns:a16="http://schemas.microsoft.com/office/drawing/2014/main" id="{186C5610-0F33-A481-6183-A7F5C54B3B89}"/>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pic>
        <p:nvPicPr>
          <p:cNvPr id="3" name="Picture 2" descr="A black and white logo&#10;&#10;AI-generated content may be incorrect.">
            <a:extLst>
              <a:ext uri="{FF2B5EF4-FFF2-40B4-BE49-F238E27FC236}">
                <a16:creationId xmlns:a16="http://schemas.microsoft.com/office/drawing/2014/main" id="{808D18F5-480E-F5AD-5F04-2C1D9479B6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6753" y="316321"/>
            <a:ext cx="2328607" cy="350433"/>
          </a:xfrm>
          <a:prstGeom prst="rect">
            <a:avLst/>
          </a:prstGeom>
        </p:spPr>
      </p:pic>
    </p:spTree>
    <p:extLst>
      <p:ext uri="{BB962C8B-B14F-4D97-AF65-F5344CB8AC3E}">
        <p14:creationId xmlns:p14="http://schemas.microsoft.com/office/powerpoint/2010/main" val="350365421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4_Title and Content" userDrawn="1">
  <p:cSld name="5_Title and Content">
    <p:bg>
      <p:bgPr>
        <a:solidFill>
          <a:schemeClr val="lt1"/>
        </a:solidFill>
        <a:effectLst/>
      </p:bgPr>
    </p:bg>
    <p:spTree>
      <p:nvGrpSpPr>
        <p:cNvPr id="1" name="Shape 131"/>
        <p:cNvGrpSpPr/>
        <p:nvPr/>
      </p:nvGrpSpPr>
      <p:grpSpPr>
        <a:xfrm>
          <a:off x="0" y="0"/>
          <a:ext cx="0" cy="0"/>
          <a:chOff x="0" y="0"/>
          <a:chExt cx="0" cy="0"/>
        </a:xfrm>
      </p:grpSpPr>
      <p:sp>
        <p:nvSpPr>
          <p:cNvPr id="133" name="title"/>
          <p:cNvSpPr txBox="1">
            <a:spLocks noGrp="1"/>
          </p:cNvSpPr>
          <p:nvPr>
            <p:ph type="title"/>
          </p:nvPr>
        </p:nvSpPr>
        <p:spPr>
          <a:xfrm>
            <a:off x="436640" y="326540"/>
            <a:ext cx="8712414" cy="32964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26">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subheading"/>
          <p:cNvSpPr txBox="1">
            <a:spLocks noGrp="1"/>
          </p:cNvSpPr>
          <p:nvPr>
            <p:ph type="body" idx="2"/>
          </p:nvPr>
        </p:nvSpPr>
        <p:spPr>
          <a:xfrm>
            <a:off x="436605" y="726196"/>
            <a:ext cx="8712415" cy="298618"/>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940" b="0" i="0">
                <a:solidFill>
                  <a:schemeClr val="accent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2" name="text box">
            <a:extLst>
              <a:ext uri="{FF2B5EF4-FFF2-40B4-BE49-F238E27FC236}">
                <a16:creationId xmlns:a16="http://schemas.microsoft.com/office/drawing/2014/main" id="{9F97CDB8-1B14-B1F4-8C60-9CC285A182AB}"/>
              </a:ext>
            </a:extLst>
          </p:cNvPr>
          <p:cNvSpPr txBox="1">
            <a:spLocks noGrp="1"/>
          </p:cNvSpPr>
          <p:nvPr>
            <p:ph type="body" idx="13"/>
          </p:nvPr>
        </p:nvSpPr>
        <p:spPr>
          <a:xfrm>
            <a:off x="437044" y="1303277"/>
            <a:ext cx="11314061" cy="4805606"/>
          </a:xfrm>
          <a:prstGeom prst="rect">
            <a:avLst/>
          </a:prstGeom>
          <a:noFill/>
          <a:ln>
            <a:noFill/>
          </a:ln>
        </p:spPr>
        <p:txBody>
          <a:bodyPr spcFirstLastPara="1" wrap="square" lIns="0" tIns="0" rIns="91425" bIns="45700" anchor="t" anchorCtr="0">
            <a:normAutofit/>
          </a:bodyPr>
          <a:lstStyle>
            <a:lvl1pPr marL="0" lvl="0" indent="-138623" algn="l">
              <a:spcBef>
                <a:spcPts val="0"/>
              </a:spcBef>
              <a:spcAft>
                <a:spcPts val="0"/>
              </a:spcAft>
              <a:buSzPts val="1400"/>
              <a:buNone/>
              <a:defRPr sz="1213">
                <a:solidFill>
                  <a:srgbClr val="470054"/>
                </a:solidFil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6" name="Footer Placeholder 5">
            <a:extLst>
              <a:ext uri="{FF2B5EF4-FFF2-40B4-BE49-F238E27FC236}">
                <a16:creationId xmlns:a16="http://schemas.microsoft.com/office/drawing/2014/main" id="{3C82DD9F-66D9-1A88-223B-A8B4567B2AC9}"/>
              </a:ext>
            </a:extLst>
          </p:cNvPr>
          <p:cNvSpPr>
            <a:spLocks noGrp="1"/>
          </p:cNvSpPr>
          <p:nvPr>
            <p:ph type="ftr" idx="15"/>
          </p:nvPr>
        </p:nvSpPr>
        <p:spPr/>
        <p:txBody>
          <a:bodyPr/>
          <a:lstStyle>
            <a:lvl1pPr>
              <a:defRPr>
                <a:solidFill>
                  <a:srgbClr val="470054"/>
                </a:solidFill>
              </a:defRPr>
            </a:lvl1pPr>
          </a:lstStyle>
          <a:p>
            <a:r>
              <a:rPr lang="en-GB"/>
              <a:t>Presentation title goes here</a:t>
            </a:r>
          </a:p>
        </p:txBody>
      </p:sp>
      <p:sp>
        <p:nvSpPr>
          <p:cNvPr id="7" name="Slide Number Placeholder 6">
            <a:extLst>
              <a:ext uri="{FF2B5EF4-FFF2-40B4-BE49-F238E27FC236}">
                <a16:creationId xmlns:a16="http://schemas.microsoft.com/office/drawing/2014/main" id="{51796797-3BA1-F277-9611-FEC0093FE0CF}"/>
              </a:ext>
            </a:extLst>
          </p:cNvPr>
          <p:cNvSpPr>
            <a:spLocks noGrp="1"/>
          </p:cNvSpPr>
          <p:nvPr>
            <p:ph type="sldNum" idx="16"/>
          </p:nvPr>
        </p:nvSpPr>
        <p:spPr/>
        <p:txBody>
          <a:bodyPr/>
          <a:lstStyle>
            <a:lvl1pPr>
              <a:defRPr>
                <a:solidFill>
                  <a:srgbClr val="470054"/>
                </a:solidFill>
              </a:defRPr>
            </a:lvl1pPr>
          </a:lstStyle>
          <a:p>
            <a:fld id="{00000000-1234-1234-1234-123412341234}" type="slidenum">
              <a:rPr lang="en-GB" smtClean="0"/>
              <a:pPr/>
              <a:t>‹#›</a:t>
            </a:fld>
            <a:endParaRPr lang="en-GB"/>
          </a:p>
        </p:txBody>
      </p:sp>
      <p:sp>
        <p:nvSpPr>
          <p:cNvPr id="3" name="date">
            <a:extLst>
              <a:ext uri="{FF2B5EF4-FFF2-40B4-BE49-F238E27FC236}">
                <a16:creationId xmlns:a16="http://schemas.microsoft.com/office/drawing/2014/main" id="{CCDC2037-3612-BB07-08B0-FB7623061775}"/>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rgbClr val="47005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pPr/>
              <a:t>13/11/2025</a:t>
            </a:fld>
            <a:endParaRPr lang="en-GB"/>
          </a:p>
        </p:txBody>
      </p:sp>
      <p:pic>
        <p:nvPicPr>
          <p:cNvPr id="4" name="Picture 3" descr="A purple letter on a black background&#10;&#10;AI-generated content may be incorrect.">
            <a:extLst>
              <a:ext uri="{FF2B5EF4-FFF2-40B4-BE49-F238E27FC236}">
                <a16:creationId xmlns:a16="http://schemas.microsoft.com/office/drawing/2014/main" id="{D5703F19-683C-ADAA-3A6F-71D6E054A6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1818" y="316219"/>
            <a:ext cx="2329287" cy="350535"/>
          </a:xfrm>
          <a:prstGeom prst="rect">
            <a:avLst/>
          </a:prstGeom>
        </p:spPr>
      </p:pic>
    </p:spTree>
    <p:extLst>
      <p:ext uri="{BB962C8B-B14F-4D97-AF65-F5344CB8AC3E}">
        <p14:creationId xmlns:p14="http://schemas.microsoft.com/office/powerpoint/2010/main" val="9775345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Title and Content" userDrawn="1">
  <p:cSld name="3_Title and Content">
    <p:spTree>
      <p:nvGrpSpPr>
        <p:cNvPr id="1" name="Shape 152"/>
        <p:cNvGrpSpPr/>
        <p:nvPr/>
      </p:nvGrpSpPr>
      <p:grpSpPr>
        <a:xfrm>
          <a:off x="0" y="0"/>
          <a:ext cx="0" cy="0"/>
          <a:chOff x="0" y="0"/>
          <a:chExt cx="0" cy="0"/>
        </a:xfrm>
      </p:grpSpPr>
      <p:sp>
        <p:nvSpPr>
          <p:cNvPr id="156" name="text"/>
          <p:cNvSpPr txBox="1">
            <a:spLocks noGrp="1"/>
          </p:cNvSpPr>
          <p:nvPr>
            <p:ph type="body" idx="1" hasCustomPrompt="1"/>
          </p:nvPr>
        </p:nvSpPr>
        <p:spPr>
          <a:xfrm>
            <a:off x="436640" y="3537150"/>
            <a:ext cx="5591088" cy="251353"/>
          </a:xfrm>
          <a:prstGeom prst="rect">
            <a:avLst/>
          </a:prstGeom>
          <a:noFill/>
          <a:ln>
            <a:noFill/>
          </a:ln>
        </p:spPr>
        <p:txBody>
          <a:bodyPr spcFirstLastPara="1" wrap="square" lIns="0" tIns="0" rIns="0" bIns="0" anchor="t" anchorCtr="0">
            <a:noAutofit/>
          </a:bodyPr>
          <a:lstStyle>
            <a:lvl1pPr marL="0" lvl="0" indent="-138623" algn="l">
              <a:spcBef>
                <a:spcPts val="0"/>
              </a:spcBef>
              <a:spcAft>
                <a:spcPts val="0"/>
              </a:spcAft>
              <a:buSzPts val="1400"/>
              <a:buNone/>
              <a:defRPr sz="1789"/>
            </a:lvl1pPr>
            <a:lvl2pPr marL="554492" lvl="1" indent="-138623" algn="l">
              <a:spcBef>
                <a:spcPts val="0"/>
              </a:spcBef>
              <a:spcAft>
                <a:spcPts val="0"/>
              </a:spcAft>
              <a:buSzPts val="1400"/>
              <a:buNone/>
              <a:defRPr sz="1789"/>
            </a:lvl2pPr>
            <a:lvl3pPr marL="831738" lvl="2" indent="-138623" algn="l">
              <a:spcBef>
                <a:spcPts val="0"/>
              </a:spcBef>
              <a:spcAft>
                <a:spcPts val="0"/>
              </a:spcAft>
              <a:buSzPts val="1400"/>
              <a:buNone/>
              <a:defRPr sz="1789"/>
            </a:lvl3pPr>
            <a:lvl4pPr marL="1108984" lvl="3" indent="-138623" algn="l">
              <a:spcBef>
                <a:spcPts val="0"/>
              </a:spcBef>
              <a:spcAft>
                <a:spcPts val="0"/>
              </a:spcAft>
              <a:buSzPts val="1400"/>
              <a:buNone/>
              <a:defRPr sz="1789"/>
            </a:lvl4pPr>
            <a:lvl5pPr marL="1386230" lvl="4" indent="-138623" algn="l">
              <a:spcBef>
                <a:spcPts val="0"/>
              </a:spcBef>
              <a:spcAft>
                <a:spcPts val="0"/>
              </a:spcAft>
              <a:buSzPts val="1400"/>
              <a:buNone/>
              <a:defRPr sz="1789"/>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pPr marL="277246" marR="0" lvl="0" indent="-138623" algn="l" defTabSz="554492" rtl="0" eaLnBrk="1" fontAlgn="auto" latinLnBrk="0" hangingPunct="1">
              <a:lnSpc>
                <a:spcPct val="100000"/>
              </a:lnSpc>
              <a:spcBef>
                <a:spcPts val="0"/>
              </a:spcBef>
              <a:spcAft>
                <a:spcPts val="0"/>
              </a:spcAft>
              <a:buClr>
                <a:srgbClr val="000000"/>
              </a:buClr>
              <a:buSzPts val="1400"/>
              <a:buFont typeface="Arial"/>
              <a:buNone/>
              <a:tabLst/>
              <a:defRPr/>
            </a:pPr>
            <a:r>
              <a:rPr lang="en-GB" sz="1789" b="1" spc="-109">
                <a:solidFill>
                  <a:srgbClr val="FFFFFF"/>
                </a:solidFill>
                <a:latin typeface="Arial" panose="020B0604020202020204" pitchFamily="34" charset="0"/>
                <a:cs typeface="Arial" panose="020B0604020202020204" pitchFamily="34" charset="0"/>
              </a:rPr>
              <a:t>To</a:t>
            </a:r>
            <a:r>
              <a:rPr lang="en-GB" sz="1789" b="1">
                <a:solidFill>
                  <a:srgbClr val="FFFFFF"/>
                </a:solidFill>
                <a:latin typeface="Arial" panose="020B0604020202020204" pitchFamily="34" charset="0"/>
                <a:cs typeface="Arial" panose="020B0604020202020204" pitchFamily="34" charset="0"/>
              </a:rPr>
              <a:t> </a:t>
            </a:r>
            <a:r>
              <a:rPr lang="en-GB" sz="1789" b="1" spc="-18">
                <a:solidFill>
                  <a:srgbClr val="FFFFFF"/>
                </a:solidFill>
                <a:latin typeface="Arial" panose="020B0604020202020204" pitchFamily="34" charset="0"/>
                <a:cs typeface="Arial" panose="020B0604020202020204" pitchFamily="34" charset="0"/>
              </a:rPr>
              <a:t>find</a:t>
            </a:r>
            <a:r>
              <a:rPr lang="en-GB" sz="1789" b="1" spc="-42">
                <a:solidFill>
                  <a:srgbClr val="FFFFFF"/>
                </a:solidFill>
                <a:latin typeface="Arial" panose="020B0604020202020204" pitchFamily="34" charset="0"/>
                <a:cs typeface="Arial" panose="020B0604020202020204" pitchFamily="34" charset="0"/>
              </a:rPr>
              <a:t> </a:t>
            </a:r>
            <a:r>
              <a:rPr lang="en-GB" sz="1789" b="1">
                <a:solidFill>
                  <a:srgbClr val="FFFFFF"/>
                </a:solidFill>
                <a:latin typeface="Arial" panose="020B0604020202020204" pitchFamily="34" charset="0"/>
                <a:cs typeface="Arial" panose="020B0604020202020204" pitchFamily="34" charset="0"/>
              </a:rPr>
              <a:t>out</a:t>
            </a:r>
            <a:r>
              <a:rPr lang="en-GB" sz="1789" b="1" spc="-21">
                <a:solidFill>
                  <a:srgbClr val="FFFFFF"/>
                </a:solidFill>
                <a:latin typeface="Arial" panose="020B0604020202020204" pitchFamily="34" charset="0"/>
                <a:cs typeface="Arial" panose="020B0604020202020204" pitchFamily="34" charset="0"/>
              </a:rPr>
              <a:t> </a:t>
            </a:r>
            <a:r>
              <a:rPr lang="en-GB" sz="1789" b="1" spc="-6">
                <a:solidFill>
                  <a:srgbClr val="FFFFFF"/>
                </a:solidFill>
                <a:latin typeface="Arial" panose="020B0604020202020204" pitchFamily="34" charset="0"/>
                <a:cs typeface="Arial" panose="020B0604020202020204" pitchFamily="34" charset="0"/>
              </a:rPr>
              <a:t>more:</a:t>
            </a:r>
            <a:br>
              <a:rPr lang="en-GB" sz="1789" b="1" spc="-6">
                <a:solidFill>
                  <a:schemeClr val="bg1"/>
                </a:solidFill>
                <a:latin typeface="Arial" panose="020B0604020202020204" pitchFamily="34" charset="0"/>
                <a:cs typeface="Arial" panose="020B0604020202020204" pitchFamily="34" charset="0"/>
              </a:rPr>
            </a:br>
            <a:endParaRPr lang="en-GB" sz="1789">
              <a:latin typeface="Arial" panose="020B0604020202020204" pitchFamily="34" charset="0"/>
              <a:cs typeface="Arial" panose="020B0604020202020204" pitchFamily="34" charset="0"/>
            </a:endParaRPr>
          </a:p>
          <a:p>
            <a:endParaRPr/>
          </a:p>
        </p:txBody>
      </p:sp>
      <p:sp>
        <p:nvSpPr>
          <p:cNvPr id="157" name="contact name"/>
          <p:cNvSpPr txBox="1">
            <a:spLocks noGrp="1"/>
          </p:cNvSpPr>
          <p:nvPr>
            <p:ph type="body" idx="2" hasCustomPrompt="1"/>
          </p:nvPr>
        </p:nvSpPr>
        <p:spPr>
          <a:xfrm>
            <a:off x="436640" y="3798045"/>
            <a:ext cx="5591088" cy="270740"/>
          </a:xfrm>
          <a:prstGeom prst="rect">
            <a:avLst/>
          </a:prstGeom>
          <a:noFill/>
          <a:ln>
            <a:noFill/>
          </a:ln>
        </p:spPr>
        <p:txBody>
          <a:bodyPr spcFirstLastPara="1" wrap="square" lIns="0" tIns="0" rIns="0" bIns="46800" anchor="t" anchorCtr="0">
            <a:noAutofit/>
          </a:bodyPr>
          <a:lstStyle>
            <a:lvl1pPr marL="0" lvl="0" indent="-138623" algn="l">
              <a:spcBef>
                <a:spcPts val="0"/>
              </a:spcBef>
              <a:spcAft>
                <a:spcPts val="0"/>
              </a:spcAft>
              <a:buSzPts val="1400"/>
              <a:buNone/>
              <a:defRPr sz="1789"/>
            </a:lvl1pPr>
            <a:lvl2pPr marL="554492" lvl="1" indent="-138623" algn="l">
              <a:spcBef>
                <a:spcPts val="0"/>
              </a:spcBef>
              <a:spcAft>
                <a:spcPts val="0"/>
              </a:spcAft>
              <a:buSzPts val="1400"/>
              <a:buNone/>
              <a:defRPr sz="1789"/>
            </a:lvl2pPr>
            <a:lvl3pPr marL="831738" lvl="2" indent="-138623" algn="l">
              <a:spcBef>
                <a:spcPts val="0"/>
              </a:spcBef>
              <a:spcAft>
                <a:spcPts val="0"/>
              </a:spcAft>
              <a:buSzPts val="1400"/>
              <a:buNone/>
              <a:defRPr sz="1789"/>
            </a:lvl3pPr>
            <a:lvl4pPr marL="1108984" lvl="3" indent="-138623" algn="l">
              <a:spcBef>
                <a:spcPts val="0"/>
              </a:spcBef>
              <a:spcAft>
                <a:spcPts val="0"/>
              </a:spcAft>
              <a:buSzPts val="1400"/>
              <a:buNone/>
              <a:defRPr sz="1789"/>
            </a:lvl4pPr>
            <a:lvl5pPr marL="1386230" lvl="4" indent="-138623" algn="l">
              <a:spcBef>
                <a:spcPts val="0"/>
              </a:spcBef>
              <a:spcAft>
                <a:spcPts val="0"/>
              </a:spcAft>
              <a:buSzPts val="1400"/>
              <a:buNone/>
              <a:defRPr sz="1789"/>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pPr marL="277246" marR="0" lvl="0" indent="-138623" algn="l" defTabSz="554492" rtl="0" eaLnBrk="1" fontAlgn="auto" latinLnBrk="0" hangingPunct="1">
              <a:lnSpc>
                <a:spcPct val="100000"/>
              </a:lnSpc>
              <a:spcBef>
                <a:spcPts val="0"/>
              </a:spcBef>
              <a:spcAft>
                <a:spcPts val="0"/>
              </a:spcAft>
              <a:buClr>
                <a:srgbClr val="000000"/>
              </a:buClr>
              <a:buSzPts val="1400"/>
              <a:buFont typeface="Arial"/>
              <a:buNone/>
              <a:tabLst/>
              <a:defRPr/>
            </a:pPr>
            <a:r>
              <a:rPr lang="en-GB" sz="1789">
                <a:solidFill>
                  <a:srgbClr val="FFFFFF"/>
                </a:solidFill>
                <a:latin typeface="Arial" panose="020B0604020202020204" pitchFamily="34" charset="0"/>
                <a:cs typeface="Arial" panose="020B0604020202020204" pitchFamily="34" charset="0"/>
              </a:rPr>
              <a:t>Contact</a:t>
            </a:r>
            <a:r>
              <a:rPr lang="en-GB" sz="1789" spc="-18">
                <a:solidFill>
                  <a:srgbClr val="FFFFFF"/>
                </a:solidFill>
                <a:latin typeface="Arial" panose="020B0604020202020204" pitchFamily="34" charset="0"/>
                <a:cs typeface="Arial" panose="020B0604020202020204" pitchFamily="34" charset="0"/>
              </a:rPr>
              <a:t> </a:t>
            </a:r>
            <a:r>
              <a:rPr lang="en-GB" sz="1789">
                <a:solidFill>
                  <a:srgbClr val="FFFFFF"/>
                </a:solidFill>
                <a:latin typeface="Arial" panose="020B0604020202020204" pitchFamily="34" charset="0"/>
                <a:cs typeface="Arial" panose="020B0604020202020204" pitchFamily="34" charset="0"/>
              </a:rPr>
              <a:t>Name,</a:t>
            </a:r>
            <a:r>
              <a:rPr lang="en-GB" sz="1789" spc="-12">
                <a:solidFill>
                  <a:srgbClr val="FFFFFF"/>
                </a:solidFill>
                <a:latin typeface="Arial" panose="020B0604020202020204" pitchFamily="34" charset="0"/>
                <a:cs typeface="Arial" panose="020B0604020202020204" pitchFamily="34" charset="0"/>
              </a:rPr>
              <a:t> </a:t>
            </a:r>
            <a:r>
              <a:rPr lang="en-GB" sz="1789" spc="-6">
                <a:solidFill>
                  <a:srgbClr val="FFFFFF"/>
                </a:solidFill>
                <a:latin typeface="Arial" panose="020B0604020202020204" pitchFamily="34" charset="0"/>
                <a:cs typeface="Arial" panose="020B0604020202020204" pitchFamily="34" charset="0"/>
              </a:rPr>
              <a:t>Position</a:t>
            </a:r>
            <a:br>
              <a:rPr lang="en-GB" sz="1789" spc="-6">
                <a:solidFill>
                  <a:srgbClr val="FFFFFF"/>
                </a:solidFill>
                <a:latin typeface="Arial" panose="020B0604020202020204" pitchFamily="34" charset="0"/>
                <a:cs typeface="Arial" panose="020B0604020202020204" pitchFamily="34" charset="0"/>
              </a:rPr>
            </a:br>
            <a:endParaRPr lang="en-GB" sz="1789">
              <a:latin typeface="Arial" panose="020B0604020202020204" pitchFamily="34" charset="0"/>
              <a:cs typeface="Arial" panose="020B0604020202020204" pitchFamily="34" charset="0"/>
            </a:endParaRPr>
          </a:p>
          <a:p>
            <a:endParaRPr/>
          </a:p>
        </p:txBody>
      </p:sp>
      <p:sp>
        <p:nvSpPr>
          <p:cNvPr id="159" name="phone number"/>
          <p:cNvSpPr txBox="1">
            <a:spLocks noGrp="1"/>
          </p:cNvSpPr>
          <p:nvPr>
            <p:ph type="body" idx="4" hasCustomPrompt="1"/>
          </p:nvPr>
        </p:nvSpPr>
        <p:spPr>
          <a:xfrm>
            <a:off x="436640" y="4081059"/>
            <a:ext cx="5591088" cy="251353"/>
          </a:xfrm>
          <a:prstGeom prst="rect">
            <a:avLst/>
          </a:prstGeom>
          <a:noFill/>
          <a:ln>
            <a:noFill/>
          </a:ln>
        </p:spPr>
        <p:txBody>
          <a:bodyPr spcFirstLastPara="1" wrap="square" lIns="0" tIns="0" rIns="0" bIns="0" anchor="t" anchorCtr="0">
            <a:noAutofit/>
          </a:bodyPr>
          <a:lstStyle>
            <a:lvl1pPr marL="0" lvl="0" indent="-138623" algn="l">
              <a:spcBef>
                <a:spcPts val="0"/>
              </a:spcBef>
              <a:spcAft>
                <a:spcPts val="0"/>
              </a:spcAft>
              <a:buSzPts val="1400"/>
              <a:buNone/>
              <a:defRPr sz="1789" b="1"/>
            </a:lvl1pPr>
            <a:lvl2pPr marL="554492" lvl="1" indent="-138623" algn="l">
              <a:spcBef>
                <a:spcPts val="0"/>
              </a:spcBef>
              <a:spcAft>
                <a:spcPts val="0"/>
              </a:spcAft>
              <a:buSzPts val="1400"/>
              <a:buNone/>
              <a:defRPr sz="1789"/>
            </a:lvl2pPr>
            <a:lvl3pPr marL="831738" lvl="2" indent="-138623" algn="l">
              <a:spcBef>
                <a:spcPts val="0"/>
              </a:spcBef>
              <a:spcAft>
                <a:spcPts val="0"/>
              </a:spcAft>
              <a:buSzPts val="1400"/>
              <a:buNone/>
              <a:defRPr sz="1789"/>
            </a:lvl3pPr>
            <a:lvl4pPr marL="1108984" lvl="3" indent="-138623" algn="l">
              <a:spcBef>
                <a:spcPts val="0"/>
              </a:spcBef>
              <a:spcAft>
                <a:spcPts val="0"/>
              </a:spcAft>
              <a:buSzPts val="1400"/>
              <a:buNone/>
              <a:defRPr sz="1789"/>
            </a:lvl4pPr>
            <a:lvl5pPr marL="1386230" lvl="4" indent="-138623" algn="l">
              <a:spcBef>
                <a:spcPts val="0"/>
              </a:spcBef>
              <a:spcAft>
                <a:spcPts val="0"/>
              </a:spcAft>
              <a:buSzPts val="1400"/>
              <a:buNone/>
              <a:defRPr sz="1789"/>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pPr marL="277246" marR="0" lvl="0" indent="-138623" algn="l" defTabSz="554492" rtl="0" eaLnBrk="1" fontAlgn="auto" latinLnBrk="0" hangingPunct="1">
              <a:lnSpc>
                <a:spcPct val="100000"/>
              </a:lnSpc>
              <a:spcBef>
                <a:spcPts val="0"/>
              </a:spcBef>
              <a:spcAft>
                <a:spcPts val="0"/>
              </a:spcAft>
              <a:buClr>
                <a:srgbClr val="000000"/>
              </a:buClr>
              <a:buSzPts val="1400"/>
              <a:buFont typeface="Arial"/>
              <a:buNone/>
              <a:tabLst/>
              <a:defRPr/>
            </a:pPr>
            <a:r>
              <a:rPr lang="en-GB" sz="1789" b="1">
                <a:solidFill>
                  <a:srgbClr val="FFFFFF"/>
                </a:solidFill>
                <a:latin typeface="Arial" panose="020B0604020202020204" pitchFamily="34" charset="0"/>
                <a:cs typeface="Arial" panose="020B0604020202020204" pitchFamily="34" charset="0"/>
              </a:rPr>
              <a:t>t. </a:t>
            </a:r>
            <a:r>
              <a:rPr lang="en-GB" sz="1789">
                <a:solidFill>
                  <a:srgbClr val="FFFFFF"/>
                </a:solidFill>
                <a:latin typeface="Arial" panose="020B0604020202020204" pitchFamily="34" charset="0"/>
                <a:cs typeface="Arial" panose="020B0604020202020204" pitchFamily="34" charset="0"/>
              </a:rPr>
              <a:t>XXXX</a:t>
            </a:r>
            <a:r>
              <a:rPr lang="en-GB" sz="1789" spc="-73">
                <a:solidFill>
                  <a:srgbClr val="FFFFFF"/>
                </a:solidFill>
                <a:latin typeface="Arial" panose="020B0604020202020204" pitchFamily="34" charset="0"/>
                <a:cs typeface="Arial" panose="020B0604020202020204" pitchFamily="34" charset="0"/>
              </a:rPr>
              <a:t> </a:t>
            </a:r>
            <a:r>
              <a:rPr lang="en-GB" sz="1789">
                <a:solidFill>
                  <a:srgbClr val="FFFFFF"/>
                </a:solidFill>
                <a:latin typeface="Arial" panose="020B0604020202020204" pitchFamily="34" charset="0"/>
                <a:cs typeface="Arial" panose="020B0604020202020204" pitchFamily="34" charset="0"/>
              </a:rPr>
              <a:t>XXX</a:t>
            </a:r>
            <a:r>
              <a:rPr lang="en-GB" sz="1789" spc="-73">
                <a:solidFill>
                  <a:srgbClr val="FFFFFF"/>
                </a:solidFill>
                <a:latin typeface="Arial" panose="020B0604020202020204" pitchFamily="34" charset="0"/>
                <a:cs typeface="Arial" panose="020B0604020202020204" pitchFamily="34" charset="0"/>
              </a:rPr>
              <a:t> </a:t>
            </a:r>
            <a:r>
              <a:rPr lang="en-GB" sz="1789" spc="-15">
                <a:solidFill>
                  <a:srgbClr val="FFFFFF"/>
                </a:solidFill>
                <a:latin typeface="Arial" panose="020B0604020202020204" pitchFamily="34" charset="0"/>
                <a:cs typeface="Arial" panose="020B0604020202020204" pitchFamily="34" charset="0"/>
              </a:rPr>
              <a:t>XXX</a:t>
            </a:r>
            <a:endParaRPr lang="en-GB" sz="1789">
              <a:latin typeface="Arial" panose="020B0604020202020204" pitchFamily="34" charset="0"/>
              <a:cs typeface="Arial" panose="020B0604020202020204" pitchFamily="34" charset="0"/>
            </a:endParaRPr>
          </a:p>
          <a:p>
            <a:endParaRPr/>
          </a:p>
        </p:txBody>
      </p:sp>
      <p:sp>
        <p:nvSpPr>
          <p:cNvPr id="161" name="Thank you"/>
          <p:cNvSpPr txBox="1">
            <a:spLocks noGrp="1"/>
          </p:cNvSpPr>
          <p:nvPr>
            <p:ph type="body" idx="6" hasCustomPrompt="1"/>
          </p:nvPr>
        </p:nvSpPr>
        <p:spPr>
          <a:xfrm>
            <a:off x="386024" y="2149878"/>
            <a:ext cx="10463959" cy="1013025"/>
          </a:xfrm>
          <a:prstGeom prst="rect">
            <a:avLst/>
          </a:prstGeom>
          <a:noFill/>
          <a:ln>
            <a:noFill/>
          </a:ln>
        </p:spPr>
        <p:txBody>
          <a:bodyPr spcFirstLastPara="1" wrap="square" lIns="91425" tIns="45700" rIns="91425" bIns="45700" anchor="t" anchorCtr="0">
            <a:noAutofit/>
          </a:bodyPr>
          <a:lstStyle>
            <a:lvl1pPr marL="0" lvl="0" indent="-138623" algn="l">
              <a:spcBef>
                <a:spcPts val="0"/>
              </a:spcBef>
              <a:spcAft>
                <a:spcPts val="0"/>
              </a:spcAft>
              <a:buSzPts val="1400"/>
              <a:buNone/>
              <a:defRPr sz="7277" b="1" i="0">
                <a:latin typeface="Arial Black"/>
                <a:ea typeface="Arial Black"/>
                <a:cs typeface="Arial Black"/>
                <a:sym typeface="Arial Black"/>
              </a:defRPr>
            </a:lvl1pPr>
            <a:lvl2pPr marL="554492" lvl="1" indent="-138623" algn="l">
              <a:spcBef>
                <a:spcPts val="0"/>
              </a:spcBef>
              <a:spcAft>
                <a:spcPts val="0"/>
              </a:spcAft>
              <a:buSzPts val="1400"/>
              <a:buNone/>
              <a:defRPr sz="7489" b="1"/>
            </a:lvl2pPr>
            <a:lvl3pPr marL="831738" lvl="2" indent="-138623" algn="l">
              <a:spcBef>
                <a:spcPts val="0"/>
              </a:spcBef>
              <a:spcAft>
                <a:spcPts val="0"/>
              </a:spcAft>
              <a:buSzPts val="1400"/>
              <a:buNone/>
              <a:defRPr sz="7489" b="1"/>
            </a:lvl3pPr>
            <a:lvl4pPr marL="1108984" lvl="3" indent="-138623" algn="l">
              <a:spcBef>
                <a:spcPts val="0"/>
              </a:spcBef>
              <a:spcAft>
                <a:spcPts val="0"/>
              </a:spcAft>
              <a:buSzPts val="1400"/>
              <a:buNone/>
              <a:defRPr sz="7489" b="1"/>
            </a:lvl4pPr>
            <a:lvl5pPr marL="1386230" lvl="4" indent="-138623" algn="l">
              <a:spcBef>
                <a:spcPts val="0"/>
              </a:spcBef>
              <a:spcAft>
                <a:spcPts val="0"/>
              </a:spcAft>
              <a:buSzPts val="1400"/>
              <a:buNone/>
              <a:defRPr sz="7489" b="1"/>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Thank you</a:t>
            </a:r>
            <a:endParaRPr/>
          </a:p>
        </p:txBody>
      </p:sp>
      <p:pic>
        <p:nvPicPr>
          <p:cNvPr id="3" name="Picture 2" descr="A white bird with a long beak&#10;&#10;AI-generated content may be incorrect.">
            <a:extLst>
              <a:ext uri="{FF2B5EF4-FFF2-40B4-BE49-F238E27FC236}">
                <a16:creationId xmlns:a16="http://schemas.microsoft.com/office/drawing/2014/main" id="{7E6AA319-46F3-E923-7357-FB0F3A4E2355}"/>
              </a:ext>
            </a:extLst>
          </p:cNvPr>
          <p:cNvPicPr>
            <a:picLocks noChangeAspect="1"/>
          </p:cNvPicPr>
          <p:nvPr userDrawn="1"/>
        </p:nvPicPr>
        <p:blipFill>
          <a:blip r:embed="rId2"/>
          <a:srcRect l="6528" t="10053" r="9861" b="12814"/>
          <a:stretch/>
        </p:blipFill>
        <p:spPr>
          <a:xfrm>
            <a:off x="332176" y="405701"/>
            <a:ext cx="1571952" cy="1261330"/>
          </a:xfrm>
          <a:prstGeom prst="rect">
            <a:avLst/>
          </a:prstGeom>
        </p:spPr>
      </p:pic>
      <p:sp>
        <p:nvSpPr>
          <p:cNvPr id="5" name="Footer Placeholder 4">
            <a:extLst>
              <a:ext uri="{FF2B5EF4-FFF2-40B4-BE49-F238E27FC236}">
                <a16:creationId xmlns:a16="http://schemas.microsoft.com/office/drawing/2014/main" id="{2E00E01D-0857-11EF-9991-CF703E619DEE}"/>
              </a:ext>
            </a:extLst>
          </p:cNvPr>
          <p:cNvSpPr>
            <a:spLocks noGrp="1"/>
          </p:cNvSpPr>
          <p:nvPr>
            <p:ph type="ftr" idx="11"/>
          </p:nvPr>
        </p:nvSpPr>
        <p:spPr/>
        <p:txBody>
          <a:bodyPr/>
          <a:lstStyle/>
          <a:p>
            <a:r>
              <a:rPr lang="en-GB"/>
              <a:t>Presentation title goes here</a:t>
            </a:r>
          </a:p>
        </p:txBody>
      </p:sp>
      <p:sp>
        <p:nvSpPr>
          <p:cNvPr id="6" name="Slide Number Placeholder 5">
            <a:extLst>
              <a:ext uri="{FF2B5EF4-FFF2-40B4-BE49-F238E27FC236}">
                <a16:creationId xmlns:a16="http://schemas.microsoft.com/office/drawing/2014/main" id="{333D6847-C533-C311-3785-C06BECA6680C}"/>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10" name="date">
            <a:extLst>
              <a:ext uri="{FF2B5EF4-FFF2-40B4-BE49-F238E27FC236}">
                <a16:creationId xmlns:a16="http://schemas.microsoft.com/office/drawing/2014/main" id="{05FBD334-8E35-D8F6-D0F2-2E8E404AF5F7}"/>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4184627294"/>
      </p:ext>
    </p:extLst>
  </p:cSld>
  <p:clrMapOvr>
    <a:masterClrMapping/>
  </p:clrMapOvr>
  <p:extLst>
    <p:ext uri="{DCECCB84-F9BA-43D5-87BE-67443E8EF086}">
      <p15:sldGuideLst xmlns:p15="http://schemas.microsoft.com/office/powerpoint/2012/main">
        <p15:guide id="1" orient="horz" pos="3562">
          <p15:clr>
            <a:srgbClr val="FBAE40"/>
          </p15:clr>
        </p15:guide>
        <p15:guide id="2" pos="631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5_Title and Content" userDrawn="1">
  <p:cSld name="5_Title and Content">
    <p:spTree>
      <p:nvGrpSpPr>
        <p:cNvPr id="1" name="Shape 164"/>
        <p:cNvGrpSpPr/>
        <p:nvPr/>
      </p:nvGrpSpPr>
      <p:grpSpPr>
        <a:xfrm>
          <a:off x="0" y="0"/>
          <a:ext cx="0" cy="0"/>
          <a:chOff x="0" y="0"/>
          <a:chExt cx="0" cy="0"/>
        </a:xfrm>
      </p:grpSpPr>
      <p:sp>
        <p:nvSpPr>
          <p:cNvPr id="5" name="Text Placeholder 5">
            <a:extLst>
              <a:ext uri="{FF2B5EF4-FFF2-40B4-BE49-F238E27FC236}">
                <a16:creationId xmlns:a16="http://schemas.microsoft.com/office/drawing/2014/main" id="{CC04D314-69C8-248B-C50C-2EC8706916D2}"/>
              </a:ext>
            </a:extLst>
          </p:cNvPr>
          <p:cNvSpPr/>
          <p:nvPr userDrawn="1"/>
        </p:nvSpPr>
        <p:spPr>
          <a:xfrm>
            <a:off x="436639" y="5535190"/>
            <a:ext cx="5898064" cy="785532"/>
          </a:xfrm>
          <a:prstGeom prst="rect">
            <a:avLst/>
          </a:prstGeom>
        </p:spPr>
        <p:txBody>
          <a:bodyPr vert="horz" lIns="0" tIns="27724" rIns="55449" bIns="27724" rtlCol="0">
            <a:normAutofit/>
          </a:bodyPr>
          <a:lstStyle>
            <a:lvl1pPr marL="0">
              <a:defRPr sz="1400" b="0" i="0">
                <a:solidFill>
                  <a:schemeClr val="bg1"/>
                </a:solidFill>
                <a:latin typeface="Arial" panose="020B0604020202020204" pitchFamily="34" charset="0"/>
                <a:ea typeface="+mn-ea"/>
                <a:cs typeface="Arial" panose="020B0604020202020204" pitchFamily="34" charset="0"/>
              </a:defRPr>
            </a:lvl1pPr>
            <a:lvl2pPr marL="457246">
              <a:defRPr sz="1400" b="0" i="0">
                <a:solidFill>
                  <a:schemeClr val="bg1"/>
                </a:solidFill>
                <a:latin typeface="Arial" panose="020B0604020202020204" pitchFamily="34" charset="0"/>
                <a:ea typeface="+mn-ea"/>
                <a:cs typeface="Arial" panose="020B0604020202020204" pitchFamily="34" charset="0"/>
              </a:defRPr>
            </a:lvl2pPr>
            <a:lvl3pPr marL="914491">
              <a:defRPr sz="1400" b="0" i="0">
                <a:solidFill>
                  <a:schemeClr val="bg1"/>
                </a:solidFill>
                <a:latin typeface="Arial" panose="020B0604020202020204" pitchFamily="34" charset="0"/>
                <a:ea typeface="+mn-ea"/>
                <a:cs typeface="Arial" panose="020B0604020202020204" pitchFamily="34" charset="0"/>
              </a:defRPr>
            </a:lvl3pPr>
            <a:lvl4pPr marL="1371737">
              <a:defRPr sz="1400" b="0" i="0">
                <a:solidFill>
                  <a:schemeClr val="bg1"/>
                </a:solidFill>
                <a:latin typeface="Arial" panose="020B0604020202020204" pitchFamily="34" charset="0"/>
                <a:ea typeface="+mn-ea"/>
                <a:cs typeface="Arial" panose="020B0604020202020204" pitchFamily="34" charset="0"/>
              </a:defRPr>
            </a:lvl4pPr>
            <a:lvl5pPr marL="1828983">
              <a:defRPr sz="1400" b="0" i="0">
                <a:solidFill>
                  <a:schemeClr val="bg1"/>
                </a:solidFill>
                <a:latin typeface="Arial" panose="020B0604020202020204" pitchFamily="34" charset="0"/>
                <a:ea typeface="+mn-ea"/>
                <a:cs typeface="Arial" panose="020B0604020202020204" pitchFamily="34" charset="0"/>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a:lstStyle>
          <a:p>
            <a:pPr marL="0" marR="0" lvl="0" indent="0" defTabSz="554492" eaLnBrk="1" fontAlgn="auto" latinLnBrk="0" hangingPunct="1">
              <a:lnSpc>
                <a:spcPct val="100000"/>
              </a:lnSpc>
              <a:spcBef>
                <a:spcPts val="0"/>
              </a:spcBef>
              <a:spcAft>
                <a:spcPts val="0"/>
              </a:spcAft>
              <a:buClrTx/>
              <a:buSzTx/>
              <a:buFontTx/>
              <a:buNone/>
              <a:tabLst/>
              <a:defRPr/>
            </a:pPr>
            <a:r>
              <a:rPr lang="en-GB" sz="849" u="none" strike="noStrike">
                <a:solidFill>
                  <a:schemeClr val="bg1"/>
                </a:solidFill>
                <a:effectLst/>
                <a:latin typeface="Arial" panose="020B0604020202020204" pitchFamily="34" charset="0"/>
                <a:cs typeface="Arial" panose="020B0604020202020204" pitchFamily="34" charset="0"/>
              </a:rPr>
              <a:t>The Royal London Mutual Insurance Society Limited is authorised by the Prudential Regulation Authority and regulated by the Financial Conduct Authority and the Prudential Regulation Authority. The firm is on the Financial Services Register, registration number 117672. It provides life assurance and pensions. Registered in England and Wales, company number 99064. Registered office: 80 Fenchurch Street, London, EC3M 4BY.</a:t>
            </a:r>
            <a:endParaRPr lang="en-GB" sz="849">
              <a:solidFill>
                <a:schemeClr val="bg1"/>
              </a:solidFill>
              <a:effectLst/>
              <a:latin typeface="Arial" panose="020B0604020202020204" pitchFamily="34" charset="0"/>
              <a:cs typeface="Arial" panose="020B0604020202020204" pitchFamily="34" charset="0"/>
            </a:endParaRPr>
          </a:p>
          <a:p>
            <a:pPr lvl="0"/>
            <a:endParaRPr lang="en-US" sz="849"/>
          </a:p>
        </p:txBody>
      </p:sp>
      <p:pic>
        <p:nvPicPr>
          <p:cNvPr id="2" name="Picture 1" descr="A white bird with a long beak&#10;&#10;AI-generated content may be incorrect.">
            <a:extLst>
              <a:ext uri="{FF2B5EF4-FFF2-40B4-BE49-F238E27FC236}">
                <a16:creationId xmlns:a16="http://schemas.microsoft.com/office/drawing/2014/main" id="{F637DBB1-1D89-5F85-5EC9-1A86CF344789}"/>
              </a:ext>
            </a:extLst>
          </p:cNvPr>
          <p:cNvPicPr>
            <a:picLocks noChangeAspect="1"/>
          </p:cNvPicPr>
          <p:nvPr userDrawn="1"/>
        </p:nvPicPr>
        <p:blipFill>
          <a:blip r:embed="rId2"/>
          <a:srcRect l="6528" t="10053" r="9861" b="12814"/>
          <a:stretch/>
        </p:blipFill>
        <p:spPr>
          <a:xfrm>
            <a:off x="332176" y="405701"/>
            <a:ext cx="1571952" cy="1261330"/>
          </a:xfrm>
          <a:prstGeom prst="rect">
            <a:avLst/>
          </a:prstGeom>
        </p:spPr>
      </p:pic>
      <p:sp>
        <p:nvSpPr>
          <p:cNvPr id="4" name="Footer Placeholder 3">
            <a:extLst>
              <a:ext uri="{FF2B5EF4-FFF2-40B4-BE49-F238E27FC236}">
                <a16:creationId xmlns:a16="http://schemas.microsoft.com/office/drawing/2014/main" id="{8F49674F-21C5-C7DA-1271-5912D436A312}"/>
              </a:ext>
            </a:extLst>
          </p:cNvPr>
          <p:cNvSpPr>
            <a:spLocks noGrp="1"/>
          </p:cNvSpPr>
          <p:nvPr>
            <p:ph type="ftr" idx="11"/>
          </p:nvPr>
        </p:nvSpPr>
        <p:spPr/>
        <p:txBody>
          <a:bodyPr/>
          <a:lstStyle/>
          <a:p>
            <a:r>
              <a:rPr lang="en-GB"/>
              <a:t>Presentation title goes here</a:t>
            </a:r>
          </a:p>
        </p:txBody>
      </p:sp>
      <p:sp>
        <p:nvSpPr>
          <p:cNvPr id="6" name="Slide Number Placeholder 5">
            <a:extLst>
              <a:ext uri="{FF2B5EF4-FFF2-40B4-BE49-F238E27FC236}">
                <a16:creationId xmlns:a16="http://schemas.microsoft.com/office/drawing/2014/main" id="{57519131-B84F-992F-C609-D48D28FEC912}"/>
              </a:ext>
            </a:extLst>
          </p:cNvPr>
          <p:cNvSpPr>
            <a:spLocks noGrp="1"/>
          </p:cNvSpPr>
          <p:nvPr>
            <p:ph type="sldNum" idx="12"/>
          </p:nvPr>
        </p:nvSpPr>
        <p:spPr/>
        <p:txBody>
          <a:bodyPr/>
          <a:lstStyle/>
          <a:p>
            <a:fld id="{00000000-1234-1234-1234-123412341234}" type="slidenum">
              <a:rPr lang="en-GB" smtClean="0"/>
              <a:pPr/>
              <a:t>‹#›</a:t>
            </a:fld>
            <a:endParaRPr lang="en-GB"/>
          </a:p>
        </p:txBody>
      </p:sp>
      <p:sp>
        <p:nvSpPr>
          <p:cNvPr id="7" name="date">
            <a:extLst>
              <a:ext uri="{FF2B5EF4-FFF2-40B4-BE49-F238E27FC236}">
                <a16:creationId xmlns:a16="http://schemas.microsoft.com/office/drawing/2014/main" id="{507C26F1-C4B7-6C39-EA33-3AAEE6769C64}"/>
              </a:ext>
            </a:extLst>
          </p:cNvPr>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374800B4-A3C3-5549-A3D8-C2C130764D1E}" type="datetime1">
              <a:rPr lang="en-GB" smtClean="0"/>
              <a:t>13/11/2025</a:t>
            </a:fld>
            <a:endParaRPr lang="en-GB"/>
          </a:p>
        </p:txBody>
      </p:sp>
    </p:spTree>
    <p:extLst>
      <p:ext uri="{BB962C8B-B14F-4D97-AF65-F5344CB8AC3E}">
        <p14:creationId xmlns:p14="http://schemas.microsoft.com/office/powerpoint/2010/main" val="261776637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_Title Slide" preserve="1" userDrawn="1">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15"/>
        <p:cNvGrpSpPr/>
        <p:nvPr/>
      </p:nvGrpSpPr>
      <p:grpSpPr>
        <a:xfrm>
          <a:off x="0" y="0"/>
          <a:ext cx="0" cy="0"/>
          <a:chOff x="0" y="0"/>
          <a:chExt cx="0" cy="0"/>
        </a:xfrm>
      </p:grpSpPr>
      <p:sp>
        <p:nvSpPr>
          <p:cNvPr id="20" name="speaker name"/>
          <p:cNvSpPr txBox="1">
            <a:spLocks noGrp="1"/>
          </p:cNvSpPr>
          <p:nvPr>
            <p:ph type="body" idx="2" hasCustomPrompt="1"/>
          </p:nvPr>
        </p:nvSpPr>
        <p:spPr>
          <a:xfrm>
            <a:off x="436640" y="4718037"/>
            <a:ext cx="5196008" cy="223963"/>
          </a:xfrm>
          <a:prstGeom prst="rect">
            <a:avLst/>
          </a:prstGeom>
          <a:noFill/>
          <a:ln>
            <a:noFill/>
          </a:ln>
        </p:spPr>
        <p:txBody>
          <a:bodyPr spcFirstLastPara="1" wrap="square" lIns="0" tIns="0" rIns="0" bIns="0" anchor="t" anchorCtr="0">
            <a:spAutoFit/>
          </a:bodyPr>
          <a:lstStyle>
            <a:lvl1pPr marL="0" lvl="0" indent="-138623" algn="l">
              <a:spcBef>
                <a:spcPts val="0"/>
              </a:spcBef>
              <a:spcAft>
                <a:spcPts val="0"/>
              </a:spcAft>
              <a:buSzPts val="1400"/>
              <a:buNone/>
              <a:defRPr sz="1455" b="1" i="0">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r>
              <a:rPr lang="en-GB"/>
              <a:t>Speaker Name</a:t>
            </a:r>
            <a:endParaRPr/>
          </a:p>
        </p:txBody>
      </p:sp>
      <p:sp>
        <p:nvSpPr>
          <p:cNvPr id="9" name="Text Placeholder 8">
            <a:extLst>
              <a:ext uri="{FF2B5EF4-FFF2-40B4-BE49-F238E27FC236}">
                <a16:creationId xmlns:a16="http://schemas.microsoft.com/office/drawing/2014/main" id="{F58B67D5-9D91-410D-A67C-7CF44B916AAB}"/>
              </a:ext>
            </a:extLst>
          </p:cNvPr>
          <p:cNvSpPr>
            <a:spLocks noGrp="1"/>
          </p:cNvSpPr>
          <p:nvPr>
            <p:ph type="body" sz="quarter" idx="11" hasCustomPrompt="1"/>
          </p:nvPr>
        </p:nvSpPr>
        <p:spPr>
          <a:xfrm>
            <a:off x="3292755" y="206390"/>
            <a:ext cx="5606491" cy="297463"/>
          </a:xfrm>
        </p:spPr>
        <p:txBody>
          <a:bodyPr>
            <a:normAutofit/>
          </a:bodyPr>
          <a:lstStyle>
            <a:lvl1pPr algn="ctr">
              <a:defRPr sz="1455" b="1" i="0">
                <a:solidFill>
                  <a:schemeClr val="bg1"/>
                </a:solidFill>
                <a:latin typeface="Arial" panose="020B0604020202020204" pitchFamily="34" charset="0"/>
                <a:cs typeface="Arial" panose="020B0604020202020204" pitchFamily="34" charset="0"/>
              </a:defRPr>
            </a:lvl1pPr>
          </a:lstStyle>
          <a:p>
            <a:pPr lvl="0"/>
            <a:r>
              <a:rPr lang="en-GB"/>
              <a:t>Insert classification: public, internal or confidential</a:t>
            </a:r>
          </a:p>
        </p:txBody>
      </p:sp>
      <p:sp>
        <p:nvSpPr>
          <p:cNvPr id="3" name="title">
            <a:extLst>
              <a:ext uri="{FF2B5EF4-FFF2-40B4-BE49-F238E27FC236}">
                <a16:creationId xmlns:a16="http://schemas.microsoft.com/office/drawing/2014/main" id="{50734BC4-CBF8-7E7E-18DC-B6E50F08F5A4}"/>
              </a:ext>
            </a:extLst>
          </p:cNvPr>
          <p:cNvSpPr txBox="1">
            <a:spLocks noGrp="1"/>
          </p:cNvSpPr>
          <p:nvPr>
            <p:ph type="ctrTitle"/>
          </p:nvPr>
        </p:nvSpPr>
        <p:spPr>
          <a:xfrm>
            <a:off x="436605" y="2830208"/>
            <a:ext cx="5644953" cy="55990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38"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sub title">
            <a:extLst>
              <a:ext uri="{FF2B5EF4-FFF2-40B4-BE49-F238E27FC236}">
                <a16:creationId xmlns:a16="http://schemas.microsoft.com/office/drawing/2014/main" id="{BA574BA2-D460-C436-9C5B-37E764DCAD0D}"/>
              </a:ext>
            </a:extLst>
          </p:cNvPr>
          <p:cNvSpPr txBox="1">
            <a:spLocks noGrp="1"/>
          </p:cNvSpPr>
          <p:nvPr>
            <p:ph type="subTitle" idx="1"/>
          </p:nvPr>
        </p:nvSpPr>
        <p:spPr>
          <a:xfrm>
            <a:off x="436605" y="3526687"/>
            <a:ext cx="5644953" cy="373272"/>
          </a:xfrm>
          <a:prstGeom prst="rect">
            <a:avLst/>
          </a:prstGeom>
          <a:noFill/>
          <a:ln>
            <a:noFill/>
          </a:ln>
        </p:spPr>
        <p:txBody>
          <a:bodyPr spcFirstLastPara="1" wrap="square" lIns="0" tIns="0" rIns="0" bIns="0" anchor="t" anchorCtr="0">
            <a:spAutoFit/>
          </a:bodyPr>
          <a:lstStyle>
            <a:lvl1pPr marL="0" lvl="0" algn="l">
              <a:spcBef>
                <a:spcPts val="0"/>
              </a:spcBef>
              <a:spcAft>
                <a:spcPts val="0"/>
              </a:spcAft>
              <a:buSzPts val="1400"/>
              <a:buNone/>
              <a:defRPr sz="2426"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 name="Picture 4" descr="A white bird with a long beak&#10;&#10;AI-generated content may be incorrect.">
            <a:extLst>
              <a:ext uri="{FF2B5EF4-FFF2-40B4-BE49-F238E27FC236}">
                <a16:creationId xmlns:a16="http://schemas.microsoft.com/office/drawing/2014/main" id="{BF4284CC-C691-C29D-E23C-87611F35AC5F}"/>
              </a:ext>
            </a:extLst>
          </p:cNvPr>
          <p:cNvPicPr>
            <a:picLocks noChangeAspect="1"/>
          </p:cNvPicPr>
          <p:nvPr userDrawn="1"/>
        </p:nvPicPr>
        <p:blipFill>
          <a:blip r:embed="rId3"/>
          <a:srcRect l="6528" t="10053" r="9861" b="12814"/>
          <a:stretch/>
        </p:blipFill>
        <p:spPr>
          <a:xfrm>
            <a:off x="332176" y="405701"/>
            <a:ext cx="1571952" cy="1261330"/>
          </a:xfrm>
          <a:prstGeom prst="rect">
            <a:avLst/>
          </a:prstGeom>
        </p:spPr>
      </p:pic>
      <p:pic>
        <p:nvPicPr>
          <p:cNvPr id="2" name="Picture 1" descr="A white bird with a yellow beak and wings&#10;&#10;AI-generated content may be incorrect.">
            <a:extLst>
              <a:ext uri="{FF2B5EF4-FFF2-40B4-BE49-F238E27FC236}">
                <a16:creationId xmlns:a16="http://schemas.microsoft.com/office/drawing/2014/main" id="{29C5AB23-1C50-E85F-523F-3EB30213611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4353686" y="-265529"/>
            <a:ext cx="8552786" cy="4810985"/>
          </a:xfrm>
          <a:prstGeom prst="rect">
            <a:avLst/>
          </a:prstGeom>
        </p:spPr>
      </p:pic>
      <p:sp>
        <p:nvSpPr>
          <p:cNvPr id="19" name="date"/>
          <p:cNvSpPr txBox="1">
            <a:spLocks noGrp="1"/>
          </p:cNvSpPr>
          <p:nvPr>
            <p:ph type="dt" idx="10"/>
          </p:nvPr>
        </p:nvSpPr>
        <p:spPr>
          <a:xfrm>
            <a:off x="436639" y="6487553"/>
            <a:ext cx="1091598"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831CD8D9-CDD4-4A37-BC27-348C53373FF1}" type="datetime4">
              <a:rPr lang="en-GB" smtClean="0"/>
              <a:pPr/>
              <a:t>13 November 2025</a:t>
            </a:fld>
            <a:endParaRPr lang="en-GB"/>
          </a:p>
        </p:txBody>
      </p:sp>
    </p:spTree>
    <p:extLst>
      <p:ext uri="{BB962C8B-B14F-4D97-AF65-F5344CB8AC3E}">
        <p14:creationId xmlns:p14="http://schemas.microsoft.com/office/powerpoint/2010/main" val="128082608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9.jpe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heme" Target="../theme/theme3.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theme" Target="../theme/theme4.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8" Type="http://schemas.openxmlformats.org/officeDocument/2006/relationships/slideLayout" Target="../slideLayouts/slideLayout69.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image" Target="../media/image9.jpeg"/><Relationship Id="rId20" Type="http://schemas.openxmlformats.org/officeDocument/2006/relationships/slideLayout" Target="../slideLayouts/slideLayout81.xml"/><Relationship Id="rId41" Type="http://schemas.openxmlformats.org/officeDocument/2006/relationships/slideLayout" Target="../slideLayouts/slideLayout10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slideLayout" Target="../slideLayouts/slideLayout144.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42" Type="http://schemas.openxmlformats.org/officeDocument/2006/relationships/slideLayout" Target="../slideLayouts/slideLayout147.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40" Type="http://schemas.openxmlformats.org/officeDocument/2006/relationships/slideLayout" Target="../slideLayouts/slideLayout145.xml"/><Relationship Id="rId45" Type="http://schemas.openxmlformats.org/officeDocument/2006/relationships/theme" Target="../theme/theme5.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4" Type="http://schemas.openxmlformats.org/officeDocument/2006/relationships/slideLayout" Target="../slideLayouts/slideLayout149.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slideLayout" Target="../slideLayouts/slideLayout148.xml"/><Relationship Id="rId8" Type="http://schemas.openxmlformats.org/officeDocument/2006/relationships/slideLayout" Target="../slideLayouts/slideLayout113.xml"/><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46" Type="http://schemas.openxmlformats.org/officeDocument/2006/relationships/image" Target="../media/image9.jpeg"/><Relationship Id="rId20" Type="http://schemas.openxmlformats.org/officeDocument/2006/relationships/slideLayout" Target="../slideLayouts/slideLayout125.xml"/><Relationship Id="rId41" Type="http://schemas.openxmlformats.org/officeDocument/2006/relationships/slideLayout" Target="../slideLayouts/slideLayout14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52.xml"/><Relationship Id="rId7" Type="http://schemas.openxmlformats.org/officeDocument/2006/relationships/image" Target="../media/image31.jpg"/><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theme" Target="../theme/theme6.xml"/><Relationship Id="rId5" Type="http://schemas.openxmlformats.org/officeDocument/2006/relationships/slideLayout" Target="../slideLayouts/slideLayout154.xml"/><Relationship Id="rId4"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00D342-EE37-B5D0-992B-76160D9C9C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CA7B65-DCBF-7A02-7679-67E4733F9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6274D1-AD1F-A105-3644-19CC0E496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6CE90A-6279-4515-ADE6-14A9C63688BA}" type="datetimeFigureOut">
              <a:rPr lang="en-GB" smtClean="0"/>
              <a:t>13/11/2025</a:t>
            </a:fld>
            <a:endParaRPr lang="en-GB"/>
          </a:p>
        </p:txBody>
      </p:sp>
      <p:sp>
        <p:nvSpPr>
          <p:cNvPr id="5" name="Footer Placeholder 4">
            <a:extLst>
              <a:ext uri="{FF2B5EF4-FFF2-40B4-BE49-F238E27FC236}">
                <a16:creationId xmlns:a16="http://schemas.microsoft.com/office/drawing/2014/main" id="{61564244-007F-9C36-2BE3-45D4D29F5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67CE374-D02A-C9CE-47E1-7410EF2A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DAED74-850E-4BB6-A4D4-FACE95100F0D}" type="slidenum">
              <a:rPr lang="en-GB" smtClean="0"/>
              <a:t>‹#›</a:t>
            </a:fld>
            <a:endParaRPr lang="en-GB"/>
          </a:p>
        </p:txBody>
      </p:sp>
    </p:spTree>
    <p:extLst>
      <p:ext uri="{BB962C8B-B14F-4D97-AF65-F5344CB8AC3E}">
        <p14:creationId xmlns:p14="http://schemas.microsoft.com/office/powerpoint/2010/main" val="3841438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6FDC3A-95B7-0C09-545A-E592003238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05DFA2-5CA0-0437-C93C-399B204384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30D2DF-DC02-25AC-ACEA-E3A3F02700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D3F048-11BE-422A-A6DE-0D2471E24A0B}" type="datetimeFigureOut">
              <a:rPr lang="en-GB" smtClean="0"/>
              <a:t>13/11/2025</a:t>
            </a:fld>
            <a:endParaRPr lang="en-GB"/>
          </a:p>
        </p:txBody>
      </p:sp>
      <p:sp>
        <p:nvSpPr>
          <p:cNvPr id="5" name="Footer Placeholder 4">
            <a:extLst>
              <a:ext uri="{FF2B5EF4-FFF2-40B4-BE49-F238E27FC236}">
                <a16:creationId xmlns:a16="http://schemas.microsoft.com/office/drawing/2014/main" id="{411E2A9E-A8FA-3B41-8BDD-BDB10F16DB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0689E93-60EC-3CFE-92FD-07E1AF23F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A051C2-2C64-4385-8400-713166FF69F5}" type="slidenum">
              <a:rPr lang="en-GB" smtClean="0"/>
              <a:t>‹#›</a:t>
            </a:fld>
            <a:endParaRPr lang="en-GB"/>
          </a:p>
        </p:txBody>
      </p:sp>
    </p:spTree>
    <p:extLst>
      <p:ext uri="{BB962C8B-B14F-4D97-AF65-F5344CB8AC3E}">
        <p14:creationId xmlns:p14="http://schemas.microsoft.com/office/powerpoint/2010/main" val="407773400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3" cstate="email">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sp>
        <p:nvSpPr>
          <p:cNvPr id="10" name="text box"/>
          <p:cNvSpPr txBox="1">
            <a:spLocks noGrp="1"/>
          </p:cNvSpPr>
          <p:nvPr>
            <p:ph type="body" idx="1"/>
          </p:nvPr>
        </p:nvSpPr>
        <p:spPr>
          <a:xfrm>
            <a:off x="436640" y="1303444"/>
            <a:ext cx="11315507" cy="4861952"/>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600" b="0" i="0" u="none" strike="noStrike" cap="none">
                <a:solidFill>
                  <a:schemeClr val="lt1"/>
                </a:solidFill>
                <a:latin typeface="Arial"/>
                <a:ea typeface="Arial"/>
                <a:cs typeface="Arial"/>
                <a:sym typeface="Arial"/>
              </a:defRPr>
            </a:lvl1pPr>
            <a:lvl2pPr marL="914400" marR="0" lvl="1" indent="-228600" algn="l" rtl="0">
              <a:spcBef>
                <a:spcPts val="0"/>
              </a:spcBef>
              <a:spcAft>
                <a:spcPts val="0"/>
              </a:spcAft>
              <a:buSzPts val="1400"/>
              <a:buNone/>
              <a:defRPr sz="1600" b="0" i="0" u="none" strike="noStrike" cap="none">
                <a:solidFill>
                  <a:schemeClr val="lt1"/>
                </a:solidFill>
                <a:latin typeface="Arial"/>
                <a:ea typeface="Arial"/>
                <a:cs typeface="Arial"/>
                <a:sym typeface="Arial"/>
              </a:defRPr>
            </a:lvl2pPr>
            <a:lvl3pPr marL="1371600" marR="0" lvl="2" indent="-228600" algn="l" rtl="0">
              <a:spcBef>
                <a:spcPts val="0"/>
              </a:spcBef>
              <a:spcAft>
                <a:spcPts val="0"/>
              </a:spcAft>
              <a:buSzPts val="1400"/>
              <a:buNone/>
              <a:defRPr sz="1600" b="0" i="0" u="none" strike="noStrike" cap="none">
                <a:solidFill>
                  <a:schemeClr val="lt1"/>
                </a:solidFill>
                <a:latin typeface="Arial"/>
                <a:ea typeface="Arial"/>
                <a:cs typeface="Arial"/>
                <a:sym typeface="Arial"/>
              </a:defRPr>
            </a:lvl3pPr>
            <a:lvl4pPr marL="1828800" marR="0" lvl="3" indent="-228600" algn="l" rtl="0">
              <a:spcBef>
                <a:spcPts val="0"/>
              </a:spcBef>
              <a:spcAft>
                <a:spcPts val="0"/>
              </a:spcAft>
              <a:buSzPts val="1400"/>
              <a:buNone/>
              <a:defRPr sz="1600" b="0" i="0" u="none" strike="noStrike" cap="none">
                <a:solidFill>
                  <a:schemeClr val="lt1"/>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chemeClr val="lt1"/>
                </a:solidFill>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dirty="0"/>
          </a:p>
        </p:txBody>
      </p:sp>
      <p:sp>
        <p:nvSpPr>
          <p:cNvPr id="11" name="presentation title"/>
          <p:cNvSpPr txBox="1">
            <a:spLocks noGrp="1"/>
          </p:cNvSpPr>
          <p:nvPr>
            <p:ph type="ftr" idx="11"/>
          </p:nvPr>
        </p:nvSpPr>
        <p:spPr>
          <a:xfrm>
            <a:off x="2815279" y="6464224"/>
            <a:ext cx="6607650" cy="149309"/>
          </a:xfrm>
          <a:prstGeom prst="rect">
            <a:avLst/>
          </a:prstGeom>
          <a:noFill/>
          <a:ln>
            <a:noFill/>
          </a:ln>
        </p:spPr>
        <p:txBody>
          <a:bodyPr spcFirstLastPara="1" wrap="square" lIns="0" tIns="0" rIns="0" bIns="0" anchor="ctr" anchorCtr="0">
            <a:spAutoFit/>
          </a:bodyPr>
          <a:lstStyle>
            <a:lvl1pPr lvl="0" algn="ctr">
              <a:spcBef>
                <a:spcPts val="0"/>
              </a:spcBef>
              <a:spcAft>
                <a:spcPts val="0"/>
              </a:spcAft>
              <a:buSzPts val="1400"/>
              <a:buNone/>
              <a:defRPr sz="970" b="0" i="0">
                <a:solidFill>
                  <a:schemeClr val="dk1"/>
                </a:solidFill>
                <a:latin typeface="Arial"/>
                <a:ea typeface="Arial"/>
                <a:cs typeface="Arial"/>
                <a:sym typeface="Aria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r>
              <a:rPr lang="en-GB"/>
              <a:t>Presentation title goes here</a:t>
            </a:r>
            <a:endParaRPr lang="en-GB" dirty="0"/>
          </a:p>
        </p:txBody>
      </p:sp>
      <p:sp>
        <p:nvSpPr>
          <p:cNvPr id="12" name="date"/>
          <p:cNvSpPr txBox="1">
            <a:spLocks noGrp="1"/>
          </p:cNvSpPr>
          <p:nvPr>
            <p:ph type="dt" idx="10"/>
          </p:nvPr>
        </p:nvSpPr>
        <p:spPr>
          <a:xfrm>
            <a:off x="436640" y="6487553"/>
            <a:ext cx="1269663"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a:solidFill>
                  <a:schemeClr val="dk1"/>
                </a:solidFil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fld id="{501CD880-D319-2F44-8D78-E6B79D5F94F3}" type="datetime1">
              <a:rPr lang="en-GB" smtClean="0"/>
              <a:t>13/11/2025</a:t>
            </a:fld>
            <a:endParaRPr lang="en-GB" dirty="0"/>
          </a:p>
        </p:txBody>
      </p:sp>
      <p:sp>
        <p:nvSpPr>
          <p:cNvPr id="13" name="title"/>
          <p:cNvSpPr txBox="1">
            <a:spLocks noGrp="1"/>
          </p:cNvSpPr>
          <p:nvPr>
            <p:ph type="title"/>
          </p:nvPr>
        </p:nvSpPr>
        <p:spPr>
          <a:xfrm>
            <a:off x="436640" y="326540"/>
            <a:ext cx="11315649" cy="329995"/>
          </a:xfrm>
          <a:prstGeom prst="rect">
            <a:avLst/>
          </a:prstGeom>
          <a:noFill/>
          <a:ln>
            <a:noFill/>
          </a:ln>
        </p:spPr>
        <p:txBody>
          <a:bodyPr spcFirstLastPara="1" wrap="square" lIns="0" tIns="45700" rIns="91425" bIns="45700" anchor="t" anchorCtr="0">
            <a:normAutofit/>
          </a:bodyPr>
          <a:lstStyle>
            <a:lvl1pPr marR="0" lvl="0" algn="l" rtl="0">
              <a:spcBef>
                <a:spcPts val="0"/>
              </a:spcBef>
              <a:spcAft>
                <a:spcPts val="0"/>
              </a:spcAft>
              <a:buSzPts val="1400"/>
              <a:buNone/>
              <a:defRPr sz="3300" b="1"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page number"/>
          <p:cNvSpPr txBox="1">
            <a:spLocks noGrp="1"/>
          </p:cNvSpPr>
          <p:nvPr>
            <p:ph type="sldNum" idx="12"/>
          </p:nvPr>
        </p:nvSpPr>
        <p:spPr>
          <a:xfrm>
            <a:off x="10660549" y="6464224"/>
            <a:ext cx="1091598" cy="149309"/>
          </a:xfrm>
          <a:prstGeom prst="rect">
            <a:avLst/>
          </a:prstGeom>
          <a:noFill/>
          <a:ln>
            <a:noFill/>
          </a:ln>
        </p:spPr>
        <p:txBody>
          <a:bodyPr spcFirstLastPara="1" wrap="square" lIns="0" tIns="0" rIns="0" bIns="0" anchor="ctr" anchorCtr="0">
            <a:spAutoFit/>
          </a:bodyPr>
          <a:lstStyle>
            <a:lvl1pPr lvl="0" indent="0" algn="r">
              <a:spcBef>
                <a:spcPts val="0"/>
              </a:spcBef>
              <a:buNone/>
              <a:defRPr sz="970" b="0" i="0">
                <a:solidFill>
                  <a:schemeClr val="dk1"/>
                </a:solidFill>
                <a:latin typeface="Arial"/>
                <a:ea typeface="Arial"/>
                <a:cs typeface="Arial"/>
                <a:sym typeface="Arial"/>
              </a:defRPr>
            </a:lvl1pPr>
            <a:lvl2pPr lvl="1" indent="0" algn="r">
              <a:spcBef>
                <a:spcPts val="0"/>
              </a:spcBef>
              <a:buNone/>
              <a:defRPr sz="667" b="0" i="0">
                <a:solidFill>
                  <a:schemeClr val="dk1"/>
                </a:solidFill>
                <a:latin typeface="Arial"/>
                <a:ea typeface="Arial"/>
                <a:cs typeface="Arial"/>
                <a:sym typeface="Arial"/>
              </a:defRPr>
            </a:lvl2pPr>
            <a:lvl3pPr lvl="2" indent="0" algn="r">
              <a:spcBef>
                <a:spcPts val="0"/>
              </a:spcBef>
              <a:buNone/>
              <a:defRPr sz="667" b="0" i="0">
                <a:solidFill>
                  <a:schemeClr val="dk1"/>
                </a:solidFill>
                <a:latin typeface="Arial"/>
                <a:ea typeface="Arial"/>
                <a:cs typeface="Arial"/>
                <a:sym typeface="Arial"/>
              </a:defRPr>
            </a:lvl3pPr>
            <a:lvl4pPr lvl="3" indent="0" algn="r">
              <a:spcBef>
                <a:spcPts val="0"/>
              </a:spcBef>
              <a:buNone/>
              <a:defRPr sz="667" b="0" i="0">
                <a:solidFill>
                  <a:schemeClr val="dk1"/>
                </a:solidFill>
                <a:latin typeface="Arial"/>
                <a:ea typeface="Arial"/>
                <a:cs typeface="Arial"/>
                <a:sym typeface="Arial"/>
              </a:defRPr>
            </a:lvl4pPr>
            <a:lvl5pPr lvl="4" indent="0" algn="r">
              <a:spcBef>
                <a:spcPts val="0"/>
              </a:spcBef>
              <a:buNone/>
              <a:defRPr sz="667" b="0" i="0">
                <a:solidFill>
                  <a:schemeClr val="dk1"/>
                </a:solidFill>
                <a:latin typeface="Arial"/>
                <a:ea typeface="Arial"/>
                <a:cs typeface="Arial"/>
                <a:sym typeface="Arial"/>
              </a:defRPr>
            </a:lvl5pPr>
            <a:lvl6pPr lvl="5" indent="0" algn="r">
              <a:spcBef>
                <a:spcPts val="0"/>
              </a:spcBef>
              <a:buNone/>
              <a:defRPr sz="667" b="0" i="0">
                <a:solidFill>
                  <a:schemeClr val="dk1"/>
                </a:solidFill>
                <a:latin typeface="Arial"/>
                <a:ea typeface="Arial"/>
                <a:cs typeface="Arial"/>
                <a:sym typeface="Arial"/>
              </a:defRPr>
            </a:lvl6pPr>
            <a:lvl7pPr lvl="6" indent="0" algn="r">
              <a:spcBef>
                <a:spcPts val="0"/>
              </a:spcBef>
              <a:buNone/>
              <a:defRPr sz="667" b="0" i="0">
                <a:solidFill>
                  <a:schemeClr val="dk1"/>
                </a:solidFill>
                <a:latin typeface="Arial"/>
                <a:ea typeface="Arial"/>
                <a:cs typeface="Arial"/>
                <a:sym typeface="Arial"/>
              </a:defRPr>
            </a:lvl7pPr>
            <a:lvl8pPr lvl="7" indent="0" algn="r">
              <a:spcBef>
                <a:spcPts val="0"/>
              </a:spcBef>
              <a:buNone/>
              <a:defRPr sz="667" b="0" i="0">
                <a:solidFill>
                  <a:schemeClr val="dk1"/>
                </a:solidFill>
                <a:latin typeface="Arial"/>
                <a:ea typeface="Arial"/>
                <a:cs typeface="Arial"/>
                <a:sym typeface="Arial"/>
              </a:defRPr>
            </a:lvl8pPr>
            <a:lvl9pPr lvl="8" indent="0" algn="r">
              <a:spcBef>
                <a:spcPts val="0"/>
              </a:spcBef>
              <a:buNone/>
              <a:defRPr sz="667" b="0" i="0">
                <a:solidFill>
                  <a:schemeClr val="dk1"/>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07506802"/>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816" r:id="rId14"/>
    <p:sldLayoutId id="2147483708" r:id="rId15"/>
    <p:sldLayoutId id="2147483821" r:id="rId16"/>
    <p:sldLayoutId id="2147483818" r:id="rId17"/>
    <p:sldLayoutId id="2147483711" r:id="rId18"/>
    <p:sldLayoutId id="2147483819" r:id="rId19"/>
    <p:sldLayoutId id="2147483713" r:id="rId20"/>
    <p:sldLayoutId id="2147483820" r:id="rId21"/>
    <p:sldLayoutId id="2147483817"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815" r:id="rId31"/>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562">
          <p15:clr>
            <a:srgbClr val="F26B43"/>
          </p15:clr>
        </p15:guide>
        <p15:guide id="2" pos="63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46" cstate="email">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sp>
        <p:nvSpPr>
          <p:cNvPr id="10" name="text box"/>
          <p:cNvSpPr txBox="1">
            <a:spLocks noGrp="1"/>
          </p:cNvSpPr>
          <p:nvPr>
            <p:ph type="body" idx="1"/>
          </p:nvPr>
        </p:nvSpPr>
        <p:spPr>
          <a:xfrm>
            <a:off x="436640" y="1303444"/>
            <a:ext cx="11315507" cy="4861952"/>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600" b="0" i="0" u="none" strike="noStrike" cap="none">
                <a:solidFill>
                  <a:schemeClr val="lt1"/>
                </a:solidFill>
                <a:latin typeface="Arial"/>
                <a:ea typeface="Arial"/>
                <a:cs typeface="Arial"/>
                <a:sym typeface="Arial"/>
              </a:defRPr>
            </a:lvl1pPr>
            <a:lvl2pPr marL="914400" marR="0" lvl="1" indent="-228600" algn="l" rtl="0">
              <a:spcBef>
                <a:spcPts val="0"/>
              </a:spcBef>
              <a:spcAft>
                <a:spcPts val="0"/>
              </a:spcAft>
              <a:buSzPts val="1400"/>
              <a:buNone/>
              <a:defRPr sz="1600" b="0" i="0" u="none" strike="noStrike" cap="none">
                <a:solidFill>
                  <a:schemeClr val="lt1"/>
                </a:solidFill>
                <a:latin typeface="Arial"/>
                <a:ea typeface="Arial"/>
                <a:cs typeface="Arial"/>
                <a:sym typeface="Arial"/>
              </a:defRPr>
            </a:lvl2pPr>
            <a:lvl3pPr marL="1371600" marR="0" lvl="2" indent="-228600" algn="l" rtl="0">
              <a:spcBef>
                <a:spcPts val="0"/>
              </a:spcBef>
              <a:spcAft>
                <a:spcPts val="0"/>
              </a:spcAft>
              <a:buSzPts val="1400"/>
              <a:buNone/>
              <a:defRPr sz="1600" b="0" i="0" u="none" strike="noStrike" cap="none">
                <a:solidFill>
                  <a:schemeClr val="lt1"/>
                </a:solidFill>
                <a:latin typeface="Arial"/>
                <a:ea typeface="Arial"/>
                <a:cs typeface="Arial"/>
                <a:sym typeface="Arial"/>
              </a:defRPr>
            </a:lvl3pPr>
            <a:lvl4pPr marL="1828800" marR="0" lvl="3" indent="-228600" algn="l" rtl="0">
              <a:spcBef>
                <a:spcPts val="0"/>
              </a:spcBef>
              <a:spcAft>
                <a:spcPts val="0"/>
              </a:spcAft>
              <a:buSzPts val="1400"/>
              <a:buNone/>
              <a:defRPr sz="1600" b="0" i="0" u="none" strike="noStrike" cap="none">
                <a:solidFill>
                  <a:schemeClr val="lt1"/>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chemeClr val="lt1"/>
                </a:solidFill>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1" name="presentation title"/>
          <p:cNvSpPr txBox="1">
            <a:spLocks noGrp="1"/>
          </p:cNvSpPr>
          <p:nvPr>
            <p:ph type="ftr" idx="11"/>
          </p:nvPr>
        </p:nvSpPr>
        <p:spPr>
          <a:xfrm>
            <a:off x="2815279" y="6464224"/>
            <a:ext cx="6607650" cy="149309"/>
          </a:xfrm>
          <a:prstGeom prst="rect">
            <a:avLst/>
          </a:prstGeom>
          <a:noFill/>
          <a:ln>
            <a:noFill/>
          </a:ln>
        </p:spPr>
        <p:txBody>
          <a:bodyPr spcFirstLastPara="1" wrap="square" lIns="0" tIns="0" rIns="0" bIns="0" anchor="ctr" anchorCtr="0">
            <a:spAutoFit/>
          </a:bodyPr>
          <a:lstStyle>
            <a:lvl1pPr lvl="0" algn="ctr">
              <a:spcBef>
                <a:spcPts val="0"/>
              </a:spcBef>
              <a:spcAft>
                <a:spcPts val="0"/>
              </a:spcAft>
              <a:buSzPts val="1400"/>
              <a:buNone/>
              <a:defRPr sz="970" b="0" i="0">
                <a:solidFill>
                  <a:schemeClr val="dk1"/>
                </a:solidFill>
                <a:latin typeface="Arial"/>
                <a:ea typeface="Arial"/>
                <a:cs typeface="Arial"/>
                <a:sym typeface="Aria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r>
              <a:rPr lang="en-GB"/>
              <a:t>Presentation title goes here</a:t>
            </a:r>
          </a:p>
        </p:txBody>
      </p:sp>
      <p:sp>
        <p:nvSpPr>
          <p:cNvPr id="12" name="date"/>
          <p:cNvSpPr txBox="1">
            <a:spLocks noGrp="1"/>
          </p:cNvSpPr>
          <p:nvPr>
            <p:ph type="dt" idx="10"/>
          </p:nvPr>
        </p:nvSpPr>
        <p:spPr>
          <a:xfrm>
            <a:off x="436640" y="6487553"/>
            <a:ext cx="1269663"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a:solidFill>
                  <a:schemeClr val="dk1"/>
                </a:solidFil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fld id="{501CD880-D319-2F44-8D78-E6B79D5F94F3}" type="datetime1">
              <a:rPr lang="en-GB" smtClean="0"/>
              <a:t>13/11/2025</a:t>
            </a:fld>
            <a:endParaRPr lang="en-GB"/>
          </a:p>
        </p:txBody>
      </p:sp>
      <p:sp>
        <p:nvSpPr>
          <p:cNvPr id="13" name="title"/>
          <p:cNvSpPr txBox="1">
            <a:spLocks noGrp="1"/>
          </p:cNvSpPr>
          <p:nvPr>
            <p:ph type="title"/>
          </p:nvPr>
        </p:nvSpPr>
        <p:spPr>
          <a:xfrm>
            <a:off x="436640" y="326540"/>
            <a:ext cx="11315649" cy="329995"/>
          </a:xfrm>
          <a:prstGeom prst="rect">
            <a:avLst/>
          </a:prstGeom>
          <a:noFill/>
          <a:ln>
            <a:noFill/>
          </a:ln>
        </p:spPr>
        <p:txBody>
          <a:bodyPr spcFirstLastPara="1" wrap="square" lIns="0" tIns="45700" rIns="91425" bIns="45700" anchor="t" anchorCtr="0">
            <a:normAutofit/>
          </a:bodyPr>
          <a:lstStyle>
            <a:lvl1pPr marR="0" lvl="0" algn="l" rtl="0">
              <a:spcBef>
                <a:spcPts val="0"/>
              </a:spcBef>
              <a:spcAft>
                <a:spcPts val="0"/>
              </a:spcAft>
              <a:buSzPts val="1400"/>
              <a:buNone/>
              <a:defRPr sz="3300" b="1"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page number"/>
          <p:cNvSpPr txBox="1">
            <a:spLocks noGrp="1"/>
          </p:cNvSpPr>
          <p:nvPr>
            <p:ph type="sldNum" idx="12"/>
          </p:nvPr>
        </p:nvSpPr>
        <p:spPr>
          <a:xfrm>
            <a:off x="10660549" y="6464224"/>
            <a:ext cx="1091598" cy="149309"/>
          </a:xfrm>
          <a:prstGeom prst="rect">
            <a:avLst/>
          </a:prstGeom>
          <a:noFill/>
          <a:ln>
            <a:noFill/>
          </a:ln>
        </p:spPr>
        <p:txBody>
          <a:bodyPr spcFirstLastPara="1" wrap="square" lIns="0" tIns="0" rIns="0" bIns="0" anchor="ctr" anchorCtr="0">
            <a:spAutoFit/>
          </a:bodyPr>
          <a:lstStyle>
            <a:lvl1pPr lvl="0" indent="0" algn="r">
              <a:spcBef>
                <a:spcPts val="0"/>
              </a:spcBef>
              <a:buNone/>
              <a:defRPr sz="970" b="0" i="0">
                <a:solidFill>
                  <a:schemeClr val="dk1"/>
                </a:solidFill>
                <a:latin typeface="Arial"/>
                <a:ea typeface="Arial"/>
                <a:cs typeface="Arial"/>
                <a:sym typeface="Arial"/>
              </a:defRPr>
            </a:lvl1pPr>
            <a:lvl2pPr lvl="1" indent="0" algn="r">
              <a:spcBef>
                <a:spcPts val="0"/>
              </a:spcBef>
              <a:buNone/>
              <a:defRPr sz="667" b="0" i="0">
                <a:solidFill>
                  <a:schemeClr val="dk1"/>
                </a:solidFill>
                <a:latin typeface="Arial"/>
                <a:ea typeface="Arial"/>
                <a:cs typeface="Arial"/>
                <a:sym typeface="Arial"/>
              </a:defRPr>
            </a:lvl2pPr>
            <a:lvl3pPr lvl="2" indent="0" algn="r">
              <a:spcBef>
                <a:spcPts val="0"/>
              </a:spcBef>
              <a:buNone/>
              <a:defRPr sz="667" b="0" i="0">
                <a:solidFill>
                  <a:schemeClr val="dk1"/>
                </a:solidFill>
                <a:latin typeface="Arial"/>
                <a:ea typeface="Arial"/>
                <a:cs typeface="Arial"/>
                <a:sym typeface="Arial"/>
              </a:defRPr>
            </a:lvl3pPr>
            <a:lvl4pPr lvl="3" indent="0" algn="r">
              <a:spcBef>
                <a:spcPts val="0"/>
              </a:spcBef>
              <a:buNone/>
              <a:defRPr sz="667" b="0" i="0">
                <a:solidFill>
                  <a:schemeClr val="dk1"/>
                </a:solidFill>
                <a:latin typeface="Arial"/>
                <a:ea typeface="Arial"/>
                <a:cs typeface="Arial"/>
                <a:sym typeface="Arial"/>
              </a:defRPr>
            </a:lvl4pPr>
            <a:lvl5pPr lvl="4" indent="0" algn="r">
              <a:spcBef>
                <a:spcPts val="0"/>
              </a:spcBef>
              <a:buNone/>
              <a:defRPr sz="667" b="0" i="0">
                <a:solidFill>
                  <a:schemeClr val="dk1"/>
                </a:solidFill>
                <a:latin typeface="Arial"/>
                <a:ea typeface="Arial"/>
                <a:cs typeface="Arial"/>
                <a:sym typeface="Arial"/>
              </a:defRPr>
            </a:lvl5pPr>
            <a:lvl6pPr lvl="5" indent="0" algn="r">
              <a:spcBef>
                <a:spcPts val="0"/>
              </a:spcBef>
              <a:buNone/>
              <a:defRPr sz="667" b="0" i="0">
                <a:solidFill>
                  <a:schemeClr val="dk1"/>
                </a:solidFill>
                <a:latin typeface="Arial"/>
                <a:ea typeface="Arial"/>
                <a:cs typeface="Arial"/>
                <a:sym typeface="Arial"/>
              </a:defRPr>
            </a:lvl6pPr>
            <a:lvl7pPr lvl="6" indent="0" algn="r">
              <a:spcBef>
                <a:spcPts val="0"/>
              </a:spcBef>
              <a:buNone/>
              <a:defRPr sz="667" b="0" i="0">
                <a:solidFill>
                  <a:schemeClr val="dk1"/>
                </a:solidFill>
                <a:latin typeface="Arial"/>
                <a:ea typeface="Arial"/>
                <a:cs typeface="Arial"/>
                <a:sym typeface="Arial"/>
              </a:defRPr>
            </a:lvl7pPr>
            <a:lvl8pPr lvl="7" indent="0" algn="r">
              <a:spcBef>
                <a:spcPts val="0"/>
              </a:spcBef>
              <a:buNone/>
              <a:defRPr sz="667" b="0" i="0">
                <a:solidFill>
                  <a:schemeClr val="dk1"/>
                </a:solidFill>
                <a:latin typeface="Arial"/>
                <a:ea typeface="Arial"/>
                <a:cs typeface="Arial"/>
                <a:sym typeface="Arial"/>
              </a:defRPr>
            </a:lvl8pPr>
            <a:lvl9pPr lvl="8" indent="0" algn="r">
              <a:spcBef>
                <a:spcPts val="0"/>
              </a:spcBef>
              <a:buNone/>
              <a:defRPr sz="667" b="0" i="0">
                <a:solidFill>
                  <a:schemeClr val="dk1"/>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63343084"/>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 id="2147483763" r:id="rId38"/>
    <p:sldLayoutId id="2147483764" r:id="rId39"/>
    <p:sldLayoutId id="2147483765" r:id="rId40"/>
    <p:sldLayoutId id="2147483766" r:id="rId41"/>
    <p:sldLayoutId id="2147483767" r:id="rId42"/>
    <p:sldLayoutId id="2147483768" r:id="rId43"/>
    <p:sldLayoutId id="2147483769" r:id="rId44"/>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562">
          <p15:clr>
            <a:srgbClr val="F26B43"/>
          </p15:clr>
        </p15:guide>
        <p15:guide id="2" pos="63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46" cstate="email">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sp>
        <p:nvSpPr>
          <p:cNvPr id="10" name="text box"/>
          <p:cNvSpPr txBox="1">
            <a:spLocks noGrp="1"/>
          </p:cNvSpPr>
          <p:nvPr>
            <p:ph type="body" idx="1"/>
          </p:nvPr>
        </p:nvSpPr>
        <p:spPr>
          <a:xfrm>
            <a:off x="436640" y="1303444"/>
            <a:ext cx="11315507" cy="4861952"/>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600" b="0" i="0" u="none" strike="noStrike" cap="none">
                <a:solidFill>
                  <a:schemeClr val="lt1"/>
                </a:solidFill>
                <a:latin typeface="Arial"/>
                <a:ea typeface="Arial"/>
                <a:cs typeface="Arial"/>
                <a:sym typeface="Arial"/>
              </a:defRPr>
            </a:lvl1pPr>
            <a:lvl2pPr marL="914400" marR="0" lvl="1" indent="-228600" algn="l" rtl="0">
              <a:spcBef>
                <a:spcPts val="0"/>
              </a:spcBef>
              <a:spcAft>
                <a:spcPts val="0"/>
              </a:spcAft>
              <a:buSzPts val="1400"/>
              <a:buNone/>
              <a:defRPr sz="1600" b="0" i="0" u="none" strike="noStrike" cap="none">
                <a:solidFill>
                  <a:schemeClr val="lt1"/>
                </a:solidFill>
                <a:latin typeface="Arial"/>
                <a:ea typeface="Arial"/>
                <a:cs typeface="Arial"/>
                <a:sym typeface="Arial"/>
              </a:defRPr>
            </a:lvl2pPr>
            <a:lvl3pPr marL="1371600" marR="0" lvl="2" indent="-228600" algn="l" rtl="0">
              <a:spcBef>
                <a:spcPts val="0"/>
              </a:spcBef>
              <a:spcAft>
                <a:spcPts val="0"/>
              </a:spcAft>
              <a:buSzPts val="1400"/>
              <a:buNone/>
              <a:defRPr sz="1600" b="0" i="0" u="none" strike="noStrike" cap="none">
                <a:solidFill>
                  <a:schemeClr val="lt1"/>
                </a:solidFill>
                <a:latin typeface="Arial"/>
                <a:ea typeface="Arial"/>
                <a:cs typeface="Arial"/>
                <a:sym typeface="Arial"/>
              </a:defRPr>
            </a:lvl3pPr>
            <a:lvl4pPr marL="1828800" marR="0" lvl="3" indent="-228600" algn="l" rtl="0">
              <a:spcBef>
                <a:spcPts val="0"/>
              </a:spcBef>
              <a:spcAft>
                <a:spcPts val="0"/>
              </a:spcAft>
              <a:buSzPts val="1400"/>
              <a:buNone/>
              <a:defRPr sz="1600" b="0" i="0" u="none" strike="noStrike" cap="none">
                <a:solidFill>
                  <a:schemeClr val="lt1"/>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chemeClr val="lt1"/>
                </a:solidFill>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1" name="presentation title"/>
          <p:cNvSpPr txBox="1">
            <a:spLocks noGrp="1"/>
          </p:cNvSpPr>
          <p:nvPr>
            <p:ph type="ftr" idx="11"/>
          </p:nvPr>
        </p:nvSpPr>
        <p:spPr>
          <a:xfrm>
            <a:off x="2815279" y="6464224"/>
            <a:ext cx="6607650" cy="149309"/>
          </a:xfrm>
          <a:prstGeom prst="rect">
            <a:avLst/>
          </a:prstGeom>
          <a:noFill/>
          <a:ln>
            <a:noFill/>
          </a:ln>
        </p:spPr>
        <p:txBody>
          <a:bodyPr spcFirstLastPara="1" wrap="square" lIns="0" tIns="0" rIns="0" bIns="0" anchor="ctr" anchorCtr="0">
            <a:spAutoFit/>
          </a:bodyPr>
          <a:lstStyle>
            <a:lvl1pPr lvl="0" algn="ctr">
              <a:spcBef>
                <a:spcPts val="0"/>
              </a:spcBef>
              <a:spcAft>
                <a:spcPts val="0"/>
              </a:spcAft>
              <a:buSzPts val="1400"/>
              <a:buNone/>
              <a:defRPr sz="970" b="0" i="0">
                <a:solidFill>
                  <a:schemeClr val="dk1"/>
                </a:solidFill>
                <a:latin typeface="Arial"/>
                <a:ea typeface="Arial"/>
                <a:cs typeface="Arial"/>
                <a:sym typeface="Aria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r>
              <a:rPr lang="en-GB"/>
              <a:t>Presentation title goes here</a:t>
            </a:r>
          </a:p>
        </p:txBody>
      </p:sp>
      <p:sp>
        <p:nvSpPr>
          <p:cNvPr id="12" name="date"/>
          <p:cNvSpPr txBox="1">
            <a:spLocks noGrp="1"/>
          </p:cNvSpPr>
          <p:nvPr>
            <p:ph type="dt" idx="10"/>
          </p:nvPr>
        </p:nvSpPr>
        <p:spPr>
          <a:xfrm>
            <a:off x="436640" y="6487553"/>
            <a:ext cx="1269663" cy="10265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sz="970">
                <a:solidFill>
                  <a:schemeClr val="dk1"/>
                </a:solidFil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fld id="{501CD880-D319-2F44-8D78-E6B79D5F94F3}" type="datetime1">
              <a:rPr lang="en-GB" smtClean="0"/>
              <a:t>13/11/2025</a:t>
            </a:fld>
            <a:endParaRPr lang="en-GB"/>
          </a:p>
        </p:txBody>
      </p:sp>
      <p:sp>
        <p:nvSpPr>
          <p:cNvPr id="13" name="title"/>
          <p:cNvSpPr txBox="1">
            <a:spLocks noGrp="1"/>
          </p:cNvSpPr>
          <p:nvPr>
            <p:ph type="title"/>
          </p:nvPr>
        </p:nvSpPr>
        <p:spPr>
          <a:xfrm>
            <a:off x="436640" y="326540"/>
            <a:ext cx="11315649" cy="329995"/>
          </a:xfrm>
          <a:prstGeom prst="rect">
            <a:avLst/>
          </a:prstGeom>
          <a:noFill/>
          <a:ln>
            <a:noFill/>
          </a:ln>
        </p:spPr>
        <p:txBody>
          <a:bodyPr spcFirstLastPara="1" wrap="square" lIns="0" tIns="45700" rIns="91425" bIns="45700" anchor="t" anchorCtr="0">
            <a:normAutofit/>
          </a:bodyPr>
          <a:lstStyle>
            <a:lvl1pPr marR="0" lvl="0" algn="l" rtl="0">
              <a:spcBef>
                <a:spcPts val="0"/>
              </a:spcBef>
              <a:spcAft>
                <a:spcPts val="0"/>
              </a:spcAft>
              <a:buSzPts val="1400"/>
              <a:buNone/>
              <a:defRPr sz="3300" b="1"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page number"/>
          <p:cNvSpPr txBox="1">
            <a:spLocks noGrp="1"/>
          </p:cNvSpPr>
          <p:nvPr>
            <p:ph type="sldNum" idx="12"/>
          </p:nvPr>
        </p:nvSpPr>
        <p:spPr>
          <a:xfrm>
            <a:off x="10660549" y="6464224"/>
            <a:ext cx="1091598" cy="149309"/>
          </a:xfrm>
          <a:prstGeom prst="rect">
            <a:avLst/>
          </a:prstGeom>
          <a:noFill/>
          <a:ln>
            <a:noFill/>
          </a:ln>
        </p:spPr>
        <p:txBody>
          <a:bodyPr spcFirstLastPara="1" wrap="square" lIns="0" tIns="0" rIns="0" bIns="0" anchor="ctr" anchorCtr="0">
            <a:spAutoFit/>
          </a:bodyPr>
          <a:lstStyle>
            <a:lvl1pPr lvl="0" indent="0" algn="r">
              <a:spcBef>
                <a:spcPts val="0"/>
              </a:spcBef>
              <a:buNone/>
              <a:defRPr sz="970" b="0" i="0">
                <a:solidFill>
                  <a:schemeClr val="dk1"/>
                </a:solidFill>
                <a:latin typeface="Arial"/>
                <a:ea typeface="Arial"/>
                <a:cs typeface="Arial"/>
                <a:sym typeface="Arial"/>
              </a:defRPr>
            </a:lvl1pPr>
            <a:lvl2pPr lvl="1" indent="0" algn="r">
              <a:spcBef>
                <a:spcPts val="0"/>
              </a:spcBef>
              <a:buNone/>
              <a:defRPr sz="667" b="0" i="0">
                <a:solidFill>
                  <a:schemeClr val="dk1"/>
                </a:solidFill>
                <a:latin typeface="Arial"/>
                <a:ea typeface="Arial"/>
                <a:cs typeface="Arial"/>
                <a:sym typeface="Arial"/>
              </a:defRPr>
            </a:lvl2pPr>
            <a:lvl3pPr lvl="2" indent="0" algn="r">
              <a:spcBef>
                <a:spcPts val="0"/>
              </a:spcBef>
              <a:buNone/>
              <a:defRPr sz="667" b="0" i="0">
                <a:solidFill>
                  <a:schemeClr val="dk1"/>
                </a:solidFill>
                <a:latin typeface="Arial"/>
                <a:ea typeface="Arial"/>
                <a:cs typeface="Arial"/>
                <a:sym typeface="Arial"/>
              </a:defRPr>
            </a:lvl3pPr>
            <a:lvl4pPr lvl="3" indent="0" algn="r">
              <a:spcBef>
                <a:spcPts val="0"/>
              </a:spcBef>
              <a:buNone/>
              <a:defRPr sz="667" b="0" i="0">
                <a:solidFill>
                  <a:schemeClr val="dk1"/>
                </a:solidFill>
                <a:latin typeface="Arial"/>
                <a:ea typeface="Arial"/>
                <a:cs typeface="Arial"/>
                <a:sym typeface="Arial"/>
              </a:defRPr>
            </a:lvl4pPr>
            <a:lvl5pPr lvl="4" indent="0" algn="r">
              <a:spcBef>
                <a:spcPts val="0"/>
              </a:spcBef>
              <a:buNone/>
              <a:defRPr sz="667" b="0" i="0">
                <a:solidFill>
                  <a:schemeClr val="dk1"/>
                </a:solidFill>
                <a:latin typeface="Arial"/>
                <a:ea typeface="Arial"/>
                <a:cs typeface="Arial"/>
                <a:sym typeface="Arial"/>
              </a:defRPr>
            </a:lvl5pPr>
            <a:lvl6pPr lvl="5" indent="0" algn="r">
              <a:spcBef>
                <a:spcPts val="0"/>
              </a:spcBef>
              <a:buNone/>
              <a:defRPr sz="667" b="0" i="0">
                <a:solidFill>
                  <a:schemeClr val="dk1"/>
                </a:solidFill>
                <a:latin typeface="Arial"/>
                <a:ea typeface="Arial"/>
                <a:cs typeface="Arial"/>
                <a:sym typeface="Arial"/>
              </a:defRPr>
            </a:lvl6pPr>
            <a:lvl7pPr lvl="6" indent="0" algn="r">
              <a:spcBef>
                <a:spcPts val="0"/>
              </a:spcBef>
              <a:buNone/>
              <a:defRPr sz="667" b="0" i="0">
                <a:solidFill>
                  <a:schemeClr val="dk1"/>
                </a:solidFill>
                <a:latin typeface="Arial"/>
                <a:ea typeface="Arial"/>
                <a:cs typeface="Arial"/>
                <a:sym typeface="Arial"/>
              </a:defRPr>
            </a:lvl7pPr>
            <a:lvl8pPr lvl="7" indent="0" algn="r">
              <a:spcBef>
                <a:spcPts val="0"/>
              </a:spcBef>
              <a:buNone/>
              <a:defRPr sz="667" b="0" i="0">
                <a:solidFill>
                  <a:schemeClr val="dk1"/>
                </a:solidFill>
                <a:latin typeface="Arial"/>
                <a:ea typeface="Arial"/>
                <a:cs typeface="Arial"/>
                <a:sym typeface="Arial"/>
              </a:defRPr>
            </a:lvl8pPr>
            <a:lvl9pPr lvl="8" indent="0" algn="r">
              <a:spcBef>
                <a:spcPts val="0"/>
              </a:spcBef>
              <a:buNone/>
              <a:defRPr sz="667" b="0" i="0">
                <a:solidFill>
                  <a:schemeClr val="dk1"/>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23910135"/>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 id="2147483813" r:id="rId43"/>
    <p:sldLayoutId id="2147483814" r:id="rId44"/>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562">
          <p15:clr>
            <a:srgbClr val="F26B43"/>
          </p15:clr>
        </p15:guide>
        <p15:guide id="2" pos="63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469" y="365125"/>
            <a:ext cx="11351172"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76469" y="1825625"/>
            <a:ext cx="11351172" cy="408049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B759B001-A669-913B-4430-1B8A3A80C162}"/>
              </a:ext>
            </a:extLst>
          </p:cNvPr>
          <p:cNvPicPr>
            <a:picLocks noChangeAspect="1"/>
          </p:cNvPicPr>
          <p:nvPr userDrawn="1"/>
        </p:nvPicPr>
        <p:blipFill>
          <a:blip r:embed="rId7"/>
          <a:srcRect t="6310" b="6310"/>
          <a:stretch/>
        </p:blipFill>
        <p:spPr>
          <a:xfrm>
            <a:off x="0" y="6273079"/>
            <a:ext cx="12192000" cy="584923"/>
          </a:xfrm>
          <a:prstGeom prst="rect">
            <a:avLst/>
          </a:prstGeom>
        </p:spPr>
      </p:pic>
    </p:spTree>
    <p:extLst>
      <p:ext uri="{BB962C8B-B14F-4D97-AF65-F5344CB8AC3E}">
        <p14:creationId xmlns:p14="http://schemas.microsoft.com/office/powerpoint/2010/main" val="4160657856"/>
      </p:ext>
    </p:extLst>
  </p:cSld>
  <p:clrMap bg1="lt1" tx1="dk1" bg2="lt2" tx2="dk2" accent1="accent1" accent2="accent2" accent3="accent3" accent4="accent4" accent5="accent5" accent6="accent6" hlink="hlink" folHlink="folHlink"/>
  <p:sldLayoutIdLst>
    <p:sldLayoutId id="2147483715" r:id="rId1"/>
    <p:sldLayoutId id="2147483710" r:id="rId2"/>
    <p:sldLayoutId id="2147483712" r:id="rId3"/>
    <p:sldLayoutId id="2147483714" r:id="rId4"/>
    <p:sldLayoutId id="2147483709" r:id="rId5"/>
  </p:sldLayoutIdLst>
  <p:txStyles>
    <p:titleStyle>
      <a:lvl1pPr algn="l" defTabSz="685800" rtl="0" eaLnBrk="1" latinLnBrk="0" hangingPunct="1">
        <a:lnSpc>
          <a:spcPts val="3000"/>
        </a:lnSpc>
        <a:spcBef>
          <a:spcPct val="0"/>
        </a:spcBef>
        <a:buNone/>
        <a:defRPr sz="30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8.png"/><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123.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hyperlink" Target="https://adviser.royallondon.com/technical-central/cpd/pensions-cpd-hub/the-meaning-of-value-2024/" TargetMode="External"/><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B36E-5E3F-5E56-8637-4142D0E1FC56}"/>
              </a:ext>
            </a:extLst>
          </p:cNvPr>
          <p:cNvSpPr>
            <a:spLocks noGrp="1"/>
          </p:cNvSpPr>
          <p:nvPr>
            <p:ph type="title"/>
          </p:nvPr>
        </p:nvSpPr>
        <p:spPr>
          <a:xfrm>
            <a:off x="560362" y="941947"/>
            <a:ext cx="7716761" cy="1443869"/>
          </a:xfr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4400" dirty="0">
                <a:solidFill>
                  <a:srgbClr val="FEFFFF"/>
                </a:solidFill>
              </a:rPr>
              <a:t>Making intangible value visible in financial planning</a:t>
            </a:r>
            <a:endParaRPr lang="en-US" sz="4400">
              <a:solidFill>
                <a:srgbClr val="FEFFFF"/>
              </a:solidFill>
              <a:cs typeface="Arial"/>
            </a:endParaRPr>
          </a:p>
        </p:txBody>
      </p:sp>
      <p:sp>
        <p:nvSpPr>
          <p:cNvPr id="3" name="Text Placeholder 2">
            <a:extLst>
              <a:ext uri="{FF2B5EF4-FFF2-40B4-BE49-F238E27FC236}">
                <a16:creationId xmlns:a16="http://schemas.microsoft.com/office/drawing/2014/main" id="{D5DE782C-7100-7D79-1228-9F7C235558BC}"/>
              </a:ext>
            </a:extLst>
          </p:cNvPr>
          <p:cNvSpPr>
            <a:spLocks noGrp="1"/>
          </p:cNvSpPr>
          <p:nvPr>
            <p:ph type="body" idx="1"/>
          </p:nvPr>
        </p:nvSpPr>
        <p:spPr>
          <a:xfrm>
            <a:off x="591928" y="2389907"/>
            <a:ext cx="11004855" cy="837463"/>
          </a:xfrm>
        </p:spPr>
        <p:txBody>
          <a:bodyPr vert="horz" lIns="91440" tIns="45720" rIns="91440" bIns="4572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dirty="0">
                <a:solidFill>
                  <a:srgbClr val="FEFFFF"/>
                </a:solidFill>
              </a:rPr>
              <a:t>Ilana Miller</a:t>
            </a:r>
            <a:endParaRPr lang="en-US" sz="2800" dirty="0">
              <a:solidFill>
                <a:srgbClr val="FEFFFF"/>
              </a:solidFill>
              <a:cs typeface="Arial"/>
            </a:endParaRPr>
          </a:p>
          <a:p>
            <a:r>
              <a:rPr lang="en-US" sz="2800" i="1" dirty="0">
                <a:solidFill>
                  <a:srgbClr val="FEFFFF"/>
                </a:solidFill>
              </a:rPr>
              <a:t>Royal London</a:t>
            </a:r>
            <a:endParaRPr lang="en-US" sz="2800" i="1" dirty="0">
              <a:solidFill>
                <a:srgbClr val="FEFFFF"/>
              </a:solidFill>
              <a:cs typeface="Arial"/>
            </a:endParaRPr>
          </a:p>
        </p:txBody>
      </p:sp>
      <p:pic>
        <p:nvPicPr>
          <p:cNvPr id="4" name="Picture 3">
            <a:extLst>
              <a:ext uri="{FF2B5EF4-FFF2-40B4-BE49-F238E27FC236}">
                <a16:creationId xmlns:a16="http://schemas.microsoft.com/office/drawing/2014/main" id="{296361AF-F78E-B4DC-3624-B2226C5B838F}"/>
              </a:ext>
            </a:extLst>
          </p:cNvPr>
          <p:cNvPicPr>
            <a:picLocks noChangeAspect="1"/>
          </p:cNvPicPr>
          <p:nvPr/>
        </p:nvPicPr>
        <p:blipFill>
          <a:blip r:embed="rId2"/>
          <a:srcRect t="9682" r="1803" b="8095"/>
          <a:stretch>
            <a:fillRect/>
          </a:stretch>
        </p:blipFill>
        <p:spPr>
          <a:xfrm>
            <a:off x="8393059" y="347331"/>
            <a:ext cx="3124635" cy="32558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8133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F680D-95AE-0EC9-B340-812BA0C767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CA71BBF-FBAA-0CAF-002D-97F4BDD7A6CE}"/>
              </a:ext>
            </a:extLst>
          </p:cNvPr>
          <p:cNvSpPr txBox="1"/>
          <p:nvPr/>
        </p:nvSpPr>
        <p:spPr>
          <a:xfrm>
            <a:off x="991643" y="2782668"/>
            <a:ext cx="9714458" cy="707886"/>
          </a:xfrm>
          <a:prstGeom prst="rect">
            <a:avLst/>
          </a:prstGeom>
          <a:noFill/>
        </p:spPr>
        <p:txBody>
          <a:bodyPr wrap="square">
            <a:spAutoFit/>
          </a:bodyPr>
          <a:lstStyle/>
          <a:p>
            <a:r>
              <a:rPr lang="en-GB" sz="4000" dirty="0">
                <a:solidFill>
                  <a:schemeClr val="bg1"/>
                </a:solidFill>
                <a:latin typeface="Arial Black"/>
              </a:rPr>
              <a:t>Define it. Measure it. Evidence it.</a:t>
            </a:r>
            <a:endParaRPr lang="en-GB" sz="4000" b="1" dirty="0">
              <a:solidFill>
                <a:schemeClr val="bg1"/>
              </a:solidFill>
              <a:latin typeface="Arial Black"/>
            </a:endParaRPr>
          </a:p>
        </p:txBody>
      </p:sp>
      <p:sp>
        <p:nvSpPr>
          <p:cNvPr id="7" name="Oval 6">
            <a:extLst>
              <a:ext uri="{FF2B5EF4-FFF2-40B4-BE49-F238E27FC236}">
                <a16:creationId xmlns:a16="http://schemas.microsoft.com/office/drawing/2014/main" id="{DAC55E72-E226-D4A6-3ED8-FFB225D4A282}"/>
              </a:ext>
            </a:extLst>
          </p:cNvPr>
          <p:cNvSpPr/>
          <p:nvPr/>
        </p:nvSpPr>
        <p:spPr>
          <a:xfrm rot="10006556">
            <a:off x="94280" y="2425147"/>
            <a:ext cx="4316763" cy="1324666"/>
          </a:xfrm>
          <a:prstGeom prst="ellipse">
            <a:avLst/>
          </a:prstGeom>
          <a:noFill/>
          <a:ln w="76200">
            <a:solidFill>
              <a:srgbClr val="0081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077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588F1-25DE-810A-095C-91A0752A5C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D311F-D628-EE19-FE17-765B8E717159}"/>
              </a:ext>
            </a:extLst>
          </p:cNvPr>
          <p:cNvSpPr>
            <a:spLocks noGrp="1"/>
          </p:cNvSpPr>
          <p:nvPr>
            <p:ph type="title"/>
          </p:nvPr>
        </p:nvSpPr>
        <p:spPr>
          <a:xfrm>
            <a:off x="360000" y="360000"/>
            <a:ext cx="9969899" cy="636534"/>
          </a:xfrm>
        </p:spPr>
        <p:txBody>
          <a:bodyPr lIns="0" tIns="0" rIns="0" bIns="0" anchor="t">
            <a:noAutofit/>
          </a:bodyPr>
          <a:lstStyle/>
          <a:p>
            <a:r>
              <a:rPr lang="en-GB" sz="3200" dirty="0">
                <a:solidFill>
                  <a:srgbClr val="470054"/>
                </a:solidFill>
                <a:latin typeface="Arial Black"/>
              </a:rPr>
              <a:t>Building resilient investors</a:t>
            </a:r>
          </a:p>
        </p:txBody>
      </p:sp>
      <p:sp>
        <p:nvSpPr>
          <p:cNvPr id="4" name="Text Placeholder 3">
            <a:extLst>
              <a:ext uri="{FF2B5EF4-FFF2-40B4-BE49-F238E27FC236}">
                <a16:creationId xmlns:a16="http://schemas.microsoft.com/office/drawing/2014/main" id="{4592B549-3A2E-E19B-0241-4C43AA44B18F}"/>
              </a:ext>
            </a:extLst>
          </p:cNvPr>
          <p:cNvSpPr>
            <a:spLocks noGrp="1"/>
          </p:cNvSpPr>
          <p:nvPr>
            <p:ph type="body" sz="quarter" idx="53"/>
          </p:nvPr>
        </p:nvSpPr>
        <p:spPr>
          <a:xfrm>
            <a:off x="360000" y="1080000"/>
            <a:ext cx="4555277" cy="636534"/>
          </a:xfrm>
        </p:spPr>
        <p:txBody>
          <a:bodyPr wrap="none" lIns="0" tIns="0" rIns="0" bIns="0" anchor="t">
            <a:normAutofit/>
          </a:bodyPr>
          <a:lstStyle/>
          <a:p>
            <a:r>
              <a:rPr lang="en-GB" sz="2800" dirty="0"/>
              <a:t>Financial resilience </a:t>
            </a:r>
          </a:p>
        </p:txBody>
      </p:sp>
      <p:sp>
        <p:nvSpPr>
          <p:cNvPr id="13" name="Arrow: Right 12">
            <a:extLst>
              <a:ext uri="{FF2B5EF4-FFF2-40B4-BE49-F238E27FC236}">
                <a16:creationId xmlns:a16="http://schemas.microsoft.com/office/drawing/2014/main" id="{AD587132-CC29-B72B-D8D4-B2CE51D5A2D0}"/>
              </a:ext>
            </a:extLst>
          </p:cNvPr>
          <p:cNvSpPr/>
          <p:nvPr/>
        </p:nvSpPr>
        <p:spPr>
          <a:xfrm>
            <a:off x="4738555" y="3247535"/>
            <a:ext cx="2635665" cy="370703"/>
          </a:xfrm>
          <a:prstGeom prst="rightArrow">
            <a:avLst/>
          </a:prstGeom>
          <a:solidFill>
            <a:srgbClr val="470054"/>
          </a:solidFill>
          <a:ln>
            <a:solidFill>
              <a:srgbClr val="470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Left 13">
            <a:extLst>
              <a:ext uri="{FF2B5EF4-FFF2-40B4-BE49-F238E27FC236}">
                <a16:creationId xmlns:a16="http://schemas.microsoft.com/office/drawing/2014/main" id="{37F509F5-EDB6-2E1E-529A-E224E996B149}"/>
              </a:ext>
            </a:extLst>
          </p:cNvPr>
          <p:cNvSpPr/>
          <p:nvPr/>
        </p:nvSpPr>
        <p:spPr>
          <a:xfrm>
            <a:off x="4700616" y="3731529"/>
            <a:ext cx="2635665" cy="370703"/>
          </a:xfrm>
          <a:prstGeom prst="leftArrow">
            <a:avLst/>
          </a:prstGeom>
          <a:solidFill>
            <a:srgbClr val="00818A"/>
          </a:solidFill>
          <a:ln>
            <a:solidFill>
              <a:srgbClr val="0081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lowchart: Connector 4">
            <a:extLst>
              <a:ext uri="{FF2B5EF4-FFF2-40B4-BE49-F238E27FC236}">
                <a16:creationId xmlns:a16="http://schemas.microsoft.com/office/drawing/2014/main" id="{B90C4EEA-69A7-3DBD-F0AC-26F2FD72B645}"/>
              </a:ext>
            </a:extLst>
          </p:cNvPr>
          <p:cNvSpPr/>
          <p:nvPr/>
        </p:nvSpPr>
        <p:spPr>
          <a:xfrm>
            <a:off x="8109339" y="2686432"/>
            <a:ext cx="2912804" cy="2886347"/>
          </a:xfrm>
          <a:prstGeom prst="flowChartConnector">
            <a:avLst/>
          </a:prstGeom>
          <a:solidFill>
            <a:srgbClr val="00818A"/>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13">
              <a:defRPr/>
            </a:pPr>
            <a:endParaRPr lang="en-GB">
              <a:solidFill>
                <a:prstClr val="white"/>
              </a:solidFill>
              <a:latin typeface="Arial" panose="020B0604020202020204"/>
              <a:sym typeface="Arial"/>
            </a:endParaRPr>
          </a:p>
        </p:txBody>
      </p:sp>
      <p:sp>
        <p:nvSpPr>
          <p:cNvPr id="6" name="Graphic 58">
            <a:extLst>
              <a:ext uri="{FF2B5EF4-FFF2-40B4-BE49-F238E27FC236}">
                <a16:creationId xmlns:a16="http://schemas.microsoft.com/office/drawing/2014/main" id="{88DDDE2C-5717-1441-5DE5-FC3EAB314569}"/>
              </a:ext>
            </a:extLst>
          </p:cNvPr>
          <p:cNvSpPr/>
          <p:nvPr/>
        </p:nvSpPr>
        <p:spPr>
          <a:xfrm>
            <a:off x="8928960" y="3316047"/>
            <a:ext cx="1400939" cy="1282345"/>
          </a:xfrm>
          <a:custGeom>
            <a:avLst/>
            <a:gdLst>
              <a:gd name="connsiteX0" fmla="*/ 200313 w 778159"/>
              <a:gd name="connsiteY0" fmla="*/ 299410 h 763925"/>
              <a:gd name="connsiteX1" fmla="*/ 200898 w 778159"/>
              <a:gd name="connsiteY1" fmla="*/ 222018 h 763925"/>
              <a:gd name="connsiteX2" fmla="*/ 195125 w 778159"/>
              <a:gd name="connsiteY2" fmla="*/ 232907 h 763925"/>
              <a:gd name="connsiteX3" fmla="*/ 199144 w 778159"/>
              <a:gd name="connsiteY3" fmla="*/ 212810 h 763925"/>
              <a:gd name="connsiteX4" fmla="*/ 190521 w 778159"/>
              <a:gd name="connsiteY4" fmla="*/ 218583 h 763925"/>
              <a:gd name="connsiteX5" fmla="*/ 195709 w 778159"/>
              <a:gd name="connsiteY5" fmla="*/ 203090 h 763925"/>
              <a:gd name="connsiteX6" fmla="*/ 198559 w 778159"/>
              <a:gd name="connsiteY6" fmla="*/ 174443 h 763925"/>
              <a:gd name="connsiteX7" fmla="*/ 184236 w 778159"/>
              <a:gd name="connsiteY7" fmla="*/ 169254 h 763925"/>
              <a:gd name="connsiteX8" fmla="*/ 207183 w 778159"/>
              <a:gd name="connsiteY8" fmla="*/ 148572 h 763925"/>
              <a:gd name="connsiteX9" fmla="*/ 196879 w 778159"/>
              <a:gd name="connsiteY9" fmla="*/ 156611 h 763925"/>
              <a:gd name="connsiteX10" fmla="*/ 211202 w 778159"/>
              <a:gd name="connsiteY10" fmla="*/ 137683 h 763925"/>
              <a:gd name="connsiteX11" fmla="*/ 191105 w 778159"/>
              <a:gd name="connsiteY11" fmla="*/ 130229 h 763925"/>
              <a:gd name="connsiteX12" fmla="*/ 208864 w 778159"/>
              <a:gd name="connsiteY12" fmla="*/ 132495 h 763925"/>
              <a:gd name="connsiteX13" fmla="*/ 207694 w 778159"/>
              <a:gd name="connsiteY13" fmla="*/ 122775 h 763925"/>
              <a:gd name="connsiteX14" fmla="*/ 231226 w 778159"/>
              <a:gd name="connsiteY14" fmla="*/ 108451 h 763925"/>
              <a:gd name="connsiteX15" fmla="*/ 231811 w 778159"/>
              <a:gd name="connsiteY15" fmla="*/ 85504 h 763925"/>
              <a:gd name="connsiteX16" fmla="*/ 240946 w 778159"/>
              <a:gd name="connsiteY16" fmla="*/ 93543 h 763925"/>
              <a:gd name="connsiteX17" fmla="*/ 242700 w 778159"/>
              <a:gd name="connsiteY17" fmla="*/ 43629 h 763925"/>
              <a:gd name="connsiteX18" fmla="*/ 250154 w 778159"/>
              <a:gd name="connsiteY18" fmla="*/ 76296 h 763925"/>
              <a:gd name="connsiteX19" fmla="*/ 257608 w 778159"/>
              <a:gd name="connsiteY19" fmla="*/ 20682 h 763925"/>
              <a:gd name="connsiteX20" fmla="*/ 254174 w 778159"/>
              <a:gd name="connsiteY20" fmla="*/ 49329 h 763925"/>
              <a:gd name="connsiteX21" fmla="*/ 273686 w 778159"/>
              <a:gd name="connsiteY21" fmla="*/ 49329 h 763925"/>
              <a:gd name="connsiteX22" fmla="*/ 267401 w 778159"/>
              <a:gd name="connsiteY22" fmla="*/ 21193 h 763925"/>
              <a:gd name="connsiteX23" fmla="*/ 281725 w 778159"/>
              <a:gd name="connsiteY23" fmla="*/ 51595 h 763925"/>
              <a:gd name="connsiteX24" fmla="*/ 284575 w 778159"/>
              <a:gd name="connsiteY24" fmla="*/ 26382 h 763925"/>
              <a:gd name="connsiteX25" fmla="*/ 298314 w 778159"/>
              <a:gd name="connsiteY25" fmla="*/ 44725 h 763925"/>
              <a:gd name="connsiteX26" fmla="*/ 311469 w 778159"/>
              <a:gd name="connsiteY26" fmla="*/ 47575 h 763925"/>
              <a:gd name="connsiteX27" fmla="*/ 326962 w 778159"/>
              <a:gd name="connsiteY27" fmla="*/ 15493 h 763925"/>
              <a:gd name="connsiteX28" fmla="*/ 327546 w 778159"/>
              <a:gd name="connsiteY28" fmla="*/ 42460 h 763925"/>
              <a:gd name="connsiteX29" fmla="*/ 334416 w 778159"/>
              <a:gd name="connsiteY29" fmla="*/ 0 h 763925"/>
              <a:gd name="connsiteX30" fmla="*/ 349909 w 778159"/>
              <a:gd name="connsiteY30" fmla="*/ 39536 h 763925"/>
              <a:gd name="connsiteX31" fmla="*/ 363648 w 778159"/>
              <a:gd name="connsiteY31" fmla="*/ 45310 h 763925"/>
              <a:gd name="connsiteX32" fmla="*/ 362479 w 778159"/>
              <a:gd name="connsiteY32" fmla="*/ 22947 h 763925"/>
              <a:gd name="connsiteX33" fmla="*/ 375122 w 778159"/>
              <a:gd name="connsiteY33" fmla="*/ 45894 h 763925"/>
              <a:gd name="connsiteX34" fmla="*/ 396900 w 778159"/>
              <a:gd name="connsiteY34" fmla="*/ 53349 h 763925"/>
              <a:gd name="connsiteX35" fmla="*/ 461722 w 778159"/>
              <a:gd name="connsiteY35" fmla="*/ 72277 h 763925"/>
              <a:gd name="connsiteX36" fmla="*/ 461722 w 778159"/>
              <a:gd name="connsiteY36" fmla="*/ 47575 h 763925"/>
              <a:gd name="connsiteX37" fmla="*/ 468007 w 778159"/>
              <a:gd name="connsiteY37" fmla="*/ 73373 h 763925"/>
              <a:gd name="connsiteX38" fmla="*/ 478311 w 778159"/>
              <a:gd name="connsiteY38" fmla="*/ 57880 h 763925"/>
              <a:gd name="connsiteX39" fmla="*/ 478896 w 778159"/>
              <a:gd name="connsiteY39" fmla="*/ 87696 h 763925"/>
              <a:gd name="connsiteX40" fmla="*/ 512147 w 778159"/>
              <a:gd name="connsiteY40" fmla="*/ 87112 h 763925"/>
              <a:gd name="connsiteX41" fmla="*/ 492050 w 778159"/>
              <a:gd name="connsiteY41" fmla="*/ 93981 h 763925"/>
              <a:gd name="connsiteX42" fmla="*/ 528737 w 778159"/>
              <a:gd name="connsiteY42" fmla="*/ 95662 h 763925"/>
              <a:gd name="connsiteX43" fmla="*/ 516678 w 778159"/>
              <a:gd name="connsiteY43" fmla="*/ 105967 h 763925"/>
              <a:gd name="connsiteX44" fmla="*/ 550514 w 778159"/>
              <a:gd name="connsiteY44" fmla="*/ 119706 h 763925"/>
              <a:gd name="connsiteX45" fmla="*/ 527567 w 778159"/>
              <a:gd name="connsiteY45" fmla="*/ 111667 h 763925"/>
              <a:gd name="connsiteX46" fmla="*/ 572877 w 778159"/>
              <a:gd name="connsiteY46" fmla="*/ 187378 h 763925"/>
              <a:gd name="connsiteX47" fmla="*/ 555703 w 778159"/>
              <a:gd name="connsiteY47" fmla="*/ 159827 h 763925"/>
              <a:gd name="connsiteX48" fmla="*/ 567177 w 778159"/>
              <a:gd name="connsiteY48" fmla="*/ 253297 h 763925"/>
              <a:gd name="connsiteX49" fmla="*/ 565496 w 778159"/>
              <a:gd name="connsiteY49" fmla="*/ 314099 h 763925"/>
              <a:gd name="connsiteX50" fmla="*/ 562646 w 778159"/>
              <a:gd name="connsiteY50" fmla="*/ 369714 h 763925"/>
              <a:gd name="connsiteX51" fmla="*/ 559211 w 778159"/>
              <a:gd name="connsiteY51" fmla="*/ 405815 h 763925"/>
              <a:gd name="connsiteX52" fmla="*/ 532829 w 778159"/>
              <a:gd name="connsiteY52" fmla="*/ 450541 h 763925"/>
              <a:gd name="connsiteX53" fmla="*/ 479480 w 778159"/>
              <a:gd name="connsiteY53" fmla="*/ 561769 h 763925"/>
              <a:gd name="connsiteX54" fmla="*/ 669197 w 778159"/>
              <a:gd name="connsiteY54" fmla="*/ 663497 h 763925"/>
              <a:gd name="connsiteX55" fmla="*/ 778160 w 778159"/>
              <a:gd name="connsiteY55" fmla="*/ 745785 h 763925"/>
              <a:gd name="connsiteX56" fmla="*/ 0 w 778159"/>
              <a:gd name="connsiteY56" fmla="*/ 743593 h 763925"/>
              <a:gd name="connsiteX57" fmla="*/ 95589 w 778159"/>
              <a:gd name="connsiteY57" fmla="*/ 656846 h 763925"/>
              <a:gd name="connsiteX58" fmla="*/ 244527 w 778159"/>
              <a:gd name="connsiteY58" fmla="*/ 603498 h 763925"/>
              <a:gd name="connsiteX59" fmla="*/ 242335 w 778159"/>
              <a:gd name="connsiteY59" fmla="*/ 510101 h 763925"/>
              <a:gd name="connsiteX60" fmla="*/ 223334 w 778159"/>
              <a:gd name="connsiteY60" fmla="*/ 437678 h 763925"/>
              <a:gd name="connsiteX61" fmla="*/ 193298 w 778159"/>
              <a:gd name="connsiteY61" fmla="*/ 396169 h 763925"/>
              <a:gd name="connsiteX62" fmla="*/ 190447 w 778159"/>
              <a:gd name="connsiteY62" fmla="*/ 351078 h 763925"/>
              <a:gd name="connsiteX63" fmla="*/ 200240 w 778159"/>
              <a:gd name="connsiteY63" fmla="*/ 299118 h 76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78159" h="763925">
                <a:moveTo>
                  <a:pt x="200313" y="299410"/>
                </a:moveTo>
                <a:cubicBezTo>
                  <a:pt x="200313" y="299410"/>
                  <a:pt x="196879" y="244381"/>
                  <a:pt x="200898" y="222018"/>
                </a:cubicBezTo>
                <a:lnTo>
                  <a:pt x="195125" y="232907"/>
                </a:lnTo>
                <a:lnTo>
                  <a:pt x="199144" y="212810"/>
                </a:lnTo>
                <a:lnTo>
                  <a:pt x="190521" y="218583"/>
                </a:lnTo>
                <a:lnTo>
                  <a:pt x="195709" y="203090"/>
                </a:lnTo>
                <a:cubicBezTo>
                  <a:pt x="195709" y="203090"/>
                  <a:pt x="195125" y="183578"/>
                  <a:pt x="198559" y="174443"/>
                </a:cubicBezTo>
                <a:cubicBezTo>
                  <a:pt x="198559" y="174443"/>
                  <a:pt x="189351" y="175612"/>
                  <a:pt x="184236" y="169254"/>
                </a:cubicBezTo>
                <a:cubicBezTo>
                  <a:pt x="184236" y="169254"/>
                  <a:pt x="206014" y="161215"/>
                  <a:pt x="207183" y="148572"/>
                </a:cubicBezTo>
                <a:lnTo>
                  <a:pt x="196879" y="156611"/>
                </a:lnTo>
                <a:lnTo>
                  <a:pt x="211202" y="137683"/>
                </a:lnTo>
                <a:lnTo>
                  <a:pt x="191105" y="130229"/>
                </a:lnTo>
                <a:lnTo>
                  <a:pt x="208864" y="132495"/>
                </a:lnTo>
                <a:lnTo>
                  <a:pt x="207694" y="122775"/>
                </a:lnTo>
                <a:cubicBezTo>
                  <a:pt x="207694" y="122775"/>
                  <a:pt x="231226" y="116490"/>
                  <a:pt x="231226" y="108451"/>
                </a:cubicBezTo>
                <a:cubicBezTo>
                  <a:pt x="231226" y="100412"/>
                  <a:pt x="231811" y="85504"/>
                  <a:pt x="231811" y="85504"/>
                </a:cubicBezTo>
                <a:cubicBezTo>
                  <a:pt x="231811" y="85504"/>
                  <a:pt x="234661" y="94712"/>
                  <a:pt x="240946" y="93543"/>
                </a:cubicBezTo>
                <a:cubicBezTo>
                  <a:pt x="247231" y="92374"/>
                  <a:pt x="227792" y="67161"/>
                  <a:pt x="242700" y="43629"/>
                </a:cubicBezTo>
                <a:cubicBezTo>
                  <a:pt x="242700" y="43629"/>
                  <a:pt x="234661" y="67161"/>
                  <a:pt x="250154" y="76296"/>
                </a:cubicBezTo>
                <a:cubicBezTo>
                  <a:pt x="250154" y="76296"/>
                  <a:pt x="235246" y="59634"/>
                  <a:pt x="257608" y="20682"/>
                </a:cubicBezTo>
                <a:cubicBezTo>
                  <a:pt x="257608" y="20682"/>
                  <a:pt x="250739" y="41363"/>
                  <a:pt x="254174" y="49329"/>
                </a:cubicBezTo>
                <a:cubicBezTo>
                  <a:pt x="257608" y="57368"/>
                  <a:pt x="268497" y="67088"/>
                  <a:pt x="273686" y="49329"/>
                </a:cubicBezTo>
                <a:cubicBezTo>
                  <a:pt x="278875" y="31571"/>
                  <a:pt x="267401" y="21193"/>
                  <a:pt x="267401" y="21193"/>
                </a:cubicBezTo>
                <a:cubicBezTo>
                  <a:pt x="267401" y="21193"/>
                  <a:pt x="289764" y="29817"/>
                  <a:pt x="281725" y="51595"/>
                </a:cubicBezTo>
                <a:cubicBezTo>
                  <a:pt x="281725" y="51595"/>
                  <a:pt x="292029" y="40706"/>
                  <a:pt x="284575" y="26382"/>
                </a:cubicBezTo>
                <a:cubicBezTo>
                  <a:pt x="284575" y="26382"/>
                  <a:pt x="297218" y="31571"/>
                  <a:pt x="298314" y="44725"/>
                </a:cubicBezTo>
                <a:cubicBezTo>
                  <a:pt x="299483" y="57880"/>
                  <a:pt x="311469" y="47575"/>
                  <a:pt x="311469" y="47575"/>
                </a:cubicBezTo>
                <a:cubicBezTo>
                  <a:pt x="311469" y="47575"/>
                  <a:pt x="328131" y="31498"/>
                  <a:pt x="326962" y="15493"/>
                </a:cubicBezTo>
                <a:cubicBezTo>
                  <a:pt x="326962" y="15493"/>
                  <a:pt x="335585" y="28648"/>
                  <a:pt x="327546" y="42460"/>
                </a:cubicBezTo>
                <a:cubicBezTo>
                  <a:pt x="319507" y="56199"/>
                  <a:pt x="349324" y="50499"/>
                  <a:pt x="334416" y="0"/>
                </a:cubicBezTo>
                <a:cubicBezTo>
                  <a:pt x="334416" y="0"/>
                  <a:pt x="352174" y="14324"/>
                  <a:pt x="349909" y="39536"/>
                </a:cubicBezTo>
                <a:cubicBezTo>
                  <a:pt x="347643" y="64749"/>
                  <a:pt x="363648" y="45310"/>
                  <a:pt x="363648" y="45310"/>
                </a:cubicBezTo>
                <a:cubicBezTo>
                  <a:pt x="363648" y="45310"/>
                  <a:pt x="367667" y="35006"/>
                  <a:pt x="362479" y="22947"/>
                </a:cubicBezTo>
                <a:cubicBezTo>
                  <a:pt x="357290" y="10889"/>
                  <a:pt x="375122" y="45894"/>
                  <a:pt x="375122" y="45894"/>
                </a:cubicBezTo>
                <a:cubicBezTo>
                  <a:pt x="375122" y="45894"/>
                  <a:pt x="382576" y="49329"/>
                  <a:pt x="396900" y="53349"/>
                </a:cubicBezTo>
                <a:cubicBezTo>
                  <a:pt x="411223" y="57368"/>
                  <a:pt x="449079" y="49914"/>
                  <a:pt x="461722" y="72277"/>
                </a:cubicBezTo>
                <a:lnTo>
                  <a:pt x="461722" y="47575"/>
                </a:lnTo>
                <a:lnTo>
                  <a:pt x="468007" y="73373"/>
                </a:lnTo>
                <a:lnTo>
                  <a:pt x="478311" y="57880"/>
                </a:lnTo>
                <a:lnTo>
                  <a:pt x="478896" y="87696"/>
                </a:lnTo>
                <a:lnTo>
                  <a:pt x="512147" y="87112"/>
                </a:lnTo>
                <a:lnTo>
                  <a:pt x="492050" y="93981"/>
                </a:lnTo>
                <a:lnTo>
                  <a:pt x="528737" y="95662"/>
                </a:lnTo>
                <a:lnTo>
                  <a:pt x="516678" y="105967"/>
                </a:lnTo>
                <a:cubicBezTo>
                  <a:pt x="516678" y="105967"/>
                  <a:pt x="531002" y="100266"/>
                  <a:pt x="550514" y="119706"/>
                </a:cubicBezTo>
                <a:cubicBezTo>
                  <a:pt x="550514" y="119706"/>
                  <a:pt x="538456" y="111082"/>
                  <a:pt x="527567" y="111667"/>
                </a:cubicBezTo>
                <a:cubicBezTo>
                  <a:pt x="527567" y="111667"/>
                  <a:pt x="574631" y="148353"/>
                  <a:pt x="572877" y="187378"/>
                </a:cubicBezTo>
                <a:cubicBezTo>
                  <a:pt x="572877" y="187378"/>
                  <a:pt x="561404" y="164431"/>
                  <a:pt x="555703" y="159827"/>
                </a:cubicBezTo>
                <a:cubicBezTo>
                  <a:pt x="555703" y="159827"/>
                  <a:pt x="573462" y="194248"/>
                  <a:pt x="567177" y="253297"/>
                </a:cubicBezTo>
                <a:cubicBezTo>
                  <a:pt x="560892" y="312346"/>
                  <a:pt x="565496" y="314099"/>
                  <a:pt x="565496" y="314099"/>
                </a:cubicBezTo>
                <a:cubicBezTo>
                  <a:pt x="565496" y="314099"/>
                  <a:pt x="587859" y="311834"/>
                  <a:pt x="562646" y="369714"/>
                </a:cubicBezTo>
                <a:cubicBezTo>
                  <a:pt x="562646" y="369714"/>
                  <a:pt x="557457" y="394926"/>
                  <a:pt x="559211" y="405815"/>
                </a:cubicBezTo>
                <a:cubicBezTo>
                  <a:pt x="560892" y="416704"/>
                  <a:pt x="551757" y="455729"/>
                  <a:pt x="532829" y="450541"/>
                </a:cubicBezTo>
                <a:cubicBezTo>
                  <a:pt x="532829" y="450541"/>
                  <a:pt x="515655" y="534875"/>
                  <a:pt x="479480" y="561769"/>
                </a:cubicBezTo>
                <a:cubicBezTo>
                  <a:pt x="479480" y="561769"/>
                  <a:pt x="437971" y="670147"/>
                  <a:pt x="669197" y="663497"/>
                </a:cubicBezTo>
                <a:cubicBezTo>
                  <a:pt x="669197" y="663497"/>
                  <a:pt x="775894" y="663497"/>
                  <a:pt x="778160" y="745785"/>
                </a:cubicBezTo>
                <a:cubicBezTo>
                  <a:pt x="778160" y="745785"/>
                  <a:pt x="311249" y="788026"/>
                  <a:pt x="0" y="743593"/>
                </a:cubicBezTo>
                <a:cubicBezTo>
                  <a:pt x="0" y="743593"/>
                  <a:pt x="15566" y="645738"/>
                  <a:pt x="95589" y="656846"/>
                </a:cubicBezTo>
                <a:cubicBezTo>
                  <a:pt x="95589" y="656846"/>
                  <a:pt x="235684" y="667955"/>
                  <a:pt x="244527" y="603498"/>
                </a:cubicBezTo>
                <a:cubicBezTo>
                  <a:pt x="253443" y="539041"/>
                  <a:pt x="242335" y="510101"/>
                  <a:pt x="242335" y="510101"/>
                </a:cubicBezTo>
                <a:cubicBezTo>
                  <a:pt x="242335" y="510101"/>
                  <a:pt x="222603" y="454121"/>
                  <a:pt x="223334" y="437678"/>
                </a:cubicBezTo>
                <a:cubicBezTo>
                  <a:pt x="223334" y="437678"/>
                  <a:pt x="192567" y="444109"/>
                  <a:pt x="193298" y="396169"/>
                </a:cubicBezTo>
                <a:cubicBezTo>
                  <a:pt x="193298" y="396169"/>
                  <a:pt x="196148" y="361821"/>
                  <a:pt x="190447" y="351078"/>
                </a:cubicBezTo>
                <a:cubicBezTo>
                  <a:pt x="184747" y="340335"/>
                  <a:pt x="182116" y="291445"/>
                  <a:pt x="200240" y="299118"/>
                </a:cubicBezTo>
                <a:close/>
              </a:path>
            </a:pathLst>
          </a:custGeom>
          <a:solidFill>
            <a:schemeClr val="bg1"/>
          </a:solidFill>
          <a:ln w="7279" cap="flat">
            <a:noFill/>
            <a:prstDash val="solid"/>
            <a:miter/>
          </a:ln>
        </p:spPr>
        <p:txBody>
          <a:bodyPr rtlCol="0" anchor="ctr"/>
          <a:lstStyle/>
          <a:p>
            <a:endParaRPr lang="en-GB"/>
          </a:p>
        </p:txBody>
      </p:sp>
      <p:sp>
        <p:nvSpPr>
          <p:cNvPr id="3" name="Oval 2">
            <a:extLst>
              <a:ext uri="{FF2B5EF4-FFF2-40B4-BE49-F238E27FC236}">
                <a16:creationId xmlns:a16="http://schemas.microsoft.com/office/drawing/2014/main" id="{344DE82B-96AC-6C27-18EA-3EFD82F86C58}"/>
              </a:ext>
            </a:extLst>
          </p:cNvPr>
          <p:cNvSpPr/>
          <p:nvPr/>
        </p:nvSpPr>
        <p:spPr>
          <a:xfrm>
            <a:off x="718620" y="2622738"/>
            <a:ext cx="3060952" cy="2758958"/>
          </a:xfrm>
          <a:prstGeom prst="ellipse">
            <a:avLst/>
          </a:prstGeom>
          <a:noFill/>
          <a:ln w="155575">
            <a:solidFill>
              <a:srgbClr val="00818A"/>
            </a:solidFill>
            <a:prstDash val="sysDot"/>
            <a:extLst>
              <a:ext uri="{C807C97D-BFC1-408E-A445-0C87EB9F89A2}">
                <ask:lineSketchStyleProps xmlns:ask="http://schemas.microsoft.com/office/drawing/2018/sketchyshapes" sd="1219033472">
                  <a:custGeom>
                    <a:avLst/>
                    <a:gdLst>
                      <a:gd name="connsiteX0" fmla="*/ 0 w 2152650"/>
                      <a:gd name="connsiteY0" fmla="*/ 1171575 h 2343150"/>
                      <a:gd name="connsiteX1" fmla="*/ 1076325 w 2152650"/>
                      <a:gd name="connsiteY1" fmla="*/ 0 h 2343150"/>
                      <a:gd name="connsiteX2" fmla="*/ 2152650 w 2152650"/>
                      <a:gd name="connsiteY2" fmla="*/ 1171575 h 2343150"/>
                      <a:gd name="connsiteX3" fmla="*/ 1076325 w 2152650"/>
                      <a:gd name="connsiteY3" fmla="*/ 2343150 h 2343150"/>
                      <a:gd name="connsiteX4" fmla="*/ 0 w 2152650"/>
                      <a:gd name="connsiteY4" fmla="*/ 1171575 h 234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50" h="2343150" extrusionOk="0">
                        <a:moveTo>
                          <a:pt x="0" y="1171575"/>
                        </a:moveTo>
                        <a:cubicBezTo>
                          <a:pt x="-51780" y="492593"/>
                          <a:pt x="321970" y="60019"/>
                          <a:pt x="1076325" y="0"/>
                        </a:cubicBezTo>
                        <a:cubicBezTo>
                          <a:pt x="1825473" y="32570"/>
                          <a:pt x="2000282" y="529377"/>
                          <a:pt x="2152650" y="1171575"/>
                        </a:cubicBezTo>
                        <a:cubicBezTo>
                          <a:pt x="2096409" y="1873540"/>
                          <a:pt x="1663433" y="2383665"/>
                          <a:pt x="1076325" y="2343150"/>
                        </a:cubicBezTo>
                        <a:cubicBezTo>
                          <a:pt x="346420" y="2269033"/>
                          <a:pt x="121095" y="1876478"/>
                          <a:pt x="0" y="117157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13">
              <a:defRPr/>
            </a:pPr>
            <a:endParaRPr lang="en-GB">
              <a:solidFill>
                <a:prstClr val="white"/>
              </a:solidFill>
              <a:latin typeface="Arial" panose="020B0604020202020204"/>
            </a:endParaRPr>
          </a:p>
        </p:txBody>
      </p:sp>
      <p:sp>
        <p:nvSpPr>
          <p:cNvPr id="7" name="TextBox 6">
            <a:extLst>
              <a:ext uri="{FF2B5EF4-FFF2-40B4-BE49-F238E27FC236}">
                <a16:creationId xmlns:a16="http://schemas.microsoft.com/office/drawing/2014/main" id="{52590AC1-5006-AD92-B58C-24AE47C28CAE}"/>
              </a:ext>
            </a:extLst>
          </p:cNvPr>
          <p:cNvSpPr txBox="1"/>
          <p:nvPr/>
        </p:nvSpPr>
        <p:spPr>
          <a:xfrm>
            <a:off x="1092950" y="3316047"/>
            <a:ext cx="2312292"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13">
              <a:defRPr/>
            </a:pPr>
            <a:r>
              <a:rPr lang="en-GB" sz="2400" dirty="0">
                <a:solidFill>
                  <a:srgbClr val="470054"/>
                </a:solidFill>
                <a:latin typeface="Arial Black" panose="020B0A04020102020204" pitchFamily="34" charset="0"/>
              </a:rPr>
              <a:t>Products and services</a:t>
            </a:r>
            <a:endParaRPr lang="en-GB" sz="1600" dirty="0">
              <a:solidFill>
                <a:srgbClr val="470054"/>
              </a:solidFill>
              <a:latin typeface="Arial Black" panose="020B0A04020102020204" pitchFamily="34" charset="0"/>
            </a:endParaRPr>
          </a:p>
        </p:txBody>
      </p:sp>
      <p:sp>
        <p:nvSpPr>
          <p:cNvPr id="8" name="Oval 7">
            <a:extLst>
              <a:ext uri="{FF2B5EF4-FFF2-40B4-BE49-F238E27FC236}">
                <a16:creationId xmlns:a16="http://schemas.microsoft.com/office/drawing/2014/main" id="{5B5E56FC-9808-6405-74AC-A624B15FD961}"/>
              </a:ext>
            </a:extLst>
          </p:cNvPr>
          <p:cNvSpPr/>
          <p:nvPr/>
        </p:nvSpPr>
        <p:spPr>
          <a:xfrm>
            <a:off x="7732163" y="2297131"/>
            <a:ext cx="3667157" cy="3664950"/>
          </a:xfrm>
          <a:prstGeom prst="ellipse">
            <a:avLst/>
          </a:prstGeom>
          <a:noFill/>
          <a:ln w="155575">
            <a:solidFill>
              <a:srgbClr val="470054"/>
            </a:solidFill>
            <a:prstDash val="sysDot"/>
            <a:extLst>
              <a:ext uri="{C807C97D-BFC1-408E-A445-0C87EB9F89A2}">
                <ask:lineSketchStyleProps xmlns:ask="http://schemas.microsoft.com/office/drawing/2018/sketchyshapes" sd="1219033472">
                  <a:custGeom>
                    <a:avLst/>
                    <a:gdLst>
                      <a:gd name="connsiteX0" fmla="*/ 0 w 2152650"/>
                      <a:gd name="connsiteY0" fmla="*/ 1171575 h 2343150"/>
                      <a:gd name="connsiteX1" fmla="*/ 1076325 w 2152650"/>
                      <a:gd name="connsiteY1" fmla="*/ 0 h 2343150"/>
                      <a:gd name="connsiteX2" fmla="*/ 2152650 w 2152650"/>
                      <a:gd name="connsiteY2" fmla="*/ 1171575 h 2343150"/>
                      <a:gd name="connsiteX3" fmla="*/ 1076325 w 2152650"/>
                      <a:gd name="connsiteY3" fmla="*/ 2343150 h 2343150"/>
                      <a:gd name="connsiteX4" fmla="*/ 0 w 2152650"/>
                      <a:gd name="connsiteY4" fmla="*/ 1171575 h 234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50" h="2343150" extrusionOk="0">
                        <a:moveTo>
                          <a:pt x="0" y="1171575"/>
                        </a:moveTo>
                        <a:cubicBezTo>
                          <a:pt x="-51780" y="492593"/>
                          <a:pt x="321970" y="60019"/>
                          <a:pt x="1076325" y="0"/>
                        </a:cubicBezTo>
                        <a:cubicBezTo>
                          <a:pt x="1825473" y="32570"/>
                          <a:pt x="2000282" y="529377"/>
                          <a:pt x="2152650" y="1171575"/>
                        </a:cubicBezTo>
                        <a:cubicBezTo>
                          <a:pt x="2096409" y="1873540"/>
                          <a:pt x="1663433" y="2383665"/>
                          <a:pt x="1076325" y="2343150"/>
                        </a:cubicBezTo>
                        <a:cubicBezTo>
                          <a:pt x="346420" y="2269033"/>
                          <a:pt x="121095" y="1876478"/>
                          <a:pt x="0" y="117157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13">
              <a:defRPr/>
            </a:pPr>
            <a:endParaRPr lang="en-GB">
              <a:solidFill>
                <a:prstClr val="white"/>
              </a:solidFill>
              <a:latin typeface="Arial" panose="020B0604020202020204"/>
            </a:endParaRPr>
          </a:p>
        </p:txBody>
      </p:sp>
      <p:sp>
        <p:nvSpPr>
          <p:cNvPr id="9" name="Oval 8">
            <a:extLst>
              <a:ext uri="{FF2B5EF4-FFF2-40B4-BE49-F238E27FC236}">
                <a16:creationId xmlns:a16="http://schemas.microsoft.com/office/drawing/2014/main" id="{DDB711C5-420A-6105-B3A7-CA6E9E6BBB40}"/>
              </a:ext>
            </a:extLst>
          </p:cNvPr>
          <p:cNvSpPr/>
          <p:nvPr/>
        </p:nvSpPr>
        <p:spPr>
          <a:xfrm>
            <a:off x="411760" y="2296630"/>
            <a:ext cx="3741217" cy="3385480"/>
          </a:xfrm>
          <a:prstGeom prst="ellipse">
            <a:avLst/>
          </a:prstGeom>
          <a:noFill/>
          <a:ln w="107950">
            <a:solidFill>
              <a:srgbClr val="00818A"/>
            </a:solidFill>
            <a:prstDash val="dash"/>
          </a:ln>
        </p:spPr>
        <p:style>
          <a:lnRef idx="2">
            <a:schemeClr val="accent6"/>
          </a:lnRef>
          <a:fillRef idx="1">
            <a:schemeClr val="lt1"/>
          </a:fillRef>
          <a:effectRef idx="0">
            <a:schemeClr val="accent6"/>
          </a:effectRef>
          <a:fontRef idx="minor">
            <a:schemeClr val="dk1"/>
          </a:fontRef>
        </p:style>
        <p:txBody>
          <a:bodyPr lIns="150791" tIns="75396" rIns="150791" bIns="75396" rtlCol="0" anchor="ctr"/>
          <a:lstStyle/>
          <a:p>
            <a:pPr algn="ctr" defTabSz="1507937">
              <a:buClrTx/>
              <a:defRPr/>
            </a:pPr>
            <a:endParaRPr lang="en-GB" sz="3298" b="1" kern="1200" dirty="0">
              <a:solidFill>
                <a:srgbClr val="470054"/>
              </a:solidFill>
              <a:latin typeface="Arial" panose="020B0604020202020204"/>
              <a:cs typeface="Arial"/>
            </a:endParaRPr>
          </a:p>
        </p:txBody>
      </p:sp>
    </p:spTree>
    <p:extLst>
      <p:ext uri="{BB962C8B-B14F-4D97-AF65-F5344CB8AC3E}">
        <p14:creationId xmlns:p14="http://schemas.microsoft.com/office/powerpoint/2010/main" val="1193360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04837-DD28-0CCF-37DD-C388A8B856D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1A3FAF7-8E82-4430-BF16-B011AE28AFF7}"/>
              </a:ext>
            </a:extLst>
          </p:cNvPr>
          <p:cNvPicPr>
            <a:picLocks noChangeAspect="1"/>
          </p:cNvPicPr>
          <p:nvPr/>
        </p:nvPicPr>
        <p:blipFill>
          <a:blip r:embed="rId3"/>
          <a:stretch>
            <a:fillRect/>
          </a:stretch>
        </p:blipFill>
        <p:spPr>
          <a:xfrm>
            <a:off x="2905125" y="1568719"/>
            <a:ext cx="5963152" cy="4365113"/>
          </a:xfrm>
          <a:prstGeom prst="rect">
            <a:avLst/>
          </a:prstGeom>
          <a:effectLst>
            <a:outerShdw blurRad="120386" dist="38100" dir="926810" sx="101000" sy="101000" algn="t" rotWithShape="0">
              <a:prstClr val="black">
                <a:alpha val="35828"/>
              </a:prstClr>
            </a:outerShdw>
          </a:effectLst>
        </p:spPr>
      </p:pic>
      <p:pic>
        <p:nvPicPr>
          <p:cNvPr id="16" name="Picture 15" descr="A red light on a black background&#10;&#10;AI-generated content may be incorrect.">
            <a:extLst>
              <a:ext uri="{FF2B5EF4-FFF2-40B4-BE49-F238E27FC236}">
                <a16:creationId xmlns:a16="http://schemas.microsoft.com/office/drawing/2014/main" id="{C3FA11C9-61BF-A967-A8D5-3801E7D1677C}"/>
              </a:ext>
            </a:extLst>
          </p:cNvPr>
          <p:cNvPicPr>
            <a:picLocks noChangeAspect="1"/>
          </p:cNvPicPr>
          <p:nvPr/>
        </p:nvPicPr>
        <p:blipFill>
          <a:blip r:embed="rId4">
            <a:extLst>
              <a:ext uri="{28A0092B-C50C-407E-A947-70E740481C1C}">
                <a14:useLocalDpi xmlns:a14="http://schemas.microsoft.com/office/drawing/2010/main" val="0"/>
              </a:ext>
            </a:extLst>
          </a:blip>
          <a:srcRect t="9155"/>
          <a:stretch/>
        </p:blipFill>
        <p:spPr>
          <a:xfrm>
            <a:off x="2000501" y="1156845"/>
            <a:ext cx="7772400" cy="5672559"/>
          </a:xfrm>
          <a:prstGeom prst="rect">
            <a:avLst/>
          </a:prstGeom>
        </p:spPr>
      </p:pic>
      <p:pic>
        <p:nvPicPr>
          <p:cNvPr id="19" name="Picture 18" descr="A large explosion with smoke&#10;&#10;AI-generated content may be incorrect.">
            <a:extLst>
              <a:ext uri="{FF2B5EF4-FFF2-40B4-BE49-F238E27FC236}">
                <a16:creationId xmlns:a16="http://schemas.microsoft.com/office/drawing/2014/main" id="{66781F3B-3D13-C09F-D154-7FBF8B4E11C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26754" y="-2656061"/>
            <a:ext cx="13043214" cy="11431492"/>
          </a:xfrm>
          <a:prstGeom prst="rect">
            <a:avLst/>
          </a:prstGeom>
        </p:spPr>
      </p:pic>
      <p:sp>
        <p:nvSpPr>
          <p:cNvPr id="2" name="Title 1">
            <a:extLst>
              <a:ext uri="{FF2B5EF4-FFF2-40B4-BE49-F238E27FC236}">
                <a16:creationId xmlns:a16="http://schemas.microsoft.com/office/drawing/2014/main" id="{AEA1F8E3-C0F4-45CA-97EA-68EB35BF6D0C}"/>
              </a:ext>
            </a:extLst>
          </p:cNvPr>
          <p:cNvSpPr>
            <a:spLocks noGrp="1"/>
          </p:cNvSpPr>
          <p:nvPr>
            <p:ph type="title"/>
          </p:nvPr>
        </p:nvSpPr>
        <p:spPr>
          <a:xfrm>
            <a:off x="230979" y="322520"/>
            <a:ext cx="11927748" cy="636534"/>
          </a:xfrm>
        </p:spPr>
        <p:txBody>
          <a:bodyPr lIns="0" tIns="0" rIns="0" bIns="0" anchor="t">
            <a:noAutofit/>
          </a:bodyPr>
          <a:lstStyle/>
          <a:p>
            <a:r>
              <a:rPr lang="en-GB" sz="2800" dirty="0">
                <a:solidFill>
                  <a:srgbClr val="470054"/>
                </a:solidFill>
              </a:rPr>
              <a:t>Creating resilient investments and resilient investors</a:t>
            </a:r>
            <a:r>
              <a:rPr lang="en-GB" sz="2800" dirty="0">
                <a:solidFill>
                  <a:srgbClr val="470054"/>
                </a:solidFill>
                <a:latin typeface="Arial Black"/>
              </a:rPr>
              <a:t> </a:t>
            </a:r>
          </a:p>
        </p:txBody>
      </p:sp>
      <p:sp>
        <p:nvSpPr>
          <p:cNvPr id="4" name="Text Placeholder 3">
            <a:extLst>
              <a:ext uri="{FF2B5EF4-FFF2-40B4-BE49-F238E27FC236}">
                <a16:creationId xmlns:a16="http://schemas.microsoft.com/office/drawing/2014/main" id="{D99043B2-09A6-BFEF-1739-17C3C983C545}"/>
              </a:ext>
            </a:extLst>
          </p:cNvPr>
          <p:cNvSpPr>
            <a:spLocks noGrp="1"/>
          </p:cNvSpPr>
          <p:nvPr>
            <p:ph type="body" sz="quarter" idx="53"/>
          </p:nvPr>
        </p:nvSpPr>
        <p:spPr>
          <a:xfrm>
            <a:off x="230979" y="795291"/>
            <a:ext cx="4656928" cy="575638"/>
          </a:xfrm>
        </p:spPr>
        <p:txBody>
          <a:bodyPr wrap="none" lIns="0" tIns="0" rIns="0" bIns="0" anchor="t">
            <a:normAutofit/>
          </a:bodyPr>
          <a:lstStyle/>
          <a:p>
            <a:r>
              <a:rPr lang="en-GB" sz="3200" dirty="0">
                <a:latin typeface="Arial"/>
                <a:cs typeface="Arial"/>
              </a:rPr>
              <a:t>Insights</a:t>
            </a:r>
            <a:endParaRPr lang="en-GB" sz="3200" dirty="0"/>
          </a:p>
        </p:txBody>
      </p:sp>
      <p:sp>
        <p:nvSpPr>
          <p:cNvPr id="3" name="Text Placeholder 3">
            <a:extLst>
              <a:ext uri="{FF2B5EF4-FFF2-40B4-BE49-F238E27FC236}">
                <a16:creationId xmlns:a16="http://schemas.microsoft.com/office/drawing/2014/main" id="{91C39C26-0DB0-CC2A-BC36-6A870BDC2ED6}"/>
              </a:ext>
            </a:extLst>
          </p:cNvPr>
          <p:cNvSpPr txBox="1">
            <a:spLocks/>
          </p:cNvSpPr>
          <p:nvPr/>
        </p:nvSpPr>
        <p:spPr>
          <a:xfrm>
            <a:off x="57036" y="6615319"/>
            <a:ext cx="4656928" cy="575638"/>
          </a:xfrm>
          <a:prstGeom prst="rect">
            <a:avLst/>
          </a:prstGeom>
        </p:spPr>
        <p:txBody>
          <a:bodyPr vert="horz" wrap="none" lIns="0" tIns="0" rIns="0" bIns="0" rtlCol="0" anchor="t">
            <a:normAutofit/>
          </a:bodyPr>
          <a:lstStyle>
            <a:lvl1pPr marL="0" indent="0" algn="l" defTabSz="914400" rtl="0" eaLnBrk="1" latinLnBrk="0" hangingPunct="1">
              <a:lnSpc>
                <a:spcPct val="90000"/>
              </a:lnSpc>
              <a:spcBef>
                <a:spcPts val="0"/>
              </a:spcBef>
              <a:buFontTx/>
              <a:buNone/>
              <a:defRPr sz="3300" kern="1200">
                <a:solidFill>
                  <a:srgbClr val="00818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70054"/>
                </a:solidFill>
                <a:effectLst/>
                <a:uLnTx/>
                <a:uFillTx/>
                <a:latin typeface="Arial" panose="020B0604020202020204" pitchFamily="34" charset="0"/>
                <a:ea typeface="+mn-ea"/>
                <a:cs typeface="Arial" panose="020B0604020202020204" pitchFamily="34" charset="0"/>
              </a:rPr>
              <a:t>Portfolio for example only</a:t>
            </a:r>
          </a:p>
        </p:txBody>
      </p:sp>
    </p:spTree>
    <p:extLst>
      <p:ext uri="{BB962C8B-B14F-4D97-AF65-F5344CB8AC3E}">
        <p14:creationId xmlns:p14="http://schemas.microsoft.com/office/powerpoint/2010/main" val="40192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34C77-D737-250C-9CC1-EFE343E702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CEB418-8A97-15EE-DFC0-853E3A74FCCD}"/>
              </a:ext>
            </a:extLst>
          </p:cNvPr>
          <p:cNvSpPr>
            <a:spLocks noGrp="1"/>
          </p:cNvSpPr>
          <p:nvPr>
            <p:ph type="title"/>
          </p:nvPr>
        </p:nvSpPr>
        <p:spPr>
          <a:xfrm>
            <a:off x="365902" y="236162"/>
            <a:ext cx="7006569" cy="648421"/>
          </a:xfrm>
        </p:spPr>
        <p:txBody>
          <a:bodyPr lIns="0" tIns="0" rIns="0" bIns="0" anchor="t">
            <a:noAutofit/>
          </a:bodyPr>
          <a:lstStyle/>
          <a:p>
            <a:r>
              <a:rPr lang="en-GB" sz="3200" dirty="0">
                <a:solidFill>
                  <a:srgbClr val="470054"/>
                </a:solidFill>
              </a:rPr>
              <a:t>Building resilience</a:t>
            </a:r>
            <a:endParaRPr lang="en-GB" sz="3200" dirty="0">
              <a:solidFill>
                <a:srgbClr val="470054"/>
              </a:solidFill>
              <a:latin typeface="Arial Black"/>
            </a:endParaRPr>
          </a:p>
        </p:txBody>
      </p:sp>
      <p:sp>
        <p:nvSpPr>
          <p:cNvPr id="3" name="Text Placeholder 2">
            <a:extLst>
              <a:ext uri="{FF2B5EF4-FFF2-40B4-BE49-F238E27FC236}">
                <a16:creationId xmlns:a16="http://schemas.microsoft.com/office/drawing/2014/main" id="{51240789-EF56-D779-ABEF-B72C76795610}"/>
              </a:ext>
            </a:extLst>
          </p:cNvPr>
          <p:cNvSpPr>
            <a:spLocks noGrp="1"/>
          </p:cNvSpPr>
          <p:nvPr>
            <p:ph type="body" sz="quarter" idx="52"/>
          </p:nvPr>
        </p:nvSpPr>
        <p:spPr>
          <a:xfrm>
            <a:off x="365902" y="1937317"/>
            <a:ext cx="5533857" cy="3592272"/>
          </a:xfrm>
        </p:spPr>
        <p:txBody>
          <a:bodyPr lIns="0" tIns="0" rIns="0" bIns="0" anchor="t">
            <a:normAutofit fontScale="40000" lnSpcReduction="20000"/>
          </a:bodyPr>
          <a:lstStyle/>
          <a:p>
            <a:pPr>
              <a:lnSpc>
                <a:spcPct val="120000"/>
              </a:lnSpc>
              <a:spcBef>
                <a:spcPts val="0"/>
              </a:spcBef>
              <a:defRPr/>
            </a:pPr>
            <a:r>
              <a:rPr lang="en-GB" sz="6200" dirty="0">
                <a:solidFill>
                  <a:srgbClr val="470054"/>
                </a:solidFill>
              </a:rPr>
              <a:t>Foreseeable harm</a:t>
            </a:r>
            <a:br>
              <a:rPr lang="en-GB" sz="6200" dirty="0">
                <a:solidFill>
                  <a:srgbClr val="470054"/>
                </a:solidFill>
              </a:rPr>
            </a:br>
            <a:endParaRPr lang="en-GB" sz="6200" dirty="0">
              <a:solidFill>
                <a:srgbClr val="470054"/>
              </a:solidFill>
            </a:endParaRPr>
          </a:p>
          <a:p>
            <a:pPr>
              <a:lnSpc>
                <a:spcPct val="120000"/>
              </a:lnSpc>
              <a:spcBef>
                <a:spcPts val="0"/>
              </a:spcBef>
              <a:defRPr/>
            </a:pPr>
            <a:r>
              <a:rPr lang="en-GB" sz="6200" dirty="0">
                <a:solidFill>
                  <a:srgbClr val="470054"/>
                </a:solidFill>
              </a:rPr>
              <a:t>The investor gap</a:t>
            </a:r>
          </a:p>
          <a:p>
            <a:pPr>
              <a:lnSpc>
                <a:spcPct val="120000"/>
              </a:lnSpc>
              <a:spcBef>
                <a:spcPts val="0"/>
              </a:spcBef>
              <a:defRPr/>
            </a:pPr>
            <a:endParaRPr lang="en-GB" sz="6200" dirty="0">
              <a:solidFill>
                <a:srgbClr val="470054"/>
              </a:solidFill>
            </a:endParaRPr>
          </a:p>
          <a:p>
            <a:pPr>
              <a:lnSpc>
                <a:spcPct val="120000"/>
              </a:lnSpc>
              <a:spcBef>
                <a:spcPts val="0"/>
              </a:spcBef>
              <a:defRPr/>
            </a:pPr>
            <a:r>
              <a:rPr lang="en-GB" sz="6200" dirty="0">
                <a:solidFill>
                  <a:srgbClr val="470054"/>
                </a:solidFill>
              </a:rPr>
              <a:t>Behavioural bias</a:t>
            </a:r>
          </a:p>
          <a:p>
            <a:pPr marL="0" indent="0">
              <a:lnSpc>
                <a:spcPct val="120000"/>
              </a:lnSpc>
              <a:spcBef>
                <a:spcPts val="0"/>
              </a:spcBef>
              <a:buNone/>
              <a:defRPr/>
            </a:pPr>
            <a:endParaRPr lang="en-GB" sz="6200" dirty="0">
              <a:solidFill>
                <a:srgbClr val="470054"/>
              </a:solidFill>
            </a:endParaRPr>
          </a:p>
          <a:p>
            <a:pPr>
              <a:lnSpc>
                <a:spcPct val="120000"/>
              </a:lnSpc>
              <a:spcBef>
                <a:spcPts val="0"/>
              </a:spcBef>
              <a:defRPr/>
            </a:pPr>
            <a:r>
              <a:rPr lang="en-GB" sz="6200" dirty="0">
                <a:solidFill>
                  <a:srgbClr val="470054"/>
                </a:solidFill>
              </a:rPr>
              <a:t>Wellbeing</a:t>
            </a:r>
          </a:p>
          <a:p>
            <a:pPr>
              <a:lnSpc>
                <a:spcPct val="120000"/>
              </a:lnSpc>
              <a:spcBef>
                <a:spcPts val="0"/>
              </a:spcBef>
              <a:defRPr/>
            </a:pPr>
            <a:endParaRPr lang="en-GB" sz="6200" dirty="0">
              <a:solidFill>
                <a:srgbClr val="470054"/>
              </a:solidFill>
            </a:endParaRPr>
          </a:p>
          <a:p>
            <a:pPr>
              <a:lnSpc>
                <a:spcPct val="120000"/>
              </a:lnSpc>
              <a:spcBef>
                <a:spcPts val="0"/>
              </a:spcBef>
              <a:defRPr/>
            </a:pPr>
            <a:r>
              <a:rPr lang="en-GB" sz="6200" dirty="0">
                <a:solidFill>
                  <a:srgbClr val="470054"/>
                </a:solidFill>
              </a:rPr>
              <a:t>Vulnerable circumstances</a:t>
            </a:r>
          </a:p>
          <a:p>
            <a:pPr marL="0" marR="0" lvl="0" indent="0" algn="l" defTabSz="914400" rtl="0" eaLnBrk="1" fontAlgn="auto" latinLnBrk="0" hangingPunct="1">
              <a:lnSpc>
                <a:spcPct val="90000"/>
              </a:lnSpc>
              <a:spcBef>
                <a:spcPts val="1000"/>
              </a:spcBef>
              <a:spcAft>
                <a:spcPts val="0"/>
              </a:spcAft>
              <a:buClr>
                <a:srgbClr val="00818A"/>
              </a:buClr>
              <a:buSzTx/>
              <a:buNone/>
              <a:tabLst/>
              <a:defRPr/>
            </a:pPr>
            <a:endParaRPr lang="en-GB" sz="2800" b="0" i="0" u="none" strike="noStrike" kern="1200" cap="none" spc="0" normalizeH="0" baseline="0" noProof="0" dirty="0">
              <a:ln>
                <a:noFill/>
              </a:ln>
              <a:solidFill>
                <a:srgbClr val="0E2841"/>
              </a:solidFill>
              <a:effectLst/>
              <a:uLnTx/>
              <a:uFillTx/>
            </a:endParaRPr>
          </a:p>
          <a:p>
            <a:pPr marL="0" indent="0">
              <a:buNone/>
            </a:pPr>
            <a:endParaRPr lang="en-GB" sz="1800" i="1" dirty="0"/>
          </a:p>
        </p:txBody>
      </p:sp>
      <p:sp>
        <p:nvSpPr>
          <p:cNvPr id="4" name="Text Placeholder 3">
            <a:extLst>
              <a:ext uri="{FF2B5EF4-FFF2-40B4-BE49-F238E27FC236}">
                <a16:creationId xmlns:a16="http://schemas.microsoft.com/office/drawing/2014/main" id="{F6E6F94C-2ADE-AABA-AF32-EE7C3E39B84A}"/>
              </a:ext>
            </a:extLst>
          </p:cNvPr>
          <p:cNvSpPr>
            <a:spLocks noGrp="1"/>
          </p:cNvSpPr>
          <p:nvPr>
            <p:ph type="body" sz="quarter" idx="53"/>
          </p:nvPr>
        </p:nvSpPr>
        <p:spPr>
          <a:xfrm>
            <a:off x="348835" y="756200"/>
            <a:ext cx="4656928" cy="480908"/>
          </a:xfrm>
        </p:spPr>
        <p:txBody>
          <a:bodyPr wrap="none" lIns="0" tIns="0" rIns="0" bIns="0" anchor="t">
            <a:normAutofit/>
          </a:bodyPr>
          <a:lstStyle/>
          <a:p>
            <a:r>
              <a:rPr lang="en-GB" sz="2800" dirty="0">
                <a:latin typeface="Arial"/>
                <a:cs typeface="Arial"/>
              </a:rPr>
              <a:t>Insights</a:t>
            </a:r>
            <a:endParaRPr lang="en-GB" sz="2800" dirty="0"/>
          </a:p>
        </p:txBody>
      </p:sp>
      <p:pic>
        <p:nvPicPr>
          <p:cNvPr id="7" name="Picture 6">
            <a:extLst>
              <a:ext uri="{FF2B5EF4-FFF2-40B4-BE49-F238E27FC236}">
                <a16:creationId xmlns:a16="http://schemas.microsoft.com/office/drawing/2014/main" id="{A4C1F511-AE10-0AFF-590B-B6D85A96F0D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5902" y="6234639"/>
            <a:ext cx="2374802" cy="357382"/>
          </a:xfrm>
          <a:prstGeom prst="rect">
            <a:avLst/>
          </a:prstGeom>
        </p:spPr>
      </p:pic>
      <p:pic>
        <p:nvPicPr>
          <p:cNvPr id="8" name="Picture 7" descr="A red pepper on a plant&#10;&#10;Description automatically generated">
            <a:extLst>
              <a:ext uri="{FF2B5EF4-FFF2-40B4-BE49-F238E27FC236}">
                <a16:creationId xmlns:a16="http://schemas.microsoft.com/office/drawing/2014/main" id="{5C7BA996-93AC-63A8-1295-973CB68B863F}"/>
              </a:ext>
            </a:extLst>
          </p:cNvPr>
          <p:cNvPicPr>
            <a:picLocks noChangeAspect="1"/>
          </p:cNvPicPr>
          <p:nvPr/>
        </p:nvPicPr>
        <p:blipFill>
          <a:blip r:embed="rId3">
            <a:extLst>
              <a:ext uri="{28A0092B-C50C-407E-A947-70E740481C1C}">
                <a14:useLocalDpi xmlns:a14="http://schemas.microsoft.com/office/drawing/2010/main" val="0"/>
              </a:ext>
            </a:extLst>
          </a:blip>
          <a:srcRect l="47848"/>
          <a:stretch/>
        </p:blipFill>
        <p:spPr>
          <a:xfrm>
            <a:off x="7270821" y="5724"/>
            <a:ext cx="5364831" cy="6858000"/>
          </a:xfrm>
          <a:prstGeom prst="rect">
            <a:avLst/>
          </a:prstGeom>
        </p:spPr>
      </p:pic>
      <p:pic>
        <p:nvPicPr>
          <p:cNvPr id="6" name="Picture 5">
            <a:extLst>
              <a:ext uri="{FF2B5EF4-FFF2-40B4-BE49-F238E27FC236}">
                <a16:creationId xmlns:a16="http://schemas.microsoft.com/office/drawing/2014/main" id="{CB7AE8FB-D40B-A958-1E8C-C6B8EB514797}"/>
              </a:ext>
            </a:extLst>
          </p:cNvPr>
          <p:cNvPicPr>
            <a:picLocks noChangeAspect="1"/>
          </p:cNvPicPr>
          <p:nvPr/>
        </p:nvPicPr>
        <p:blipFill>
          <a:blip r:embed="rId4"/>
          <a:stretch>
            <a:fillRect/>
          </a:stretch>
        </p:blipFill>
        <p:spPr>
          <a:xfrm>
            <a:off x="7270821" y="0"/>
            <a:ext cx="5364831" cy="6863724"/>
          </a:xfrm>
          <a:prstGeom prst="rect">
            <a:avLst/>
          </a:prstGeom>
        </p:spPr>
      </p:pic>
    </p:spTree>
    <p:extLst>
      <p:ext uri="{BB962C8B-B14F-4D97-AF65-F5344CB8AC3E}">
        <p14:creationId xmlns:p14="http://schemas.microsoft.com/office/powerpoint/2010/main" val="321202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820B9-B949-76A2-4771-2CE76DE4676B}"/>
            </a:ext>
          </a:extLst>
        </p:cNvPr>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4F9D6EFE-7F09-3F5D-E055-3BDDF71FD258}"/>
              </a:ext>
            </a:extLst>
          </p:cNvPr>
          <p:cNvPicPr>
            <a:picLocks noGrp="1" noChangeAspect="1"/>
          </p:cNvPicPr>
          <p:nvPr>
            <p:ph type="pic" sz="quarter" idx="46"/>
          </p:nvPr>
        </p:nvPicPr>
        <p:blipFill>
          <a:blip r:embed="rId2">
            <a:extLst>
              <a:ext uri="{28A0092B-C50C-407E-A947-70E740481C1C}">
                <a14:useLocalDpi xmlns:a14="http://schemas.microsoft.com/office/drawing/2010/main" val="0"/>
              </a:ext>
            </a:extLst>
          </a:blip>
          <a:srcRect l="42" r="42"/>
          <a:stretch>
            <a:fillRect/>
          </a:stretch>
        </p:blipFill>
        <p:spPr/>
      </p:pic>
      <p:sp>
        <p:nvSpPr>
          <p:cNvPr id="2" name="Title 1">
            <a:extLst>
              <a:ext uri="{FF2B5EF4-FFF2-40B4-BE49-F238E27FC236}">
                <a16:creationId xmlns:a16="http://schemas.microsoft.com/office/drawing/2014/main" id="{49AE420E-798C-8E20-710E-19D6AA790F1F}"/>
              </a:ext>
            </a:extLst>
          </p:cNvPr>
          <p:cNvSpPr>
            <a:spLocks noGrp="1"/>
          </p:cNvSpPr>
          <p:nvPr>
            <p:ph type="title"/>
          </p:nvPr>
        </p:nvSpPr>
        <p:spPr>
          <a:xfrm>
            <a:off x="365902" y="416482"/>
            <a:ext cx="5730098" cy="636534"/>
          </a:xfrm>
        </p:spPr>
        <p:txBody>
          <a:bodyPr lIns="0" tIns="0" rIns="0" bIns="0" anchor="t">
            <a:noAutofit/>
          </a:bodyPr>
          <a:lstStyle/>
          <a:p>
            <a:r>
              <a:rPr lang="en-GB" sz="2800" dirty="0">
                <a:solidFill>
                  <a:srgbClr val="470054"/>
                </a:solidFill>
              </a:rPr>
              <a:t>Building resilient investors</a:t>
            </a:r>
            <a:r>
              <a:rPr lang="en-GB" sz="2800" dirty="0">
                <a:solidFill>
                  <a:srgbClr val="470054"/>
                </a:solidFill>
                <a:latin typeface="Arial Black"/>
              </a:rPr>
              <a:t> </a:t>
            </a:r>
          </a:p>
        </p:txBody>
      </p:sp>
      <p:sp>
        <p:nvSpPr>
          <p:cNvPr id="3" name="Text Placeholder 2">
            <a:extLst>
              <a:ext uri="{FF2B5EF4-FFF2-40B4-BE49-F238E27FC236}">
                <a16:creationId xmlns:a16="http://schemas.microsoft.com/office/drawing/2014/main" id="{24110A2D-5938-D181-E500-85F32DEB51B1}"/>
              </a:ext>
            </a:extLst>
          </p:cNvPr>
          <p:cNvSpPr>
            <a:spLocks noGrp="1"/>
          </p:cNvSpPr>
          <p:nvPr>
            <p:ph type="body" sz="quarter" idx="52"/>
          </p:nvPr>
        </p:nvSpPr>
        <p:spPr>
          <a:xfrm>
            <a:off x="365902" y="1738869"/>
            <a:ext cx="5517105" cy="4065224"/>
          </a:xfrm>
        </p:spPr>
        <p:txBody>
          <a:bodyPr lIns="0" tIns="0" rIns="0" bIns="0" anchor="t">
            <a:normAutofit fontScale="85000" lnSpcReduction="10000"/>
          </a:bodyPr>
          <a:lstStyle/>
          <a:p>
            <a:pPr>
              <a:lnSpc>
                <a:spcPct val="150000"/>
              </a:lnSpc>
              <a:buClr>
                <a:srgbClr val="00818A"/>
              </a:buClr>
              <a:defRPr/>
            </a:pPr>
            <a:r>
              <a:rPr lang="en-GB" sz="3200" dirty="0">
                <a:solidFill>
                  <a:srgbClr val="470054"/>
                </a:solidFill>
              </a:rPr>
              <a:t>Measure it and demonstrate value.</a:t>
            </a:r>
          </a:p>
          <a:p>
            <a:pPr>
              <a:lnSpc>
                <a:spcPct val="150000"/>
              </a:lnSpc>
              <a:buClr>
                <a:srgbClr val="00818A"/>
              </a:buClr>
              <a:defRPr/>
            </a:pPr>
            <a:r>
              <a:rPr lang="en-GB" sz="3200" dirty="0">
                <a:solidFill>
                  <a:srgbClr val="470054"/>
                </a:solidFill>
              </a:rPr>
              <a:t>“It’s simple, but it’s not easy”.</a:t>
            </a:r>
          </a:p>
          <a:p>
            <a:pPr>
              <a:lnSpc>
                <a:spcPct val="150000"/>
              </a:lnSpc>
              <a:buClr>
                <a:srgbClr val="00818A"/>
              </a:buClr>
              <a:defRPr/>
            </a:pPr>
            <a:r>
              <a:rPr lang="en-GB" sz="3200" dirty="0">
                <a:solidFill>
                  <a:srgbClr val="470054"/>
                </a:solidFill>
              </a:rPr>
              <a:t>Financial coaching and education.</a:t>
            </a:r>
          </a:p>
          <a:p>
            <a:pPr>
              <a:lnSpc>
                <a:spcPct val="150000"/>
              </a:lnSpc>
              <a:buClr>
                <a:srgbClr val="00818A"/>
              </a:buClr>
              <a:defRPr/>
            </a:pPr>
            <a:r>
              <a:rPr lang="en-GB" sz="3200" dirty="0">
                <a:solidFill>
                  <a:srgbClr val="470054"/>
                </a:solidFill>
              </a:rPr>
              <a:t>Make complex concepts simple. </a:t>
            </a:r>
          </a:p>
          <a:p>
            <a:pPr>
              <a:lnSpc>
                <a:spcPct val="150000"/>
              </a:lnSpc>
              <a:buClr>
                <a:srgbClr val="00818A"/>
              </a:buClr>
              <a:defRPr/>
            </a:pPr>
            <a:r>
              <a:rPr lang="en-GB" sz="3200" dirty="0">
                <a:solidFill>
                  <a:srgbClr val="470054"/>
                </a:solidFill>
              </a:rPr>
              <a:t>Use familiar context. </a:t>
            </a:r>
          </a:p>
          <a:p>
            <a:pPr marL="0" indent="0">
              <a:buNone/>
            </a:pPr>
            <a:endParaRPr lang="en-GB" sz="1400" i="1" dirty="0"/>
          </a:p>
        </p:txBody>
      </p:sp>
      <p:pic>
        <p:nvPicPr>
          <p:cNvPr id="7" name="Picture 6">
            <a:extLst>
              <a:ext uri="{FF2B5EF4-FFF2-40B4-BE49-F238E27FC236}">
                <a16:creationId xmlns:a16="http://schemas.microsoft.com/office/drawing/2014/main" id="{E728A172-2131-DF3D-AAB9-B4152566862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5902" y="6234639"/>
            <a:ext cx="2374802" cy="357382"/>
          </a:xfrm>
          <a:prstGeom prst="rect">
            <a:avLst/>
          </a:prstGeom>
        </p:spPr>
      </p:pic>
    </p:spTree>
    <p:extLst>
      <p:ext uri="{BB962C8B-B14F-4D97-AF65-F5344CB8AC3E}">
        <p14:creationId xmlns:p14="http://schemas.microsoft.com/office/powerpoint/2010/main" val="330126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EFEC1-75E7-8335-6E59-2F11F879BA4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A63BB5-2F05-97AC-F5CF-5DD71260AEE2}"/>
              </a:ext>
            </a:extLst>
          </p:cNvPr>
          <p:cNvSpPr txBox="1"/>
          <p:nvPr/>
        </p:nvSpPr>
        <p:spPr>
          <a:xfrm>
            <a:off x="944017" y="2782668"/>
            <a:ext cx="10958187" cy="707886"/>
          </a:xfrm>
          <a:prstGeom prst="rect">
            <a:avLst/>
          </a:prstGeom>
          <a:noFill/>
        </p:spPr>
        <p:txBody>
          <a:bodyPr wrap="square">
            <a:spAutoFit/>
          </a:bodyPr>
          <a:lstStyle/>
          <a:p>
            <a:r>
              <a:rPr lang="en-GB" sz="4000" dirty="0">
                <a:solidFill>
                  <a:schemeClr val="bg1"/>
                </a:solidFill>
                <a:latin typeface="Arial Black"/>
              </a:rPr>
              <a:t>Define it. Measure it. Evidence it.</a:t>
            </a:r>
            <a:endParaRPr lang="en-GB" sz="4000" b="1" dirty="0">
              <a:solidFill>
                <a:schemeClr val="bg1"/>
              </a:solidFill>
              <a:latin typeface="Arial Black"/>
            </a:endParaRPr>
          </a:p>
        </p:txBody>
      </p:sp>
      <p:sp>
        <p:nvSpPr>
          <p:cNvPr id="2" name="Oval 1">
            <a:extLst>
              <a:ext uri="{FF2B5EF4-FFF2-40B4-BE49-F238E27FC236}">
                <a16:creationId xmlns:a16="http://schemas.microsoft.com/office/drawing/2014/main" id="{8D71EAB6-09F0-8B17-E098-E0C01F0B4535}"/>
              </a:ext>
            </a:extLst>
          </p:cNvPr>
          <p:cNvSpPr/>
          <p:nvPr/>
        </p:nvSpPr>
        <p:spPr>
          <a:xfrm rot="10006556">
            <a:off x="3308128" y="2189551"/>
            <a:ext cx="3908924" cy="1894120"/>
          </a:xfrm>
          <a:prstGeom prst="ellipse">
            <a:avLst/>
          </a:prstGeom>
          <a:noFill/>
          <a:ln w="76200">
            <a:solidFill>
              <a:srgbClr val="0081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245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77151-57B4-4658-387D-C99CABFC4A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E2C4F9-2448-62BA-0257-CC4929DAA8B7}"/>
              </a:ext>
            </a:extLst>
          </p:cNvPr>
          <p:cNvSpPr>
            <a:spLocks noGrp="1"/>
          </p:cNvSpPr>
          <p:nvPr>
            <p:ph type="title"/>
          </p:nvPr>
        </p:nvSpPr>
        <p:spPr/>
        <p:txBody>
          <a:bodyPr/>
          <a:lstStyle/>
          <a:p>
            <a:r>
              <a:rPr lang="en-GB" sz="2800" dirty="0"/>
              <a:t>How do we measure it now?</a:t>
            </a:r>
          </a:p>
        </p:txBody>
      </p:sp>
      <p:sp>
        <p:nvSpPr>
          <p:cNvPr id="6" name="Slide Number Placeholder 5">
            <a:extLst>
              <a:ext uri="{FF2B5EF4-FFF2-40B4-BE49-F238E27FC236}">
                <a16:creationId xmlns:a16="http://schemas.microsoft.com/office/drawing/2014/main" id="{BE1328C1-EA61-AFA3-FA7F-74857D46AD43}"/>
              </a:ext>
            </a:extLst>
          </p:cNvPr>
          <p:cNvSpPr>
            <a:spLocks noGrp="1"/>
          </p:cNvSpPr>
          <p:nvPr>
            <p:ph type="sldNum" idx="12"/>
          </p:nvPr>
        </p:nvSpPr>
        <p:spPr>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indent="0" algn="r" rtl="0">
              <a:lnSpc>
                <a:spcPct val="100000"/>
              </a:lnSpc>
              <a:spcBef>
                <a:spcPts val="0"/>
              </a:spcBef>
              <a:spcAft>
                <a:spcPts val="0"/>
              </a:spcAft>
              <a:buClr>
                <a:srgbClr val="000000"/>
              </a:buClr>
              <a:buFont typeface="Arial"/>
              <a:buNone/>
              <a:defRPr sz="1600" b="0" i="0" u="none" strike="noStrike" cap="none">
                <a:solidFill>
                  <a:srgbClr val="470054"/>
                </a:solidFill>
                <a:latin typeface="Arial"/>
                <a:ea typeface="Arial"/>
                <a:cs typeface="Arial"/>
                <a:sym typeface="Arial"/>
              </a:defRPr>
            </a:lvl1pPr>
            <a:lvl2pPr marR="0" lvl="1" indent="0" algn="r" rtl="0">
              <a:lnSpc>
                <a:spcPct val="100000"/>
              </a:lnSpc>
              <a:spcBef>
                <a:spcPts val="0"/>
              </a:spcBef>
              <a:spcAft>
                <a:spcPts val="0"/>
              </a:spcAft>
              <a:buClr>
                <a:srgbClr val="000000"/>
              </a:buClr>
              <a:buFont typeface="Arial"/>
              <a:buNone/>
              <a:defRPr sz="1100" b="0" i="0" u="none" strike="noStrike" cap="none">
                <a:solidFill>
                  <a:schemeClr val="dk1"/>
                </a:solidFill>
                <a:latin typeface="Arial"/>
                <a:ea typeface="Arial"/>
                <a:cs typeface="Arial"/>
                <a:sym typeface="Arial"/>
              </a:defRPr>
            </a:lvl2pPr>
            <a:lvl3pPr marR="0" lvl="2" indent="0" algn="r" rtl="0">
              <a:lnSpc>
                <a:spcPct val="100000"/>
              </a:lnSpc>
              <a:spcBef>
                <a:spcPts val="0"/>
              </a:spcBef>
              <a:spcAft>
                <a:spcPts val="0"/>
              </a:spcAft>
              <a:buClr>
                <a:srgbClr val="000000"/>
              </a:buClr>
              <a:buFont typeface="Arial"/>
              <a:buNone/>
              <a:defRPr sz="1100" b="0" i="0" u="none" strike="noStrike" cap="none">
                <a:solidFill>
                  <a:schemeClr val="dk1"/>
                </a:solidFill>
                <a:latin typeface="Arial"/>
                <a:ea typeface="Arial"/>
                <a:cs typeface="Arial"/>
                <a:sym typeface="Arial"/>
              </a:defRPr>
            </a:lvl3pPr>
            <a:lvl4pPr marR="0" lvl="3" indent="0" algn="r" rtl="0">
              <a:lnSpc>
                <a:spcPct val="100000"/>
              </a:lnSpc>
              <a:spcBef>
                <a:spcPts val="0"/>
              </a:spcBef>
              <a:spcAft>
                <a:spcPts val="0"/>
              </a:spcAft>
              <a:buClr>
                <a:srgbClr val="000000"/>
              </a:buClr>
              <a:buFont typeface="Arial"/>
              <a:buNone/>
              <a:defRPr sz="1100" b="0" i="0" u="none" strike="noStrike" cap="none">
                <a:solidFill>
                  <a:schemeClr val="dk1"/>
                </a:solidFill>
                <a:latin typeface="Arial"/>
                <a:ea typeface="Arial"/>
                <a:cs typeface="Arial"/>
                <a:sym typeface="Arial"/>
              </a:defRPr>
            </a:lvl4pPr>
            <a:lvl5pPr marR="0" lvl="4" indent="0" algn="r" rtl="0">
              <a:lnSpc>
                <a:spcPct val="100000"/>
              </a:lnSpc>
              <a:spcBef>
                <a:spcPts val="0"/>
              </a:spcBef>
              <a:spcAft>
                <a:spcPts val="0"/>
              </a:spcAft>
              <a:buClr>
                <a:srgbClr val="000000"/>
              </a:buClr>
              <a:buFont typeface="Arial"/>
              <a:buNone/>
              <a:defRPr sz="1100" b="0" i="0" u="none" strike="noStrike" cap="none">
                <a:solidFill>
                  <a:schemeClr val="dk1"/>
                </a:solidFill>
                <a:latin typeface="Arial"/>
                <a:ea typeface="Arial"/>
                <a:cs typeface="Arial"/>
                <a:sym typeface="Arial"/>
              </a:defRPr>
            </a:lvl5pPr>
            <a:lvl6pPr marR="0" lvl="5" indent="0" algn="r" rtl="0">
              <a:lnSpc>
                <a:spcPct val="100000"/>
              </a:lnSpc>
              <a:spcBef>
                <a:spcPts val="0"/>
              </a:spcBef>
              <a:spcAft>
                <a:spcPts val="0"/>
              </a:spcAft>
              <a:buClr>
                <a:srgbClr val="000000"/>
              </a:buClr>
              <a:buFont typeface="Arial"/>
              <a:buNone/>
              <a:defRPr sz="1100" b="0" i="0" u="none" strike="noStrike" cap="none">
                <a:solidFill>
                  <a:schemeClr val="dk1"/>
                </a:solidFill>
                <a:latin typeface="Arial"/>
                <a:ea typeface="Arial"/>
                <a:cs typeface="Arial"/>
                <a:sym typeface="Arial"/>
              </a:defRPr>
            </a:lvl6pPr>
            <a:lvl7pPr marR="0" lvl="6" indent="0" algn="r" rtl="0">
              <a:lnSpc>
                <a:spcPct val="100000"/>
              </a:lnSpc>
              <a:spcBef>
                <a:spcPts val="0"/>
              </a:spcBef>
              <a:spcAft>
                <a:spcPts val="0"/>
              </a:spcAft>
              <a:buClr>
                <a:srgbClr val="000000"/>
              </a:buClr>
              <a:buFont typeface="Arial"/>
              <a:buNone/>
              <a:defRPr sz="1100" b="0" i="0" u="none" strike="noStrike" cap="none">
                <a:solidFill>
                  <a:schemeClr val="dk1"/>
                </a:solidFill>
                <a:latin typeface="Arial"/>
                <a:ea typeface="Arial"/>
                <a:cs typeface="Arial"/>
                <a:sym typeface="Arial"/>
              </a:defRPr>
            </a:lvl7pPr>
            <a:lvl8pPr marR="0" lvl="7" indent="0" algn="r" rtl="0">
              <a:lnSpc>
                <a:spcPct val="100000"/>
              </a:lnSpc>
              <a:spcBef>
                <a:spcPts val="0"/>
              </a:spcBef>
              <a:spcAft>
                <a:spcPts val="0"/>
              </a:spcAft>
              <a:buClr>
                <a:srgbClr val="000000"/>
              </a:buClr>
              <a:buFont typeface="Arial"/>
              <a:buNone/>
              <a:defRPr sz="1100" b="0" i="0" u="none" strike="noStrike" cap="none">
                <a:solidFill>
                  <a:schemeClr val="dk1"/>
                </a:solidFill>
                <a:latin typeface="Arial"/>
                <a:ea typeface="Arial"/>
                <a:cs typeface="Arial"/>
                <a:sym typeface="Arial"/>
              </a:defRPr>
            </a:lvl8pPr>
            <a:lvl9pPr marR="0" lvl="8" indent="0" algn="r" rtl="0">
              <a:lnSpc>
                <a:spcPct val="100000"/>
              </a:lnSpc>
              <a:spcBef>
                <a:spcPts val="0"/>
              </a:spcBef>
              <a:spcAft>
                <a:spcPts val="0"/>
              </a:spcAft>
              <a:buClr>
                <a:srgbClr val="000000"/>
              </a:buClr>
              <a:buFont typeface="Arial"/>
              <a:buNone/>
              <a:defRPr sz="1100" b="0" i="0" u="none" strike="noStrike" cap="none">
                <a:solidFill>
                  <a:schemeClr val="dk1"/>
                </a:solidFill>
                <a:latin typeface="Arial"/>
                <a:ea typeface="Arial"/>
                <a:cs typeface="Arial"/>
                <a:sym typeface="Arial"/>
              </a:defRPr>
            </a:lvl9pPr>
          </a:lstStyle>
          <a:p>
            <a:pPr marL="0" marR="0" lvl="0" indent="0" algn="r" defTabSz="554492"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970" b="0" i="0" u="none" strike="noStrike" kern="1200" cap="none" spc="0" normalizeH="0" baseline="0" noProof="0" smtClean="0">
                <a:ln>
                  <a:noFill/>
                </a:ln>
                <a:solidFill>
                  <a:srgbClr val="470054"/>
                </a:solidFill>
                <a:effectLst/>
                <a:uLnTx/>
                <a:uFillTx/>
                <a:latin typeface="Arial"/>
                <a:cs typeface="Arial"/>
                <a:sym typeface="Arial"/>
              </a:rPr>
              <a:pPr marL="0" marR="0" lvl="0" indent="0" algn="r" defTabSz="554492"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970" b="0" i="0" u="none" strike="noStrike" kern="0" cap="none" spc="0" normalizeH="0" baseline="0" noProof="0">
              <a:ln>
                <a:noFill/>
              </a:ln>
              <a:solidFill>
                <a:srgbClr val="470054"/>
              </a:solidFill>
              <a:effectLst/>
              <a:uLnTx/>
              <a:uFillTx/>
              <a:latin typeface="Arial"/>
              <a:cs typeface="Arial"/>
              <a:sym typeface="Arial"/>
            </a:endParaRPr>
          </a:p>
        </p:txBody>
      </p:sp>
      <p:sp>
        <p:nvSpPr>
          <p:cNvPr id="15" name="TextBox 14">
            <a:extLst>
              <a:ext uri="{FF2B5EF4-FFF2-40B4-BE49-F238E27FC236}">
                <a16:creationId xmlns:a16="http://schemas.microsoft.com/office/drawing/2014/main" id="{F166F288-E010-CF68-246D-CD52A2553B41}"/>
              </a:ext>
            </a:extLst>
          </p:cNvPr>
          <p:cNvSpPr txBox="1"/>
          <p:nvPr/>
        </p:nvSpPr>
        <p:spPr>
          <a:xfrm>
            <a:off x="6447781" y="4603441"/>
            <a:ext cx="2901936" cy="769441"/>
          </a:xfrm>
          <a:prstGeom prst="rect">
            <a:avLst/>
          </a:prstGeom>
          <a:noFill/>
        </p:spPr>
        <p:txBody>
          <a:bodyPr wrap="square">
            <a:spAutoFit/>
          </a:bodyPr>
          <a:lstStyle/>
          <a:p>
            <a:pPr marL="0" marR="0" lvl="0" indent="0" algn="ctr" defTabSz="1219004" rtl="0" eaLnBrk="1" fontAlgn="auto" latinLnBrk="0" hangingPunct="1">
              <a:lnSpc>
                <a:spcPct val="100000"/>
              </a:lnSpc>
              <a:spcBef>
                <a:spcPts val="600"/>
              </a:spcBef>
              <a:spcAft>
                <a:spcPts val="0"/>
              </a:spcAft>
              <a:buClr>
                <a:srgbClr val="00808A"/>
              </a:buClr>
              <a:buSzTx/>
              <a:buFontTx/>
              <a:buNone/>
              <a:tabLst/>
              <a:defRPr/>
            </a:pPr>
            <a:r>
              <a:rPr kumimoji="0" lang="en-GB" sz="2400" b="0" i="0" u="none" strike="noStrike" kern="1200" cap="none" spc="0" normalizeH="0" baseline="0" noProof="0" dirty="0">
                <a:ln>
                  <a:noFill/>
                </a:ln>
                <a:solidFill>
                  <a:srgbClr val="470054"/>
                </a:solidFill>
                <a:effectLst/>
                <a:uLnTx/>
                <a:uFillTx/>
                <a:latin typeface="Arial" panose="020B0604020202020204" pitchFamily="34" charset="0"/>
                <a:ea typeface="+mn-ea"/>
                <a:cs typeface="Arial" panose="020B0604020202020204" pitchFamily="34" charset="0"/>
                <a:sym typeface="Arial"/>
              </a:rPr>
              <a:t>Complaints data</a:t>
            </a:r>
          </a:p>
          <a:p>
            <a:pPr marL="0" marR="0" lvl="0" indent="0" algn="ctr" defTabSz="1219004" rtl="0" eaLnBrk="1" fontAlgn="auto" latinLnBrk="0" hangingPunct="1">
              <a:lnSpc>
                <a:spcPct val="100000"/>
              </a:lnSpc>
              <a:spcBef>
                <a:spcPts val="600"/>
              </a:spcBef>
              <a:spcAft>
                <a:spcPts val="0"/>
              </a:spcAft>
              <a:buClr>
                <a:srgbClr val="00808A"/>
              </a:buClr>
              <a:buSzTx/>
              <a:buFontTx/>
              <a:buNone/>
              <a:tabLst/>
              <a:defRPr/>
            </a:pPr>
            <a:endParaRPr kumimoji="0" lang="en-GB" sz="1500" b="0" i="0" u="none" strike="noStrike" kern="1200" cap="none" spc="0" normalizeH="0" baseline="0" noProof="0" dirty="0">
              <a:ln>
                <a:noFill/>
              </a:ln>
              <a:solidFill>
                <a:srgbClr val="470054"/>
              </a:solidFill>
              <a:effectLst/>
              <a:uLnTx/>
              <a:uFillTx/>
              <a:latin typeface="Arial" panose="020B0604020202020204" pitchFamily="34" charset="0"/>
              <a:ea typeface="+mn-ea"/>
              <a:cs typeface="Arial" panose="020B0604020202020204" pitchFamily="34" charset="0"/>
              <a:sym typeface="Arial"/>
            </a:endParaRPr>
          </a:p>
        </p:txBody>
      </p:sp>
      <p:grpSp>
        <p:nvGrpSpPr>
          <p:cNvPr id="33" name="Group 32">
            <a:extLst>
              <a:ext uri="{FF2B5EF4-FFF2-40B4-BE49-F238E27FC236}">
                <a16:creationId xmlns:a16="http://schemas.microsoft.com/office/drawing/2014/main" id="{2C86AFC7-57BE-6A3D-BC19-4806F67B18CF}"/>
              </a:ext>
            </a:extLst>
          </p:cNvPr>
          <p:cNvGrpSpPr/>
          <p:nvPr/>
        </p:nvGrpSpPr>
        <p:grpSpPr>
          <a:xfrm>
            <a:off x="2314885" y="5271543"/>
            <a:ext cx="7162800" cy="722309"/>
            <a:chOff x="1899607" y="5720438"/>
            <a:chExt cx="8392785" cy="360972"/>
          </a:xfrm>
          <a:solidFill>
            <a:srgbClr val="470054"/>
          </a:solidFill>
        </p:grpSpPr>
        <p:sp>
          <p:nvSpPr>
            <p:cNvPr id="34" name="Rectangle: Rounded Corners 33">
              <a:extLst>
                <a:ext uri="{FF2B5EF4-FFF2-40B4-BE49-F238E27FC236}">
                  <a16:creationId xmlns:a16="http://schemas.microsoft.com/office/drawing/2014/main" id="{CA6FD5E7-62EA-4FBF-EBFB-BF45124C5D95}"/>
                </a:ext>
              </a:extLst>
            </p:cNvPr>
            <p:cNvSpPr/>
            <p:nvPr/>
          </p:nvSpPr>
          <p:spPr>
            <a:xfrm>
              <a:off x="1899607" y="5720438"/>
              <a:ext cx="8392785" cy="360972"/>
            </a:xfrm>
            <a:prstGeom prst="rect">
              <a:avLst/>
            </a:prstGeom>
            <a:grpFill/>
            <a:ln>
              <a:solidFill>
                <a:srgbClr val="470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1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sym typeface="Arial"/>
              </a:endParaRPr>
            </a:p>
          </p:txBody>
        </p:sp>
        <p:sp>
          <p:nvSpPr>
            <p:cNvPr id="35" name="TextBox 34">
              <a:extLst>
                <a:ext uri="{FF2B5EF4-FFF2-40B4-BE49-F238E27FC236}">
                  <a16:creationId xmlns:a16="http://schemas.microsoft.com/office/drawing/2014/main" id="{AD69E47E-17D0-C3CE-DC59-A4F88F711414}"/>
                </a:ext>
              </a:extLst>
            </p:cNvPr>
            <p:cNvSpPr txBox="1"/>
            <p:nvPr/>
          </p:nvSpPr>
          <p:spPr>
            <a:xfrm>
              <a:off x="3947706" y="5770186"/>
              <a:ext cx="4334495" cy="261478"/>
            </a:xfrm>
            <a:prstGeom prst="rect">
              <a:avLst/>
            </a:prstGeom>
            <a:grpFill/>
            <a:ln>
              <a:solidFill>
                <a:srgbClr val="470054"/>
              </a:solidFill>
            </a:ln>
          </p:spPr>
          <p:txBody>
            <a:bodyPr wrap="square" anchor="ctr">
              <a:spAutoFit/>
            </a:bodyPr>
            <a:lstStyle/>
            <a:p>
              <a:pPr marL="0" marR="0" lvl="0" indent="0" algn="ctr" defTabSz="914413"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a:sym typeface="Arial"/>
                </a:rPr>
                <a:t>INSUFFICIENT </a:t>
              </a:r>
              <a:endParaRPr kumimoji="0" lang="en-GB" sz="2800" b="1"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sym typeface="Arial"/>
              </a:endParaRPr>
            </a:p>
          </p:txBody>
        </p:sp>
      </p:grpSp>
      <p:sp>
        <p:nvSpPr>
          <p:cNvPr id="3" name="TextBox 2">
            <a:extLst>
              <a:ext uri="{FF2B5EF4-FFF2-40B4-BE49-F238E27FC236}">
                <a16:creationId xmlns:a16="http://schemas.microsoft.com/office/drawing/2014/main" id="{1C882415-C46F-F419-C532-673B577E0215}"/>
              </a:ext>
            </a:extLst>
          </p:cNvPr>
          <p:cNvSpPr txBox="1"/>
          <p:nvPr/>
        </p:nvSpPr>
        <p:spPr>
          <a:xfrm>
            <a:off x="2445684" y="4603441"/>
            <a:ext cx="3003772" cy="769441"/>
          </a:xfrm>
          <a:prstGeom prst="rect">
            <a:avLst/>
          </a:prstGeom>
          <a:noFill/>
        </p:spPr>
        <p:txBody>
          <a:bodyPr wrap="square">
            <a:spAutoFit/>
          </a:bodyPr>
          <a:lstStyle/>
          <a:p>
            <a:pPr marL="0" marR="0" lvl="0" indent="0" algn="ctr" defTabSz="1219004" rtl="0" eaLnBrk="1" fontAlgn="auto" latinLnBrk="0" hangingPunct="1">
              <a:lnSpc>
                <a:spcPct val="100000"/>
              </a:lnSpc>
              <a:spcBef>
                <a:spcPts val="600"/>
              </a:spcBef>
              <a:spcAft>
                <a:spcPts val="0"/>
              </a:spcAft>
              <a:buClr>
                <a:srgbClr val="00808A"/>
              </a:buClr>
              <a:buSzTx/>
              <a:buFontTx/>
              <a:buNone/>
              <a:tabLst/>
              <a:defRPr/>
            </a:pPr>
            <a:r>
              <a:rPr kumimoji="0" lang="en-GB" sz="2400" b="0" i="0" u="none" strike="noStrike" kern="1200" cap="none" spc="0" normalizeH="0" baseline="0" noProof="0" dirty="0">
                <a:ln>
                  <a:noFill/>
                </a:ln>
                <a:solidFill>
                  <a:srgbClr val="470054"/>
                </a:solidFill>
                <a:effectLst/>
                <a:uLnTx/>
                <a:uFillTx/>
                <a:latin typeface="Arial" panose="020B0604020202020204" pitchFamily="34" charset="0"/>
                <a:ea typeface="+mn-ea"/>
                <a:cs typeface="Arial" panose="020B0604020202020204" pitchFamily="34" charset="0"/>
                <a:sym typeface="Arial"/>
              </a:rPr>
              <a:t>Client retention data</a:t>
            </a:r>
          </a:p>
          <a:p>
            <a:pPr marL="0" marR="0" lvl="0" indent="0" algn="ctr" defTabSz="1219004" rtl="0" eaLnBrk="1" fontAlgn="auto" latinLnBrk="0" hangingPunct="1">
              <a:lnSpc>
                <a:spcPct val="100000"/>
              </a:lnSpc>
              <a:spcBef>
                <a:spcPts val="600"/>
              </a:spcBef>
              <a:spcAft>
                <a:spcPts val="0"/>
              </a:spcAft>
              <a:buClr>
                <a:srgbClr val="00808A"/>
              </a:buClr>
              <a:buSzTx/>
              <a:buFontTx/>
              <a:buNone/>
              <a:tabLst/>
              <a:defRPr/>
            </a:pPr>
            <a:endParaRPr kumimoji="0" lang="en-GB" sz="1500" b="0" i="0" u="none" strike="noStrike" kern="1200" cap="none" spc="0" normalizeH="0" baseline="0" noProof="0" dirty="0">
              <a:ln>
                <a:noFill/>
              </a:ln>
              <a:solidFill>
                <a:srgbClr val="470054"/>
              </a:solidFill>
              <a:effectLst/>
              <a:uLnTx/>
              <a:uFillTx/>
              <a:latin typeface="Arial" panose="020B0604020202020204" pitchFamily="34" charset="0"/>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69A1CA0E-4DD1-29C4-9E85-54C925401156}"/>
              </a:ext>
            </a:extLst>
          </p:cNvPr>
          <p:cNvSpPr txBox="1"/>
          <p:nvPr/>
        </p:nvSpPr>
        <p:spPr>
          <a:xfrm>
            <a:off x="217297" y="6214275"/>
            <a:ext cx="12480394" cy="499047"/>
          </a:xfrm>
          <a:prstGeom prst="rect">
            <a:avLst/>
          </a:prstGeom>
          <a:noFill/>
        </p:spPr>
        <p:txBody>
          <a:bodyPr wrap="square">
            <a:spAutoFit/>
          </a:bodyPr>
          <a:lstStyle/>
          <a:p>
            <a:pPr>
              <a:lnSpc>
                <a:spcPct val="115000"/>
              </a:lnSpc>
            </a:pPr>
            <a:r>
              <a:rPr lang="en-GB" sz="1200" dirty="0">
                <a:solidFill>
                  <a:srgbClr val="470054"/>
                </a:solidFill>
                <a:latin typeface="Arial" panose="020B0604020202020204" pitchFamily="34" charset="0"/>
                <a:cs typeface="Arial" panose="020B0604020202020204" pitchFamily="34" charset="0"/>
              </a:rPr>
              <a:t>FCA Financial Lives survey 2024: 23% consumer investment product holders report experiencing a problem.</a:t>
            </a:r>
          </a:p>
          <a:p>
            <a:pPr>
              <a:lnSpc>
                <a:spcPct val="115000"/>
              </a:lnSpc>
            </a:pPr>
            <a:r>
              <a:rPr lang="en-GB" sz="1200" dirty="0">
                <a:solidFill>
                  <a:srgbClr val="470054"/>
                </a:solidFill>
                <a:latin typeface="Arial" panose="020B0604020202020204" pitchFamily="34" charset="0"/>
                <a:cs typeface="Arial" panose="020B0604020202020204" pitchFamily="34" charset="0"/>
              </a:rPr>
              <a:t>Only 4% of all holders complained. Why?</a:t>
            </a:r>
          </a:p>
        </p:txBody>
      </p:sp>
      <p:pic>
        <p:nvPicPr>
          <p:cNvPr id="9" name="Picture 8">
            <a:extLst>
              <a:ext uri="{FF2B5EF4-FFF2-40B4-BE49-F238E27FC236}">
                <a16:creationId xmlns:a16="http://schemas.microsoft.com/office/drawing/2014/main" id="{27E4A501-0335-25FB-9E6C-4F3208343E81}"/>
              </a:ext>
            </a:extLst>
          </p:cNvPr>
          <p:cNvPicPr>
            <a:picLocks noChangeAspect="1"/>
          </p:cNvPicPr>
          <p:nvPr/>
        </p:nvPicPr>
        <p:blipFill>
          <a:blip r:embed="rId3">
            <a:extLst>
              <a:ext uri="{28A0092B-C50C-407E-A947-70E740481C1C}">
                <a14:useLocalDpi xmlns:a14="http://schemas.microsoft.com/office/drawing/2010/main" val="0"/>
              </a:ext>
            </a:extLst>
          </a:blip>
          <a:srcRect l="16662" r="16662"/>
          <a:stretch/>
        </p:blipFill>
        <p:spPr>
          <a:xfrm>
            <a:off x="2522534" y="1549177"/>
            <a:ext cx="2838431" cy="2838431"/>
          </a:xfrm>
          <a:prstGeom prst="ellipse">
            <a:avLst/>
          </a:prstGeom>
          <a:ln w="127000">
            <a:solidFill>
              <a:schemeClr val="accent1">
                <a:shade val="50000"/>
              </a:schemeClr>
            </a:solidFill>
          </a:ln>
        </p:spPr>
      </p:pic>
      <p:pic>
        <p:nvPicPr>
          <p:cNvPr id="10" name="Picture 9">
            <a:extLst>
              <a:ext uri="{FF2B5EF4-FFF2-40B4-BE49-F238E27FC236}">
                <a16:creationId xmlns:a16="http://schemas.microsoft.com/office/drawing/2014/main" id="{80DF0E24-7CB3-E332-7544-41587B49C613}"/>
              </a:ext>
            </a:extLst>
          </p:cNvPr>
          <p:cNvPicPr>
            <a:picLocks noChangeAspect="1"/>
          </p:cNvPicPr>
          <p:nvPr/>
        </p:nvPicPr>
        <p:blipFill>
          <a:blip r:embed="rId4">
            <a:extLst>
              <a:ext uri="{28A0092B-C50C-407E-A947-70E740481C1C}">
                <a14:useLocalDpi xmlns:a14="http://schemas.microsoft.com/office/drawing/2010/main" val="0"/>
              </a:ext>
            </a:extLst>
          </a:blip>
          <a:srcRect l="16671" r="16671"/>
          <a:stretch/>
        </p:blipFill>
        <p:spPr>
          <a:xfrm>
            <a:off x="6447781" y="1495860"/>
            <a:ext cx="2882686" cy="2882686"/>
          </a:xfrm>
          <a:prstGeom prst="ellipse">
            <a:avLst/>
          </a:prstGeom>
          <a:ln w="127000">
            <a:solidFill>
              <a:schemeClr val="accent1">
                <a:shade val="50000"/>
              </a:schemeClr>
            </a:solidFill>
          </a:ln>
        </p:spPr>
      </p:pic>
      <p:cxnSp>
        <p:nvCxnSpPr>
          <p:cNvPr id="11" name="line">
            <a:extLst>
              <a:ext uri="{FF2B5EF4-FFF2-40B4-BE49-F238E27FC236}">
                <a16:creationId xmlns:a16="http://schemas.microsoft.com/office/drawing/2014/main" id="{99652BEE-D85F-65BA-65D1-55C360995594}"/>
              </a:ext>
            </a:extLst>
          </p:cNvPr>
          <p:cNvCxnSpPr>
            <a:cxnSpLocks/>
          </p:cNvCxnSpPr>
          <p:nvPr/>
        </p:nvCxnSpPr>
        <p:spPr>
          <a:xfrm flipH="1">
            <a:off x="5880109" y="1261974"/>
            <a:ext cx="16176" cy="3450011"/>
          </a:xfrm>
          <a:prstGeom prst="straightConnector1">
            <a:avLst/>
          </a:prstGeom>
          <a:noFill/>
          <a:ln w="12700" cap="flat" cmpd="sng">
            <a:solidFill>
              <a:schemeClr val="dk2"/>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29179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D31E-A7D8-CD6E-0DCB-ADEA884DFB87}"/>
              </a:ext>
            </a:extLst>
          </p:cNvPr>
          <p:cNvSpPr>
            <a:spLocks noGrp="1"/>
          </p:cNvSpPr>
          <p:nvPr>
            <p:ph type="title"/>
          </p:nvPr>
        </p:nvSpPr>
        <p:spPr>
          <a:xfrm>
            <a:off x="204547" y="151825"/>
            <a:ext cx="6066648" cy="636534"/>
          </a:xfrm>
        </p:spPr>
        <p:txBody>
          <a:bodyPr/>
          <a:lstStyle/>
          <a:p>
            <a:r>
              <a:rPr lang="en-GB" sz="3200" dirty="0">
                <a:solidFill>
                  <a:schemeClr val="accent5">
                    <a:lumMod val="50000"/>
                  </a:schemeClr>
                </a:solidFill>
              </a:rPr>
              <a:t>Measuring fair value</a:t>
            </a:r>
          </a:p>
        </p:txBody>
      </p:sp>
      <p:sp>
        <p:nvSpPr>
          <p:cNvPr id="4" name="Text Placeholder 3">
            <a:extLst>
              <a:ext uri="{FF2B5EF4-FFF2-40B4-BE49-F238E27FC236}">
                <a16:creationId xmlns:a16="http://schemas.microsoft.com/office/drawing/2014/main" id="{42BEE66C-EF14-64FB-BCA1-1BC5BF6B3CE3}"/>
              </a:ext>
            </a:extLst>
          </p:cNvPr>
          <p:cNvSpPr>
            <a:spLocks noGrp="1"/>
          </p:cNvSpPr>
          <p:nvPr>
            <p:ph type="body" sz="quarter" idx="53"/>
          </p:nvPr>
        </p:nvSpPr>
        <p:spPr>
          <a:xfrm>
            <a:off x="213733" y="732566"/>
            <a:ext cx="4656928" cy="636534"/>
          </a:xfrm>
        </p:spPr>
        <p:txBody>
          <a:bodyPr>
            <a:normAutofit/>
          </a:bodyPr>
          <a:lstStyle/>
          <a:p>
            <a:r>
              <a:rPr lang="en-GB" sz="2800" dirty="0"/>
              <a:t>Which of the following do you measure?</a:t>
            </a:r>
          </a:p>
        </p:txBody>
      </p:sp>
      <p:sp>
        <p:nvSpPr>
          <p:cNvPr id="6" name="TextBox 5">
            <a:extLst>
              <a:ext uri="{FF2B5EF4-FFF2-40B4-BE49-F238E27FC236}">
                <a16:creationId xmlns:a16="http://schemas.microsoft.com/office/drawing/2014/main" id="{4EA9B27B-8D4B-7BC3-3530-6E8CC684BB13}"/>
              </a:ext>
            </a:extLst>
          </p:cNvPr>
          <p:cNvSpPr txBox="1"/>
          <p:nvPr/>
        </p:nvSpPr>
        <p:spPr>
          <a:xfrm>
            <a:off x="0" y="6512932"/>
            <a:ext cx="94453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70054"/>
                </a:solidFill>
                <a:effectLst/>
                <a:uLnTx/>
                <a:uFillTx/>
                <a:latin typeface="Arial" panose="020B0604020202020204"/>
                <a:ea typeface="+mn-ea"/>
                <a:cs typeface="+mn-cs"/>
              </a:rPr>
              <a:t>Source: </a:t>
            </a:r>
            <a:r>
              <a:rPr kumimoji="0" lang="en-GB" sz="1200" b="0" i="0" u="none" strike="noStrike" kern="1200" cap="none" spc="0" normalizeH="0" baseline="0" noProof="0" dirty="0">
                <a:ln>
                  <a:noFill/>
                </a:ln>
                <a:solidFill>
                  <a:srgbClr val="470054"/>
                </a:solidFill>
                <a:effectLst/>
                <a:uLnTx/>
                <a:uFillTx/>
                <a:latin typeface="Arial" panose="020B0604020202020204"/>
                <a:ea typeface="+mn-ea"/>
                <a:cs typeface="+mn-cs"/>
              </a:rPr>
              <a:t>The </a:t>
            </a:r>
            <a:r>
              <a:rPr lang="en-GB" sz="1200" dirty="0">
                <a:solidFill>
                  <a:srgbClr val="470054"/>
                </a:solidFill>
                <a:latin typeface="Arial" panose="020B0604020202020204"/>
              </a:rPr>
              <a:t>m</a:t>
            </a:r>
            <a:r>
              <a:rPr kumimoji="0" lang="en-GB" sz="1200" b="0" i="0" u="none" strike="noStrike" kern="1200" cap="none" spc="0" normalizeH="0" baseline="0" noProof="0" dirty="0" err="1">
                <a:ln>
                  <a:noFill/>
                </a:ln>
                <a:solidFill>
                  <a:srgbClr val="470054"/>
                </a:solidFill>
                <a:effectLst/>
                <a:uLnTx/>
                <a:uFillTx/>
                <a:latin typeface="Arial" panose="020B0604020202020204"/>
                <a:ea typeface="+mn-ea"/>
                <a:cs typeface="+mn-cs"/>
              </a:rPr>
              <a:t>eaning</a:t>
            </a:r>
            <a:r>
              <a:rPr kumimoji="0" lang="en-GB" sz="1200" b="0" i="0" u="none" strike="noStrike" kern="1200" cap="none" spc="0" normalizeH="0" baseline="0" noProof="0" dirty="0">
                <a:ln>
                  <a:noFill/>
                </a:ln>
                <a:solidFill>
                  <a:srgbClr val="470054"/>
                </a:solidFill>
                <a:effectLst/>
                <a:uLnTx/>
                <a:uFillTx/>
                <a:latin typeface="Arial" panose="020B0604020202020204"/>
                <a:ea typeface="+mn-ea"/>
                <a:cs typeface="+mn-cs"/>
              </a:rPr>
              <a:t> of </a:t>
            </a:r>
            <a:r>
              <a:rPr lang="en-GB" sz="1200" dirty="0">
                <a:solidFill>
                  <a:srgbClr val="470054"/>
                </a:solidFill>
                <a:latin typeface="Arial" panose="020B0604020202020204"/>
              </a:rPr>
              <a:t>v</a:t>
            </a:r>
            <a:r>
              <a:rPr kumimoji="0" lang="en-GB" sz="1200" b="0" i="0" u="none" strike="noStrike" kern="1200" cap="none" spc="0" normalizeH="0" baseline="0" noProof="0" dirty="0" err="1">
                <a:ln>
                  <a:noFill/>
                </a:ln>
                <a:solidFill>
                  <a:srgbClr val="470054"/>
                </a:solidFill>
                <a:effectLst/>
                <a:uLnTx/>
                <a:uFillTx/>
                <a:latin typeface="Arial" panose="020B0604020202020204"/>
                <a:ea typeface="+mn-ea"/>
                <a:cs typeface="+mn-cs"/>
              </a:rPr>
              <a:t>alue</a:t>
            </a:r>
            <a:r>
              <a:rPr kumimoji="0" lang="en-GB" sz="1200" b="0" i="0" u="none" strike="noStrike" kern="1200" cap="none" spc="0" normalizeH="0" baseline="0" noProof="0" dirty="0">
                <a:ln>
                  <a:noFill/>
                </a:ln>
                <a:solidFill>
                  <a:srgbClr val="470054"/>
                </a:solidFill>
                <a:effectLst/>
                <a:uLnTx/>
                <a:uFillTx/>
                <a:latin typeface="Arial" panose="020B0604020202020204"/>
                <a:ea typeface="+mn-ea"/>
                <a:cs typeface="+mn-cs"/>
              </a:rPr>
              <a:t> report 2024 – Adviser research conducted by the Lang Cat. Sept/Oct 2024, 170 responses (page 41)</a:t>
            </a:r>
          </a:p>
        </p:txBody>
      </p:sp>
      <p:pic>
        <p:nvPicPr>
          <p:cNvPr id="5" name="Picture 4">
            <a:extLst>
              <a:ext uri="{FF2B5EF4-FFF2-40B4-BE49-F238E27FC236}">
                <a16:creationId xmlns:a16="http://schemas.microsoft.com/office/drawing/2014/main" id="{A8707336-6D12-EED2-9B56-8FB1CEE0300B}"/>
              </a:ext>
            </a:extLst>
          </p:cNvPr>
          <p:cNvPicPr>
            <a:picLocks noChangeAspect="1"/>
          </p:cNvPicPr>
          <p:nvPr/>
        </p:nvPicPr>
        <p:blipFill>
          <a:blip r:embed="rId3"/>
          <a:stretch>
            <a:fillRect/>
          </a:stretch>
        </p:blipFill>
        <p:spPr>
          <a:xfrm>
            <a:off x="1153012" y="1427781"/>
            <a:ext cx="8858763" cy="5026469"/>
          </a:xfrm>
          <a:prstGeom prst="rect">
            <a:avLst/>
          </a:prstGeom>
        </p:spPr>
      </p:pic>
      <p:sp>
        <p:nvSpPr>
          <p:cNvPr id="8" name="Oval 7">
            <a:extLst>
              <a:ext uri="{FF2B5EF4-FFF2-40B4-BE49-F238E27FC236}">
                <a16:creationId xmlns:a16="http://schemas.microsoft.com/office/drawing/2014/main" id="{27F72E88-09D0-1FBB-5015-F62A9CC3C582}"/>
              </a:ext>
            </a:extLst>
          </p:cNvPr>
          <p:cNvSpPr/>
          <p:nvPr/>
        </p:nvSpPr>
        <p:spPr>
          <a:xfrm rot="10800000">
            <a:off x="1872867" y="4210534"/>
            <a:ext cx="1506163" cy="405532"/>
          </a:xfrm>
          <a:prstGeom prst="ellipse">
            <a:avLst/>
          </a:prstGeom>
          <a:noFill/>
          <a:ln w="38100">
            <a:solidFill>
              <a:srgbClr val="0081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87CB56CD-4146-1BF5-DCD1-CA06A776F3CE}"/>
              </a:ext>
            </a:extLst>
          </p:cNvPr>
          <p:cNvSpPr/>
          <p:nvPr/>
        </p:nvSpPr>
        <p:spPr>
          <a:xfrm rot="10621714">
            <a:off x="1652054" y="3746889"/>
            <a:ext cx="1693241" cy="473617"/>
          </a:xfrm>
          <a:prstGeom prst="ellipse">
            <a:avLst/>
          </a:prstGeom>
          <a:noFill/>
          <a:ln w="38100">
            <a:solidFill>
              <a:srgbClr val="0081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64FC5039-BF7F-8D0B-4633-8B8CFECB5673}"/>
              </a:ext>
            </a:extLst>
          </p:cNvPr>
          <p:cNvSpPr/>
          <p:nvPr/>
        </p:nvSpPr>
        <p:spPr>
          <a:xfrm flipV="1">
            <a:off x="2625948" y="5384500"/>
            <a:ext cx="490889" cy="45719"/>
          </a:xfrm>
          <a:custGeom>
            <a:avLst/>
            <a:gdLst>
              <a:gd name="connsiteX0" fmla="*/ 25052 w 6588690"/>
              <a:gd name="connsiteY0" fmla="*/ 50104 h 125260"/>
              <a:gd name="connsiteX1" fmla="*/ 6588690 w 6588690"/>
              <a:gd name="connsiteY1" fmla="*/ 0 h 125260"/>
              <a:gd name="connsiteX2" fmla="*/ 0 w 6588690"/>
              <a:gd name="connsiteY2" fmla="*/ 125260 h 125260"/>
            </a:gdLst>
            <a:ahLst/>
            <a:cxnLst>
              <a:cxn ang="0">
                <a:pos x="connsiteX0" y="connsiteY0"/>
              </a:cxn>
              <a:cxn ang="0">
                <a:pos x="connsiteX1" y="connsiteY1"/>
              </a:cxn>
              <a:cxn ang="0">
                <a:pos x="connsiteX2" y="connsiteY2"/>
              </a:cxn>
            </a:cxnLst>
            <a:rect l="l" t="t" r="r" b="b"/>
            <a:pathLst>
              <a:path w="6588690" h="125260">
                <a:moveTo>
                  <a:pt x="25052" y="50104"/>
                </a:moveTo>
                <a:lnTo>
                  <a:pt x="6588690" y="0"/>
                </a:lnTo>
                <a:cubicBezTo>
                  <a:pt x="6584515" y="12526"/>
                  <a:pt x="3292257" y="68893"/>
                  <a:pt x="0" y="125260"/>
                </a:cubicBezTo>
              </a:path>
            </a:pathLst>
          </a:custGeom>
          <a:solidFill>
            <a:srgbClr val="470054"/>
          </a:solidFill>
          <a:ln w="38100">
            <a:solidFill>
              <a:srgbClr val="470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Freeform: Shape 6">
            <a:extLst>
              <a:ext uri="{FF2B5EF4-FFF2-40B4-BE49-F238E27FC236}">
                <a16:creationId xmlns:a16="http://schemas.microsoft.com/office/drawing/2014/main" id="{D21588DB-6B22-EC5D-686C-B1346A83D5A9}"/>
              </a:ext>
            </a:extLst>
          </p:cNvPr>
          <p:cNvSpPr/>
          <p:nvPr/>
        </p:nvSpPr>
        <p:spPr>
          <a:xfrm flipV="1">
            <a:off x="2588887" y="5790288"/>
            <a:ext cx="490889" cy="45719"/>
          </a:xfrm>
          <a:custGeom>
            <a:avLst/>
            <a:gdLst>
              <a:gd name="connsiteX0" fmla="*/ 25052 w 6588690"/>
              <a:gd name="connsiteY0" fmla="*/ 50104 h 125260"/>
              <a:gd name="connsiteX1" fmla="*/ 6588690 w 6588690"/>
              <a:gd name="connsiteY1" fmla="*/ 0 h 125260"/>
              <a:gd name="connsiteX2" fmla="*/ 0 w 6588690"/>
              <a:gd name="connsiteY2" fmla="*/ 125260 h 125260"/>
            </a:gdLst>
            <a:ahLst/>
            <a:cxnLst>
              <a:cxn ang="0">
                <a:pos x="connsiteX0" y="connsiteY0"/>
              </a:cxn>
              <a:cxn ang="0">
                <a:pos x="connsiteX1" y="connsiteY1"/>
              </a:cxn>
              <a:cxn ang="0">
                <a:pos x="connsiteX2" y="connsiteY2"/>
              </a:cxn>
            </a:cxnLst>
            <a:rect l="l" t="t" r="r" b="b"/>
            <a:pathLst>
              <a:path w="6588690" h="125260">
                <a:moveTo>
                  <a:pt x="25052" y="50104"/>
                </a:moveTo>
                <a:lnTo>
                  <a:pt x="6588690" y="0"/>
                </a:lnTo>
                <a:cubicBezTo>
                  <a:pt x="6584515" y="12526"/>
                  <a:pt x="3292257" y="68893"/>
                  <a:pt x="0" y="125260"/>
                </a:cubicBezTo>
              </a:path>
            </a:pathLst>
          </a:custGeom>
          <a:solidFill>
            <a:srgbClr val="470054"/>
          </a:solidFill>
          <a:ln w="38100">
            <a:solidFill>
              <a:srgbClr val="470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302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41842-23E6-3144-55CC-3B0CF066582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7B41B04-BC2F-F507-B1CD-A33A08D046B1}"/>
              </a:ext>
            </a:extLst>
          </p:cNvPr>
          <p:cNvSpPr txBox="1"/>
          <p:nvPr/>
        </p:nvSpPr>
        <p:spPr>
          <a:xfrm>
            <a:off x="991642" y="2782669"/>
            <a:ext cx="10958187" cy="707886"/>
          </a:xfrm>
          <a:prstGeom prst="rect">
            <a:avLst/>
          </a:prstGeom>
          <a:noFill/>
        </p:spPr>
        <p:txBody>
          <a:bodyPr wrap="square">
            <a:spAutoFit/>
          </a:bodyPr>
          <a:lstStyle/>
          <a:p>
            <a:r>
              <a:rPr lang="en-GB" sz="4000" dirty="0">
                <a:solidFill>
                  <a:schemeClr val="bg1"/>
                </a:solidFill>
                <a:latin typeface="Arial Black"/>
              </a:rPr>
              <a:t>Define it. Measure it. Evidence it.</a:t>
            </a:r>
            <a:endParaRPr lang="en-GB" sz="4000" b="1" dirty="0">
              <a:solidFill>
                <a:schemeClr val="bg1"/>
              </a:solidFill>
              <a:latin typeface="Arial Black"/>
            </a:endParaRPr>
          </a:p>
        </p:txBody>
      </p:sp>
      <p:sp>
        <p:nvSpPr>
          <p:cNvPr id="2" name="Oval 1">
            <a:extLst>
              <a:ext uri="{FF2B5EF4-FFF2-40B4-BE49-F238E27FC236}">
                <a16:creationId xmlns:a16="http://schemas.microsoft.com/office/drawing/2014/main" id="{6EECBF76-3A92-9A6E-76B2-F765AE8DCE05}"/>
              </a:ext>
            </a:extLst>
          </p:cNvPr>
          <p:cNvSpPr/>
          <p:nvPr/>
        </p:nvSpPr>
        <p:spPr>
          <a:xfrm rot="10006556">
            <a:off x="6699028" y="2197595"/>
            <a:ext cx="3908924" cy="1894120"/>
          </a:xfrm>
          <a:prstGeom prst="ellipse">
            <a:avLst/>
          </a:prstGeom>
          <a:noFill/>
          <a:ln w="76200">
            <a:solidFill>
              <a:srgbClr val="0081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631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5" name="Title 4">
            <a:extLst>
              <a:ext uri="{FF2B5EF4-FFF2-40B4-BE49-F238E27FC236}">
                <a16:creationId xmlns:a16="http://schemas.microsoft.com/office/drawing/2014/main" id="{047229A3-3E5C-33C3-5C52-DCDEEE1189FD}"/>
              </a:ext>
            </a:extLst>
          </p:cNvPr>
          <p:cNvSpPr>
            <a:spLocks noGrp="1"/>
          </p:cNvSpPr>
          <p:nvPr>
            <p:ph type="ctrTitle"/>
          </p:nvPr>
        </p:nvSpPr>
        <p:spPr>
          <a:xfrm>
            <a:off x="436639" y="2359688"/>
            <a:ext cx="5659361" cy="559908"/>
          </a:xfrm>
        </p:spPr>
        <p:txBody>
          <a:bodyPr wrap="square" anchor="t">
            <a:normAutofit/>
          </a:bodyPr>
          <a:lstStyle/>
          <a:p>
            <a:r>
              <a:rPr lang="en-GB" dirty="0"/>
              <a:t>The value index</a:t>
            </a:r>
            <a:endParaRPr lang="en-US" dirty="0"/>
          </a:p>
        </p:txBody>
      </p:sp>
      <p:sp>
        <p:nvSpPr>
          <p:cNvPr id="346" name="page number"/>
          <p:cNvSpPr txBox="1">
            <a:spLocks noGrp="1"/>
          </p:cNvSpPr>
          <p:nvPr>
            <p:ph type="sldNum" idx="12"/>
          </p:nvPr>
        </p:nvSpPr>
        <p:spPr>
          <a:xfrm>
            <a:off x="10660549" y="6464224"/>
            <a:ext cx="1091598" cy="149309"/>
          </a:xfrm>
        </p:spPr>
        <p:txBody>
          <a:bodyPr spcFirstLastPara="1" wrap="square" lIns="0" tIns="0" rIns="0" bIns="0" anchor="ctr" anchorCtr="0">
            <a:normAutofit/>
          </a:bodyPr>
          <a:lstStyle/>
          <a:p>
            <a:pPr defTabSz="554492">
              <a:lnSpc>
                <a:spcPct val="90000"/>
              </a:lnSpc>
              <a:spcAft>
                <a:spcPts val="600"/>
              </a:spcAft>
              <a:buClr>
                <a:srgbClr val="000000"/>
              </a:buClr>
            </a:pPr>
            <a:fld id="{00000000-1234-1234-1234-123412341234}" type="slidenum">
              <a:rPr lang="en-GB" sz="500" kern="0"/>
              <a:pPr defTabSz="554492">
                <a:lnSpc>
                  <a:spcPct val="90000"/>
                </a:lnSpc>
                <a:spcAft>
                  <a:spcPts val="600"/>
                </a:spcAft>
                <a:buClr>
                  <a:srgbClr val="000000"/>
                </a:buClr>
              </a:pPr>
              <a:t>19</a:t>
            </a:fld>
            <a:endParaRPr lang="en-GB" sz="500" kern="0"/>
          </a:p>
        </p:txBody>
      </p:sp>
      <p:sp>
        <p:nvSpPr>
          <p:cNvPr id="351" name="Date Placeholder 3">
            <a:extLst>
              <a:ext uri="{FF2B5EF4-FFF2-40B4-BE49-F238E27FC236}">
                <a16:creationId xmlns:a16="http://schemas.microsoft.com/office/drawing/2014/main" id="{77357657-63AB-8E06-FCDB-7E22A39EBEE6}"/>
              </a:ext>
            </a:extLst>
          </p:cNvPr>
          <p:cNvSpPr>
            <a:spLocks noGrp="1"/>
          </p:cNvSpPr>
          <p:nvPr>
            <p:ph type="dt" idx="10"/>
          </p:nvPr>
        </p:nvSpPr>
        <p:spPr>
          <a:xfrm>
            <a:off x="436639" y="6487553"/>
            <a:ext cx="1091598" cy="102650"/>
          </a:xfrm>
        </p:spPr>
        <p:txBody>
          <a:bodyPr/>
          <a:lstStyle/>
          <a:p>
            <a:pPr>
              <a:spcAft>
                <a:spcPts val="600"/>
              </a:spcAft>
            </a:pPr>
            <a:fld id="{374800B4-A3C3-5549-A3D8-C2C130764D1E}" type="datetime1">
              <a:rPr lang="en-GB" smtClean="0"/>
              <a:pPr>
                <a:spcAft>
                  <a:spcPts val="600"/>
                </a:spcAft>
              </a:pPr>
              <a:t>13/11/2025</a:t>
            </a:fld>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A19D7-565E-2247-CB17-E5339DCEC84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899ADEF-2783-D167-A533-A04B510273C3}"/>
              </a:ext>
            </a:extLst>
          </p:cNvPr>
          <p:cNvSpPr>
            <a:spLocks noGrp="1"/>
          </p:cNvSpPr>
          <p:nvPr>
            <p:ph type="body" idx="2"/>
          </p:nvPr>
        </p:nvSpPr>
        <p:spPr>
          <a:xfrm>
            <a:off x="455690" y="4365612"/>
            <a:ext cx="5196008" cy="193899"/>
          </a:xfrm>
        </p:spPr>
        <p:txBody>
          <a:bodyPr/>
          <a:lstStyle/>
          <a:p>
            <a:r>
              <a:rPr lang="en-GB" sz="1400" b="0" dirty="0">
                <a:solidFill>
                  <a:prstClr val="white"/>
                </a:solidFill>
                <a:latin typeface="Arial Black"/>
                <a:sym typeface="Arial Black"/>
              </a:rPr>
              <a:t>Ilana Miller, Investment Development Director</a:t>
            </a:r>
            <a:endParaRPr lang="en-GB" sz="1600" b="0" dirty="0">
              <a:solidFill>
                <a:prstClr val="black"/>
              </a:solidFill>
              <a:latin typeface="Aptos" panose="02110004020202020204"/>
            </a:endParaRPr>
          </a:p>
        </p:txBody>
      </p:sp>
      <p:sp>
        <p:nvSpPr>
          <p:cNvPr id="4" name="Text Placeholder 3">
            <a:extLst>
              <a:ext uri="{FF2B5EF4-FFF2-40B4-BE49-F238E27FC236}">
                <a16:creationId xmlns:a16="http://schemas.microsoft.com/office/drawing/2014/main" id="{71C1CC95-EB72-7BB6-7838-2C98EE31F6CB}"/>
              </a:ext>
            </a:extLst>
          </p:cNvPr>
          <p:cNvSpPr>
            <a:spLocks noGrp="1"/>
          </p:cNvSpPr>
          <p:nvPr>
            <p:ph type="body" sz="quarter" idx="11"/>
          </p:nvPr>
        </p:nvSpPr>
        <p:spPr/>
        <p:txBody>
          <a:bodyPr/>
          <a:lstStyle/>
          <a:p>
            <a:endParaRPr lang="en-GB" dirty="0"/>
          </a:p>
        </p:txBody>
      </p:sp>
      <p:sp>
        <p:nvSpPr>
          <p:cNvPr id="7" name="Title 6">
            <a:extLst>
              <a:ext uri="{FF2B5EF4-FFF2-40B4-BE49-F238E27FC236}">
                <a16:creationId xmlns:a16="http://schemas.microsoft.com/office/drawing/2014/main" id="{3BBF36AF-939B-3492-4207-8BABE170A002}"/>
              </a:ext>
            </a:extLst>
          </p:cNvPr>
          <p:cNvSpPr>
            <a:spLocks noGrp="1"/>
          </p:cNvSpPr>
          <p:nvPr>
            <p:ph type="ctrTitle"/>
          </p:nvPr>
        </p:nvSpPr>
        <p:spPr>
          <a:xfrm>
            <a:off x="455690" y="3112869"/>
            <a:ext cx="10136110" cy="1605168"/>
          </a:xfrm>
        </p:spPr>
        <p:txBody>
          <a:bodyPr/>
          <a:lstStyle/>
          <a:p>
            <a:br>
              <a:rPr lang="en-GB" sz="3600" dirty="0">
                <a:solidFill>
                  <a:schemeClr val="bg1"/>
                </a:solidFill>
              </a:rPr>
            </a:br>
            <a:r>
              <a:rPr lang="en-GB" sz="3600" dirty="0">
                <a:solidFill>
                  <a:schemeClr val="bg1"/>
                </a:solidFill>
              </a:rPr>
              <a:t>PFS – Making intangible value visible</a:t>
            </a:r>
            <a:br>
              <a:rPr lang="en-GB" sz="2400" dirty="0">
                <a:solidFill>
                  <a:schemeClr val="bg1"/>
                </a:solidFill>
              </a:rPr>
            </a:br>
            <a:endParaRPr lang="en-US" sz="2400" dirty="0"/>
          </a:p>
        </p:txBody>
      </p:sp>
    </p:spTree>
    <p:extLst>
      <p:ext uri="{BB962C8B-B14F-4D97-AF65-F5344CB8AC3E}">
        <p14:creationId xmlns:p14="http://schemas.microsoft.com/office/powerpoint/2010/main" val="136449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C9F03-C910-D449-F829-9AB34ACEB751}"/>
              </a:ext>
            </a:extLst>
          </p:cNvPr>
          <p:cNvSpPr>
            <a:spLocks noGrp="1"/>
          </p:cNvSpPr>
          <p:nvPr>
            <p:ph type="title"/>
          </p:nvPr>
        </p:nvSpPr>
        <p:spPr/>
        <p:txBody>
          <a:bodyPr/>
          <a:lstStyle/>
          <a:p>
            <a:r>
              <a:rPr lang="en-GB" sz="3200" dirty="0">
                <a:solidFill>
                  <a:srgbClr val="470054"/>
                </a:solidFill>
              </a:rPr>
              <a:t>A client value index</a:t>
            </a:r>
          </a:p>
        </p:txBody>
      </p:sp>
      <p:sp>
        <p:nvSpPr>
          <p:cNvPr id="4" name="Text Placeholder 3">
            <a:extLst>
              <a:ext uri="{FF2B5EF4-FFF2-40B4-BE49-F238E27FC236}">
                <a16:creationId xmlns:a16="http://schemas.microsoft.com/office/drawing/2014/main" id="{E416809D-008E-1DCA-E65E-B79F0CF9ADC6}"/>
              </a:ext>
            </a:extLst>
          </p:cNvPr>
          <p:cNvSpPr>
            <a:spLocks noGrp="1"/>
          </p:cNvSpPr>
          <p:nvPr>
            <p:ph type="body" sz="quarter" idx="53"/>
          </p:nvPr>
        </p:nvSpPr>
        <p:spPr>
          <a:xfrm>
            <a:off x="274191" y="881137"/>
            <a:ext cx="4656928" cy="636534"/>
          </a:xfrm>
        </p:spPr>
        <p:txBody>
          <a:bodyPr>
            <a:normAutofit/>
          </a:bodyPr>
          <a:lstStyle/>
          <a:p>
            <a:r>
              <a:rPr lang="en-GB" sz="2800" dirty="0"/>
              <a:t>Tracking perceptions of value</a:t>
            </a:r>
          </a:p>
        </p:txBody>
      </p:sp>
      <p:graphicFrame>
        <p:nvGraphicFramePr>
          <p:cNvPr id="6" name="Table 5">
            <a:extLst>
              <a:ext uri="{FF2B5EF4-FFF2-40B4-BE49-F238E27FC236}">
                <a16:creationId xmlns:a16="http://schemas.microsoft.com/office/drawing/2014/main" id="{0F2F8077-C241-FE6B-94E0-40625E957847}"/>
              </a:ext>
            </a:extLst>
          </p:cNvPr>
          <p:cNvGraphicFramePr>
            <a:graphicFrameLocks noGrp="1"/>
          </p:cNvGraphicFramePr>
          <p:nvPr>
            <p:extLst>
              <p:ext uri="{D42A27DB-BD31-4B8C-83A1-F6EECF244321}">
                <p14:modId xmlns:p14="http://schemas.microsoft.com/office/powerpoint/2010/main" val="410323747"/>
              </p:ext>
            </p:extLst>
          </p:nvPr>
        </p:nvGraphicFramePr>
        <p:xfrm>
          <a:off x="264252" y="1734393"/>
          <a:ext cx="11402607" cy="4385144"/>
        </p:xfrm>
        <a:graphic>
          <a:graphicData uri="http://schemas.openxmlformats.org/drawingml/2006/table">
            <a:tbl>
              <a:tblPr firstRow="1" bandRow="1">
                <a:tableStyleId>{5C22544A-7EE6-4342-B048-85BDC9FD1C3A}</a:tableStyleId>
              </a:tblPr>
              <a:tblGrid>
                <a:gridCol w="4087206">
                  <a:extLst>
                    <a:ext uri="{9D8B030D-6E8A-4147-A177-3AD203B41FA5}">
                      <a16:colId xmlns:a16="http://schemas.microsoft.com/office/drawing/2014/main" val="696033688"/>
                    </a:ext>
                  </a:extLst>
                </a:gridCol>
                <a:gridCol w="434728">
                  <a:extLst>
                    <a:ext uri="{9D8B030D-6E8A-4147-A177-3AD203B41FA5}">
                      <a16:colId xmlns:a16="http://schemas.microsoft.com/office/drawing/2014/main" val="1264599352"/>
                    </a:ext>
                  </a:extLst>
                </a:gridCol>
                <a:gridCol w="434728">
                  <a:extLst>
                    <a:ext uri="{9D8B030D-6E8A-4147-A177-3AD203B41FA5}">
                      <a16:colId xmlns:a16="http://schemas.microsoft.com/office/drawing/2014/main" val="575992867"/>
                    </a:ext>
                  </a:extLst>
                </a:gridCol>
                <a:gridCol w="434728">
                  <a:extLst>
                    <a:ext uri="{9D8B030D-6E8A-4147-A177-3AD203B41FA5}">
                      <a16:colId xmlns:a16="http://schemas.microsoft.com/office/drawing/2014/main" val="1218608432"/>
                    </a:ext>
                  </a:extLst>
                </a:gridCol>
                <a:gridCol w="434728">
                  <a:extLst>
                    <a:ext uri="{9D8B030D-6E8A-4147-A177-3AD203B41FA5}">
                      <a16:colId xmlns:a16="http://schemas.microsoft.com/office/drawing/2014/main" val="3273550927"/>
                    </a:ext>
                  </a:extLst>
                </a:gridCol>
                <a:gridCol w="434728">
                  <a:extLst>
                    <a:ext uri="{9D8B030D-6E8A-4147-A177-3AD203B41FA5}">
                      <a16:colId xmlns:a16="http://schemas.microsoft.com/office/drawing/2014/main" val="344270833"/>
                    </a:ext>
                  </a:extLst>
                </a:gridCol>
                <a:gridCol w="524302">
                  <a:extLst>
                    <a:ext uri="{9D8B030D-6E8A-4147-A177-3AD203B41FA5}">
                      <a16:colId xmlns:a16="http://schemas.microsoft.com/office/drawing/2014/main" val="1346925808"/>
                    </a:ext>
                  </a:extLst>
                </a:gridCol>
                <a:gridCol w="524302">
                  <a:extLst>
                    <a:ext uri="{9D8B030D-6E8A-4147-A177-3AD203B41FA5}">
                      <a16:colId xmlns:a16="http://schemas.microsoft.com/office/drawing/2014/main" val="3864999214"/>
                    </a:ext>
                  </a:extLst>
                </a:gridCol>
                <a:gridCol w="524302">
                  <a:extLst>
                    <a:ext uri="{9D8B030D-6E8A-4147-A177-3AD203B41FA5}">
                      <a16:colId xmlns:a16="http://schemas.microsoft.com/office/drawing/2014/main" val="354037350"/>
                    </a:ext>
                  </a:extLst>
                </a:gridCol>
                <a:gridCol w="524302">
                  <a:extLst>
                    <a:ext uri="{9D8B030D-6E8A-4147-A177-3AD203B41FA5}">
                      <a16:colId xmlns:a16="http://schemas.microsoft.com/office/drawing/2014/main" val="270750429"/>
                    </a:ext>
                  </a:extLst>
                </a:gridCol>
                <a:gridCol w="524302">
                  <a:extLst>
                    <a:ext uri="{9D8B030D-6E8A-4147-A177-3AD203B41FA5}">
                      <a16:colId xmlns:a16="http://schemas.microsoft.com/office/drawing/2014/main" val="2385720500"/>
                    </a:ext>
                  </a:extLst>
                </a:gridCol>
                <a:gridCol w="524302">
                  <a:extLst>
                    <a:ext uri="{9D8B030D-6E8A-4147-A177-3AD203B41FA5}">
                      <a16:colId xmlns:a16="http://schemas.microsoft.com/office/drawing/2014/main" val="2486378237"/>
                    </a:ext>
                  </a:extLst>
                </a:gridCol>
                <a:gridCol w="760705">
                  <a:extLst>
                    <a:ext uri="{9D8B030D-6E8A-4147-A177-3AD203B41FA5}">
                      <a16:colId xmlns:a16="http://schemas.microsoft.com/office/drawing/2014/main" val="184043318"/>
                    </a:ext>
                  </a:extLst>
                </a:gridCol>
                <a:gridCol w="1235244">
                  <a:extLst>
                    <a:ext uri="{9D8B030D-6E8A-4147-A177-3AD203B41FA5}">
                      <a16:colId xmlns:a16="http://schemas.microsoft.com/office/drawing/2014/main" val="1978078795"/>
                    </a:ext>
                  </a:extLst>
                </a:gridCol>
              </a:tblGrid>
              <a:tr h="459106">
                <a:tc>
                  <a:txBody>
                    <a:bodyPr/>
                    <a:lstStyle/>
                    <a:p>
                      <a:endParaRPr lang="en-GB" sz="1200" dirty="0">
                        <a:latin typeface="Arial" panose="020B0604020202020204" pitchFamily="34" charset="0"/>
                        <a:cs typeface="Arial" panose="020B0604020202020204" pitchFamily="34" charset="0"/>
                      </a:endParaRP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0</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1</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2</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3</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4</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5</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6</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7</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8</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9</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10</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Don’t know</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Average</a:t>
                      </a:r>
                    </a:p>
                  </a:txBody>
                  <a:tcPr>
                    <a:solidFill>
                      <a:srgbClr val="00818A"/>
                    </a:solidFill>
                  </a:tcPr>
                </a:tc>
                <a:extLst>
                  <a:ext uri="{0D108BD9-81ED-4DB2-BD59-A6C34878D82A}">
                    <a16:rowId xmlns:a16="http://schemas.microsoft.com/office/drawing/2014/main" val="1696568328"/>
                  </a:ext>
                </a:extLst>
              </a:tr>
              <a:tr h="443828">
                <a:tc>
                  <a:txBody>
                    <a:bodyPr/>
                    <a:lstStyle/>
                    <a:p>
                      <a:r>
                        <a:rPr lang="en-GB" sz="1600" dirty="0">
                          <a:latin typeface="Arial" panose="020B0604020202020204" pitchFamily="34" charset="0"/>
                          <a:cs typeface="Arial" panose="020B0604020202020204" pitchFamily="34" charset="0"/>
                        </a:rPr>
                        <a:t>Their advice / recommendations are in my interest </a:t>
                      </a:r>
                    </a:p>
                  </a:txBody>
                  <a:tcPr/>
                </a:tc>
                <a:tc>
                  <a:txBody>
                    <a:bodyPr/>
                    <a:lstStyle/>
                    <a:p>
                      <a:r>
                        <a:rPr lang="en-GB" sz="1200" dirty="0">
                          <a:latin typeface="Arial" panose="020B0604020202020204" pitchFamily="34" charset="0"/>
                          <a:cs typeface="Arial" panose="020B0604020202020204" pitchFamily="34" charset="0"/>
                        </a:rPr>
                        <a:t>3%</a:t>
                      </a:r>
                    </a:p>
                  </a:txBody>
                  <a:tcPr/>
                </a:tc>
                <a:tc>
                  <a:txBody>
                    <a:bodyPr/>
                    <a:lstStyle/>
                    <a:p>
                      <a:r>
                        <a:rPr lang="en-GB" sz="1200" dirty="0">
                          <a:latin typeface="Arial" panose="020B0604020202020204" pitchFamily="34" charset="0"/>
                          <a:cs typeface="Arial" panose="020B0604020202020204" pitchFamily="34" charset="0"/>
                        </a:rPr>
                        <a:t>1%</a:t>
                      </a:r>
                    </a:p>
                  </a:txBody>
                  <a:tcPr/>
                </a:tc>
                <a:tc>
                  <a:txBody>
                    <a:bodyPr/>
                    <a:lstStyle/>
                    <a:p>
                      <a:r>
                        <a:rPr lang="en-GB" sz="1200" dirty="0">
                          <a:latin typeface="Arial" panose="020B0604020202020204" pitchFamily="34" charset="0"/>
                          <a:cs typeface="Arial" panose="020B0604020202020204" pitchFamily="34" charset="0"/>
                        </a:rPr>
                        <a:t>2%</a:t>
                      </a:r>
                    </a:p>
                  </a:txBody>
                  <a:tcPr/>
                </a:tc>
                <a:tc>
                  <a:txBody>
                    <a:bodyPr/>
                    <a:lstStyle/>
                    <a:p>
                      <a:r>
                        <a:rPr lang="en-GB" sz="1200" dirty="0">
                          <a:latin typeface="Arial" panose="020B0604020202020204" pitchFamily="34" charset="0"/>
                          <a:cs typeface="Arial" panose="020B0604020202020204" pitchFamily="34" charset="0"/>
                        </a:rPr>
                        <a:t>5%</a:t>
                      </a:r>
                    </a:p>
                  </a:txBody>
                  <a:tcPr/>
                </a:tc>
                <a:tc>
                  <a:txBody>
                    <a:bodyPr/>
                    <a:lstStyle/>
                    <a:p>
                      <a:r>
                        <a:rPr lang="en-GB" sz="1200" dirty="0">
                          <a:latin typeface="Arial" panose="020B0604020202020204" pitchFamily="34" charset="0"/>
                          <a:cs typeface="Arial" panose="020B0604020202020204" pitchFamily="34" charset="0"/>
                        </a:rPr>
                        <a:t>5%</a:t>
                      </a:r>
                    </a:p>
                  </a:txBody>
                  <a:tcPr/>
                </a:tc>
                <a:tc>
                  <a:txBody>
                    <a:bodyPr/>
                    <a:lstStyle/>
                    <a:p>
                      <a:r>
                        <a:rPr lang="en-GB" sz="1200" dirty="0">
                          <a:latin typeface="Arial" panose="020B0604020202020204" pitchFamily="34" charset="0"/>
                          <a:cs typeface="Arial" panose="020B0604020202020204" pitchFamily="34" charset="0"/>
                        </a:rPr>
                        <a:t>9%</a:t>
                      </a:r>
                    </a:p>
                  </a:txBody>
                  <a:tcPr/>
                </a:tc>
                <a:tc>
                  <a:txBody>
                    <a:bodyPr/>
                    <a:lstStyle/>
                    <a:p>
                      <a:r>
                        <a:rPr lang="en-GB" sz="1200" dirty="0">
                          <a:latin typeface="Arial" panose="020B0604020202020204" pitchFamily="34" charset="0"/>
                          <a:cs typeface="Arial" panose="020B0604020202020204" pitchFamily="34" charset="0"/>
                        </a:rPr>
                        <a:t>11%</a:t>
                      </a:r>
                    </a:p>
                  </a:txBody>
                  <a:tcPr/>
                </a:tc>
                <a:tc>
                  <a:txBody>
                    <a:bodyPr/>
                    <a:lstStyle/>
                    <a:p>
                      <a:r>
                        <a:rPr lang="en-GB" sz="1200" dirty="0">
                          <a:latin typeface="Arial" panose="020B0604020202020204" pitchFamily="34" charset="0"/>
                          <a:cs typeface="Arial" panose="020B0604020202020204" pitchFamily="34" charset="0"/>
                        </a:rPr>
                        <a:t>17%</a:t>
                      </a:r>
                    </a:p>
                  </a:txBody>
                  <a:tcPr/>
                </a:tc>
                <a:tc>
                  <a:txBody>
                    <a:bodyPr/>
                    <a:lstStyle/>
                    <a:p>
                      <a:r>
                        <a:rPr lang="en-GB" sz="1200" dirty="0">
                          <a:latin typeface="Arial" panose="020B0604020202020204" pitchFamily="34" charset="0"/>
                          <a:cs typeface="Arial" panose="020B0604020202020204" pitchFamily="34" charset="0"/>
                        </a:rPr>
                        <a:t>17%</a:t>
                      </a:r>
                    </a:p>
                  </a:txBody>
                  <a:tcPr/>
                </a:tc>
                <a:tc>
                  <a:txBody>
                    <a:bodyPr/>
                    <a:lstStyle/>
                    <a:p>
                      <a:r>
                        <a:rPr lang="en-GB" sz="1200" dirty="0">
                          <a:latin typeface="Arial" panose="020B0604020202020204" pitchFamily="34" charset="0"/>
                          <a:cs typeface="Arial" panose="020B0604020202020204" pitchFamily="34" charset="0"/>
                        </a:rPr>
                        <a:t>9%</a:t>
                      </a:r>
                    </a:p>
                  </a:txBody>
                  <a:tcPr/>
                </a:tc>
                <a:tc>
                  <a:txBody>
                    <a:bodyPr/>
                    <a:lstStyle/>
                    <a:p>
                      <a:r>
                        <a:rPr lang="en-GB" sz="1200" dirty="0">
                          <a:latin typeface="Arial" panose="020B0604020202020204" pitchFamily="34" charset="0"/>
                          <a:cs typeface="Arial" panose="020B0604020202020204" pitchFamily="34" charset="0"/>
                        </a:rPr>
                        <a:t>16%</a:t>
                      </a:r>
                    </a:p>
                  </a:txBody>
                  <a:tcPr/>
                </a:tc>
                <a:tc>
                  <a:txBody>
                    <a:bodyPr/>
                    <a:lstStyle/>
                    <a:p>
                      <a:r>
                        <a:rPr lang="en-GB" sz="1200" dirty="0">
                          <a:latin typeface="Arial" panose="020B0604020202020204" pitchFamily="34" charset="0"/>
                          <a:cs typeface="Arial" panose="020B0604020202020204" pitchFamily="34" charset="0"/>
                        </a:rPr>
                        <a:t>6%</a:t>
                      </a:r>
                    </a:p>
                  </a:txBody>
                  <a:tcPr/>
                </a:tc>
                <a:tc>
                  <a:txBody>
                    <a:bodyPr/>
                    <a:lstStyle/>
                    <a:p>
                      <a:r>
                        <a:rPr lang="en-GB" sz="1600" b="1" dirty="0">
                          <a:latin typeface="Arial" panose="020B0604020202020204" pitchFamily="34" charset="0"/>
                          <a:cs typeface="Arial" panose="020B0604020202020204" pitchFamily="34" charset="0"/>
                        </a:rPr>
                        <a:t>6.9</a:t>
                      </a:r>
                    </a:p>
                  </a:txBody>
                  <a:tcPr/>
                </a:tc>
                <a:extLst>
                  <a:ext uri="{0D108BD9-81ED-4DB2-BD59-A6C34878D82A}">
                    <a16:rowId xmlns:a16="http://schemas.microsoft.com/office/drawing/2014/main" val="1984517863"/>
                  </a:ext>
                </a:extLst>
              </a:tr>
              <a:tr h="372386">
                <a:tc>
                  <a:txBody>
                    <a:bodyPr/>
                    <a:lstStyle/>
                    <a:p>
                      <a:r>
                        <a:rPr lang="en-GB" sz="1600" dirty="0">
                          <a:latin typeface="Arial" panose="020B0604020202020204" pitchFamily="34" charset="0"/>
                          <a:cs typeface="Arial" panose="020B0604020202020204" pitchFamily="34" charset="0"/>
                        </a:rPr>
                        <a:t>Has relevant skills and knowledge</a:t>
                      </a:r>
                    </a:p>
                  </a:txBody>
                  <a:tcPr/>
                </a:tc>
                <a:tc>
                  <a:txBody>
                    <a:bodyPr/>
                    <a:lstStyle/>
                    <a:p>
                      <a:r>
                        <a:rPr lang="en-GB" sz="1200" dirty="0">
                          <a:latin typeface="Arial" panose="020B0604020202020204" pitchFamily="34" charset="0"/>
                          <a:cs typeface="Arial" panose="020B0604020202020204" pitchFamily="34" charset="0"/>
                        </a:rPr>
                        <a:t>2%</a:t>
                      </a:r>
                    </a:p>
                  </a:txBody>
                  <a:tcPr/>
                </a:tc>
                <a:tc>
                  <a:txBody>
                    <a:bodyPr/>
                    <a:lstStyle/>
                    <a:p>
                      <a:r>
                        <a:rPr lang="en-GB" sz="1200" dirty="0">
                          <a:latin typeface="Arial" panose="020B0604020202020204" pitchFamily="34" charset="0"/>
                          <a:cs typeface="Arial" panose="020B0604020202020204" pitchFamily="34" charset="0"/>
                        </a:rPr>
                        <a:t>1%</a:t>
                      </a:r>
                    </a:p>
                  </a:txBody>
                  <a:tcPr/>
                </a:tc>
                <a:tc>
                  <a:txBody>
                    <a:bodyPr/>
                    <a:lstStyle/>
                    <a:p>
                      <a:r>
                        <a:rPr lang="en-GB" sz="1200" dirty="0">
                          <a:latin typeface="Arial" panose="020B0604020202020204" pitchFamily="34" charset="0"/>
                          <a:cs typeface="Arial" panose="020B0604020202020204" pitchFamily="34" charset="0"/>
                        </a:rPr>
                        <a:t>1%</a:t>
                      </a:r>
                    </a:p>
                  </a:txBody>
                  <a:tcPr/>
                </a:tc>
                <a:tc>
                  <a:txBody>
                    <a:bodyPr/>
                    <a:lstStyle/>
                    <a:p>
                      <a:r>
                        <a:rPr lang="en-GB" sz="1200" dirty="0">
                          <a:latin typeface="Arial" panose="020B0604020202020204" pitchFamily="34" charset="0"/>
                          <a:cs typeface="Arial" panose="020B0604020202020204" pitchFamily="34" charset="0"/>
                        </a:rPr>
                        <a:t>4%</a:t>
                      </a:r>
                    </a:p>
                  </a:txBody>
                  <a:tcPr/>
                </a:tc>
                <a:tc>
                  <a:txBody>
                    <a:bodyPr/>
                    <a:lstStyle/>
                    <a:p>
                      <a:r>
                        <a:rPr lang="en-GB" sz="1200" dirty="0">
                          <a:latin typeface="Arial" panose="020B0604020202020204" pitchFamily="34" charset="0"/>
                          <a:cs typeface="Arial" panose="020B0604020202020204" pitchFamily="34" charset="0"/>
                        </a:rPr>
                        <a:t>7%</a:t>
                      </a:r>
                    </a:p>
                  </a:txBody>
                  <a:tcPr/>
                </a:tc>
                <a:tc>
                  <a:txBody>
                    <a:bodyPr/>
                    <a:lstStyle/>
                    <a:p>
                      <a:r>
                        <a:rPr lang="en-GB" sz="1200" dirty="0">
                          <a:latin typeface="Arial" panose="020B0604020202020204" pitchFamily="34" charset="0"/>
                          <a:cs typeface="Arial" panose="020B0604020202020204" pitchFamily="34" charset="0"/>
                        </a:rPr>
                        <a:t>10%</a:t>
                      </a:r>
                    </a:p>
                  </a:txBody>
                  <a:tcPr/>
                </a:tc>
                <a:tc>
                  <a:txBody>
                    <a:bodyPr/>
                    <a:lstStyle/>
                    <a:p>
                      <a:r>
                        <a:rPr lang="en-GB" sz="1200" dirty="0">
                          <a:latin typeface="Arial" panose="020B0604020202020204" pitchFamily="34" charset="0"/>
                          <a:cs typeface="Arial" panose="020B0604020202020204" pitchFamily="34" charset="0"/>
                        </a:rPr>
                        <a:t>8%</a:t>
                      </a:r>
                    </a:p>
                  </a:txBody>
                  <a:tcPr/>
                </a:tc>
                <a:tc>
                  <a:txBody>
                    <a:bodyPr/>
                    <a:lstStyle/>
                    <a:p>
                      <a:r>
                        <a:rPr lang="en-GB" sz="1200" dirty="0">
                          <a:latin typeface="Arial" panose="020B0604020202020204" pitchFamily="34" charset="0"/>
                          <a:cs typeface="Arial" panose="020B0604020202020204" pitchFamily="34" charset="0"/>
                        </a:rPr>
                        <a:t>16%</a:t>
                      </a:r>
                    </a:p>
                  </a:txBody>
                  <a:tcPr/>
                </a:tc>
                <a:tc>
                  <a:txBody>
                    <a:bodyPr/>
                    <a:lstStyle/>
                    <a:p>
                      <a:r>
                        <a:rPr lang="en-GB" sz="1200" dirty="0">
                          <a:latin typeface="Arial" panose="020B0604020202020204" pitchFamily="34" charset="0"/>
                          <a:cs typeface="Arial" panose="020B0604020202020204" pitchFamily="34" charset="0"/>
                        </a:rPr>
                        <a:t>17%</a:t>
                      </a:r>
                    </a:p>
                  </a:txBody>
                  <a:tcPr/>
                </a:tc>
                <a:tc>
                  <a:txBody>
                    <a:bodyPr/>
                    <a:lstStyle/>
                    <a:p>
                      <a:r>
                        <a:rPr lang="en-GB" sz="1200" dirty="0">
                          <a:latin typeface="Arial" panose="020B0604020202020204" pitchFamily="34" charset="0"/>
                          <a:cs typeface="Arial" panose="020B0604020202020204" pitchFamily="34" charset="0"/>
                        </a:rPr>
                        <a:t>11%</a:t>
                      </a:r>
                    </a:p>
                  </a:txBody>
                  <a:tcPr/>
                </a:tc>
                <a:tc>
                  <a:txBody>
                    <a:bodyPr/>
                    <a:lstStyle/>
                    <a:p>
                      <a:r>
                        <a:rPr lang="en-GB" sz="1200" dirty="0">
                          <a:latin typeface="Arial" panose="020B0604020202020204" pitchFamily="34" charset="0"/>
                          <a:cs typeface="Arial" panose="020B0604020202020204" pitchFamily="34" charset="0"/>
                        </a:rPr>
                        <a:t>19%</a:t>
                      </a:r>
                    </a:p>
                  </a:txBody>
                  <a:tcPr/>
                </a:tc>
                <a:tc>
                  <a:txBody>
                    <a:bodyPr/>
                    <a:lstStyle/>
                    <a:p>
                      <a:r>
                        <a:rPr lang="en-GB" sz="1200" dirty="0">
                          <a:latin typeface="Arial" panose="020B0604020202020204" pitchFamily="34" charset="0"/>
                          <a:cs typeface="Arial" panose="020B0604020202020204" pitchFamily="34" charset="0"/>
                        </a:rPr>
                        <a:t>5%</a:t>
                      </a:r>
                    </a:p>
                  </a:txBody>
                  <a:tcPr/>
                </a:tc>
                <a:tc>
                  <a:txBody>
                    <a:bodyPr/>
                    <a:lstStyle/>
                    <a:p>
                      <a:r>
                        <a:rPr lang="en-GB" sz="1600" b="1"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3669494496"/>
                  </a:ext>
                </a:extLst>
              </a:tr>
              <a:tr h="372386">
                <a:tc>
                  <a:txBody>
                    <a:bodyPr/>
                    <a:lstStyle/>
                    <a:p>
                      <a:r>
                        <a:rPr lang="en-GB" sz="1600" dirty="0">
                          <a:latin typeface="Arial" panose="020B0604020202020204" pitchFamily="34" charset="0"/>
                          <a:cs typeface="Arial" panose="020B0604020202020204" pitchFamily="34" charset="0"/>
                        </a:rPr>
                        <a:t>Can help me maximise my returns </a:t>
                      </a:r>
                    </a:p>
                  </a:txBody>
                  <a:tcPr/>
                </a:tc>
                <a:tc>
                  <a:txBody>
                    <a:bodyPr/>
                    <a:lstStyle/>
                    <a:p>
                      <a:r>
                        <a:rPr lang="en-GB" sz="1200" dirty="0">
                          <a:latin typeface="Arial" panose="020B0604020202020204" pitchFamily="34" charset="0"/>
                          <a:cs typeface="Arial" panose="020B0604020202020204" pitchFamily="34" charset="0"/>
                        </a:rPr>
                        <a:t>3%</a:t>
                      </a:r>
                    </a:p>
                  </a:txBody>
                  <a:tcPr/>
                </a:tc>
                <a:tc>
                  <a:txBody>
                    <a:bodyPr/>
                    <a:lstStyle/>
                    <a:p>
                      <a:r>
                        <a:rPr lang="en-GB" sz="1200" dirty="0">
                          <a:latin typeface="Arial" panose="020B0604020202020204" pitchFamily="34" charset="0"/>
                          <a:cs typeface="Arial" panose="020B0604020202020204" pitchFamily="34" charset="0"/>
                        </a:rPr>
                        <a:t>1%</a:t>
                      </a:r>
                    </a:p>
                  </a:txBody>
                  <a:tcPr/>
                </a:tc>
                <a:tc>
                  <a:txBody>
                    <a:bodyPr/>
                    <a:lstStyle/>
                    <a:p>
                      <a:r>
                        <a:rPr lang="en-GB" sz="1200" dirty="0">
                          <a:latin typeface="Arial" panose="020B0604020202020204" pitchFamily="34" charset="0"/>
                          <a:cs typeface="Arial" panose="020B0604020202020204" pitchFamily="34" charset="0"/>
                        </a:rPr>
                        <a:t>1%</a:t>
                      </a:r>
                    </a:p>
                  </a:txBody>
                  <a:tcPr/>
                </a:tc>
                <a:tc>
                  <a:txBody>
                    <a:bodyPr/>
                    <a:lstStyle/>
                    <a:p>
                      <a:r>
                        <a:rPr lang="en-GB" sz="1200" dirty="0">
                          <a:latin typeface="Arial" panose="020B0604020202020204" pitchFamily="34" charset="0"/>
                          <a:cs typeface="Arial" panose="020B0604020202020204" pitchFamily="34" charset="0"/>
                        </a:rPr>
                        <a:t>4%</a:t>
                      </a:r>
                    </a:p>
                  </a:txBody>
                  <a:tcPr/>
                </a:tc>
                <a:tc>
                  <a:txBody>
                    <a:bodyPr/>
                    <a:lstStyle/>
                    <a:p>
                      <a:r>
                        <a:rPr lang="en-GB" sz="1200" dirty="0">
                          <a:latin typeface="Arial" panose="020B0604020202020204" pitchFamily="34" charset="0"/>
                          <a:cs typeface="Arial" panose="020B0604020202020204" pitchFamily="34" charset="0"/>
                        </a:rPr>
                        <a:t>5%</a:t>
                      </a:r>
                    </a:p>
                  </a:txBody>
                  <a:tcPr/>
                </a:tc>
                <a:tc>
                  <a:txBody>
                    <a:bodyPr/>
                    <a:lstStyle/>
                    <a:p>
                      <a:r>
                        <a:rPr lang="en-GB" sz="1200" dirty="0">
                          <a:latin typeface="Arial" panose="020B0604020202020204" pitchFamily="34" charset="0"/>
                          <a:cs typeface="Arial" panose="020B0604020202020204" pitchFamily="34" charset="0"/>
                        </a:rPr>
                        <a:t>9%</a:t>
                      </a:r>
                    </a:p>
                  </a:txBody>
                  <a:tcPr/>
                </a:tc>
                <a:tc>
                  <a:txBody>
                    <a:bodyPr/>
                    <a:lstStyle/>
                    <a:p>
                      <a:r>
                        <a:rPr lang="en-GB" sz="1200" dirty="0">
                          <a:latin typeface="Arial" panose="020B0604020202020204" pitchFamily="34" charset="0"/>
                          <a:cs typeface="Arial" panose="020B0604020202020204" pitchFamily="34" charset="0"/>
                        </a:rPr>
                        <a:t>12%</a:t>
                      </a:r>
                    </a:p>
                  </a:txBody>
                  <a:tcPr/>
                </a:tc>
                <a:tc>
                  <a:txBody>
                    <a:bodyPr/>
                    <a:lstStyle/>
                    <a:p>
                      <a:r>
                        <a:rPr lang="en-GB" sz="1200" dirty="0">
                          <a:latin typeface="Arial" panose="020B0604020202020204" pitchFamily="34" charset="0"/>
                          <a:cs typeface="Arial" panose="020B0604020202020204" pitchFamily="34" charset="0"/>
                        </a:rPr>
                        <a:t>16%</a:t>
                      </a:r>
                    </a:p>
                  </a:txBody>
                  <a:tcPr/>
                </a:tc>
                <a:tc>
                  <a:txBody>
                    <a:bodyPr/>
                    <a:lstStyle/>
                    <a:p>
                      <a:r>
                        <a:rPr lang="en-GB" sz="1200" dirty="0">
                          <a:latin typeface="Arial" panose="020B0604020202020204" pitchFamily="34" charset="0"/>
                          <a:cs typeface="Arial" panose="020B0604020202020204" pitchFamily="34" charset="0"/>
                        </a:rPr>
                        <a:t>16%</a:t>
                      </a:r>
                    </a:p>
                  </a:txBody>
                  <a:tcPr/>
                </a:tc>
                <a:tc>
                  <a:txBody>
                    <a:bodyPr/>
                    <a:lstStyle/>
                    <a:p>
                      <a:r>
                        <a:rPr lang="en-GB" sz="1200" dirty="0">
                          <a:latin typeface="Arial" panose="020B0604020202020204" pitchFamily="34" charset="0"/>
                          <a:cs typeface="Arial" panose="020B0604020202020204" pitchFamily="34" charset="0"/>
                        </a:rPr>
                        <a:t>7%</a:t>
                      </a:r>
                    </a:p>
                  </a:txBody>
                  <a:tcPr/>
                </a:tc>
                <a:tc>
                  <a:txBody>
                    <a:bodyPr/>
                    <a:lstStyle/>
                    <a:p>
                      <a:r>
                        <a:rPr lang="en-GB" sz="1200" dirty="0">
                          <a:latin typeface="Arial" panose="020B0604020202020204" pitchFamily="34" charset="0"/>
                          <a:cs typeface="Arial" panose="020B0604020202020204" pitchFamily="34" charset="0"/>
                        </a:rPr>
                        <a:t>15%</a:t>
                      </a:r>
                    </a:p>
                  </a:txBody>
                  <a:tcPr/>
                </a:tc>
                <a:tc>
                  <a:txBody>
                    <a:bodyPr/>
                    <a:lstStyle/>
                    <a:p>
                      <a:r>
                        <a:rPr lang="en-GB" sz="1200" dirty="0">
                          <a:latin typeface="Arial" panose="020B0604020202020204" pitchFamily="34" charset="0"/>
                          <a:cs typeface="Arial" panose="020B0604020202020204" pitchFamily="34" charset="0"/>
                        </a:rPr>
                        <a:t>11%</a:t>
                      </a:r>
                    </a:p>
                  </a:txBody>
                  <a:tcPr/>
                </a:tc>
                <a:tc>
                  <a:txBody>
                    <a:bodyPr/>
                    <a:lstStyle/>
                    <a:p>
                      <a:r>
                        <a:rPr lang="en-GB" sz="1600" b="1" dirty="0">
                          <a:latin typeface="Arial" panose="020B0604020202020204" pitchFamily="34" charset="0"/>
                          <a:cs typeface="Arial" panose="020B0604020202020204" pitchFamily="34" charset="0"/>
                        </a:rPr>
                        <a:t>6.8</a:t>
                      </a:r>
                    </a:p>
                  </a:txBody>
                  <a:tcPr/>
                </a:tc>
                <a:extLst>
                  <a:ext uri="{0D108BD9-81ED-4DB2-BD59-A6C34878D82A}">
                    <a16:rowId xmlns:a16="http://schemas.microsoft.com/office/drawing/2014/main" val="1585711126"/>
                  </a:ext>
                </a:extLst>
              </a:tr>
              <a:tr h="372386">
                <a:tc>
                  <a:txBody>
                    <a:bodyPr/>
                    <a:lstStyle/>
                    <a:p>
                      <a:r>
                        <a:rPr lang="en-GB" sz="1600" dirty="0">
                          <a:latin typeface="Arial" panose="020B0604020202020204" pitchFamily="34" charset="0"/>
                          <a:cs typeface="Arial" panose="020B0604020202020204" pitchFamily="34" charset="0"/>
                        </a:rPr>
                        <a:t>Has a clear fee structure so I know what I’m paying for</a:t>
                      </a:r>
                    </a:p>
                  </a:txBody>
                  <a:tcPr/>
                </a:tc>
                <a:tc>
                  <a:txBody>
                    <a:bodyPr/>
                    <a:lstStyle/>
                    <a:p>
                      <a:r>
                        <a:rPr lang="en-GB" sz="1200" dirty="0">
                          <a:latin typeface="Arial" panose="020B0604020202020204" pitchFamily="34" charset="0"/>
                          <a:cs typeface="Arial" panose="020B0604020202020204" pitchFamily="34" charset="0"/>
                        </a:rPr>
                        <a:t>3%</a:t>
                      </a:r>
                    </a:p>
                  </a:txBody>
                  <a:tcPr/>
                </a:tc>
                <a:tc>
                  <a:txBody>
                    <a:bodyPr/>
                    <a:lstStyle/>
                    <a:p>
                      <a:r>
                        <a:rPr lang="en-GB" sz="1200" dirty="0">
                          <a:latin typeface="Arial" panose="020B0604020202020204" pitchFamily="34" charset="0"/>
                          <a:cs typeface="Arial" panose="020B0604020202020204" pitchFamily="34" charset="0"/>
                        </a:rPr>
                        <a:t>2%</a:t>
                      </a:r>
                    </a:p>
                  </a:txBody>
                  <a:tcPr/>
                </a:tc>
                <a:tc>
                  <a:txBody>
                    <a:bodyPr/>
                    <a:lstStyle/>
                    <a:p>
                      <a:r>
                        <a:rPr lang="en-GB" sz="1200" dirty="0">
                          <a:latin typeface="Arial" panose="020B0604020202020204" pitchFamily="34" charset="0"/>
                          <a:cs typeface="Arial" panose="020B0604020202020204" pitchFamily="34" charset="0"/>
                        </a:rPr>
                        <a:t>2%</a:t>
                      </a:r>
                    </a:p>
                  </a:txBody>
                  <a:tcPr/>
                </a:tc>
                <a:tc>
                  <a:txBody>
                    <a:bodyPr/>
                    <a:lstStyle/>
                    <a:p>
                      <a:r>
                        <a:rPr lang="en-GB" sz="1200" dirty="0">
                          <a:latin typeface="Arial" panose="020B0604020202020204" pitchFamily="34" charset="0"/>
                          <a:cs typeface="Arial" panose="020B0604020202020204" pitchFamily="34" charset="0"/>
                        </a:rPr>
                        <a:t>5%</a:t>
                      </a:r>
                    </a:p>
                  </a:txBody>
                  <a:tcPr/>
                </a:tc>
                <a:tc>
                  <a:txBody>
                    <a:bodyPr/>
                    <a:lstStyle/>
                    <a:p>
                      <a:r>
                        <a:rPr lang="en-GB" sz="1200" dirty="0">
                          <a:latin typeface="Arial" panose="020B0604020202020204" pitchFamily="34" charset="0"/>
                          <a:cs typeface="Arial" panose="020B0604020202020204" pitchFamily="34" charset="0"/>
                        </a:rPr>
                        <a:t>4%</a:t>
                      </a:r>
                    </a:p>
                  </a:txBody>
                  <a:tcPr/>
                </a:tc>
                <a:tc>
                  <a:txBody>
                    <a:bodyPr/>
                    <a:lstStyle/>
                    <a:p>
                      <a:r>
                        <a:rPr lang="en-GB" sz="1200" dirty="0">
                          <a:latin typeface="Arial" panose="020B0604020202020204" pitchFamily="34" charset="0"/>
                          <a:cs typeface="Arial" panose="020B0604020202020204" pitchFamily="34" charset="0"/>
                        </a:rPr>
                        <a:t>10%</a:t>
                      </a:r>
                    </a:p>
                  </a:txBody>
                  <a:tcPr/>
                </a:tc>
                <a:tc>
                  <a:txBody>
                    <a:bodyPr/>
                    <a:lstStyle/>
                    <a:p>
                      <a:r>
                        <a:rPr lang="en-GB" sz="1200" dirty="0">
                          <a:latin typeface="Arial" panose="020B0604020202020204" pitchFamily="34" charset="0"/>
                          <a:cs typeface="Arial" panose="020B0604020202020204" pitchFamily="34" charset="0"/>
                        </a:rPr>
                        <a:t>10%</a:t>
                      </a:r>
                    </a:p>
                  </a:txBody>
                  <a:tcPr/>
                </a:tc>
                <a:tc>
                  <a:txBody>
                    <a:bodyPr/>
                    <a:lstStyle/>
                    <a:p>
                      <a:r>
                        <a:rPr lang="en-GB" sz="1200" dirty="0">
                          <a:latin typeface="Arial" panose="020B0604020202020204" pitchFamily="34" charset="0"/>
                          <a:cs typeface="Arial" panose="020B0604020202020204" pitchFamily="34" charset="0"/>
                        </a:rPr>
                        <a:t>17%</a:t>
                      </a:r>
                    </a:p>
                  </a:txBody>
                  <a:tcPr/>
                </a:tc>
                <a:tc>
                  <a:txBody>
                    <a:bodyPr/>
                    <a:lstStyle/>
                    <a:p>
                      <a:r>
                        <a:rPr lang="en-GB" sz="1200" dirty="0">
                          <a:latin typeface="Arial" panose="020B0604020202020204" pitchFamily="34" charset="0"/>
                          <a:cs typeface="Arial" panose="020B0604020202020204" pitchFamily="34" charset="0"/>
                        </a:rPr>
                        <a:t>14%</a:t>
                      </a:r>
                    </a:p>
                  </a:txBody>
                  <a:tcPr/>
                </a:tc>
                <a:tc>
                  <a:txBody>
                    <a:bodyPr/>
                    <a:lstStyle/>
                    <a:p>
                      <a:r>
                        <a:rPr lang="en-GB" sz="1200" dirty="0">
                          <a:latin typeface="Arial" panose="020B0604020202020204" pitchFamily="34" charset="0"/>
                          <a:cs typeface="Arial" panose="020B0604020202020204" pitchFamily="34" charset="0"/>
                        </a:rPr>
                        <a:t>8%</a:t>
                      </a:r>
                    </a:p>
                  </a:txBody>
                  <a:tcPr/>
                </a:tc>
                <a:tc>
                  <a:txBody>
                    <a:bodyPr/>
                    <a:lstStyle/>
                    <a:p>
                      <a:r>
                        <a:rPr lang="en-GB" sz="1200" dirty="0">
                          <a:latin typeface="Arial" panose="020B0604020202020204" pitchFamily="34" charset="0"/>
                          <a:cs typeface="Arial" panose="020B0604020202020204" pitchFamily="34" charset="0"/>
                        </a:rPr>
                        <a:t>16%</a:t>
                      </a:r>
                    </a:p>
                  </a:txBody>
                  <a:tcPr/>
                </a:tc>
                <a:tc>
                  <a:txBody>
                    <a:bodyPr/>
                    <a:lstStyle/>
                    <a:p>
                      <a:r>
                        <a:rPr lang="en-GB" sz="1200" dirty="0">
                          <a:latin typeface="Arial" panose="020B0604020202020204" pitchFamily="34" charset="0"/>
                          <a:cs typeface="Arial" panose="020B0604020202020204" pitchFamily="34" charset="0"/>
                        </a:rPr>
                        <a:t>8%</a:t>
                      </a:r>
                    </a:p>
                  </a:txBody>
                  <a:tcPr/>
                </a:tc>
                <a:tc>
                  <a:txBody>
                    <a:bodyPr/>
                    <a:lstStyle/>
                    <a:p>
                      <a:r>
                        <a:rPr lang="en-GB" sz="1600" b="1" dirty="0">
                          <a:latin typeface="Arial" panose="020B0604020202020204" pitchFamily="34" charset="0"/>
                          <a:cs typeface="Arial" panose="020B0604020202020204" pitchFamily="34" charset="0"/>
                        </a:rPr>
                        <a:t>6.7</a:t>
                      </a:r>
                    </a:p>
                  </a:txBody>
                  <a:tcPr/>
                </a:tc>
                <a:extLst>
                  <a:ext uri="{0D108BD9-81ED-4DB2-BD59-A6C34878D82A}">
                    <a16:rowId xmlns:a16="http://schemas.microsoft.com/office/drawing/2014/main" val="2580866997"/>
                  </a:ext>
                </a:extLst>
              </a:tr>
              <a:tr h="372386">
                <a:tc>
                  <a:txBody>
                    <a:bodyPr/>
                    <a:lstStyle/>
                    <a:p>
                      <a:r>
                        <a:rPr lang="en-GB" sz="1600" dirty="0">
                          <a:latin typeface="Arial" panose="020B0604020202020204" pitchFamily="34" charset="0"/>
                          <a:cs typeface="Arial" panose="020B0604020202020204" pitchFamily="34" charset="0"/>
                        </a:rPr>
                        <a:t>Communicates and explains financial concepts well</a:t>
                      </a:r>
                    </a:p>
                  </a:txBody>
                  <a:tcPr/>
                </a:tc>
                <a:tc>
                  <a:txBody>
                    <a:bodyPr/>
                    <a:lstStyle/>
                    <a:p>
                      <a:r>
                        <a:rPr lang="en-GB" sz="1200" dirty="0">
                          <a:latin typeface="Arial" panose="020B0604020202020204" pitchFamily="34" charset="0"/>
                          <a:cs typeface="Arial" panose="020B0604020202020204" pitchFamily="34" charset="0"/>
                        </a:rPr>
                        <a:t>2%</a:t>
                      </a:r>
                    </a:p>
                  </a:txBody>
                  <a:tcPr/>
                </a:tc>
                <a:tc>
                  <a:txBody>
                    <a:bodyPr/>
                    <a:lstStyle/>
                    <a:p>
                      <a:r>
                        <a:rPr lang="en-GB" sz="1200" dirty="0">
                          <a:latin typeface="Arial" panose="020B0604020202020204" pitchFamily="34" charset="0"/>
                          <a:cs typeface="Arial" panose="020B0604020202020204" pitchFamily="34" charset="0"/>
                        </a:rPr>
                        <a:t>1%</a:t>
                      </a:r>
                    </a:p>
                  </a:txBody>
                  <a:tcPr/>
                </a:tc>
                <a:tc>
                  <a:txBody>
                    <a:bodyPr/>
                    <a:lstStyle/>
                    <a:p>
                      <a:r>
                        <a:rPr lang="en-GB" sz="1200" dirty="0">
                          <a:latin typeface="Arial" panose="020B0604020202020204" pitchFamily="34" charset="0"/>
                          <a:cs typeface="Arial" panose="020B0604020202020204" pitchFamily="34" charset="0"/>
                        </a:rPr>
                        <a:t>2%</a:t>
                      </a:r>
                    </a:p>
                  </a:txBody>
                  <a:tcPr/>
                </a:tc>
                <a:tc>
                  <a:txBody>
                    <a:bodyPr/>
                    <a:lstStyle/>
                    <a:p>
                      <a:r>
                        <a:rPr lang="en-GB" sz="1200" dirty="0">
                          <a:latin typeface="Arial" panose="020B0604020202020204" pitchFamily="34" charset="0"/>
                          <a:cs typeface="Arial" panose="020B0604020202020204" pitchFamily="34" charset="0"/>
                        </a:rPr>
                        <a:t>3%</a:t>
                      </a:r>
                    </a:p>
                  </a:txBody>
                  <a:tcPr/>
                </a:tc>
                <a:tc>
                  <a:txBody>
                    <a:bodyPr/>
                    <a:lstStyle/>
                    <a:p>
                      <a:r>
                        <a:rPr lang="en-GB" sz="1200" dirty="0">
                          <a:latin typeface="Arial" panose="020B0604020202020204" pitchFamily="34" charset="0"/>
                          <a:cs typeface="Arial" panose="020B0604020202020204" pitchFamily="34" charset="0"/>
                        </a:rPr>
                        <a:t>5%</a:t>
                      </a:r>
                    </a:p>
                  </a:txBody>
                  <a:tcPr/>
                </a:tc>
                <a:tc>
                  <a:txBody>
                    <a:bodyPr/>
                    <a:lstStyle/>
                    <a:p>
                      <a:r>
                        <a:rPr lang="en-GB" sz="1200" dirty="0">
                          <a:latin typeface="Arial" panose="020B0604020202020204" pitchFamily="34" charset="0"/>
                          <a:cs typeface="Arial" panose="020B0604020202020204" pitchFamily="34" charset="0"/>
                        </a:rPr>
                        <a:t>8%</a:t>
                      </a:r>
                    </a:p>
                  </a:txBody>
                  <a:tcPr/>
                </a:tc>
                <a:tc>
                  <a:txBody>
                    <a:bodyPr/>
                    <a:lstStyle/>
                    <a:p>
                      <a:r>
                        <a:rPr lang="en-GB" sz="1200" dirty="0">
                          <a:latin typeface="Arial" panose="020B0604020202020204" pitchFamily="34" charset="0"/>
                          <a:cs typeface="Arial" panose="020B0604020202020204" pitchFamily="34" charset="0"/>
                        </a:rPr>
                        <a:t>13%</a:t>
                      </a:r>
                    </a:p>
                  </a:txBody>
                  <a:tcPr/>
                </a:tc>
                <a:tc>
                  <a:txBody>
                    <a:bodyPr/>
                    <a:lstStyle/>
                    <a:p>
                      <a:r>
                        <a:rPr lang="en-GB" sz="1200" dirty="0">
                          <a:latin typeface="Arial" panose="020B0604020202020204" pitchFamily="34" charset="0"/>
                          <a:cs typeface="Arial" panose="020B0604020202020204" pitchFamily="34" charset="0"/>
                        </a:rPr>
                        <a:t>17%</a:t>
                      </a:r>
                    </a:p>
                  </a:txBody>
                  <a:tcPr/>
                </a:tc>
                <a:tc>
                  <a:txBody>
                    <a:bodyPr/>
                    <a:lstStyle/>
                    <a:p>
                      <a:r>
                        <a:rPr lang="en-GB" sz="1200" dirty="0">
                          <a:latin typeface="Arial" panose="020B0604020202020204" pitchFamily="34" charset="0"/>
                          <a:cs typeface="Arial" panose="020B0604020202020204" pitchFamily="34" charset="0"/>
                        </a:rPr>
                        <a:t>15%</a:t>
                      </a:r>
                    </a:p>
                  </a:txBody>
                  <a:tcPr/>
                </a:tc>
                <a:tc>
                  <a:txBody>
                    <a:bodyPr/>
                    <a:lstStyle/>
                    <a:p>
                      <a:r>
                        <a:rPr lang="en-GB" sz="1200" dirty="0">
                          <a:latin typeface="Arial" panose="020B0604020202020204" pitchFamily="34" charset="0"/>
                          <a:cs typeface="Arial" panose="020B0604020202020204" pitchFamily="34" charset="0"/>
                        </a:rPr>
                        <a:t>9%</a:t>
                      </a:r>
                    </a:p>
                  </a:txBody>
                  <a:tcPr/>
                </a:tc>
                <a:tc>
                  <a:txBody>
                    <a:bodyPr/>
                    <a:lstStyle/>
                    <a:p>
                      <a:r>
                        <a:rPr lang="en-GB" sz="1200" dirty="0">
                          <a:latin typeface="Arial" panose="020B0604020202020204" pitchFamily="34" charset="0"/>
                          <a:cs typeface="Arial" panose="020B0604020202020204" pitchFamily="34" charset="0"/>
                        </a:rPr>
                        <a:t>18%</a:t>
                      </a:r>
                    </a:p>
                  </a:txBody>
                  <a:tcPr/>
                </a:tc>
                <a:tc>
                  <a:txBody>
                    <a:bodyPr/>
                    <a:lstStyle/>
                    <a:p>
                      <a:r>
                        <a:rPr lang="en-GB" sz="1200" dirty="0">
                          <a:latin typeface="Arial" panose="020B0604020202020204" pitchFamily="34" charset="0"/>
                          <a:cs typeface="Arial" panose="020B0604020202020204" pitchFamily="34" charset="0"/>
                        </a:rPr>
                        <a:t>6%</a:t>
                      </a:r>
                    </a:p>
                  </a:txBody>
                  <a:tcPr/>
                </a:tc>
                <a:tc>
                  <a:txBody>
                    <a:bodyPr/>
                    <a:lstStyle/>
                    <a:p>
                      <a:r>
                        <a:rPr lang="en-GB" sz="1600" b="1" dirty="0">
                          <a:latin typeface="Arial" panose="020B0604020202020204" pitchFamily="34" charset="0"/>
                          <a:cs typeface="Arial" panose="020B0604020202020204" pitchFamily="34" charset="0"/>
                        </a:rPr>
                        <a:t>6.9</a:t>
                      </a:r>
                    </a:p>
                  </a:txBody>
                  <a:tcPr/>
                </a:tc>
                <a:extLst>
                  <a:ext uri="{0D108BD9-81ED-4DB2-BD59-A6C34878D82A}">
                    <a16:rowId xmlns:a16="http://schemas.microsoft.com/office/drawing/2014/main" val="2626992124"/>
                  </a:ext>
                </a:extLst>
              </a:tr>
              <a:tr h="372386">
                <a:tc>
                  <a:txBody>
                    <a:bodyPr/>
                    <a:lstStyle/>
                    <a:p>
                      <a:r>
                        <a:rPr lang="en-GB" sz="1600" dirty="0">
                          <a:latin typeface="Arial" panose="020B0604020202020204" pitchFamily="34" charset="0"/>
                          <a:cs typeface="Arial" panose="020B0604020202020204" pitchFamily="34" charset="0"/>
                        </a:rPr>
                        <a:t>Takes the time to understand me and my unique needs</a:t>
                      </a:r>
                    </a:p>
                  </a:txBody>
                  <a:tcPr/>
                </a:tc>
                <a:tc>
                  <a:txBody>
                    <a:bodyPr/>
                    <a:lstStyle/>
                    <a:p>
                      <a:r>
                        <a:rPr lang="en-GB" sz="1200" dirty="0">
                          <a:latin typeface="Arial" panose="020B0604020202020204" pitchFamily="34" charset="0"/>
                          <a:cs typeface="Arial" panose="020B0604020202020204" pitchFamily="34" charset="0"/>
                        </a:rPr>
                        <a:t>2%</a:t>
                      </a:r>
                    </a:p>
                  </a:txBody>
                  <a:tcPr/>
                </a:tc>
                <a:tc>
                  <a:txBody>
                    <a:bodyPr/>
                    <a:lstStyle/>
                    <a:p>
                      <a:r>
                        <a:rPr lang="en-GB" sz="1200" dirty="0">
                          <a:latin typeface="Arial" panose="020B0604020202020204" pitchFamily="34" charset="0"/>
                          <a:cs typeface="Arial" panose="020B0604020202020204" pitchFamily="34" charset="0"/>
                        </a:rPr>
                        <a:t>1%</a:t>
                      </a:r>
                    </a:p>
                  </a:txBody>
                  <a:tcPr/>
                </a:tc>
                <a:tc>
                  <a:txBody>
                    <a:bodyPr/>
                    <a:lstStyle/>
                    <a:p>
                      <a:r>
                        <a:rPr lang="en-GB" sz="1200" dirty="0">
                          <a:latin typeface="Arial" panose="020B0604020202020204" pitchFamily="34" charset="0"/>
                          <a:cs typeface="Arial" panose="020B0604020202020204" pitchFamily="34" charset="0"/>
                        </a:rPr>
                        <a:t>2%</a:t>
                      </a:r>
                    </a:p>
                  </a:txBody>
                  <a:tcPr/>
                </a:tc>
                <a:tc>
                  <a:txBody>
                    <a:bodyPr/>
                    <a:lstStyle/>
                    <a:p>
                      <a:r>
                        <a:rPr lang="en-GB" sz="1200" dirty="0">
                          <a:latin typeface="Arial" panose="020B0604020202020204" pitchFamily="34" charset="0"/>
                          <a:cs typeface="Arial" panose="020B0604020202020204" pitchFamily="34" charset="0"/>
                        </a:rPr>
                        <a:t>4%</a:t>
                      </a:r>
                    </a:p>
                  </a:txBody>
                  <a:tcPr/>
                </a:tc>
                <a:tc>
                  <a:txBody>
                    <a:bodyPr/>
                    <a:lstStyle/>
                    <a:p>
                      <a:r>
                        <a:rPr lang="en-GB" sz="1200" dirty="0">
                          <a:latin typeface="Arial" panose="020B0604020202020204" pitchFamily="34" charset="0"/>
                          <a:cs typeface="Arial" panose="020B0604020202020204" pitchFamily="34" charset="0"/>
                        </a:rPr>
                        <a:t>6%</a:t>
                      </a:r>
                    </a:p>
                  </a:txBody>
                  <a:tcPr/>
                </a:tc>
                <a:tc>
                  <a:txBody>
                    <a:bodyPr/>
                    <a:lstStyle/>
                    <a:p>
                      <a:r>
                        <a:rPr lang="en-GB" sz="1200" dirty="0">
                          <a:latin typeface="Arial" panose="020B0604020202020204" pitchFamily="34" charset="0"/>
                          <a:cs typeface="Arial" panose="020B0604020202020204" pitchFamily="34" charset="0"/>
                        </a:rPr>
                        <a:t>11%</a:t>
                      </a:r>
                    </a:p>
                  </a:txBody>
                  <a:tcPr/>
                </a:tc>
                <a:tc>
                  <a:txBody>
                    <a:bodyPr/>
                    <a:lstStyle/>
                    <a:p>
                      <a:r>
                        <a:rPr lang="en-GB" sz="1200" dirty="0">
                          <a:latin typeface="Arial" panose="020B0604020202020204" pitchFamily="34" charset="0"/>
                          <a:cs typeface="Arial" panose="020B0604020202020204" pitchFamily="34" charset="0"/>
                        </a:rPr>
                        <a:t>11%</a:t>
                      </a:r>
                    </a:p>
                  </a:txBody>
                  <a:tcPr/>
                </a:tc>
                <a:tc>
                  <a:txBody>
                    <a:bodyPr/>
                    <a:lstStyle/>
                    <a:p>
                      <a:r>
                        <a:rPr lang="en-GB" sz="1200" dirty="0">
                          <a:latin typeface="Arial" panose="020B0604020202020204" pitchFamily="34" charset="0"/>
                          <a:cs typeface="Arial" panose="020B0604020202020204" pitchFamily="34" charset="0"/>
                        </a:rPr>
                        <a:t>16%</a:t>
                      </a:r>
                    </a:p>
                  </a:txBody>
                  <a:tcPr/>
                </a:tc>
                <a:tc>
                  <a:txBody>
                    <a:bodyPr/>
                    <a:lstStyle/>
                    <a:p>
                      <a:r>
                        <a:rPr lang="en-GB" sz="1200" dirty="0">
                          <a:latin typeface="Arial" panose="020B0604020202020204" pitchFamily="34" charset="0"/>
                          <a:cs typeface="Arial" panose="020B0604020202020204" pitchFamily="34" charset="0"/>
                        </a:rPr>
                        <a:t>16%</a:t>
                      </a:r>
                    </a:p>
                  </a:txBody>
                  <a:tcPr/>
                </a:tc>
                <a:tc>
                  <a:txBody>
                    <a:bodyPr/>
                    <a:lstStyle/>
                    <a:p>
                      <a:r>
                        <a:rPr lang="en-GB" sz="1200" dirty="0">
                          <a:latin typeface="Arial" panose="020B0604020202020204" pitchFamily="34" charset="0"/>
                          <a:cs typeface="Arial" panose="020B0604020202020204" pitchFamily="34" charset="0"/>
                        </a:rPr>
                        <a:t>8%</a:t>
                      </a:r>
                    </a:p>
                  </a:txBody>
                  <a:tcPr/>
                </a:tc>
                <a:tc>
                  <a:txBody>
                    <a:bodyPr/>
                    <a:lstStyle/>
                    <a:p>
                      <a:r>
                        <a:rPr lang="en-GB" sz="1200" dirty="0">
                          <a:latin typeface="Arial" panose="020B0604020202020204" pitchFamily="34" charset="0"/>
                          <a:cs typeface="Arial" panose="020B0604020202020204" pitchFamily="34" charset="0"/>
                        </a:rPr>
                        <a:t>17%</a:t>
                      </a:r>
                    </a:p>
                  </a:txBody>
                  <a:tcPr/>
                </a:tc>
                <a:tc>
                  <a:txBody>
                    <a:bodyPr/>
                    <a:lstStyle/>
                    <a:p>
                      <a:r>
                        <a:rPr lang="en-GB" sz="1200" dirty="0">
                          <a:latin typeface="Arial" panose="020B0604020202020204" pitchFamily="34" charset="0"/>
                          <a:cs typeface="Arial" panose="020B0604020202020204" pitchFamily="34" charset="0"/>
                        </a:rPr>
                        <a:t>6%</a:t>
                      </a:r>
                    </a:p>
                  </a:txBody>
                  <a:tcPr/>
                </a:tc>
                <a:tc>
                  <a:txBody>
                    <a:bodyPr/>
                    <a:lstStyle/>
                    <a:p>
                      <a:r>
                        <a:rPr lang="en-GB" sz="1600" b="1" dirty="0">
                          <a:latin typeface="Arial" panose="020B0604020202020204" pitchFamily="34" charset="0"/>
                          <a:cs typeface="Arial" panose="020B0604020202020204" pitchFamily="34" charset="0"/>
                        </a:rPr>
                        <a:t>6.9</a:t>
                      </a:r>
                    </a:p>
                  </a:txBody>
                  <a:tcPr/>
                </a:tc>
                <a:extLst>
                  <a:ext uri="{0D108BD9-81ED-4DB2-BD59-A6C34878D82A}">
                    <a16:rowId xmlns:a16="http://schemas.microsoft.com/office/drawing/2014/main" val="96311053"/>
                  </a:ext>
                </a:extLst>
              </a:tr>
              <a:tr h="372386">
                <a:tc>
                  <a:txBody>
                    <a:bodyPr/>
                    <a:lstStyle/>
                    <a:p>
                      <a:r>
                        <a:rPr lang="en-GB" sz="1600" dirty="0">
                          <a:latin typeface="Arial" panose="020B0604020202020204" pitchFamily="34" charset="0"/>
                          <a:cs typeface="Arial" panose="020B0604020202020204" pitchFamily="34" charset="0"/>
                        </a:rPr>
                        <a:t>Has a good reputation</a:t>
                      </a:r>
                    </a:p>
                  </a:txBody>
                  <a:tcPr/>
                </a:tc>
                <a:tc>
                  <a:txBody>
                    <a:bodyPr/>
                    <a:lstStyle/>
                    <a:p>
                      <a:r>
                        <a:rPr lang="en-GB" sz="1200" dirty="0">
                          <a:latin typeface="Arial" panose="020B0604020202020204" pitchFamily="34" charset="0"/>
                          <a:cs typeface="Arial" panose="020B0604020202020204" pitchFamily="34" charset="0"/>
                        </a:rPr>
                        <a:t>2%</a:t>
                      </a:r>
                    </a:p>
                  </a:txBody>
                  <a:tcPr/>
                </a:tc>
                <a:tc>
                  <a:txBody>
                    <a:bodyPr/>
                    <a:lstStyle/>
                    <a:p>
                      <a:r>
                        <a:rPr lang="en-GB" sz="1200" dirty="0">
                          <a:latin typeface="Arial" panose="020B0604020202020204" pitchFamily="34" charset="0"/>
                          <a:cs typeface="Arial" panose="020B0604020202020204" pitchFamily="34" charset="0"/>
                        </a:rPr>
                        <a:t>1%</a:t>
                      </a:r>
                    </a:p>
                  </a:txBody>
                  <a:tcPr/>
                </a:tc>
                <a:tc>
                  <a:txBody>
                    <a:bodyPr/>
                    <a:lstStyle/>
                    <a:p>
                      <a:r>
                        <a:rPr lang="en-GB" sz="1200" dirty="0">
                          <a:latin typeface="Arial" panose="020B0604020202020204" pitchFamily="34" charset="0"/>
                          <a:cs typeface="Arial" panose="020B0604020202020204" pitchFamily="34" charset="0"/>
                        </a:rPr>
                        <a:t>2%</a:t>
                      </a:r>
                    </a:p>
                  </a:txBody>
                  <a:tcPr/>
                </a:tc>
                <a:tc>
                  <a:txBody>
                    <a:bodyPr/>
                    <a:lstStyle/>
                    <a:p>
                      <a:r>
                        <a:rPr lang="en-GB" sz="1200" dirty="0">
                          <a:latin typeface="Arial" panose="020B0604020202020204" pitchFamily="34" charset="0"/>
                          <a:cs typeface="Arial" panose="020B0604020202020204" pitchFamily="34" charset="0"/>
                        </a:rPr>
                        <a:t>3%</a:t>
                      </a:r>
                    </a:p>
                  </a:txBody>
                  <a:tcPr/>
                </a:tc>
                <a:tc>
                  <a:txBody>
                    <a:bodyPr/>
                    <a:lstStyle/>
                    <a:p>
                      <a:r>
                        <a:rPr lang="en-GB" sz="1200" dirty="0">
                          <a:latin typeface="Arial" panose="020B0604020202020204" pitchFamily="34" charset="0"/>
                          <a:cs typeface="Arial" panose="020B0604020202020204" pitchFamily="34" charset="0"/>
                        </a:rPr>
                        <a:t>4%</a:t>
                      </a:r>
                    </a:p>
                  </a:txBody>
                  <a:tcPr/>
                </a:tc>
                <a:tc>
                  <a:txBody>
                    <a:bodyPr/>
                    <a:lstStyle/>
                    <a:p>
                      <a:r>
                        <a:rPr lang="en-GB" sz="1200" dirty="0">
                          <a:latin typeface="Arial" panose="020B0604020202020204" pitchFamily="34" charset="0"/>
                          <a:cs typeface="Arial" panose="020B0604020202020204" pitchFamily="34" charset="0"/>
                        </a:rPr>
                        <a:t>12%</a:t>
                      </a:r>
                    </a:p>
                  </a:txBody>
                  <a:tcPr/>
                </a:tc>
                <a:tc>
                  <a:txBody>
                    <a:bodyPr/>
                    <a:lstStyle/>
                    <a:p>
                      <a:r>
                        <a:rPr lang="en-GB" sz="1200" dirty="0">
                          <a:latin typeface="Arial" panose="020B0604020202020204" pitchFamily="34" charset="0"/>
                          <a:cs typeface="Arial" panose="020B0604020202020204" pitchFamily="34" charset="0"/>
                        </a:rPr>
                        <a:t>11%</a:t>
                      </a:r>
                    </a:p>
                  </a:txBody>
                  <a:tcPr/>
                </a:tc>
                <a:tc>
                  <a:txBody>
                    <a:bodyPr/>
                    <a:lstStyle/>
                    <a:p>
                      <a:r>
                        <a:rPr lang="en-GB" sz="1200" dirty="0">
                          <a:latin typeface="Arial" panose="020B0604020202020204" pitchFamily="34" charset="0"/>
                          <a:cs typeface="Arial" panose="020B0604020202020204" pitchFamily="34" charset="0"/>
                        </a:rPr>
                        <a:t>13%</a:t>
                      </a:r>
                    </a:p>
                  </a:txBody>
                  <a:tcPr/>
                </a:tc>
                <a:tc>
                  <a:txBody>
                    <a:bodyPr/>
                    <a:lstStyle/>
                    <a:p>
                      <a:r>
                        <a:rPr lang="en-GB" sz="1200" dirty="0">
                          <a:latin typeface="Arial" panose="020B0604020202020204" pitchFamily="34" charset="0"/>
                          <a:cs typeface="Arial" panose="020B0604020202020204" pitchFamily="34" charset="0"/>
                        </a:rPr>
                        <a:t>16%</a:t>
                      </a:r>
                    </a:p>
                  </a:txBody>
                  <a:tcPr/>
                </a:tc>
                <a:tc>
                  <a:txBody>
                    <a:bodyPr/>
                    <a:lstStyle/>
                    <a:p>
                      <a:r>
                        <a:rPr lang="en-GB" sz="1200" dirty="0">
                          <a:latin typeface="Arial" panose="020B0604020202020204" pitchFamily="34" charset="0"/>
                          <a:cs typeface="Arial" panose="020B0604020202020204" pitchFamily="34" charset="0"/>
                        </a:rPr>
                        <a:t>9%</a:t>
                      </a:r>
                    </a:p>
                  </a:txBody>
                  <a:tcPr/>
                </a:tc>
                <a:tc>
                  <a:txBody>
                    <a:bodyPr/>
                    <a:lstStyle/>
                    <a:p>
                      <a:r>
                        <a:rPr lang="en-GB" sz="1200" dirty="0">
                          <a:latin typeface="Arial" panose="020B0604020202020204" pitchFamily="34" charset="0"/>
                          <a:cs typeface="Arial" panose="020B0604020202020204" pitchFamily="34" charset="0"/>
                        </a:rPr>
                        <a:t>17%</a:t>
                      </a:r>
                    </a:p>
                  </a:txBody>
                  <a:tcPr/>
                </a:tc>
                <a:tc>
                  <a:txBody>
                    <a:bodyPr/>
                    <a:lstStyle/>
                    <a:p>
                      <a:r>
                        <a:rPr lang="en-GB" sz="1200" dirty="0">
                          <a:latin typeface="Arial" panose="020B0604020202020204" pitchFamily="34" charset="0"/>
                          <a:cs typeface="Arial" panose="020B0604020202020204" pitchFamily="34" charset="0"/>
                        </a:rPr>
                        <a:t>10%</a:t>
                      </a:r>
                    </a:p>
                  </a:txBody>
                  <a:tcPr/>
                </a:tc>
                <a:tc>
                  <a:txBody>
                    <a:bodyPr/>
                    <a:lstStyle/>
                    <a:p>
                      <a:r>
                        <a:rPr lang="en-GB" sz="1600" b="1" dirty="0">
                          <a:latin typeface="Arial" panose="020B0604020202020204" pitchFamily="34" charset="0"/>
                          <a:cs typeface="Arial" panose="020B0604020202020204" pitchFamily="34" charset="0"/>
                        </a:rPr>
                        <a:t>7</a:t>
                      </a:r>
                    </a:p>
                  </a:txBody>
                  <a:tcPr/>
                </a:tc>
                <a:extLst>
                  <a:ext uri="{0D108BD9-81ED-4DB2-BD59-A6C34878D82A}">
                    <a16:rowId xmlns:a16="http://schemas.microsoft.com/office/drawing/2014/main" val="227798727"/>
                  </a:ext>
                </a:extLst>
              </a:tr>
              <a:tr h="372386">
                <a:tc>
                  <a:txBody>
                    <a:bodyPr/>
                    <a:lstStyle/>
                    <a:p>
                      <a:r>
                        <a:rPr lang="en-GB" sz="1600" dirty="0">
                          <a:latin typeface="Arial" panose="020B0604020202020204" pitchFamily="34" charset="0"/>
                          <a:cs typeface="Arial" panose="020B0604020202020204" pitchFamily="34" charset="0"/>
                        </a:rPr>
                        <a:t>Is approachable and easy to talk to</a:t>
                      </a:r>
                    </a:p>
                  </a:txBody>
                  <a:tcPr/>
                </a:tc>
                <a:tc>
                  <a:txBody>
                    <a:bodyPr/>
                    <a:lstStyle/>
                    <a:p>
                      <a:r>
                        <a:rPr lang="en-GB" sz="1200" dirty="0">
                          <a:latin typeface="Arial" panose="020B0604020202020204" pitchFamily="34" charset="0"/>
                          <a:cs typeface="Arial" panose="020B0604020202020204" pitchFamily="34" charset="0"/>
                        </a:rPr>
                        <a:t>1%</a:t>
                      </a:r>
                    </a:p>
                  </a:txBody>
                  <a:tcPr/>
                </a:tc>
                <a:tc>
                  <a:txBody>
                    <a:bodyPr/>
                    <a:lstStyle/>
                    <a:p>
                      <a:r>
                        <a:rPr lang="en-GB" sz="1200" dirty="0">
                          <a:latin typeface="Arial" panose="020B0604020202020204" pitchFamily="34" charset="0"/>
                          <a:cs typeface="Arial" panose="020B0604020202020204" pitchFamily="34" charset="0"/>
                        </a:rPr>
                        <a:t>1%</a:t>
                      </a:r>
                    </a:p>
                  </a:txBody>
                  <a:tcPr/>
                </a:tc>
                <a:tc>
                  <a:txBody>
                    <a:bodyPr/>
                    <a:lstStyle/>
                    <a:p>
                      <a:r>
                        <a:rPr lang="en-GB" sz="1200" dirty="0">
                          <a:latin typeface="Arial" panose="020B0604020202020204" pitchFamily="34" charset="0"/>
                          <a:cs typeface="Arial" panose="020B0604020202020204" pitchFamily="34" charset="0"/>
                        </a:rPr>
                        <a:t>1%</a:t>
                      </a:r>
                    </a:p>
                  </a:txBody>
                  <a:tcPr/>
                </a:tc>
                <a:tc>
                  <a:txBody>
                    <a:bodyPr/>
                    <a:lstStyle/>
                    <a:p>
                      <a:r>
                        <a:rPr lang="en-GB" sz="1200" dirty="0">
                          <a:latin typeface="Arial" panose="020B0604020202020204" pitchFamily="34" charset="0"/>
                          <a:cs typeface="Arial" panose="020B0604020202020204" pitchFamily="34" charset="0"/>
                        </a:rPr>
                        <a:t>4%</a:t>
                      </a:r>
                    </a:p>
                  </a:txBody>
                  <a:tcPr/>
                </a:tc>
                <a:tc>
                  <a:txBody>
                    <a:bodyPr/>
                    <a:lstStyle/>
                    <a:p>
                      <a:r>
                        <a:rPr lang="en-GB" sz="1200" dirty="0">
                          <a:latin typeface="Arial" panose="020B0604020202020204" pitchFamily="34" charset="0"/>
                          <a:cs typeface="Arial" panose="020B0604020202020204" pitchFamily="34" charset="0"/>
                        </a:rPr>
                        <a:t>5%</a:t>
                      </a:r>
                    </a:p>
                  </a:txBody>
                  <a:tcPr/>
                </a:tc>
                <a:tc>
                  <a:txBody>
                    <a:bodyPr/>
                    <a:lstStyle/>
                    <a:p>
                      <a:r>
                        <a:rPr lang="en-GB" sz="1200" dirty="0">
                          <a:latin typeface="Arial" panose="020B0604020202020204" pitchFamily="34" charset="0"/>
                          <a:cs typeface="Arial" panose="020B0604020202020204" pitchFamily="34" charset="0"/>
                        </a:rPr>
                        <a:t>8%</a:t>
                      </a:r>
                    </a:p>
                  </a:txBody>
                  <a:tcPr/>
                </a:tc>
                <a:tc>
                  <a:txBody>
                    <a:bodyPr/>
                    <a:lstStyle/>
                    <a:p>
                      <a:r>
                        <a:rPr lang="en-GB" sz="1200" dirty="0">
                          <a:latin typeface="Arial" panose="020B0604020202020204" pitchFamily="34" charset="0"/>
                          <a:cs typeface="Arial" panose="020B0604020202020204" pitchFamily="34" charset="0"/>
                        </a:rPr>
                        <a:t>11%</a:t>
                      </a:r>
                    </a:p>
                  </a:txBody>
                  <a:tcPr/>
                </a:tc>
                <a:tc>
                  <a:txBody>
                    <a:bodyPr/>
                    <a:lstStyle/>
                    <a:p>
                      <a:r>
                        <a:rPr lang="en-GB" sz="1200" dirty="0">
                          <a:latin typeface="Arial" panose="020B0604020202020204" pitchFamily="34" charset="0"/>
                          <a:cs typeface="Arial" panose="020B0604020202020204" pitchFamily="34" charset="0"/>
                        </a:rPr>
                        <a:t>16%</a:t>
                      </a:r>
                    </a:p>
                  </a:txBody>
                  <a:tcPr/>
                </a:tc>
                <a:tc>
                  <a:txBody>
                    <a:bodyPr/>
                    <a:lstStyle/>
                    <a:p>
                      <a:r>
                        <a:rPr lang="en-GB" sz="1200" dirty="0">
                          <a:latin typeface="Arial" panose="020B0604020202020204" pitchFamily="34" charset="0"/>
                          <a:cs typeface="Arial" panose="020B0604020202020204" pitchFamily="34" charset="0"/>
                        </a:rPr>
                        <a:t>18%</a:t>
                      </a:r>
                    </a:p>
                  </a:txBody>
                  <a:tcPr/>
                </a:tc>
                <a:tc>
                  <a:txBody>
                    <a:bodyPr/>
                    <a:lstStyle/>
                    <a:p>
                      <a:r>
                        <a:rPr lang="en-GB" sz="1200" dirty="0">
                          <a:latin typeface="Arial" panose="020B0604020202020204" pitchFamily="34" charset="0"/>
                          <a:cs typeface="Arial" panose="020B0604020202020204" pitchFamily="34" charset="0"/>
                        </a:rPr>
                        <a:t>9%</a:t>
                      </a:r>
                    </a:p>
                  </a:txBody>
                  <a:tcPr/>
                </a:tc>
                <a:tc>
                  <a:txBody>
                    <a:bodyPr/>
                    <a:lstStyle/>
                    <a:p>
                      <a:r>
                        <a:rPr lang="en-GB" sz="1200" dirty="0">
                          <a:latin typeface="Arial" panose="020B0604020202020204" pitchFamily="34" charset="0"/>
                          <a:cs typeface="Arial" panose="020B0604020202020204" pitchFamily="34" charset="0"/>
                        </a:rPr>
                        <a:t>20%</a:t>
                      </a:r>
                    </a:p>
                  </a:txBody>
                  <a:tcPr/>
                </a:tc>
                <a:tc>
                  <a:txBody>
                    <a:bodyPr/>
                    <a:lstStyle/>
                    <a:p>
                      <a:r>
                        <a:rPr lang="en-GB" sz="1200" dirty="0">
                          <a:latin typeface="Arial" panose="020B0604020202020204" pitchFamily="34" charset="0"/>
                          <a:cs typeface="Arial" panose="020B0604020202020204" pitchFamily="34" charset="0"/>
                        </a:rPr>
                        <a:t>6%</a:t>
                      </a:r>
                    </a:p>
                  </a:txBody>
                  <a:tcPr/>
                </a:tc>
                <a:tc>
                  <a:txBody>
                    <a:bodyPr/>
                    <a:lstStyle/>
                    <a:p>
                      <a:r>
                        <a:rPr lang="en-GB" sz="1600" b="1" dirty="0">
                          <a:latin typeface="Arial" panose="020B0604020202020204" pitchFamily="34" charset="0"/>
                          <a:cs typeface="Arial" panose="020B0604020202020204" pitchFamily="34" charset="0"/>
                        </a:rPr>
                        <a:t>7.2</a:t>
                      </a:r>
                    </a:p>
                  </a:txBody>
                  <a:tcPr/>
                </a:tc>
                <a:extLst>
                  <a:ext uri="{0D108BD9-81ED-4DB2-BD59-A6C34878D82A}">
                    <a16:rowId xmlns:a16="http://schemas.microsoft.com/office/drawing/2014/main" val="3559250616"/>
                  </a:ext>
                </a:extLst>
              </a:tr>
            </a:tbl>
          </a:graphicData>
        </a:graphic>
      </p:graphicFrame>
      <p:sp>
        <p:nvSpPr>
          <p:cNvPr id="7" name="TextBox 6">
            <a:extLst>
              <a:ext uri="{FF2B5EF4-FFF2-40B4-BE49-F238E27FC236}">
                <a16:creationId xmlns:a16="http://schemas.microsoft.com/office/drawing/2014/main" id="{98098CB9-B12E-45E4-FE8D-6B8401D4402B}"/>
              </a:ext>
            </a:extLst>
          </p:cNvPr>
          <p:cNvSpPr txBox="1"/>
          <p:nvPr/>
        </p:nvSpPr>
        <p:spPr>
          <a:xfrm>
            <a:off x="274191" y="6466852"/>
            <a:ext cx="88594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70054"/>
                </a:solidFill>
                <a:effectLst/>
                <a:uLnTx/>
                <a:uFillTx/>
                <a:latin typeface="Arial "/>
              </a:rPr>
              <a:t>Source: </a:t>
            </a:r>
            <a:r>
              <a:rPr kumimoji="0" lang="en-US" sz="1200" i="0" u="none" strike="noStrike" kern="1200" cap="none" spc="0" normalizeH="0" baseline="0" noProof="0" dirty="0">
                <a:ln>
                  <a:noFill/>
                </a:ln>
                <a:solidFill>
                  <a:srgbClr val="470054"/>
                </a:solidFill>
                <a:effectLst/>
                <a:uLnTx/>
                <a:uFillTx/>
                <a:latin typeface="Arial" panose="020B0604020202020204" pitchFamily="34" charset="0"/>
                <a:ea typeface="+mn-ea"/>
                <a:cs typeface="Arial" panose="020B0604020202020204" pitchFamily="34" charset="0"/>
              </a:rPr>
              <a:t>Opinium Research for meaning of value, conducted between 21</a:t>
            </a:r>
            <a:r>
              <a:rPr kumimoji="0" lang="en-US" sz="1200" i="0" u="none" strike="noStrike" kern="1200" cap="none" spc="0" normalizeH="0" baseline="30000" noProof="0" dirty="0">
                <a:ln>
                  <a:noFill/>
                </a:ln>
                <a:solidFill>
                  <a:srgbClr val="470054"/>
                </a:solidFill>
                <a:effectLst/>
                <a:uLnTx/>
                <a:uFillTx/>
                <a:latin typeface="Arial" panose="020B0604020202020204" pitchFamily="34" charset="0"/>
                <a:ea typeface="+mn-ea"/>
                <a:cs typeface="Arial" panose="020B0604020202020204" pitchFamily="34" charset="0"/>
              </a:rPr>
              <a:t>st</a:t>
            </a:r>
            <a:r>
              <a:rPr kumimoji="0" lang="en-US" sz="1200" i="0" u="none" strike="noStrike" kern="1200" cap="none" spc="0" normalizeH="0" baseline="0" noProof="0" dirty="0">
                <a:ln>
                  <a:noFill/>
                </a:ln>
                <a:solidFill>
                  <a:srgbClr val="470054"/>
                </a:solidFill>
                <a:effectLst/>
                <a:uLnTx/>
                <a:uFillTx/>
                <a:latin typeface="Arial" panose="020B0604020202020204" pitchFamily="34" charset="0"/>
                <a:ea typeface="+mn-ea"/>
                <a:cs typeface="Arial" panose="020B0604020202020204" pitchFamily="34" charset="0"/>
              </a:rPr>
              <a:t> to 24</a:t>
            </a:r>
            <a:r>
              <a:rPr kumimoji="0" lang="en-US" sz="1200" i="0" u="none" strike="noStrike" kern="1200" cap="none" spc="0" normalizeH="0" baseline="30000" noProof="0" dirty="0">
                <a:ln>
                  <a:noFill/>
                </a:ln>
                <a:solidFill>
                  <a:srgbClr val="470054"/>
                </a:solidFill>
                <a:effectLst/>
                <a:uLnTx/>
                <a:uFillTx/>
                <a:latin typeface="Arial" panose="020B0604020202020204" pitchFamily="34" charset="0"/>
                <a:ea typeface="+mn-ea"/>
                <a:cs typeface="Arial" panose="020B0604020202020204" pitchFamily="34" charset="0"/>
              </a:rPr>
              <a:t>th</a:t>
            </a:r>
            <a:r>
              <a:rPr kumimoji="0" lang="en-US" sz="1200" i="0" u="none" strike="noStrike" kern="1200" cap="none" spc="0" normalizeH="0" baseline="0" noProof="0" dirty="0">
                <a:ln>
                  <a:noFill/>
                </a:ln>
                <a:solidFill>
                  <a:srgbClr val="470054"/>
                </a:solidFill>
                <a:effectLst/>
                <a:uLnTx/>
                <a:uFillTx/>
                <a:latin typeface="Arial" panose="020B0604020202020204" pitchFamily="34" charset="0"/>
                <a:ea typeface="+mn-ea"/>
                <a:cs typeface="Arial" panose="020B0604020202020204" pitchFamily="34" charset="0"/>
              </a:rPr>
              <a:t> November 2023. 776 responses</a:t>
            </a:r>
            <a:r>
              <a:rPr lang="en-US" sz="1200" dirty="0">
                <a:solidFill>
                  <a:srgbClr val="470054"/>
                </a:solidFill>
                <a:latin typeface="Arial" panose="020B0604020202020204" pitchFamily="34" charset="0"/>
                <a:cs typeface="Arial" panose="020B0604020202020204" pitchFamily="34" charset="0"/>
              </a:rPr>
              <a:t> (page 3)</a:t>
            </a:r>
            <a:endParaRPr kumimoji="0" lang="en-GB" sz="1200" i="0" u="none" strike="noStrike" kern="1200" cap="none" spc="0" normalizeH="0" baseline="0" noProof="0" dirty="0">
              <a:ln>
                <a:noFill/>
              </a:ln>
              <a:solidFill>
                <a:srgbClr val="470054"/>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C9684FB8-BBC4-4AD8-68F8-5B9B3A06D844}"/>
              </a:ext>
            </a:extLst>
          </p:cNvPr>
          <p:cNvPicPr>
            <a:picLocks noChangeAspect="1"/>
          </p:cNvPicPr>
          <p:nvPr/>
        </p:nvPicPr>
        <p:blipFill>
          <a:blip r:embed="rId2"/>
          <a:stretch>
            <a:fillRect/>
          </a:stretch>
        </p:blipFill>
        <p:spPr>
          <a:xfrm>
            <a:off x="4350891" y="2303062"/>
            <a:ext cx="7315968" cy="3816474"/>
          </a:xfrm>
          <a:prstGeom prst="rect">
            <a:avLst/>
          </a:prstGeom>
        </p:spPr>
      </p:pic>
      <p:sp>
        <p:nvSpPr>
          <p:cNvPr id="9" name="Rectangle 8">
            <a:extLst>
              <a:ext uri="{FF2B5EF4-FFF2-40B4-BE49-F238E27FC236}">
                <a16:creationId xmlns:a16="http://schemas.microsoft.com/office/drawing/2014/main" id="{4FACAF5F-D335-5AE6-6171-E372A5BA656E}"/>
              </a:ext>
            </a:extLst>
          </p:cNvPr>
          <p:cNvSpPr/>
          <p:nvPr/>
        </p:nvSpPr>
        <p:spPr>
          <a:xfrm>
            <a:off x="4350891" y="2303062"/>
            <a:ext cx="6088509" cy="38164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Left 9">
            <a:extLst>
              <a:ext uri="{FF2B5EF4-FFF2-40B4-BE49-F238E27FC236}">
                <a16:creationId xmlns:a16="http://schemas.microsoft.com/office/drawing/2014/main" id="{5F061E6E-CC7B-D127-09DC-126C9712F1AB}"/>
              </a:ext>
            </a:extLst>
          </p:cNvPr>
          <p:cNvSpPr/>
          <p:nvPr/>
        </p:nvSpPr>
        <p:spPr>
          <a:xfrm rot="10800000">
            <a:off x="5651500" y="5807527"/>
            <a:ext cx="4309549" cy="312009"/>
          </a:xfrm>
          <a:prstGeom prst="leftArrow">
            <a:avLst/>
          </a:prstGeom>
          <a:solidFill>
            <a:srgbClr val="008234"/>
          </a:solidFill>
          <a:ln>
            <a:solidFill>
              <a:srgbClr val="008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Arrow: Left 10">
            <a:extLst>
              <a:ext uri="{FF2B5EF4-FFF2-40B4-BE49-F238E27FC236}">
                <a16:creationId xmlns:a16="http://schemas.microsoft.com/office/drawing/2014/main" id="{C81A790B-7669-0FBD-41D6-C5A19ABF9D87}"/>
              </a:ext>
            </a:extLst>
          </p:cNvPr>
          <p:cNvSpPr/>
          <p:nvPr/>
        </p:nvSpPr>
        <p:spPr>
          <a:xfrm rot="10800000">
            <a:off x="5651500" y="3801778"/>
            <a:ext cx="4309549" cy="312009"/>
          </a:xfrm>
          <a:prstGeom prst="leftArrow">
            <a:avLst/>
          </a:prstGeom>
          <a:solidFill>
            <a:srgbClr val="EB7306"/>
          </a:solidFill>
          <a:ln>
            <a:solidFill>
              <a:srgbClr val="EB73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941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4F548-30C6-F350-9E51-3AD97BD0B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E61516-0288-37D6-516A-B4AA1817477C}"/>
              </a:ext>
            </a:extLst>
          </p:cNvPr>
          <p:cNvSpPr>
            <a:spLocks noGrp="1"/>
          </p:cNvSpPr>
          <p:nvPr>
            <p:ph type="title"/>
          </p:nvPr>
        </p:nvSpPr>
        <p:spPr>
          <a:xfrm>
            <a:off x="274191" y="252648"/>
            <a:ext cx="8956340" cy="959699"/>
          </a:xfrm>
        </p:spPr>
        <p:txBody>
          <a:bodyPr/>
          <a:lstStyle/>
          <a:p>
            <a:r>
              <a:rPr lang="en-GB" sz="3200" dirty="0">
                <a:solidFill>
                  <a:srgbClr val="421853"/>
                </a:solidFill>
              </a:rPr>
              <a:t>A client confidence index</a:t>
            </a:r>
            <a:br>
              <a:rPr lang="en-GB" sz="3200" dirty="0">
                <a:solidFill>
                  <a:srgbClr val="421853"/>
                </a:solidFill>
              </a:rPr>
            </a:br>
            <a:endParaRPr lang="en-GB" sz="3200" dirty="0">
              <a:solidFill>
                <a:srgbClr val="421853"/>
              </a:solidFill>
            </a:endParaRPr>
          </a:p>
        </p:txBody>
      </p:sp>
      <p:sp>
        <p:nvSpPr>
          <p:cNvPr id="4" name="Rectangle 3">
            <a:extLst>
              <a:ext uri="{FF2B5EF4-FFF2-40B4-BE49-F238E27FC236}">
                <a16:creationId xmlns:a16="http://schemas.microsoft.com/office/drawing/2014/main" id="{441EB28B-425F-392F-D31E-5610DDDC0D97}"/>
              </a:ext>
            </a:extLst>
          </p:cNvPr>
          <p:cNvSpPr/>
          <p:nvPr/>
        </p:nvSpPr>
        <p:spPr>
          <a:xfrm>
            <a:off x="8474304" y="1365756"/>
            <a:ext cx="1693900" cy="473533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 Placeholder 3">
            <a:extLst>
              <a:ext uri="{FF2B5EF4-FFF2-40B4-BE49-F238E27FC236}">
                <a16:creationId xmlns:a16="http://schemas.microsoft.com/office/drawing/2014/main" id="{BF44D218-8BD3-C961-6DC1-138D16A5D19A}"/>
              </a:ext>
            </a:extLst>
          </p:cNvPr>
          <p:cNvSpPr txBox="1">
            <a:spLocks/>
          </p:cNvSpPr>
          <p:nvPr/>
        </p:nvSpPr>
        <p:spPr>
          <a:xfrm>
            <a:off x="274191" y="781015"/>
            <a:ext cx="4322312" cy="556037"/>
          </a:xfrm>
          <a:prstGeom prst="rect">
            <a:avLst/>
          </a:prstGeom>
        </p:spPr>
        <p:txBody>
          <a:bodyPr vert="horz" wrap="none" lIns="0" tIns="0" rIns="0" bIns="0" rtlCol="0" anchor="t">
            <a:normAutofit/>
          </a:bodyPr>
          <a:lstStyle>
            <a:lvl1pPr marL="0" indent="0" algn="l" defTabSz="914400" rtl="0" eaLnBrk="1" latinLnBrk="0" hangingPunct="1">
              <a:lnSpc>
                <a:spcPct val="90000"/>
              </a:lnSpc>
              <a:spcBef>
                <a:spcPts val="0"/>
              </a:spcBef>
              <a:buFontTx/>
              <a:buNone/>
              <a:defRPr sz="3300" kern="1200">
                <a:solidFill>
                  <a:srgbClr val="00818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818A"/>
                </a:solidFill>
                <a:effectLst/>
                <a:uLnTx/>
                <a:uFillTx/>
                <a:latin typeface="Arial"/>
                <a:ea typeface="+mn-ea"/>
                <a:cs typeface="Arial"/>
              </a:rPr>
              <a:t>Tracking behaviour and wellbeing changes</a:t>
            </a:r>
            <a:endParaRPr kumimoji="0" lang="en-GB" sz="2800" b="0" i="0" u="none" strike="noStrike" kern="1200" cap="none" spc="0" normalizeH="0" baseline="0" noProof="0" dirty="0">
              <a:ln>
                <a:noFill/>
              </a:ln>
              <a:solidFill>
                <a:srgbClr val="00818A"/>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429E43E1-6B41-7DAD-D9F4-CFA6F7B132D4}"/>
              </a:ext>
            </a:extLst>
          </p:cNvPr>
          <p:cNvSpPr/>
          <p:nvPr/>
        </p:nvSpPr>
        <p:spPr>
          <a:xfrm>
            <a:off x="10178143" y="1320831"/>
            <a:ext cx="840956" cy="47353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5" name="Table 4">
            <a:extLst>
              <a:ext uri="{FF2B5EF4-FFF2-40B4-BE49-F238E27FC236}">
                <a16:creationId xmlns:a16="http://schemas.microsoft.com/office/drawing/2014/main" id="{69FBE2F9-746A-963F-4590-FF163C84C758}"/>
              </a:ext>
            </a:extLst>
          </p:cNvPr>
          <p:cNvGraphicFramePr>
            <a:graphicFrameLocks noGrp="1"/>
          </p:cNvGraphicFramePr>
          <p:nvPr>
            <p:extLst>
              <p:ext uri="{D42A27DB-BD31-4B8C-83A1-F6EECF244321}">
                <p14:modId xmlns:p14="http://schemas.microsoft.com/office/powerpoint/2010/main" val="2079785548"/>
              </p:ext>
            </p:extLst>
          </p:nvPr>
        </p:nvGraphicFramePr>
        <p:xfrm>
          <a:off x="274190" y="1740714"/>
          <a:ext cx="11397106" cy="4160545"/>
        </p:xfrm>
        <a:graphic>
          <a:graphicData uri="http://schemas.openxmlformats.org/drawingml/2006/table">
            <a:tbl>
              <a:tblPr firstRow="1" bandRow="1">
                <a:tableStyleId>{5C22544A-7EE6-4342-B048-85BDC9FD1C3A}</a:tableStyleId>
              </a:tblPr>
              <a:tblGrid>
                <a:gridCol w="4451976">
                  <a:extLst>
                    <a:ext uri="{9D8B030D-6E8A-4147-A177-3AD203B41FA5}">
                      <a16:colId xmlns:a16="http://schemas.microsoft.com/office/drawing/2014/main" val="696033688"/>
                    </a:ext>
                  </a:extLst>
                </a:gridCol>
                <a:gridCol w="391230">
                  <a:extLst>
                    <a:ext uri="{9D8B030D-6E8A-4147-A177-3AD203B41FA5}">
                      <a16:colId xmlns:a16="http://schemas.microsoft.com/office/drawing/2014/main" val="1264599352"/>
                    </a:ext>
                  </a:extLst>
                </a:gridCol>
                <a:gridCol w="391230">
                  <a:extLst>
                    <a:ext uri="{9D8B030D-6E8A-4147-A177-3AD203B41FA5}">
                      <a16:colId xmlns:a16="http://schemas.microsoft.com/office/drawing/2014/main" val="575992867"/>
                    </a:ext>
                  </a:extLst>
                </a:gridCol>
                <a:gridCol w="391230">
                  <a:extLst>
                    <a:ext uri="{9D8B030D-6E8A-4147-A177-3AD203B41FA5}">
                      <a16:colId xmlns:a16="http://schemas.microsoft.com/office/drawing/2014/main" val="1218608432"/>
                    </a:ext>
                  </a:extLst>
                </a:gridCol>
                <a:gridCol w="391230">
                  <a:extLst>
                    <a:ext uri="{9D8B030D-6E8A-4147-A177-3AD203B41FA5}">
                      <a16:colId xmlns:a16="http://schemas.microsoft.com/office/drawing/2014/main" val="3273550927"/>
                    </a:ext>
                  </a:extLst>
                </a:gridCol>
                <a:gridCol w="391230">
                  <a:extLst>
                    <a:ext uri="{9D8B030D-6E8A-4147-A177-3AD203B41FA5}">
                      <a16:colId xmlns:a16="http://schemas.microsoft.com/office/drawing/2014/main" val="344270833"/>
                    </a:ext>
                  </a:extLst>
                </a:gridCol>
                <a:gridCol w="391230">
                  <a:extLst>
                    <a:ext uri="{9D8B030D-6E8A-4147-A177-3AD203B41FA5}">
                      <a16:colId xmlns:a16="http://schemas.microsoft.com/office/drawing/2014/main" val="1346925808"/>
                    </a:ext>
                  </a:extLst>
                </a:gridCol>
                <a:gridCol w="391230">
                  <a:extLst>
                    <a:ext uri="{9D8B030D-6E8A-4147-A177-3AD203B41FA5}">
                      <a16:colId xmlns:a16="http://schemas.microsoft.com/office/drawing/2014/main" val="3864999214"/>
                    </a:ext>
                  </a:extLst>
                </a:gridCol>
                <a:gridCol w="391230">
                  <a:extLst>
                    <a:ext uri="{9D8B030D-6E8A-4147-A177-3AD203B41FA5}">
                      <a16:colId xmlns:a16="http://schemas.microsoft.com/office/drawing/2014/main" val="354037350"/>
                    </a:ext>
                  </a:extLst>
                </a:gridCol>
                <a:gridCol w="391230">
                  <a:extLst>
                    <a:ext uri="{9D8B030D-6E8A-4147-A177-3AD203B41FA5}">
                      <a16:colId xmlns:a16="http://schemas.microsoft.com/office/drawing/2014/main" val="270750429"/>
                    </a:ext>
                  </a:extLst>
                </a:gridCol>
                <a:gridCol w="391230">
                  <a:extLst>
                    <a:ext uri="{9D8B030D-6E8A-4147-A177-3AD203B41FA5}">
                      <a16:colId xmlns:a16="http://schemas.microsoft.com/office/drawing/2014/main" val="2385720500"/>
                    </a:ext>
                  </a:extLst>
                </a:gridCol>
                <a:gridCol w="454734">
                  <a:extLst>
                    <a:ext uri="{9D8B030D-6E8A-4147-A177-3AD203B41FA5}">
                      <a16:colId xmlns:a16="http://schemas.microsoft.com/office/drawing/2014/main" val="2486378237"/>
                    </a:ext>
                  </a:extLst>
                </a:gridCol>
                <a:gridCol w="1079496">
                  <a:extLst>
                    <a:ext uri="{9D8B030D-6E8A-4147-A177-3AD203B41FA5}">
                      <a16:colId xmlns:a16="http://schemas.microsoft.com/office/drawing/2014/main" val="184043318"/>
                    </a:ext>
                  </a:extLst>
                </a:gridCol>
                <a:gridCol w="1498600">
                  <a:extLst>
                    <a:ext uri="{9D8B030D-6E8A-4147-A177-3AD203B41FA5}">
                      <a16:colId xmlns:a16="http://schemas.microsoft.com/office/drawing/2014/main" val="450923712"/>
                    </a:ext>
                  </a:extLst>
                </a:gridCol>
              </a:tblGrid>
              <a:tr h="370840">
                <a:tc>
                  <a:txBody>
                    <a:bodyPr/>
                    <a:lstStyle/>
                    <a:p>
                      <a:endParaRPr lang="en-GB" sz="1200" dirty="0">
                        <a:latin typeface="Arial" panose="020B0604020202020204" pitchFamily="34" charset="0"/>
                        <a:cs typeface="Arial" panose="020B0604020202020204" pitchFamily="34" charset="0"/>
                      </a:endParaRP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0</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1</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2</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3</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4</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5</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6</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7</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8</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9</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10</a:t>
                      </a:r>
                    </a:p>
                  </a:txBody>
                  <a:tcPr>
                    <a:solidFill>
                      <a:srgbClr val="00818A"/>
                    </a:solidFill>
                  </a:tcPr>
                </a:tc>
                <a:tc>
                  <a:txBody>
                    <a:bodyPr/>
                    <a:lstStyle/>
                    <a:p>
                      <a:r>
                        <a:rPr lang="en-GB" sz="1600" dirty="0">
                          <a:latin typeface="Arial" panose="020B0604020202020204" pitchFamily="34" charset="0"/>
                          <a:cs typeface="Arial" panose="020B0604020202020204" pitchFamily="34" charset="0"/>
                        </a:rPr>
                        <a:t>Don’t know</a:t>
                      </a:r>
                    </a:p>
                  </a:txBody>
                  <a:tcPr>
                    <a:solidFill>
                      <a:srgbClr val="00818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Average</a:t>
                      </a:r>
                    </a:p>
                    <a:p>
                      <a:endParaRPr lang="en-GB" sz="1600" dirty="0">
                        <a:latin typeface="Arial" panose="020B0604020202020204" pitchFamily="34" charset="0"/>
                        <a:cs typeface="Arial" panose="020B0604020202020204" pitchFamily="34" charset="0"/>
                      </a:endParaRPr>
                    </a:p>
                  </a:txBody>
                  <a:tcPr>
                    <a:solidFill>
                      <a:srgbClr val="00818A"/>
                    </a:solidFill>
                  </a:tcPr>
                </a:tc>
                <a:extLst>
                  <a:ext uri="{0D108BD9-81ED-4DB2-BD59-A6C34878D82A}">
                    <a16:rowId xmlns:a16="http://schemas.microsoft.com/office/drawing/2014/main" val="1696568328"/>
                  </a:ext>
                </a:extLst>
              </a:tr>
              <a:tr h="441985">
                <a:tc>
                  <a:txBody>
                    <a:bodyPr/>
                    <a:lstStyle/>
                    <a:p>
                      <a:r>
                        <a:rPr lang="en-GB" sz="1200" dirty="0">
                          <a:latin typeface="Arial" panose="020B0604020202020204" pitchFamily="34" charset="0"/>
                          <a:cs typeface="Arial" panose="020B0604020202020204" pitchFamily="34" charset="0"/>
                        </a:rPr>
                        <a:t>I feel secure in my current financial situation </a:t>
                      </a: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84517863"/>
                  </a:ext>
                </a:extLst>
              </a:tr>
              <a:tr h="370840">
                <a:tc>
                  <a:txBody>
                    <a:bodyPr/>
                    <a:lstStyle/>
                    <a:p>
                      <a:r>
                        <a:rPr lang="en-GB" sz="1200" dirty="0">
                          <a:latin typeface="Arial" panose="020B0604020202020204" pitchFamily="34" charset="0"/>
                          <a:cs typeface="Arial" panose="020B0604020202020204" pitchFamily="34" charset="0"/>
                        </a:rPr>
                        <a:t>I am confident about my financial future</a:t>
                      </a: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69494496"/>
                  </a:ext>
                </a:extLst>
              </a:tr>
              <a:tr h="370840">
                <a:tc>
                  <a:txBody>
                    <a:bodyPr/>
                    <a:lstStyle/>
                    <a:p>
                      <a:r>
                        <a:rPr lang="en-GB" sz="1200" dirty="0">
                          <a:latin typeface="Arial" panose="020B0604020202020204" pitchFamily="34" charset="0"/>
                          <a:cs typeface="Arial" panose="020B0604020202020204" pitchFamily="34" charset="0"/>
                        </a:rPr>
                        <a:t>I am prepared for unexpected financial changes</a:t>
                      </a: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85711126"/>
                  </a:ext>
                </a:extLst>
              </a:tr>
              <a:tr h="370840">
                <a:tc>
                  <a:txBody>
                    <a:bodyPr/>
                    <a:lstStyle/>
                    <a:p>
                      <a:r>
                        <a:rPr lang="en-GB" sz="1200" dirty="0">
                          <a:latin typeface="Arial" panose="020B0604020202020204" pitchFamily="34" charset="0"/>
                          <a:cs typeface="Arial" panose="020B0604020202020204" pitchFamily="34" charset="0"/>
                        </a:rPr>
                        <a:t>I am confident I won’t run out of money in retirement </a:t>
                      </a: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80866997"/>
                  </a:ext>
                </a:extLst>
              </a:tr>
              <a:tr h="370840">
                <a:tc>
                  <a:txBody>
                    <a:bodyPr/>
                    <a:lstStyle/>
                    <a:p>
                      <a:r>
                        <a:rPr lang="en-GB" sz="1200" dirty="0">
                          <a:latin typeface="Arial" panose="020B0604020202020204" pitchFamily="34" charset="0"/>
                          <a:cs typeface="Arial" panose="020B0604020202020204" pitchFamily="34" charset="0"/>
                        </a:rPr>
                        <a:t>I feel in control of my financial decisions</a:t>
                      </a: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26992124"/>
                  </a:ext>
                </a:extLst>
              </a:tr>
              <a:tr h="370840">
                <a:tc>
                  <a:txBody>
                    <a:bodyPr/>
                    <a:lstStyle/>
                    <a:p>
                      <a:r>
                        <a:rPr lang="en-GB" sz="1200" dirty="0">
                          <a:latin typeface="Arial" panose="020B0604020202020204" pitchFamily="34" charset="0"/>
                          <a:cs typeface="Arial" panose="020B0604020202020204" pitchFamily="34" charset="0"/>
                        </a:rPr>
                        <a:t>I feel my financial goals are aligned to my values and aspirations</a:t>
                      </a: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6311053"/>
                  </a:ext>
                </a:extLst>
              </a:tr>
              <a:tr h="370840">
                <a:tc>
                  <a:txBody>
                    <a:bodyPr/>
                    <a:lstStyle/>
                    <a:p>
                      <a:r>
                        <a:rPr lang="en-GB" sz="1200" dirty="0">
                          <a:latin typeface="Arial" panose="020B0604020202020204" pitchFamily="34" charset="0"/>
                          <a:cs typeface="Arial" panose="020B0604020202020204" pitchFamily="34" charset="0"/>
                        </a:rPr>
                        <a:t>I’m confident I understand key financial concepts</a:t>
                      </a: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7798727"/>
                  </a:ext>
                </a:extLst>
              </a:tr>
              <a:tr h="370840">
                <a:tc>
                  <a:txBody>
                    <a:bodyPr/>
                    <a:lstStyle/>
                    <a:p>
                      <a:r>
                        <a:rPr lang="en-GB" sz="1200" dirty="0">
                          <a:latin typeface="Arial" panose="020B0604020202020204" pitchFamily="34" charset="0"/>
                          <a:cs typeface="Arial" panose="020B0604020202020204" pitchFamily="34" charset="0"/>
                        </a:rPr>
                        <a:t>I don’t panic during market volatility as I take a long-term view</a:t>
                      </a: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59250616"/>
                  </a:ext>
                </a:extLst>
              </a:tr>
              <a:tr h="370840">
                <a:tc>
                  <a:txBody>
                    <a:bodyPr/>
                    <a:lstStyle/>
                    <a:p>
                      <a:r>
                        <a:rPr lang="en-GB" sz="1200" dirty="0">
                          <a:latin typeface="Arial" panose="020B0604020202020204" pitchFamily="34" charset="0"/>
                          <a:cs typeface="Arial" panose="020B0604020202020204" pitchFamily="34" charset="0"/>
                        </a:rPr>
                        <a:t>I feel informed about how behavioural biases can impact my goals.</a:t>
                      </a: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32566257"/>
                  </a:ext>
                </a:extLst>
              </a:tr>
            </a:tbl>
          </a:graphicData>
        </a:graphic>
      </p:graphicFrame>
      <p:sp>
        <p:nvSpPr>
          <p:cNvPr id="9" name="Rectangle 8">
            <a:extLst>
              <a:ext uri="{FF2B5EF4-FFF2-40B4-BE49-F238E27FC236}">
                <a16:creationId xmlns:a16="http://schemas.microsoft.com/office/drawing/2014/main" id="{C7534406-3667-0684-25A9-A0C1C5BE2F42}"/>
              </a:ext>
            </a:extLst>
          </p:cNvPr>
          <p:cNvSpPr/>
          <p:nvPr/>
        </p:nvSpPr>
        <p:spPr>
          <a:xfrm>
            <a:off x="297230" y="2193958"/>
            <a:ext cx="4414470" cy="3707301"/>
          </a:xfrm>
          <a:prstGeom prst="rect">
            <a:avLst/>
          </a:prstGeom>
          <a:solidFill>
            <a:srgbClr val="00818A"/>
          </a:solidFill>
          <a:ln>
            <a:solidFill>
              <a:srgbClr val="00818A"/>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Questions 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Client confidence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Financial wellbeing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Financial resilience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Financial </a:t>
            </a:r>
            <a:r>
              <a:rPr lang="en-GB" sz="2000" dirty="0">
                <a:solidFill>
                  <a:prstClr val="white"/>
                </a:solidFill>
                <a:latin typeface="Arial" panose="020B0604020202020204" pitchFamily="34" charset="0"/>
                <a:cs typeface="Arial" panose="020B0604020202020204" pitchFamily="34" charset="0"/>
              </a:rPr>
              <a:t>l</a:t>
            </a:r>
            <a:r>
              <a:rPr kumimoji="0" lang="en-GB" sz="2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iteracy</a:t>
            </a:r>
            <a:endParaRPr kumimoji="0" lang="en-GB"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Fear / emotional drivers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1BA2EDF-9420-3EFD-8E64-4DAB2B72BB01}"/>
              </a:ext>
            </a:extLst>
          </p:cNvPr>
          <p:cNvSpPr txBox="1"/>
          <p:nvPr/>
        </p:nvSpPr>
        <p:spPr>
          <a:xfrm>
            <a:off x="274190" y="6466852"/>
            <a:ext cx="85996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70054"/>
                </a:solidFill>
                <a:effectLst/>
                <a:uLnTx/>
                <a:uFillTx/>
                <a:latin typeface="Arial "/>
              </a:rPr>
              <a:t>Source: </a:t>
            </a:r>
            <a:r>
              <a:rPr kumimoji="0" lang="en-US" sz="1200" i="0" u="none" strike="noStrike" kern="1200" cap="none" spc="0" normalizeH="0" baseline="0" noProof="0" dirty="0">
                <a:ln>
                  <a:noFill/>
                </a:ln>
                <a:solidFill>
                  <a:srgbClr val="470054"/>
                </a:solidFill>
                <a:effectLst/>
                <a:uLnTx/>
                <a:uFillTx/>
                <a:latin typeface="Arial" panose="020B0604020202020204" pitchFamily="34" charset="0"/>
                <a:ea typeface="+mn-ea"/>
                <a:cs typeface="Arial" panose="020B0604020202020204" pitchFamily="34" charset="0"/>
              </a:rPr>
              <a:t>Opinium Research for meaning of value, conducted between 21</a:t>
            </a:r>
            <a:r>
              <a:rPr kumimoji="0" lang="en-US" sz="1200" i="0" u="none" strike="noStrike" kern="1200" cap="none" spc="0" normalizeH="0" baseline="30000" noProof="0" dirty="0">
                <a:ln>
                  <a:noFill/>
                </a:ln>
                <a:solidFill>
                  <a:srgbClr val="470054"/>
                </a:solidFill>
                <a:effectLst/>
                <a:uLnTx/>
                <a:uFillTx/>
                <a:latin typeface="Arial" panose="020B0604020202020204" pitchFamily="34" charset="0"/>
                <a:ea typeface="+mn-ea"/>
                <a:cs typeface="Arial" panose="020B0604020202020204" pitchFamily="34" charset="0"/>
              </a:rPr>
              <a:t>st</a:t>
            </a:r>
            <a:r>
              <a:rPr kumimoji="0" lang="en-US" sz="1200" i="0" u="none" strike="noStrike" kern="1200" cap="none" spc="0" normalizeH="0" baseline="0" noProof="0" dirty="0">
                <a:ln>
                  <a:noFill/>
                </a:ln>
                <a:solidFill>
                  <a:srgbClr val="470054"/>
                </a:solidFill>
                <a:effectLst/>
                <a:uLnTx/>
                <a:uFillTx/>
                <a:latin typeface="Arial" panose="020B0604020202020204" pitchFamily="34" charset="0"/>
                <a:ea typeface="+mn-ea"/>
                <a:cs typeface="Arial" panose="020B0604020202020204" pitchFamily="34" charset="0"/>
              </a:rPr>
              <a:t> to 24</a:t>
            </a:r>
            <a:r>
              <a:rPr kumimoji="0" lang="en-US" sz="1200" i="0" u="none" strike="noStrike" kern="1200" cap="none" spc="0" normalizeH="0" baseline="30000" noProof="0" dirty="0">
                <a:ln>
                  <a:noFill/>
                </a:ln>
                <a:solidFill>
                  <a:srgbClr val="470054"/>
                </a:solidFill>
                <a:effectLst/>
                <a:uLnTx/>
                <a:uFillTx/>
                <a:latin typeface="Arial" panose="020B0604020202020204" pitchFamily="34" charset="0"/>
                <a:ea typeface="+mn-ea"/>
                <a:cs typeface="Arial" panose="020B0604020202020204" pitchFamily="34" charset="0"/>
              </a:rPr>
              <a:t>th</a:t>
            </a:r>
            <a:r>
              <a:rPr kumimoji="0" lang="en-US" sz="1200" i="0" u="none" strike="noStrike" kern="1200" cap="none" spc="0" normalizeH="0" baseline="0" noProof="0" dirty="0">
                <a:ln>
                  <a:noFill/>
                </a:ln>
                <a:solidFill>
                  <a:srgbClr val="470054"/>
                </a:solidFill>
                <a:effectLst/>
                <a:uLnTx/>
                <a:uFillTx/>
                <a:latin typeface="Arial" panose="020B0604020202020204" pitchFamily="34" charset="0"/>
                <a:ea typeface="+mn-ea"/>
                <a:cs typeface="Arial" panose="020B0604020202020204" pitchFamily="34" charset="0"/>
              </a:rPr>
              <a:t> November 2023. 776 responses</a:t>
            </a:r>
            <a:r>
              <a:rPr lang="en-US" sz="1200" dirty="0">
                <a:solidFill>
                  <a:srgbClr val="470054"/>
                </a:solidFill>
                <a:latin typeface="Arial" panose="020B0604020202020204" pitchFamily="34" charset="0"/>
                <a:cs typeface="Arial" panose="020B0604020202020204" pitchFamily="34" charset="0"/>
              </a:rPr>
              <a:t> (page 3)</a:t>
            </a:r>
            <a:endParaRPr kumimoji="0" lang="en-GB" sz="1200" i="0" u="none" strike="noStrike" kern="1200" cap="none" spc="0" normalizeH="0" baseline="0" noProof="0" dirty="0">
              <a:ln>
                <a:noFill/>
              </a:ln>
              <a:solidFill>
                <a:srgbClr val="47005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387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3">
          <a:extLst>
            <a:ext uri="{FF2B5EF4-FFF2-40B4-BE49-F238E27FC236}">
              <a16:creationId xmlns:a16="http://schemas.microsoft.com/office/drawing/2014/main" id="{80CB2807-CB62-4F88-2033-3C022E23DA65}"/>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EFC6CA17-66BC-5FAB-4603-4B166E9C86B9}"/>
              </a:ext>
            </a:extLst>
          </p:cNvPr>
          <p:cNvSpPr>
            <a:spLocks noGrp="1"/>
          </p:cNvSpPr>
          <p:nvPr>
            <p:ph type="title"/>
          </p:nvPr>
        </p:nvSpPr>
        <p:spPr/>
        <p:txBody>
          <a:bodyPr/>
          <a:lstStyle/>
          <a:p>
            <a:r>
              <a:rPr lang="en-GB" sz="2800" dirty="0">
                <a:solidFill>
                  <a:schemeClr val="tx2"/>
                </a:solidFill>
              </a:rPr>
              <a:t>Points to consider</a:t>
            </a:r>
            <a:endParaRPr lang="en-US" sz="2800" dirty="0"/>
          </a:p>
        </p:txBody>
      </p:sp>
      <p:sp>
        <p:nvSpPr>
          <p:cNvPr id="4" name="Title 2">
            <a:extLst>
              <a:ext uri="{FF2B5EF4-FFF2-40B4-BE49-F238E27FC236}">
                <a16:creationId xmlns:a16="http://schemas.microsoft.com/office/drawing/2014/main" id="{CB7AD14A-6A96-D970-EA32-F744ABEB7EB6}"/>
              </a:ext>
            </a:extLst>
          </p:cNvPr>
          <p:cNvSpPr txBox="1">
            <a:spLocks/>
          </p:cNvSpPr>
          <p:nvPr/>
        </p:nvSpPr>
        <p:spPr>
          <a:xfrm>
            <a:off x="436640" y="1269714"/>
            <a:ext cx="11429778" cy="4919731"/>
          </a:xfrm>
          <a:prstGeom prst="rect">
            <a:avLst/>
          </a:prstGeom>
          <a:noFill/>
          <a:ln>
            <a:noFill/>
          </a:ln>
        </p:spPr>
        <p:txBody>
          <a:bodyPr spcFirstLastPara="1" wrap="square" lIns="0" tIns="27712" rIns="55440" bIns="27712"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000" b="1" i="0" u="none" strike="noStrike" cap="none">
                <a:solidFill>
                  <a:schemeClr val="lt2"/>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457200" lvl="0" indent="-457200">
              <a:spcBef>
                <a:spcPts val="280"/>
              </a:spcBef>
              <a:spcAft>
                <a:spcPts val="600"/>
              </a:spcAft>
              <a:buClrTx/>
              <a:buSzTx/>
              <a:buFont typeface="+mj-lt"/>
              <a:buAutoNum type="arabicPeriod"/>
              <a:defRPr/>
            </a:pPr>
            <a:r>
              <a:rPr lang="en-GB" sz="2000" dirty="0">
                <a:solidFill>
                  <a:srgbClr val="00818A"/>
                </a:solidFill>
                <a:latin typeface="Arial"/>
                <a:cs typeface="Arial"/>
              </a:rPr>
              <a:t>Approach: </a:t>
            </a:r>
            <a:r>
              <a:rPr lang="en-GB" sz="2000" b="0" dirty="0">
                <a:solidFill>
                  <a:schemeClr val="bg2"/>
                </a:solidFill>
                <a:latin typeface="Arial"/>
                <a:cs typeface="Arial"/>
              </a:rPr>
              <a:t>what survey tool will you use?</a:t>
            </a:r>
          </a:p>
          <a:p>
            <a:pPr marL="457200" lvl="0" indent="-457200">
              <a:spcBef>
                <a:spcPts val="280"/>
              </a:spcBef>
              <a:spcAft>
                <a:spcPts val="600"/>
              </a:spcAft>
              <a:buClrTx/>
              <a:buSzTx/>
              <a:buFont typeface="+mj-lt"/>
              <a:buAutoNum type="arabicPeriod"/>
              <a:defRPr/>
            </a:pPr>
            <a:r>
              <a:rPr lang="en-GB" sz="2000" dirty="0">
                <a:solidFill>
                  <a:srgbClr val="00818A"/>
                </a:solidFill>
                <a:latin typeface="Arial"/>
                <a:cs typeface="Arial"/>
              </a:rPr>
              <a:t>Pilot</a:t>
            </a:r>
            <a:r>
              <a:rPr lang="en-GB" sz="2000" dirty="0">
                <a:solidFill>
                  <a:schemeClr val="bg2"/>
                </a:solidFill>
                <a:latin typeface="Arial"/>
                <a:cs typeface="Arial"/>
              </a:rPr>
              <a:t> </a:t>
            </a:r>
            <a:r>
              <a:rPr lang="en-GB" sz="2000" b="0" dirty="0">
                <a:solidFill>
                  <a:schemeClr val="bg2"/>
                </a:solidFill>
                <a:latin typeface="Arial"/>
                <a:cs typeface="Arial"/>
              </a:rPr>
              <a:t>with small group of clients first to refine.</a:t>
            </a:r>
          </a:p>
          <a:p>
            <a:pPr marL="457200" lvl="0" indent="-457200">
              <a:spcBef>
                <a:spcPts val="280"/>
              </a:spcBef>
              <a:spcAft>
                <a:spcPts val="600"/>
              </a:spcAft>
              <a:buClrTx/>
              <a:buSzTx/>
              <a:buFont typeface="+mj-lt"/>
              <a:buAutoNum type="arabicPeriod"/>
              <a:defRPr/>
            </a:pPr>
            <a:r>
              <a:rPr lang="en-GB" sz="2000" dirty="0">
                <a:solidFill>
                  <a:srgbClr val="00818A"/>
                </a:solidFill>
                <a:latin typeface="Arial"/>
                <a:cs typeface="Arial"/>
              </a:rPr>
              <a:t>Training</a:t>
            </a:r>
            <a:r>
              <a:rPr lang="en-GB" sz="2000" b="0" dirty="0">
                <a:solidFill>
                  <a:schemeClr val="bg2"/>
                </a:solidFill>
                <a:latin typeface="Arial"/>
                <a:cs typeface="Arial"/>
              </a:rPr>
              <a:t> your team on positioning with clients</a:t>
            </a:r>
            <a:r>
              <a:rPr lang="en-GB" sz="2000" dirty="0">
                <a:solidFill>
                  <a:schemeClr val="bg2"/>
                </a:solidFill>
                <a:latin typeface="Arial"/>
                <a:cs typeface="Arial"/>
              </a:rPr>
              <a:t>.</a:t>
            </a:r>
          </a:p>
          <a:p>
            <a:pPr marL="457200" lvl="0" indent="-457200">
              <a:spcBef>
                <a:spcPts val="280"/>
              </a:spcBef>
              <a:spcAft>
                <a:spcPts val="600"/>
              </a:spcAft>
              <a:buClrTx/>
              <a:buSzTx/>
              <a:buFont typeface="+mj-lt"/>
              <a:buAutoNum type="arabicPeriod"/>
              <a:defRPr/>
            </a:pPr>
            <a:r>
              <a:rPr lang="en-GB" sz="2000" dirty="0">
                <a:solidFill>
                  <a:srgbClr val="00818A"/>
                </a:solidFill>
                <a:latin typeface="Arial"/>
                <a:cs typeface="Arial"/>
              </a:rPr>
              <a:t>Segment: </a:t>
            </a:r>
            <a:r>
              <a:rPr lang="en-GB" sz="2000" b="0" dirty="0">
                <a:solidFill>
                  <a:schemeClr val="bg2"/>
                </a:solidFill>
                <a:latin typeface="Arial"/>
                <a:cs typeface="Arial"/>
              </a:rPr>
              <a:t>what identifying data will you gather to allow you to drill down to segments </a:t>
            </a:r>
            <a:br>
              <a:rPr lang="en-GB" sz="2000" b="0" dirty="0">
                <a:solidFill>
                  <a:schemeClr val="bg2"/>
                </a:solidFill>
                <a:latin typeface="Arial"/>
                <a:cs typeface="Arial"/>
              </a:rPr>
            </a:br>
            <a:r>
              <a:rPr lang="en-GB" sz="2000" b="0" dirty="0">
                <a:solidFill>
                  <a:schemeClr val="bg2"/>
                </a:solidFill>
                <a:latin typeface="Arial"/>
                <a:cs typeface="Arial"/>
              </a:rPr>
              <a:t>and demographics.</a:t>
            </a:r>
          </a:p>
          <a:p>
            <a:pPr marL="457200" indent="-457200">
              <a:spcBef>
                <a:spcPts val="280"/>
              </a:spcBef>
              <a:spcAft>
                <a:spcPts val="600"/>
              </a:spcAft>
              <a:buClrTx/>
              <a:buSzTx/>
              <a:buFont typeface="+mj-lt"/>
              <a:buAutoNum type="arabicPeriod"/>
              <a:defRPr/>
            </a:pPr>
            <a:r>
              <a:rPr lang="en-GB" sz="2000" dirty="0">
                <a:solidFill>
                  <a:srgbClr val="00818A"/>
                </a:solidFill>
                <a:latin typeface="Arial"/>
                <a:cs typeface="Arial"/>
              </a:rPr>
              <a:t>Automate: </a:t>
            </a:r>
            <a:r>
              <a:rPr lang="en-GB" sz="2000" b="0" dirty="0">
                <a:solidFill>
                  <a:schemeClr val="bg2"/>
                </a:solidFill>
                <a:latin typeface="Arial"/>
                <a:cs typeface="Arial"/>
              </a:rPr>
              <a:t>easy for clients to complete and you to analyse.</a:t>
            </a:r>
            <a:endParaRPr lang="en-GB" sz="2000" b="0" dirty="0">
              <a:latin typeface="Arial "/>
            </a:endParaRPr>
          </a:p>
          <a:p>
            <a:pPr marL="457200" lvl="0" indent="-457200">
              <a:spcBef>
                <a:spcPts val="280"/>
              </a:spcBef>
              <a:spcAft>
                <a:spcPts val="600"/>
              </a:spcAft>
              <a:buClrTx/>
              <a:buSzTx/>
              <a:buFont typeface="+mj-lt"/>
              <a:buAutoNum type="arabicPeriod"/>
              <a:defRPr/>
            </a:pPr>
            <a:r>
              <a:rPr lang="en-GB" sz="2000" dirty="0">
                <a:solidFill>
                  <a:srgbClr val="00818A"/>
                </a:solidFill>
                <a:latin typeface="Arial"/>
                <a:cs typeface="Arial"/>
              </a:rPr>
              <a:t>Communicate: </a:t>
            </a:r>
            <a:r>
              <a:rPr lang="en-GB" sz="2000" b="0" dirty="0">
                <a:solidFill>
                  <a:schemeClr val="bg2"/>
                </a:solidFill>
                <a:latin typeface="Arial"/>
                <a:cs typeface="Arial"/>
              </a:rPr>
              <a:t>how will you share / promote key findings and outcomes with clients? </a:t>
            </a:r>
          </a:p>
          <a:p>
            <a:pPr marL="457200" lvl="0" indent="-457200">
              <a:spcBef>
                <a:spcPts val="280"/>
              </a:spcBef>
              <a:spcAft>
                <a:spcPts val="600"/>
              </a:spcAft>
              <a:buClrTx/>
              <a:buSzTx/>
              <a:buFont typeface="+mj-lt"/>
              <a:buAutoNum type="arabicPeriod"/>
              <a:defRPr/>
            </a:pPr>
            <a:r>
              <a:rPr lang="en-GB" sz="2000" dirty="0">
                <a:solidFill>
                  <a:srgbClr val="00818A"/>
                </a:solidFill>
                <a:latin typeface="Arial"/>
                <a:cs typeface="Arial"/>
              </a:rPr>
              <a:t>Ongoing services: </a:t>
            </a:r>
            <a:r>
              <a:rPr lang="en-GB" sz="2000" b="0" dirty="0">
                <a:solidFill>
                  <a:schemeClr val="bg2"/>
                </a:solidFill>
                <a:latin typeface="Arial"/>
                <a:cs typeface="Arial"/>
              </a:rPr>
              <a:t>how you will use data in outcomes monitoring.</a:t>
            </a:r>
          </a:p>
          <a:p>
            <a:pPr marL="457200" lvl="0" indent="-457200">
              <a:spcBef>
                <a:spcPts val="280"/>
              </a:spcBef>
              <a:spcAft>
                <a:spcPts val="600"/>
              </a:spcAft>
              <a:buClrTx/>
              <a:buSzTx/>
              <a:buFont typeface="+mj-lt"/>
              <a:buAutoNum type="arabicPeriod"/>
              <a:defRPr/>
            </a:pPr>
            <a:r>
              <a:rPr lang="en-GB" sz="2000" dirty="0">
                <a:solidFill>
                  <a:srgbClr val="00818A"/>
                </a:solidFill>
                <a:latin typeface="Arial"/>
                <a:cs typeface="Arial"/>
              </a:rPr>
              <a:t>Differentiation:</a:t>
            </a:r>
            <a:r>
              <a:rPr lang="en-GB" sz="2000" dirty="0">
                <a:solidFill>
                  <a:schemeClr val="bg2"/>
                </a:solidFill>
                <a:latin typeface="Arial"/>
                <a:cs typeface="Arial"/>
              </a:rPr>
              <a:t> </a:t>
            </a:r>
            <a:r>
              <a:rPr lang="en-GB" sz="2000" b="0" dirty="0">
                <a:solidFill>
                  <a:schemeClr val="bg2"/>
                </a:solidFill>
                <a:latin typeface="Arial"/>
                <a:cs typeface="Arial"/>
              </a:rPr>
              <a:t>how you’ll use findings to stand out.</a:t>
            </a:r>
          </a:p>
          <a:p>
            <a:pPr marL="457200" lvl="0" indent="-457200">
              <a:spcAft>
                <a:spcPts val="600"/>
              </a:spcAft>
              <a:buClrTx/>
              <a:buSzTx/>
              <a:buFont typeface="+mj-lt"/>
              <a:buAutoNum type="arabicPeriod"/>
              <a:defRPr/>
            </a:pPr>
            <a:r>
              <a:rPr lang="en-GB" sz="2000" dirty="0">
                <a:solidFill>
                  <a:srgbClr val="00818A"/>
                </a:solidFill>
                <a:latin typeface="Arial "/>
              </a:rPr>
              <a:t>Brand it: </a:t>
            </a:r>
            <a:r>
              <a:rPr lang="en-GB" sz="2000" b="0" dirty="0">
                <a:solidFill>
                  <a:srgbClr val="470054"/>
                </a:solidFill>
                <a:latin typeface="Arial "/>
              </a:rPr>
              <a:t>u</a:t>
            </a:r>
            <a:r>
              <a:rPr lang="en-GB" sz="2000" b="0" dirty="0">
                <a:latin typeface="Arial "/>
              </a:rPr>
              <a:t>se this name or choose something meaningful to you and your clients. </a:t>
            </a:r>
            <a:endParaRPr lang="en-US" sz="2000" b="0" kern="0" dirty="0">
              <a:solidFill>
                <a:srgbClr val="4E0057"/>
              </a:solidFill>
              <a:latin typeface="Arial "/>
              <a:cs typeface="Arial" panose="020B0604020202020204" pitchFamily="34" charset="0"/>
            </a:endParaRPr>
          </a:p>
        </p:txBody>
      </p:sp>
    </p:spTree>
    <p:extLst>
      <p:ext uri="{BB962C8B-B14F-4D97-AF65-F5344CB8AC3E}">
        <p14:creationId xmlns:p14="http://schemas.microsoft.com/office/powerpoint/2010/main" val="751056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3">
          <a:extLst>
            <a:ext uri="{FF2B5EF4-FFF2-40B4-BE49-F238E27FC236}">
              <a16:creationId xmlns:a16="http://schemas.microsoft.com/office/drawing/2014/main" id="{3E93568C-37BD-5F76-E4CF-0081D4BACE6B}"/>
            </a:ext>
          </a:extLst>
        </p:cNvPr>
        <p:cNvGrpSpPr/>
        <p:nvPr/>
      </p:nvGrpSpPr>
      <p:grpSpPr>
        <a:xfrm>
          <a:off x="0" y="0"/>
          <a:ext cx="0" cy="0"/>
          <a:chOff x="0" y="0"/>
          <a:chExt cx="0" cy="0"/>
        </a:xfrm>
      </p:grpSpPr>
      <p:pic>
        <p:nvPicPr>
          <p:cNvPr id="5" name="Picture 4" descr="A white alarm clock on a purple background&#10;&#10;AI-generated content may be incorrect.">
            <a:extLst>
              <a:ext uri="{FF2B5EF4-FFF2-40B4-BE49-F238E27FC236}">
                <a16:creationId xmlns:a16="http://schemas.microsoft.com/office/drawing/2014/main" id="{08759BCF-8DAA-92D0-0E18-2475B553463A}"/>
              </a:ext>
            </a:extLst>
          </p:cNvPr>
          <p:cNvPicPr>
            <a:picLocks noChangeAspect="1"/>
          </p:cNvPicPr>
          <p:nvPr/>
        </p:nvPicPr>
        <p:blipFill>
          <a:blip r:embed="rId3"/>
          <a:srcRect l="27163" t="1050" r="25367" b="2590"/>
          <a:stretch>
            <a:fillRect/>
          </a:stretch>
        </p:blipFill>
        <p:spPr>
          <a:xfrm>
            <a:off x="7119353" y="31"/>
            <a:ext cx="5072647" cy="6857940"/>
          </a:xfrm>
          <a:prstGeom prst="rect">
            <a:avLst/>
          </a:prstGeom>
        </p:spPr>
      </p:pic>
      <p:sp>
        <p:nvSpPr>
          <p:cNvPr id="2" name="Picture Placeholder 1">
            <a:extLst>
              <a:ext uri="{FF2B5EF4-FFF2-40B4-BE49-F238E27FC236}">
                <a16:creationId xmlns:a16="http://schemas.microsoft.com/office/drawing/2014/main" id="{14FA1DDF-1A5A-592B-807F-FAA95AAA1B16}"/>
              </a:ext>
            </a:extLst>
          </p:cNvPr>
          <p:cNvSpPr>
            <a:spLocks noGrp="1"/>
          </p:cNvSpPr>
          <p:nvPr>
            <p:ph type="pic" idx="2"/>
          </p:nvPr>
        </p:nvSpPr>
        <p:spPr>
          <a:xfrm>
            <a:off x="6086475" y="-31"/>
            <a:ext cx="6096000" cy="6858000"/>
          </a:xfrm>
        </p:spPr>
        <p:txBody>
          <a:bodyPr/>
          <a:lstStyle/>
          <a:p>
            <a:endParaRPr lang="en-GB" dirty="0"/>
          </a:p>
        </p:txBody>
      </p:sp>
      <p:sp>
        <p:nvSpPr>
          <p:cNvPr id="22" name="Title 21">
            <a:extLst>
              <a:ext uri="{FF2B5EF4-FFF2-40B4-BE49-F238E27FC236}">
                <a16:creationId xmlns:a16="http://schemas.microsoft.com/office/drawing/2014/main" id="{AB6C9EBF-5F26-EEF4-A00C-5169E4E61C3A}"/>
              </a:ext>
            </a:extLst>
          </p:cNvPr>
          <p:cNvSpPr>
            <a:spLocks noGrp="1"/>
          </p:cNvSpPr>
          <p:nvPr>
            <p:ph type="title"/>
          </p:nvPr>
        </p:nvSpPr>
        <p:spPr>
          <a:xfrm>
            <a:off x="395075" y="1202628"/>
            <a:ext cx="5522980" cy="329640"/>
          </a:xfrm>
        </p:spPr>
        <p:txBody>
          <a:bodyPr/>
          <a:lstStyle/>
          <a:p>
            <a:r>
              <a:rPr lang="en-GB" sz="2800" dirty="0">
                <a:solidFill>
                  <a:schemeClr val="tx2"/>
                </a:solidFill>
              </a:rPr>
              <a:t>The good stuff</a:t>
            </a:r>
            <a:endParaRPr lang="en-US" sz="2800" dirty="0"/>
          </a:p>
        </p:txBody>
      </p:sp>
      <p:pic>
        <p:nvPicPr>
          <p:cNvPr id="6" name="Picture 5" descr="A black and white logo&#10;&#10;AI-generated content may be incorrect.">
            <a:extLst>
              <a:ext uri="{FF2B5EF4-FFF2-40B4-BE49-F238E27FC236}">
                <a16:creationId xmlns:a16="http://schemas.microsoft.com/office/drawing/2014/main" id="{564FB6E4-C096-24FA-EBAC-C58739E98D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26753" y="316348"/>
            <a:ext cx="2328608" cy="350430"/>
          </a:xfrm>
          <a:prstGeom prst="rect">
            <a:avLst/>
          </a:prstGeom>
        </p:spPr>
      </p:pic>
      <p:sp>
        <p:nvSpPr>
          <p:cNvPr id="3" name="Rectangle 1">
            <a:extLst>
              <a:ext uri="{FF2B5EF4-FFF2-40B4-BE49-F238E27FC236}">
                <a16:creationId xmlns:a16="http://schemas.microsoft.com/office/drawing/2014/main" id="{E689DC5B-57EF-893E-8B74-A390B84B9602}"/>
              </a:ext>
            </a:extLst>
          </p:cNvPr>
          <p:cNvSpPr>
            <a:spLocks noChangeArrowheads="1"/>
          </p:cNvSpPr>
          <p:nvPr/>
        </p:nvSpPr>
        <p:spPr bwMode="auto">
          <a:xfrm>
            <a:off x="226654" y="1992384"/>
            <a:ext cx="5522980" cy="386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0" indent="-457200" eaLnBrk="0" fontAlgn="base" hangingPunct="0">
              <a:spcBef>
                <a:spcPct val="0"/>
              </a:spcBef>
              <a:spcAft>
                <a:spcPts val="600"/>
              </a:spcAft>
              <a:buClr>
                <a:srgbClr val="00818A"/>
              </a:buClr>
              <a:buFont typeface="Arial" panose="020B0604020202020204" pitchFamily="34" charset="0"/>
              <a:buChar char="•"/>
              <a:defRPr/>
            </a:pPr>
            <a:r>
              <a:rPr lang="en-US" altLang="en-US" sz="2000" dirty="0">
                <a:solidFill>
                  <a:srgbClr val="4E0057"/>
                </a:solidFill>
                <a:latin typeface="Arial" panose="020B0604020202020204" pitchFamily="34" charset="0"/>
                <a:cs typeface="Arial" panose="020B0604020202020204" pitchFamily="34" charset="0"/>
              </a:rPr>
              <a:t>Measures what matters</a:t>
            </a:r>
            <a:endParaRPr kumimoji="0" lang="en-US" altLang="en-US" sz="2000" i="0" u="none" strike="noStrike" kern="1200" cap="none" spc="0" normalizeH="0" baseline="0" noProof="0" dirty="0">
              <a:ln>
                <a:noFill/>
              </a:ln>
              <a:solidFill>
                <a:srgbClr val="4E0057"/>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spcBef>
                <a:spcPct val="0"/>
              </a:spcBef>
              <a:spcAft>
                <a:spcPts val="600"/>
              </a:spcAft>
              <a:buClr>
                <a:srgbClr val="00818A"/>
              </a:buClr>
              <a:buSzTx/>
              <a:buFont typeface="Arial" panose="020B0604020202020204" pitchFamily="34" charset="0"/>
              <a:buChar char="•"/>
              <a:tabLst/>
              <a:defRPr/>
            </a:pPr>
            <a:r>
              <a:rPr kumimoji="0" lang="en-US" altLang="en-US" sz="2000" i="0" u="none" strike="noStrike" kern="1200" cap="none" spc="0" normalizeH="0" baseline="0" noProof="0" dirty="0">
                <a:ln>
                  <a:noFill/>
                </a:ln>
                <a:solidFill>
                  <a:srgbClr val="4E0057"/>
                </a:solidFill>
                <a:effectLst/>
                <a:uLnTx/>
                <a:uFillTx/>
                <a:latin typeface="Arial" panose="020B0604020202020204" pitchFamily="34" charset="0"/>
                <a:cs typeface="Arial" panose="020B0604020202020204" pitchFamily="34" charset="0"/>
              </a:rPr>
              <a:t>Invisible is visible </a:t>
            </a:r>
          </a:p>
          <a:p>
            <a:pPr marL="457200" marR="0" lvl="0" indent="-457200" algn="l" defTabSz="914400" rtl="0" eaLnBrk="0" fontAlgn="base" latinLnBrk="0" hangingPunct="0">
              <a:spcBef>
                <a:spcPct val="0"/>
              </a:spcBef>
              <a:spcAft>
                <a:spcPts val="600"/>
              </a:spcAft>
              <a:buClr>
                <a:srgbClr val="00818A"/>
              </a:buClr>
              <a:buSzTx/>
              <a:buFont typeface="Arial" panose="020B0604020202020204" pitchFamily="34" charset="0"/>
              <a:buChar char="•"/>
              <a:tabLst/>
              <a:defRPr/>
            </a:pPr>
            <a:r>
              <a:rPr lang="en-US" altLang="en-US" sz="2000" dirty="0" err="1">
                <a:solidFill>
                  <a:srgbClr val="4E0057"/>
                </a:solidFill>
                <a:latin typeface="Arial" panose="020B0604020202020204" pitchFamily="34" charset="0"/>
                <a:cs typeface="Arial" panose="020B0604020202020204" pitchFamily="34" charset="0"/>
              </a:rPr>
              <a:t>Behavioural</a:t>
            </a:r>
            <a:r>
              <a:rPr lang="en-US" altLang="en-US" sz="2000" dirty="0">
                <a:solidFill>
                  <a:srgbClr val="4E0057"/>
                </a:solidFill>
                <a:latin typeface="Arial" panose="020B0604020202020204" pitchFamily="34" charset="0"/>
                <a:cs typeface="Arial" panose="020B0604020202020204" pitchFamily="34" charset="0"/>
              </a:rPr>
              <a:t> insight</a:t>
            </a:r>
          </a:p>
          <a:p>
            <a:pPr marL="457200" marR="0" lvl="0" indent="-457200" algn="l" defTabSz="914400" rtl="0" eaLnBrk="0" fontAlgn="base" latinLnBrk="0" hangingPunct="0">
              <a:spcBef>
                <a:spcPct val="0"/>
              </a:spcBef>
              <a:spcAft>
                <a:spcPts val="600"/>
              </a:spcAft>
              <a:buClr>
                <a:srgbClr val="00818A"/>
              </a:buClr>
              <a:buSzTx/>
              <a:buFont typeface="Arial" panose="020B0604020202020204" pitchFamily="34" charset="0"/>
              <a:buChar char="•"/>
              <a:tabLst/>
              <a:defRPr/>
            </a:pPr>
            <a:r>
              <a:rPr kumimoji="0" lang="en-US" altLang="en-US" sz="2000" i="0" u="none" strike="noStrike" kern="1200" cap="none" spc="0" normalizeH="0" baseline="0" noProof="0" dirty="0">
                <a:ln>
                  <a:noFill/>
                </a:ln>
                <a:solidFill>
                  <a:srgbClr val="4E0057"/>
                </a:solidFill>
                <a:effectLst/>
                <a:uLnTx/>
                <a:uFillTx/>
                <a:latin typeface="Arial" panose="020B0604020202020204" pitchFamily="34" charset="0"/>
                <a:cs typeface="Arial" panose="020B0604020202020204" pitchFamily="34" charset="0"/>
              </a:rPr>
              <a:t>Builds client </a:t>
            </a:r>
            <a:r>
              <a:rPr lang="en-US" altLang="en-US" sz="2000" dirty="0">
                <a:solidFill>
                  <a:srgbClr val="4E0057"/>
                </a:solidFill>
                <a:latin typeface="Arial" panose="020B0604020202020204" pitchFamily="34" charset="0"/>
                <a:cs typeface="Arial" panose="020B0604020202020204" pitchFamily="34" charset="0"/>
              </a:rPr>
              <a:t>t</a:t>
            </a:r>
            <a:r>
              <a:rPr kumimoji="0" lang="en-US" altLang="en-US" sz="2000" i="0" u="none" strike="noStrike" kern="1200" cap="none" spc="0" normalizeH="0" baseline="0" noProof="0" dirty="0">
                <a:ln>
                  <a:noFill/>
                </a:ln>
                <a:solidFill>
                  <a:srgbClr val="4E0057"/>
                </a:solidFill>
                <a:effectLst/>
                <a:uLnTx/>
                <a:uFillTx/>
                <a:latin typeface="Arial" panose="020B0604020202020204" pitchFamily="34" charset="0"/>
                <a:cs typeface="Arial" panose="020B0604020202020204" pitchFamily="34" charset="0"/>
              </a:rPr>
              <a:t>rust</a:t>
            </a:r>
            <a:endParaRPr lang="en-US" altLang="en-US" sz="2000" dirty="0">
              <a:solidFill>
                <a:srgbClr val="4E0057"/>
              </a:solidFill>
              <a:latin typeface="Arial" panose="020B0604020202020204" pitchFamily="34" charset="0"/>
              <a:cs typeface="Arial" panose="020B0604020202020204" pitchFamily="34" charset="0"/>
            </a:endParaRPr>
          </a:p>
          <a:p>
            <a:pPr marL="457200" marR="0" lvl="0" indent="-457200" algn="l" defTabSz="914400" rtl="0" eaLnBrk="0" fontAlgn="base" latinLnBrk="0" hangingPunct="0">
              <a:spcBef>
                <a:spcPct val="0"/>
              </a:spcBef>
              <a:spcAft>
                <a:spcPts val="600"/>
              </a:spcAft>
              <a:buClr>
                <a:srgbClr val="00818A"/>
              </a:buClr>
              <a:buSzTx/>
              <a:buFont typeface="Arial" panose="020B0604020202020204" pitchFamily="34" charset="0"/>
              <a:buChar char="•"/>
              <a:tabLst/>
              <a:defRPr/>
            </a:pPr>
            <a:r>
              <a:rPr kumimoji="0" lang="en-US" altLang="en-US" sz="2000" i="0" u="none" strike="noStrike" kern="1200" cap="none" spc="0" normalizeH="0" baseline="0" noProof="0" dirty="0">
                <a:ln>
                  <a:noFill/>
                </a:ln>
                <a:solidFill>
                  <a:srgbClr val="4E0057"/>
                </a:solidFill>
                <a:effectLst/>
                <a:uLnTx/>
                <a:uFillTx/>
                <a:latin typeface="Arial" panose="020B0604020202020204" pitchFamily="34" charset="0"/>
                <a:cs typeface="Arial" panose="020B0604020202020204" pitchFamily="34" charset="0"/>
              </a:rPr>
              <a:t>Relevant </a:t>
            </a:r>
            <a:r>
              <a:rPr lang="en-US" altLang="en-US" sz="2000" dirty="0">
                <a:solidFill>
                  <a:srgbClr val="4E0057"/>
                </a:solidFill>
                <a:latin typeface="Arial" panose="020B0604020202020204" pitchFamily="34" charset="0"/>
                <a:cs typeface="Arial" panose="020B0604020202020204" pitchFamily="34" charset="0"/>
              </a:rPr>
              <a:t>d</a:t>
            </a:r>
            <a:r>
              <a:rPr kumimoji="0" lang="en-US" altLang="en-US" sz="2000" i="0" u="none" strike="noStrike" kern="1200" cap="none" spc="0" normalizeH="0" baseline="0" noProof="0" dirty="0" err="1">
                <a:ln>
                  <a:noFill/>
                </a:ln>
                <a:solidFill>
                  <a:srgbClr val="4E0057"/>
                </a:solidFill>
                <a:effectLst/>
                <a:uLnTx/>
                <a:uFillTx/>
                <a:latin typeface="Arial" panose="020B0604020202020204" pitchFamily="34" charset="0"/>
                <a:cs typeface="Arial" panose="020B0604020202020204" pitchFamily="34" charset="0"/>
              </a:rPr>
              <a:t>ata</a:t>
            </a:r>
            <a:r>
              <a:rPr kumimoji="0" lang="en-US" altLang="en-US" sz="2000" i="0" u="none" strike="noStrike" kern="1200" cap="none" spc="0" normalizeH="0" baseline="0" noProof="0" dirty="0">
                <a:ln>
                  <a:noFill/>
                </a:ln>
                <a:solidFill>
                  <a:srgbClr val="4E0057"/>
                </a:solidFill>
                <a:effectLst/>
                <a:uLnTx/>
                <a:uFillTx/>
                <a:latin typeface="Arial" panose="020B0604020202020204" pitchFamily="34" charset="0"/>
                <a:cs typeface="Arial" panose="020B0604020202020204" pitchFamily="34" charset="0"/>
              </a:rPr>
              <a:t> for</a:t>
            </a:r>
            <a:r>
              <a:rPr kumimoji="0" lang="en-US" altLang="en-US" sz="2000" i="0" u="none" strike="noStrike" kern="120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 Consumer Duty</a:t>
            </a:r>
          </a:p>
          <a:p>
            <a:pPr marL="457200" marR="0" lvl="0" indent="-457200" algn="l" defTabSz="914400" rtl="0" eaLnBrk="0" fontAlgn="base" latinLnBrk="0" hangingPunct="0">
              <a:spcBef>
                <a:spcPct val="0"/>
              </a:spcBef>
              <a:spcAft>
                <a:spcPts val="600"/>
              </a:spcAft>
              <a:buClr>
                <a:srgbClr val="00818A"/>
              </a:buClr>
              <a:buSzTx/>
              <a:buFont typeface="Arial" panose="020B0604020202020204" pitchFamily="34" charset="0"/>
              <a:buChar char="•"/>
              <a:tabLst/>
              <a:defRPr/>
            </a:pPr>
            <a:r>
              <a:rPr lang="en-US" altLang="en-US" sz="2000" dirty="0">
                <a:solidFill>
                  <a:schemeClr val="bg2"/>
                </a:solidFill>
                <a:latin typeface="Arial" panose="020B0604020202020204" pitchFamily="34" charset="0"/>
                <a:cs typeface="Arial" panose="020B0604020202020204" pitchFamily="34" charset="0"/>
              </a:rPr>
              <a:t>Enhance outcomes with precision</a:t>
            </a:r>
          </a:p>
          <a:p>
            <a:pPr marL="457200" marR="0" lvl="0" indent="-457200" algn="l" defTabSz="914400" rtl="0" eaLnBrk="0" fontAlgn="base" latinLnBrk="0" hangingPunct="0">
              <a:spcBef>
                <a:spcPct val="0"/>
              </a:spcBef>
              <a:spcAft>
                <a:spcPts val="600"/>
              </a:spcAft>
              <a:buClr>
                <a:srgbClr val="00818A"/>
              </a:buClr>
              <a:buSzTx/>
              <a:buFont typeface="Arial" panose="020B0604020202020204" pitchFamily="34" charset="0"/>
              <a:buChar char="•"/>
              <a:tabLst/>
              <a:defRPr/>
            </a:pPr>
            <a:r>
              <a:rPr kumimoji="0" lang="en-US" altLang="en-US" sz="2000" i="0" u="none" strike="noStrike" kern="1200" cap="none" spc="0" normalizeH="0" baseline="0" noProof="0" dirty="0">
                <a:ln>
                  <a:noFill/>
                </a:ln>
                <a:solidFill>
                  <a:srgbClr val="4E0057"/>
                </a:solidFill>
                <a:effectLst/>
                <a:uLnTx/>
                <a:uFillTx/>
                <a:latin typeface="Arial" panose="020B0604020202020204" pitchFamily="34" charset="0"/>
                <a:cs typeface="Arial" panose="020B0604020202020204" pitchFamily="34" charset="0"/>
              </a:rPr>
              <a:t>Competitive edge </a:t>
            </a:r>
            <a:endParaRPr lang="en-US" altLang="en-US" sz="2000" dirty="0">
              <a:solidFill>
                <a:srgbClr val="4E0057"/>
              </a:solidFill>
              <a:latin typeface="Arial" panose="020B0604020202020204" pitchFamily="34" charset="0"/>
              <a:cs typeface="Arial" panose="020B0604020202020204" pitchFamily="34" charset="0"/>
            </a:endParaRPr>
          </a:p>
          <a:p>
            <a:pPr marL="457200" marR="0" lvl="0" indent="-457200" algn="l" defTabSz="914400" rtl="0" eaLnBrk="0" fontAlgn="base" latinLnBrk="0" hangingPunct="0">
              <a:spcBef>
                <a:spcPct val="0"/>
              </a:spcBef>
              <a:spcAft>
                <a:spcPts val="600"/>
              </a:spcAft>
              <a:buClr>
                <a:srgbClr val="00818A"/>
              </a:buClr>
              <a:buSzTx/>
              <a:buFont typeface="Arial" panose="020B0604020202020204" pitchFamily="34" charset="0"/>
              <a:buChar char="•"/>
              <a:tabLst/>
              <a:defRPr/>
            </a:pPr>
            <a:r>
              <a:rPr lang="en-US" altLang="en-US" sz="2000" dirty="0">
                <a:solidFill>
                  <a:srgbClr val="4E0057"/>
                </a:solidFill>
                <a:latin typeface="Arial" panose="020B0604020202020204" pitchFamily="34" charset="0"/>
                <a:cs typeface="Arial" panose="020B0604020202020204" pitchFamily="34" charset="0"/>
              </a:rPr>
              <a:t>Engaging marketing</a:t>
            </a:r>
          </a:p>
          <a:p>
            <a:pPr marL="457200" marR="0" lvl="0" indent="-457200" algn="l" defTabSz="914400" rtl="0" eaLnBrk="0" fontAlgn="base" latinLnBrk="0" hangingPunct="0">
              <a:spcBef>
                <a:spcPct val="0"/>
              </a:spcBef>
              <a:spcAft>
                <a:spcPts val="600"/>
              </a:spcAft>
              <a:buClr>
                <a:srgbClr val="00818A"/>
              </a:buClr>
              <a:buSzTx/>
              <a:buFont typeface="Arial" panose="020B0604020202020204" pitchFamily="34" charset="0"/>
              <a:buChar char="•"/>
              <a:tabLst/>
              <a:defRPr/>
            </a:pPr>
            <a:r>
              <a:rPr lang="en-GB" altLang="en-US" sz="2000" dirty="0">
                <a:solidFill>
                  <a:schemeClr val="bg2"/>
                </a:solidFill>
                <a:latin typeface="Arial" panose="020B0604020202020204" pitchFamily="34" charset="0"/>
                <a:cs typeface="Arial" panose="020B0604020202020204" pitchFamily="34" charset="0"/>
              </a:rPr>
              <a:t>D</a:t>
            </a:r>
            <a:r>
              <a:rPr lang="en-GB" sz="2000" dirty="0">
                <a:solidFill>
                  <a:schemeClr val="bg2"/>
                </a:solidFill>
                <a:latin typeface="Arial" panose="020B0604020202020204" pitchFamily="34" charset="0"/>
                <a:cs typeface="Arial" panose="020B0604020202020204" pitchFamily="34" charset="0"/>
              </a:rPr>
              <a:t>evelop ongoing services</a:t>
            </a:r>
          </a:p>
          <a:p>
            <a:pPr marL="457200" marR="0" lvl="0" indent="-457200" algn="l" defTabSz="914400" rtl="0" eaLnBrk="0" fontAlgn="base" latinLnBrk="0" hangingPunct="0">
              <a:spcBef>
                <a:spcPct val="0"/>
              </a:spcBef>
              <a:spcAft>
                <a:spcPts val="600"/>
              </a:spcAft>
              <a:buClr>
                <a:srgbClr val="00818A"/>
              </a:buClr>
              <a:buSzTx/>
              <a:buFont typeface="Arial" panose="020B0604020202020204" pitchFamily="34" charset="0"/>
              <a:buChar char="•"/>
              <a:tabLst/>
              <a:defRPr/>
            </a:pPr>
            <a:r>
              <a:rPr lang="en-GB" sz="2000" dirty="0">
                <a:solidFill>
                  <a:schemeClr val="bg2"/>
                </a:solidFill>
                <a:latin typeface="Arial" panose="020B0604020202020204" pitchFamily="34" charset="0"/>
                <a:cs typeface="Arial" panose="020B0604020202020204" pitchFamily="34" charset="0"/>
              </a:rPr>
              <a:t>Individual excellence</a:t>
            </a:r>
            <a:endParaRPr kumimoji="0" lang="en-US" altLang="en-US" sz="2000" i="0" u="none" strike="noStrike" kern="1200" cap="none" spc="0" normalizeH="0" baseline="0" noProof="0" dirty="0">
              <a:ln>
                <a:noFill/>
              </a:ln>
              <a:solidFill>
                <a:schemeClr val="bg2"/>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4784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588F1-25DE-810A-095C-91A0752A5C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D311F-D628-EE19-FE17-765B8E717159}"/>
              </a:ext>
            </a:extLst>
          </p:cNvPr>
          <p:cNvSpPr>
            <a:spLocks noGrp="1"/>
          </p:cNvSpPr>
          <p:nvPr>
            <p:ph type="title"/>
          </p:nvPr>
        </p:nvSpPr>
        <p:spPr>
          <a:xfrm>
            <a:off x="360000" y="360000"/>
            <a:ext cx="6126525" cy="636534"/>
          </a:xfrm>
        </p:spPr>
        <p:txBody>
          <a:bodyPr lIns="0" tIns="0" rIns="0" bIns="0" anchor="t">
            <a:noAutofit/>
          </a:bodyPr>
          <a:lstStyle/>
          <a:p>
            <a:r>
              <a:rPr lang="en-GB" sz="2800" dirty="0">
                <a:solidFill>
                  <a:srgbClr val="470054"/>
                </a:solidFill>
                <a:latin typeface="Arial Black"/>
              </a:rPr>
              <a:t>Good practice tips </a:t>
            </a:r>
          </a:p>
        </p:txBody>
      </p:sp>
      <p:sp>
        <p:nvSpPr>
          <p:cNvPr id="3" name="Text Placeholder 2">
            <a:extLst>
              <a:ext uri="{FF2B5EF4-FFF2-40B4-BE49-F238E27FC236}">
                <a16:creationId xmlns:a16="http://schemas.microsoft.com/office/drawing/2014/main" id="{FD78F704-B63A-6998-B78B-DCF00A7894F5}"/>
              </a:ext>
            </a:extLst>
          </p:cNvPr>
          <p:cNvSpPr>
            <a:spLocks noGrp="1"/>
          </p:cNvSpPr>
          <p:nvPr>
            <p:ph type="body" sz="quarter" idx="52"/>
          </p:nvPr>
        </p:nvSpPr>
        <p:spPr>
          <a:xfrm>
            <a:off x="359999" y="1358900"/>
            <a:ext cx="6469425" cy="4875739"/>
          </a:xfrm>
        </p:spPr>
        <p:txBody>
          <a:bodyPr lIns="0" tIns="0" rIns="0" bIns="0" anchor="t">
            <a:normAutofit/>
          </a:bodyPr>
          <a:lstStyle/>
          <a:p>
            <a:pPr>
              <a:lnSpc>
                <a:spcPct val="150000"/>
              </a:lnSpc>
            </a:pPr>
            <a:r>
              <a:rPr lang="en-GB" sz="2000" dirty="0">
                <a:solidFill>
                  <a:srgbClr val="470054"/>
                </a:solidFill>
              </a:rPr>
              <a:t>Focus on outcomes not just process – how is the client better off?</a:t>
            </a:r>
          </a:p>
          <a:p>
            <a:pPr>
              <a:lnSpc>
                <a:spcPct val="150000"/>
              </a:lnSpc>
            </a:pPr>
            <a:r>
              <a:rPr lang="en-GB" sz="2000" dirty="0">
                <a:solidFill>
                  <a:srgbClr val="470054"/>
                </a:solidFill>
              </a:rPr>
              <a:t>Be </a:t>
            </a:r>
            <a:r>
              <a:rPr lang="en-GB" sz="2000" b="1" dirty="0">
                <a:solidFill>
                  <a:srgbClr val="00818A"/>
                </a:solidFill>
              </a:rPr>
              <a:t>great</a:t>
            </a:r>
            <a:r>
              <a:rPr lang="en-GB" sz="2000" dirty="0">
                <a:solidFill>
                  <a:srgbClr val="470054"/>
                </a:solidFill>
              </a:rPr>
              <a:t> at making the intangibles, tangible and visible.</a:t>
            </a:r>
          </a:p>
          <a:p>
            <a:pPr>
              <a:lnSpc>
                <a:spcPct val="150000"/>
              </a:lnSpc>
            </a:pPr>
            <a:r>
              <a:rPr lang="en-GB" sz="2000" dirty="0">
                <a:solidFill>
                  <a:srgbClr val="470054"/>
                </a:solidFill>
              </a:rPr>
              <a:t>Ensure sufficient data to make assessment.</a:t>
            </a:r>
          </a:p>
          <a:p>
            <a:pPr>
              <a:lnSpc>
                <a:spcPct val="150000"/>
              </a:lnSpc>
            </a:pPr>
            <a:r>
              <a:rPr lang="en-GB" sz="2000" dirty="0">
                <a:solidFill>
                  <a:srgbClr val="470054"/>
                </a:solidFill>
              </a:rPr>
              <a:t>Clear action plans - evidencing proactive action. </a:t>
            </a:r>
          </a:p>
          <a:p>
            <a:pPr>
              <a:lnSpc>
                <a:spcPct val="150000"/>
              </a:lnSpc>
            </a:pPr>
            <a:r>
              <a:rPr lang="en-GB" sz="2000" dirty="0">
                <a:solidFill>
                  <a:srgbClr val="470054"/>
                </a:solidFill>
              </a:rPr>
              <a:t>Sufficiently consider demographics and vulnerability.</a:t>
            </a:r>
          </a:p>
          <a:p>
            <a:pPr>
              <a:lnSpc>
                <a:spcPct val="150000"/>
              </a:lnSpc>
            </a:pPr>
            <a:r>
              <a:rPr lang="en-GB" sz="2000" dirty="0">
                <a:solidFill>
                  <a:srgbClr val="470054"/>
                </a:solidFill>
              </a:rPr>
              <a:t>Promote and differentiate.</a:t>
            </a:r>
          </a:p>
          <a:p>
            <a:pPr>
              <a:lnSpc>
                <a:spcPct val="150000"/>
              </a:lnSpc>
            </a:pPr>
            <a:r>
              <a:rPr lang="en-GB" sz="2000" dirty="0">
                <a:solidFill>
                  <a:srgbClr val="470054"/>
                </a:solidFill>
              </a:rPr>
              <a:t>Build resilient investors.</a:t>
            </a:r>
          </a:p>
          <a:p>
            <a:pPr marL="342900" indent="-342900">
              <a:buAutoNum type="arabicPeriod"/>
            </a:pPr>
            <a:endParaRPr lang="en-GB" sz="2400" dirty="0"/>
          </a:p>
          <a:p>
            <a:pPr marL="342900" indent="-342900">
              <a:buAutoNum type="arabicPeriod"/>
            </a:pPr>
            <a:endParaRPr lang="en-GB" sz="2400" dirty="0"/>
          </a:p>
          <a:p>
            <a:pPr>
              <a:buAutoNum type="arabicPeriod"/>
            </a:pPr>
            <a:endParaRPr lang="en-GB" sz="1400" dirty="0"/>
          </a:p>
        </p:txBody>
      </p:sp>
      <p:pic>
        <p:nvPicPr>
          <p:cNvPr id="7" name="Picture 6">
            <a:extLst>
              <a:ext uri="{FF2B5EF4-FFF2-40B4-BE49-F238E27FC236}">
                <a16:creationId xmlns:a16="http://schemas.microsoft.com/office/drawing/2014/main" id="{4FD4C821-ACE2-590C-7965-6538B9A5CC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5902" y="6234639"/>
            <a:ext cx="2374802" cy="357382"/>
          </a:xfrm>
          <a:prstGeom prst="rect">
            <a:avLst/>
          </a:prstGeom>
        </p:spPr>
      </p:pic>
      <p:pic>
        <p:nvPicPr>
          <p:cNvPr id="10" name="Picture 9" descr="A flower in a vase on a table&#10;&#10;Description automatically generated">
            <a:extLst>
              <a:ext uri="{FF2B5EF4-FFF2-40B4-BE49-F238E27FC236}">
                <a16:creationId xmlns:a16="http://schemas.microsoft.com/office/drawing/2014/main" id="{EC8311F9-6B69-EDC3-5EF6-509158F9AFB1}"/>
              </a:ext>
            </a:extLst>
          </p:cNvPr>
          <p:cNvPicPr>
            <a:picLocks noChangeAspect="1"/>
          </p:cNvPicPr>
          <p:nvPr/>
        </p:nvPicPr>
        <p:blipFill>
          <a:blip r:embed="rId4">
            <a:extLst>
              <a:ext uri="{28A0092B-C50C-407E-A947-70E740481C1C}">
                <a14:useLocalDpi xmlns:a14="http://schemas.microsoft.com/office/drawing/2010/main" val="0"/>
              </a:ext>
            </a:extLst>
          </a:blip>
          <a:srcRect l="40741" t="-1" b="-2407"/>
          <a:stretch/>
        </p:blipFill>
        <p:spPr>
          <a:xfrm>
            <a:off x="7015162" y="0"/>
            <a:ext cx="5176837" cy="7023100"/>
          </a:xfrm>
          <a:prstGeom prst="rect">
            <a:avLst/>
          </a:prstGeom>
        </p:spPr>
      </p:pic>
    </p:spTree>
    <p:extLst>
      <p:ext uri="{BB962C8B-B14F-4D97-AF65-F5344CB8AC3E}">
        <p14:creationId xmlns:p14="http://schemas.microsoft.com/office/powerpoint/2010/main" val="305944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5A5C6-2412-7E88-A187-F25D6A63C1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A40700-91A3-5A7E-8A7D-80A8C0B1F707}"/>
              </a:ext>
            </a:extLst>
          </p:cNvPr>
          <p:cNvSpPr>
            <a:spLocks noGrp="1"/>
          </p:cNvSpPr>
          <p:nvPr>
            <p:ph type="title"/>
          </p:nvPr>
        </p:nvSpPr>
        <p:spPr>
          <a:xfrm>
            <a:off x="360000" y="266684"/>
            <a:ext cx="9775571" cy="636534"/>
          </a:xfrm>
        </p:spPr>
        <p:txBody>
          <a:bodyPr lIns="0" tIns="0" rIns="0" bIns="0" anchor="t">
            <a:noAutofit/>
          </a:bodyPr>
          <a:lstStyle/>
          <a:p>
            <a:r>
              <a:rPr lang="en-GB" sz="3600" dirty="0">
                <a:solidFill>
                  <a:srgbClr val="470054"/>
                </a:solidFill>
                <a:latin typeface="Arial Black"/>
              </a:rPr>
              <a:t>Ideas</a:t>
            </a:r>
          </a:p>
        </p:txBody>
      </p:sp>
      <p:sp>
        <p:nvSpPr>
          <p:cNvPr id="4" name="Text Placeholder 3">
            <a:extLst>
              <a:ext uri="{FF2B5EF4-FFF2-40B4-BE49-F238E27FC236}">
                <a16:creationId xmlns:a16="http://schemas.microsoft.com/office/drawing/2014/main" id="{3B1935FE-239A-F031-3DC2-B8F7E9FA4CA6}"/>
              </a:ext>
            </a:extLst>
          </p:cNvPr>
          <p:cNvSpPr>
            <a:spLocks noGrp="1"/>
          </p:cNvSpPr>
          <p:nvPr>
            <p:ph type="body" sz="quarter" idx="53"/>
          </p:nvPr>
        </p:nvSpPr>
        <p:spPr>
          <a:xfrm>
            <a:off x="360000" y="813198"/>
            <a:ext cx="4360950" cy="569495"/>
          </a:xfrm>
        </p:spPr>
        <p:txBody>
          <a:bodyPr wrap="none" lIns="0" tIns="0" rIns="0" bIns="0" anchor="t">
            <a:normAutofit/>
          </a:bodyPr>
          <a:lstStyle/>
          <a:p>
            <a:r>
              <a:rPr lang="en-GB" sz="2800" dirty="0">
                <a:latin typeface="Arial"/>
                <a:cs typeface="Arial"/>
              </a:rPr>
              <a:t>Available to download …</a:t>
            </a:r>
            <a:endParaRPr lang="en-GB" sz="2800" dirty="0"/>
          </a:p>
        </p:txBody>
      </p:sp>
      <p:pic>
        <p:nvPicPr>
          <p:cNvPr id="6" name="Picture 5">
            <a:extLst>
              <a:ext uri="{FF2B5EF4-FFF2-40B4-BE49-F238E27FC236}">
                <a16:creationId xmlns:a16="http://schemas.microsoft.com/office/drawing/2014/main" id="{376C622B-5BA8-3D06-5334-FDA8AB84A688}"/>
              </a:ext>
            </a:extLst>
          </p:cNvPr>
          <p:cNvPicPr>
            <a:picLocks noChangeAspect="1"/>
          </p:cNvPicPr>
          <p:nvPr/>
        </p:nvPicPr>
        <p:blipFill>
          <a:blip r:embed="rId2"/>
          <a:stretch>
            <a:fillRect/>
          </a:stretch>
        </p:blipFill>
        <p:spPr>
          <a:xfrm>
            <a:off x="482339" y="1464828"/>
            <a:ext cx="1799212" cy="2378232"/>
          </a:xfrm>
          <a:prstGeom prst="rect">
            <a:avLst/>
          </a:prstGeom>
          <a:ln>
            <a:noFill/>
          </a:ln>
          <a:effectLst/>
        </p:spPr>
      </p:pic>
      <p:sp>
        <p:nvSpPr>
          <p:cNvPr id="8" name="TextBox 7">
            <a:extLst>
              <a:ext uri="{FF2B5EF4-FFF2-40B4-BE49-F238E27FC236}">
                <a16:creationId xmlns:a16="http://schemas.microsoft.com/office/drawing/2014/main" id="{6DA0778F-2943-3A27-5B80-CE67F887AB23}"/>
              </a:ext>
            </a:extLst>
          </p:cNvPr>
          <p:cNvSpPr txBox="1"/>
          <p:nvPr/>
        </p:nvSpPr>
        <p:spPr>
          <a:xfrm>
            <a:off x="0" y="6541972"/>
            <a:ext cx="806213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The meaning of value 2024 - Royal London for advisers</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8FA3F2C0-269C-F3D6-96A6-5EDCAF407E87}"/>
              </a:ext>
            </a:extLst>
          </p:cNvPr>
          <p:cNvPicPr>
            <a:picLocks noChangeAspect="1"/>
          </p:cNvPicPr>
          <p:nvPr/>
        </p:nvPicPr>
        <p:blipFill>
          <a:blip r:embed="rId4"/>
          <a:stretch>
            <a:fillRect/>
          </a:stretch>
        </p:blipFill>
        <p:spPr>
          <a:xfrm rot="882230">
            <a:off x="4140560" y="1835413"/>
            <a:ext cx="2936199" cy="3007930"/>
          </a:xfrm>
          <a:prstGeom prst="rect">
            <a:avLst/>
          </a:prstGeom>
        </p:spPr>
      </p:pic>
      <p:pic>
        <p:nvPicPr>
          <p:cNvPr id="10" name="Picture 9">
            <a:extLst>
              <a:ext uri="{FF2B5EF4-FFF2-40B4-BE49-F238E27FC236}">
                <a16:creationId xmlns:a16="http://schemas.microsoft.com/office/drawing/2014/main" id="{A3454713-9CF9-974C-E49C-5251AAA9B414}"/>
              </a:ext>
            </a:extLst>
          </p:cNvPr>
          <p:cNvPicPr>
            <a:picLocks noChangeAspect="1"/>
          </p:cNvPicPr>
          <p:nvPr/>
        </p:nvPicPr>
        <p:blipFill>
          <a:blip r:embed="rId5"/>
          <a:stretch>
            <a:fillRect/>
          </a:stretch>
        </p:blipFill>
        <p:spPr>
          <a:xfrm>
            <a:off x="1331283" y="2595837"/>
            <a:ext cx="1780685" cy="2338021"/>
          </a:xfrm>
          <a:prstGeom prst="rect">
            <a:avLst/>
          </a:prstGeom>
          <a:ln>
            <a:noFill/>
          </a:ln>
          <a:effectLst/>
        </p:spPr>
      </p:pic>
      <p:pic>
        <p:nvPicPr>
          <p:cNvPr id="11" name="Picture 10">
            <a:extLst>
              <a:ext uri="{FF2B5EF4-FFF2-40B4-BE49-F238E27FC236}">
                <a16:creationId xmlns:a16="http://schemas.microsoft.com/office/drawing/2014/main" id="{D4139CAC-55D5-AE6B-D47B-48F549A5F58B}"/>
              </a:ext>
            </a:extLst>
          </p:cNvPr>
          <p:cNvPicPr>
            <a:picLocks noChangeAspect="1"/>
          </p:cNvPicPr>
          <p:nvPr/>
        </p:nvPicPr>
        <p:blipFill>
          <a:blip r:embed="rId5"/>
          <a:stretch>
            <a:fillRect/>
          </a:stretch>
        </p:blipFill>
        <p:spPr>
          <a:xfrm>
            <a:off x="2266261" y="3798332"/>
            <a:ext cx="1780685" cy="2338021"/>
          </a:xfrm>
          <a:prstGeom prst="rect">
            <a:avLst/>
          </a:prstGeom>
          <a:ln>
            <a:noFill/>
          </a:ln>
          <a:effectLst/>
        </p:spPr>
      </p:pic>
      <p:sp>
        <p:nvSpPr>
          <p:cNvPr id="12" name="TextBox 11">
            <a:extLst>
              <a:ext uri="{FF2B5EF4-FFF2-40B4-BE49-F238E27FC236}">
                <a16:creationId xmlns:a16="http://schemas.microsoft.com/office/drawing/2014/main" id="{4C60DBD4-7390-848F-A673-409D13F54063}"/>
              </a:ext>
            </a:extLst>
          </p:cNvPr>
          <p:cNvSpPr txBox="1"/>
          <p:nvPr/>
        </p:nvSpPr>
        <p:spPr>
          <a:xfrm>
            <a:off x="1526318" y="1603646"/>
            <a:ext cx="890879" cy="369332"/>
          </a:xfrm>
          <a:prstGeom prst="rect">
            <a:avLst/>
          </a:prstGeom>
          <a:noFill/>
        </p:spPr>
        <p:txBody>
          <a:bodyPr wrap="square" rtlCol="0">
            <a:spAutoFit/>
          </a:bodyPr>
          <a:lstStyle/>
          <a:p>
            <a:r>
              <a:rPr lang="en-GB" dirty="0">
                <a:solidFill>
                  <a:schemeClr val="bg1"/>
                </a:solidFill>
              </a:rPr>
              <a:t>2023</a:t>
            </a:r>
          </a:p>
        </p:txBody>
      </p:sp>
      <p:sp>
        <p:nvSpPr>
          <p:cNvPr id="13" name="TextBox 12">
            <a:extLst>
              <a:ext uri="{FF2B5EF4-FFF2-40B4-BE49-F238E27FC236}">
                <a16:creationId xmlns:a16="http://schemas.microsoft.com/office/drawing/2014/main" id="{F8AEA396-9407-72E0-DE78-0D71ECD13477}"/>
              </a:ext>
            </a:extLst>
          </p:cNvPr>
          <p:cNvSpPr txBox="1"/>
          <p:nvPr/>
        </p:nvSpPr>
        <p:spPr>
          <a:xfrm>
            <a:off x="2417197" y="2678830"/>
            <a:ext cx="690480" cy="369332"/>
          </a:xfrm>
          <a:prstGeom prst="rect">
            <a:avLst/>
          </a:prstGeom>
          <a:noFill/>
        </p:spPr>
        <p:txBody>
          <a:bodyPr wrap="square" rtlCol="0">
            <a:spAutoFit/>
          </a:bodyPr>
          <a:lstStyle/>
          <a:p>
            <a:r>
              <a:rPr lang="en-GB" dirty="0">
                <a:solidFill>
                  <a:schemeClr val="bg1"/>
                </a:solidFill>
              </a:rPr>
              <a:t>2024</a:t>
            </a:r>
          </a:p>
        </p:txBody>
      </p:sp>
      <p:sp>
        <p:nvSpPr>
          <p:cNvPr id="15" name="TextBox 14">
            <a:extLst>
              <a:ext uri="{FF2B5EF4-FFF2-40B4-BE49-F238E27FC236}">
                <a16:creationId xmlns:a16="http://schemas.microsoft.com/office/drawing/2014/main" id="{DA2E0522-AF8D-D2D3-3AA8-3ADBF9413A4E}"/>
              </a:ext>
            </a:extLst>
          </p:cNvPr>
          <p:cNvSpPr txBox="1"/>
          <p:nvPr/>
        </p:nvSpPr>
        <p:spPr>
          <a:xfrm rot="19887204">
            <a:off x="2467065" y="4952003"/>
            <a:ext cx="1534305" cy="369332"/>
          </a:xfrm>
          <a:prstGeom prst="rect">
            <a:avLst/>
          </a:prstGeom>
          <a:noFill/>
        </p:spPr>
        <p:txBody>
          <a:bodyPr wrap="square" rtlCol="0">
            <a:spAutoFit/>
          </a:bodyPr>
          <a:lstStyle/>
          <a:p>
            <a:r>
              <a:rPr lang="en-GB" dirty="0">
                <a:solidFill>
                  <a:schemeClr val="bg1"/>
                </a:solidFill>
              </a:rPr>
              <a:t>Coming soon</a:t>
            </a:r>
          </a:p>
        </p:txBody>
      </p:sp>
      <p:pic>
        <p:nvPicPr>
          <p:cNvPr id="7" name="Picture 6">
            <a:extLst>
              <a:ext uri="{FF2B5EF4-FFF2-40B4-BE49-F238E27FC236}">
                <a16:creationId xmlns:a16="http://schemas.microsoft.com/office/drawing/2014/main" id="{6BA622FC-A087-F9B0-0B90-2B56E035A2C5}"/>
              </a:ext>
            </a:extLst>
          </p:cNvPr>
          <p:cNvPicPr>
            <a:picLocks noChangeAspect="1"/>
          </p:cNvPicPr>
          <p:nvPr/>
        </p:nvPicPr>
        <p:blipFill>
          <a:blip r:embed="rId6"/>
          <a:stretch>
            <a:fillRect/>
          </a:stretch>
        </p:blipFill>
        <p:spPr>
          <a:xfrm>
            <a:off x="7784847" y="1675482"/>
            <a:ext cx="1989956" cy="2615963"/>
          </a:xfrm>
          <a:prstGeom prst="rect">
            <a:avLst/>
          </a:prstGeom>
          <a:ln>
            <a:solidFill>
              <a:srgbClr val="470054"/>
            </a:solidFill>
          </a:ln>
          <a:effectLst/>
        </p:spPr>
      </p:pic>
      <p:sp>
        <p:nvSpPr>
          <p:cNvPr id="18" name="TextBox 17">
            <a:extLst>
              <a:ext uri="{FF2B5EF4-FFF2-40B4-BE49-F238E27FC236}">
                <a16:creationId xmlns:a16="http://schemas.microsoft.com/office/drawing/2014/main" id="{FDF12DD7-AB23-CEB5-9488-3469D003ACC2}"/>
              </a:ext>
            </a:extLst>
          </p:cNvPr>
          <p:cNvSpPr txBox="1"/>
          <p:nvPr/>
        </p:nvSpPr>
        <p:spPr>
          <a:xfrm>
            <a:off x="3356466" y="3896939"/>
            <a:ext cx="690480" cy="369332"/>
          </a:xfrm>
          <a:prstGeom prst="rect">
            <a:avLst/>
          </a:prstGeom>
          <a:noFill/>
        </p:spPr>
        <p:txBody>
          <a:bodyPr wrap="square" rtlCol="0">
            <a:spAutoFit/>
          </a:bodyPr>
          <a:lstStyle/>
          <a:p>
            <a:r>
              <a:rPr lang="en-GB" dirty="0">
                <a:solidFill>
                  <a:schemeClr val="bg1"/>
                </a:solidFill>
              </a:rPr>
              <a:t>2025</a:t>
            </a:r>
          </a:p>
        </p:txBody>
      </p:sp>
      <p:pic>
        <p:nvPicPr>
          <p:cNvPr id="19" name="Picture 18">
            <a:extLst>
              <a:ext uri="{FF2B5EF4-FFF2-40B4-BE49-F238E27FC236}">
                <a16:creationId xmlns:a16="http://schemas.microsoft.com/office/drawing/2014/main" id="{19692D6E-F8C1-48F0-E5F7-4C0B6ED0E72F}"/>
              </a:ext>
            </a:extLst>
          </p:cNvPr>
          <p:cNvPicPr>
            <a:picLocks noChangeAspect="1"/>
          </p:cNvPicPr>
          <p:nvPr/>
        </p:nvPicPr>
        <p:blipFill>
          <a:blip r:embed="rId7"/>
          <a:stretch>
            <a:fillRect/>
          </a:stretch>
        </p:blipFill>
        <p:spPr>
          <a:xfrm>
            <a:off x="8782053" y="2739120"/>
            <a:ext cx="1985499" cy="2615964"/>
          </a:xfrm>
          <a:prstGeom prst="rect">
            <a:avLst/>
          </a:prstGeom>
          <a:ln>
            <a:solidFill>
              <a:srgbClr val="470054"/>
            </a:solidFill>
          </a:ln>
          <a:effectLst/>
        </p:spPr>
      </p:pic>
    </p:spTree>
    <p:extLst>
      <p:ext uri="{BB962C8B-B14F-4D97-AF65-F5344CB8AC3E}">
        <p14:creationId xmlns:p14="http://schemas.microsoft.com/office/powerpoint/2010/main" val="3279894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3"/>
        <p:cNvGrpSpPr/>
        <p:nvPr/>
      </p:nvGrpSpPr>
      <p:grpSpPr>
        <a:xfrm>
          <a:off x="0" y="0"/>
          <a:ext cx="0" cy="0"/>
          <a:chOff x="0" y="0"/>
          <a:chExt cx="0" cy="0"/>
        </a:xfrm>
      </p:grpSpPr>
      <p:sp>
        <p:nvSpPr>
          <p:cNvPr id="22" name="Title 21">
            <a:extLst>
              <a:ext uri="{FF2B5EF4-FFF2-40B4-BE49-F238E27FC236}">
                <a16:creationId xmlns:a16="http://schemas.microsoft.com/office/drawing/2014/main" id="{E82005D1-9965-B999-4B35-EF222C22BCF3}"/>
              </a:ext>
            </a:extLst>
          </p:cNvPr>
          <p:cNvSpPr>
            <a:spLocks noGrp="1"/>
          </p:cNvSpPr>
          <p:nvPr>
            <p:ph type="title"/>
          </p:nvPr>
        </p:nvSpPr>
        <p:spPr>
          <a:xfrm>
            <a:off x="436640" y="326567"/>
            <a:ext cx="9203671" cy="329992"/>
          </a:xfrm>
        </p:spPr>
        <p:txBody>
          <a:bodyPr/>
          <a:lstStyle/>
          <a:p>
            <a:r>
              <a:rPr lang="en-GB" sz="3600" dirty="0"/>
              <a:t>Ideas</a:t>
            </a:r>
            <a:endParaRPr lang="en-US" sz="3600" dirty="0"/>
          </a:p>
        </p:txBody>
      </p:sp>
      <p:sp>
        <p:nvSpPr>
          <p:cNvPr id="25" name="Text Placeholder 24">
            <a:extLst>
              <a:ext uri="{FF2B5EF4-FFF2-40B4-BE49-F238E27FC236}">
                <a16:creationId xmlns:a16="http://schemas.microsoft.com/office/drawing/2014/main" id="{0B0267C0-5CC1-E6E9-115F-D55737B6FA0A}"/>
              </a:ext>
            </a:extLst>
          </p:cNvPr>
          <p:cNvSpPr>
            <a:spLocks noGrp="1"/>
          </p:cNvSpPr>
          <p:nvPr>
            <p:ph type="body" idx="3"/>
          </p:nvPr>
        </p:nvSpPr>
        <p:spPr>
          <a:xfrm>
            <a:off x="436639" y="906221"/>
            <a:ext cx="8804829" cy="430887"/>
          </a:xfrm>
        </p:spPr>
        <p:txBody>
          <a:bodyPr/>
          <a:lstStyle/>
          <a:p>
            <a:r>
              <a:rPr lang="en-US" sz="2800" dirty="0"/>
              <a:t>Available to download …</a:t>
            </a:r>
          </a:p>
        </p:txBody>
      </p:sp>
      <p:sp>
        <p:nvSpPr>
          <p:cNvPr id="425" name="page number"/>
          <p:cNvSpPr txBox="1">
            <a:spLocks noGrp="1"/>
          </p:cNvSpPr>
          <p:nvPr>
            <p:ph type="sldNum" idx="12"/>
          </p:nvPr>
        </p:nvSpPr>
        <p:spPr>
          <a:xfrm>
            <a:off x="10660549" y="6464215"/>
            <a:ext cx="1091598" cy="149272"/>
          </a:xfrm>
          <a:noFill/>
          <a:ln>
            <a:noFill/>
          </a:ln>
        </p:spPr>
        <p:txBody>
          <a:bodyPr spcFirstLastPara="1" wrap="square" lIns="0" tIns="0" rIns="0" bIns="0" anchor="ctr" anchorCtr="0">
            <a:spAutoFit/>
          </a:bodyPr>
          <a:lstStyle/>
          <a:p>
            <a:pPr defTabSz="554492">
              <a:buClr>
                <a:srgbClr val="000000"/>
              </a:buClr>
            </a:pPr>
            <a:fld id="{00000000-1234-1234-1234-123412341234}" type="slidenum">
              <a:rPr lang="en-GB" kern="0"/>
              <a:pPr defTabSz="554492">
                <a:buClr>
                  <a:srgbClr val="000000"/>
                </a:buClr>
              </a:pPr>
              <a:t>26</a:t>
            </a:fld>
            <a:endParaRPr lang="en-GB" kern="0" dirty="0"/>
          </a:p>
        </p:txBody>
      </p:sp>
      <p:sp>
        <p:nvSpPr>
          <p:cNvPr id="426" name="date"/>
          <p:cNvSpPr txBox="1">
            <a:spLocks noGrp="1"/>
          </p:cNvSpPr>
          <p:nvPr>
            <p:ph type="dt" idx="10"/>
          </p:nvPr>
        </p:nvSpPr>
        <p:spPr>
          <a:xfrm>
            <a:off x="436639" y="6487527"/>
            <a:ext cx="1091598" cy="102649"/>
          </a:xfrm>
          <a:noFill/>
          <a:ln>
            <a:noFill/>
          </a:ln>
        </p:spPr>
        <p:txBody>
          <a:bodyPr spcFirstLastPara="1" wrap="square" lIns="0" tIns="27712" rIns="55440" bIns="27712" anchor="ctr" anchorCtr="0">
            <a:noAutofit/>
          </a:bodyPr>
          <a:lstStyle/>
          <a:p>
            <a:pPr defTabSz="554492">
              <a:buClr>
                <a:srgbClr val="000000"/>
              </a:buClr>
            </a:pPr>
            <a:fld id="{A23105A1-DFAE-4A4B-B63D-6AFDFAD83E94}" type="datetime1">
              <a:rPr lang="en-GB" kern="0"/>
              <a:pPr defTabSz="554492">
                <a:buClr>
                  <a:srgbClr val="000000"/>
                </a:buClr>
              </a:pPr>
              <a:t>13/11/2025</a:t>
            </a:fld>
            <a:endParaRPr lang="en-GB" kern="0" dirty="0"/>
          </a:p>
        </p:txBody>
      </p:sp>
      <p:pic>
        <p:nvPicPr>
          <p:cNvPr id="3" name="Picture 2">
            <a:extLst>
              <a:ext uri="{FF2B5EF4-FFF2-40B4-BE49-F238E27FC236}">
                <a16:creationId xmlns:a16="http://schemas.microsoft.com/office/drawing/2014/main" id="{840FA389-D412-0858-1B1D-92C4E0499A6A}"/>
              </a:ext>
            </a:extLst>
          </p:cNvPr>
          <p:cNvPicPr>
            <a:picLocks noChangeAspect="1"/>
          </p:cNvPicPr>
          <p:nvPr/>
        </p:nvPicPr>
        <p:blipFill>
          <a:blip r:embed="rId3"/>
          <a:stretch>
            <a:fillRect/>
          </a:stretch>
        </p:blipFill>
        <p:spPr>
          <a:xfrm>
            <a:off x="833389" y="2166732"/>
            <a:ext cx="2372834" cy="3126293"/>
          </a:xfrm>
          <a:prstGeom prst="rect">
            <a:avLst/>
          </a:prstGeom>
          <a:ln>
            <a:noFill/>
          </a:ln>
          <a:effectLst/>
        </p:spPr>
      </p:pic>
      <p:pic>
        <p:nvPicPr>
          <p:cNvPr id="4" name="Picture 3" descr="A black background with a black square&#10;&#10;AI-generated content may be incorrect.">
            <a:extLst>
              <a:ext uri="{FF2B5EF4-FFF2-40B4-BE49-F238E27FC236}">
                <a16:creationId xmlns:a16="http://schemas.microsoft.com/office/drawing/2014/main" id="{1379D17B-095E-A432-E948-F80583A1834A}"/>
              </a:ext>
            </a:extLst>
          </p:cNvPr>
          <p:cNvPicPr>
            <a:picLocks noChangeAspect="1"/>
          </p:cNvPicPr>
          <p:nvPr/>
        </p:nvPicPr>
        <p:blipFill>
          <a:blip r:embed="rId4"/>
          <a:stretch>
            <a:fillRect/>
          </a:stretch>
        </p:blipFill>
        <p:spPr>
          <a:xfrm>
            <a:off x="3255034" y="3191906"/>
            <a:ext cx="2328986" cy="2328986"/>
          </a:xfrm>
          <a:prstGeom prst="rect">
            <a:avLst/>
          </a:prstGeom>
          <a:ln>
            <a:noFill/>
          </a:ln>
        </p:spPr>
      </p:pic>
      <p:pic>
        <p:nvPicPr>
          <p:cNvPr id="11" name="Picture 10">
            <a:extLst>
              <a:ext uri="{FF2B5EF4-FFF2-40B4-BE49-F238E27FC236}">
                <a16:creationId xmlns:a16="http://schemas.microsoft.com/office/drawing/2014/main" id="{544D7708-B6D6-58A4-CF68-D790BE6D5626}"/>
              </a:ext>
            </a:extLst>
          </p:cNvPr>
          <p:cNvPicPr>
            <a:picLocks noChangeAspect="1"/>
          </p:cNvPicPr>
          <p:nvPr/>
        </p:nvPicPr>
        <p:blipFill>
          <a:blip r:embed="rId5"/>
          <a:stretch>
            <a:fillRect/>
          </a:stretch>
        </p:blipFill>
        <p:spPr>
          <a:xfrm>
            <a:off x="6096000" y="2166732"/>
            <a:ext cx="2512832" cy="3126293"/>
          </a:xfrm>
          <a:prstGeom prst="rect">
            <a:avLst/>
          </a:prstGeom>
          <a:ln>
            <a:noFill/>
          </a:ln>
          <a:effectLst/>
        </p:spPr>
      </p:pic>
      <p:pic>
        <p:nvPicPr>
          <p:cNvPr id="6" name="Picture 5">
            <a:extLst>
              <a:ext uri="{FF2B5EF4-FFF2-40B4-BE49-F238E27FC236}">
                <a16:creationId xmlns:a16="http://schemas.microsoft.com/office/drawing/2014/main" id="{AF46F941-208F-EE24-20A7-435FD83F2E65}"/>
              </a:ext>
            </a:extLst>
          </p:cNvPr>
          <p:cNvPicPr>
            <a:picLocks noChangeAspect="1"/>
          </p:cNvPicPr>
          <p:nvPr/>
        </p:nvPicPr>
        <p:blipFill>
          <a:blip r:embed="rId6"/>
          <a:stretch>
            <a:fillRect/>
          </a:stretch>
        </p:blipFill>
        <p:spPr>
          <a:xfrm>
            <a:off x="9120812" y="3438228"/>
            <a:ext cx="1827653" cy="1854797"/>
          </a:xfrm>
          <a:prstGeom prst="rect">
            <a:avLst/>
          </a:prstGeom>
        </p:spPr>
      </p:pic>
      <p:sp>
        <p:nvSpPr>
          <p:cNvPr id="2" name="TextBox 1">
            <a:extLst>
              <a:ext uri="{FF2B5EF4-FFF2-40B4-BE49-F238E27FC236}">
                <a16:creationId xmlns:a16="http://schemas.microsoft.com/office/drawing/2014/main" id="{BDE66E09-FBD2-054A-12D3-07D18F4CFE8D}"/>
              </a:ext>
            </a:extLst>
          </p:cNvPr>
          <p:cNvSpPr txBox="1"/>
          <p:nvPr/>
        </p:nvSpPr>
        <p:spPr>
          <a:xfrm>
            <a:off x="7836580" y="2258637"/>
            <a:ext cx="818975" cy="369332"/>
          </a:xfrm>
          <a:prstGeom prst="rect">
            <a:avLst/>
          </a:prstGeom>
          <a:noFill/>
        </p:spPr>
        <p:txBody>
          <a:bodyPr wrap="square" rtlCol="0">
            <a:spAutoFit/>
          </a:bodyPr>
          <a:lstStyle/>
          <a:p>
            <a:r>
              <a:rPr lang="en-GB" dirty="0">
                <a:solidFill>
                  <a:schemeClr val="bg1"/>
                </a:solidFill>
              </a:rPr>
              <a:t>2024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1C65E-5978-4E90-19FE-7BB18DA40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D70B8-D43D-F300-0BA0-56A692A5314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a:solidFill>
                  <a:srgbClr val="FFFFFF"/>
                </a:solidFill>
              </a:rPr>
              <a:t>`</a:t>
            </a:r>
          </a:p>
        </p:txBody>
      </p:sp>
      <p:sp>
        <p:nvSpPr>
          <p:cNvPr id="3" name="Subtitle 2">
            <a:extLst>
              <a:ext uri="{FF2B5EF4-FFF2-40B4-BE49-F238E27FC236}">
                <a16:creationId xmlns:a16="http://schemas.microsoft.com/office/drawing/2014/main" id="{B98E0C20-3568-2261-A457-42658DFD71F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GB">
              <a:solidFill>
                <a:srgbClr val="FFFFFF"/>
              </a:solidFill>
            </a:endParaRPr>
          </a:p>
        </p:txBody>
      </p:sp>
      <p:pic>
        <p:nvPicPr>
          <p:cNvPr id="4" name="Picture 2">
            <a:extLst>
              <a:ext uri="{FF2B5EF4-FFF2-40B4-BE49-F238E27FC236}">
                <a16:creationId xmlns:a16="http://schemas.microsoft.com/office/drawing/2014/main" id="{5F4F58F6-7B21-5759-7C61-ECD781EA9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103" y="0"/>
            <a:ext cx="12191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C197203-9FB8-D860-B71E-92279614C323}"/>
              </a:ext>
            </a:extLst>
          </p:cNvPr>
          <p:cNvSpPr txBox="1"/>
          <p:nvPr/>
        </p:nvSpPr>
        <p:spPr>
          <a:xfrm>
            <a:off x="336932" y="325550"/>
            <a:ext cx="108187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Learning outcomes</a:t>
            </a:r>
            <a:endParaRPr kumimoji="0" lang="en-GB"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F25A0FF-4401-4EEE-21B2-4A8E3D62D666}"/>
              </a:ext>
            </a:extLst>
          </p:cNvPr>
          <p:cNvSpPr txBox="1"/>
          <p:nvPr/>
        </p:nvSpPr>
        <p:spPr>
          <a:xfrm>
            <a:off x="292891" y="1582339"/>
            <a:ext cx="11667178" cy="3693319"/>
          </a:xfrm>
          <a:prstGeom prst="rect">
            <a:avLst/>
          </a:prstGeom>
          <a:noFill/>
        </p:spPr>
        <p:txBody>
          <a:bodyPr wrap="square">
            <a:spAutoFit/>
          </a:bodyPr>
          <a:lstStyle/>
          <a:p>
            <a:pPr marL="457200" indent="-457200">
              <a:buFont typeface="Arial" panose="020B0604020202020204" pitchFamily="34" charset="0"/>
              <a:buChar char="•"/>
            </a:pPr>
            <a:r>
              <a:rPr lang="en-GB" b="1" dirty="0">
                <a:solidFill>
                  <a:schemeClr val="bg1"/>
                </a:solidFill>
              </a:rPr>
              <a:t>Articulate</a:t>
            </a:r>
            <a:r>
              <a:rPr lang="en-GB" dirty="0">
                <a:solidFill>
                  <a:schemeClr val="bg1"/>
                </a:solidFill>
              </a:rPr>
              <a:t> the role of tangible and intangible value in financial advice and its relevance to FCA Consumer Duty.</a:t>
            </a:r>
          </a:p>
          <a:p>
            <a:pPr marL="457200" indent="-457200">
              <a:buFont typeface="Arial" panose="020B0604020202020204" pitchFamily="34" charset="0"/>
              <a:buChar char="•"/>
            </a:pPr>
            <a:endParaRPr lang="en-GB" dirty="0">
              <a:solidFill>
                <a:schemeClr val="bg1"/>
              </a:solidFill>
            </a:endParaRPr>
          </a:p>
          <a:p>
            <a:pPr marL="457200" indent="-457200">
              <a:buFont typeface="Arial" panose="020B0604020202020204" pitchFamily="34" charset="0"/>
              <a:buChar char="•"/>
            </a:pPr>
            <a:r>
              <a:rPr lang="en-GB" b="1" dirty="0">
                <a:solidFill>
                  <a:schemeClr val="bg1"/>
                </a:solidFill>
              </a:rPr>
              <a:t>Apply</a:t>
            </a:r>
            <a:r>
              <a:rPr lang="en-GB" dirty="0">
                <a:solidFill>
                  <a:schemeClr val="bg1"/>
                </a:solidFill>
              </a:rPr>
              <a:t> behavioural insights to assess client behaviour and support better financial decision-making </a:t>
            </a:r>
            <a:br>
              <a:rPr lang="en-GB" dirty="0">
                <a:solidFill>
                  <a:schemeClr val="bg1"/>
                </a:solidFill>
              </a:rPr>
            </a:br>
            <a:r>
              <a:rPr lang="en-GB" dirty="0">
                <a:solidFill>
                  <a:schemeClr val="bg1"/>
                </a:solidFill>
              </a:rPr>
              <a:t>and wellbeing.</a:t>
            </a:r>
          </a:p>
          <a:p>
            <a:pPr marL="457200" indent="-457200">
              <a:buFont typeface="Arial" panose="020B0604020202020204" pitchFamily="34" charset="0"/>
              <a:buChar char="•"/>
            </a:pPr>
            <a:endParaRPr lang="en-GB" dirty="0">
              <a:solidFill>
                <a:schemeClr val="bg1"/>
              </a:solidFill>
            </a:endParaRPr>
          </a:p>
          <a:p>
            <a:pPr marL="457200" indent="-457200">
              <a:buFont typeface="Arial" panose="020B0604020202020204" pitchFamily="34" charset="0"/>
              <a:buChar char="•"/>
            </a:pPr>
            <a:r>
              <a:rPr lang="en-GB" b="1" dirty="0">
                <a:solidFill>
                  <a:schemeClr val="bg1"/>
                </a:solidFill>
              </a:rPr>
              <a:t>Design</a:t>
            </a:r>
            <a:r>
              <a:rPr lang="en-GB" dirty="0">
                <a:solidFill>
                  <a:schemeClr val="bg1"/>
                </a:solidFill>
              </a:rPr>
              <a:t> and implement a value index within their firm, including client value definition, scorecard creation,</a:t>
            </a:r>
            <a:br>
              <a:rPr lang="en-GB" dirty="0">
                <a:solidFill>
                  <a:schemeClr val="bg1"/>
                </a:solidFill>
              </a:rPr>
            </a:br>
            <a:r>
              <a:rPr lang="en-GB" dirty="0">
                <a:solidFill>
                  <a:schemeClr val="bg1"/>
                </a:solidFill>
              </a:rPr>
              <a:t>data segmentation, and survey analysis.</a:t>
            </a:r>
          </a:p>
          <a:p>
            <a:pPr marL="457200" indent="-457200">
              <a:buFont typeface="Arial" panose="020B0604020202020204" pitchFamily="34" charset="0"/>
              <a:buChar char="•"/>
            </a:pPr>
            <a:endParaRPr lang="en-GB" dirty="0">
              <a:solidFill>
                <a:schemeClr val="bg1"/>
              </a:solidFill>
            </a:endParaRPr>
          </a:p>
          <a:p>
            <a:pPr marL="457200" indent="-457200">
              <a:buFont typeface="Arial" panose="020B0604020202020204" pitchFamily="34" charset="0"/>
              <a:buChar char="•"/>
            </a:pPr>
            <a:r>
              <a:rPr lang="en-GB" b="1" dirty="0">
                <a:solidFill>
                  <a:schemeClr val="bg1"/>
                </a:solidFill>
              </a:rPr>
              <a:t>Leverage</a:t>
            </a:r>
            <a:r>
              <a:rPr lang="en-GB" dirty="0">
                <a:solidFill>
                  <a:schemeClr val="bg1"/>
                </a:solidFill>
              </a:rPr>
              <a:t> client insights to demonstrate Consumer Duty compliance, build trust, and enhance </a:t>
            </a:r>
            <a:br>
              <a:rPr lang="en-GB" dirty="0">
                <a:solidFill>
                  <a:schemeClr val="bg1"/>
                </a:solidFill>
              </a:rPr>
            </a:br>
            <a:r>
              <a:rPr lang="en-GB" dirty="0">
                <a:solidFill>
                  <a:schemeClr val="bg1"/>
                </a:solidFill>
              </a:rPr>
              <a:t>market differentiation.</a:t>
            </a:r>
          </a:p>
          <a:p>
            <a:pPr marL="457200" indent="-457200">
              <a:buFont typeface="Arial" panose="020B0604020202020204" pitchFamily="34" charset="0"/>
              <a:buChar char="•"/>
            </a:pPr>
            <a:endParaRPr lang="en-GB" dirty="0">
              <a:solidFill>
                <a:schemeClr val="bg1"/>
              </a:solidFill>
            </a:endParaRPr>
          </a:p>
          <a:p>
            <a:pPr marL="457200" indent="-457200">
              <a:buFont typeface="Arial" panose="020B0604020202020204" pitchFamily="34" charset="0"/>
              <a:buChar char="•"/>
            </a:pPr>
            <a:r>
              <a:rPr lang="en-GB" b="1" dirty="0">
                <a:solidFill>
                  <a:schemeClr val="bg1"/>
                </a:solidFill>
              </a:rPr>
              <a:t>Evaluate</a:t>
            </a:r>
            <a:r>
              <a:rPr lang="en-GB" dirty="0">
                <a:solidFill>
                  <a:schemeClr val="bg1"/>
                </a:solidFill>
              </a:rPr>
              <a:t> how intangible value measurement can improve service models, deepen client relationships, </a:t>
            </a:r>
            <a:br>
              <a:rPr lang="en-GB" dirty="0">
                <a:solidFill>
                  <a:schemeClr val="bg1"/>
                </a:solidFill>
              </a:rPr>
            </a:br>
            <a:r>
              <a:rPr lang="en-GB" dirty="0">
                <a:solidFill>
                  <a:schemeClr val="bg1"/>
                </a:solidFill>
              </a:rPr>
              <a:t>and support adviser growth.</a:t>
            </a:r>
          </a:p>
        </p:txBody>
      </p:sp>
    </p:spTree>
    <p:extLst>
      <p:ext uri="{BB962C8B-B14F-4D97-AF65-F5344CB8AC3E}">
        <p14:creationId xmlns:p14="http://schemas.microsoft.com/office/powerpoint/2010/main" val="4056548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heading"/>
          <p:cNvSpPr txBox="1">
            <a:spLocks noGrp="1"/>
          </p:cNvSpPr>
          <p:nvPr>
            <p:ph type="title" idx="4294967295"/>
          </p:nvPr>
        </p:nvSpPr>
        <p:spPr>
          <a:xfrm>
            <a:off x="436639" y="4378179"/>
            <a:ext cx="8685741" cy="317543"/>
          </a:xfrm>
          <a:prstGeom prst="rect">
            <a:avLst/>
          </a:prstGeom>
          <a:noFill/>
          <a:ln>
            <a:noFill/>
          </a:ln>
        </p:spPr>
        <p:txBody>
          <a:bodyPr spcFirstLastPara="1" wrap="square" lIns="0" tIns="27712" rIns="55440" bIns="27712" anchor="t" anchorCtr="0">
            <a:normAutofit fontScale="90000"/>
          </a:bodyPr>
          <a:lstStyle/>
          <a:p>
            <a:r>
              <a:rPr lang="en-GB" sz="1940"/>
              <a:t>Important Information</a:t>
            </a:r>
            <a:endParaRPr sz="1940"/>
          </a:p>
        </p:txBody>
      </p:sp>
      <p:sp>
        <p:nvSpPr>
          <p:cNvPr id="582" name="text box"/>
          <p:cNvSpPr txBox="1">
            <a:spLocks noGrp="1"/>
          </p:cNvSpPr>
          <p:nvPr>
            <p:ph type="body" idx="4294967295"/>
          </p:nvPr>
        </p:nvSpPr>
        <p:spPr>
          <a:xfrm>
            <a:off x="437045" y="4606890"/>
            <a:ext cx="8195761" cy="1636510"/>
          </a:xfrm>
          <a:prstGeom prst="rect">
            <a:avLst/>
          </a:prstGeom>
          <a:noFill/>
          <a:ln>
            <a:noFill/>
          </a:ln>
        </p:spPr>
        <p:txBody>
          <a:bodyPr spcFirstLastPara="1" wrap="square" lIns="0" tIns="27712" rIns="55440" bIns="27712" anchor="ctr" anchorCtr="0">
            <a:normAutofit/>
          </a:bodyPr>
          <a:lstStyle/>
          <a:p>
            <a:pPr marL="0" indent="0"/>
            <a:r>
              <a:rPr lang="en-GB" sz="1455" dirty="0"/>
              <a:t>The Royal London Mutual Insurance Society Limited is authorised by the Prudential Regulation Authority and regulated by the Financial Conduct Authority and the Prudential Regulation Authority. The firm is on the Financial Services Register, registration number 117672. It provides life assurance and pensions. Registered in England and Wales, company number 99064. </a:t>
            </a:r>
            <a:br>
              <a:rPr lang="en-GB" sz="1455" dirty="0"/>
            </a:br>
            <a:r>
              <a:rPr lang="en-GB" sz="1455" dirty="0"/>
              <a:t>Registered office: 80 Fenchurch Street, London, EC3M 4BY.</a:t>
            </a:r>
            <a:endParaRPr dirty="0"/>
          </a:p>
          <a:p>
            <a:pPr marL="0" indent="0"/>
            <a:endParaRPr sz="1455" dirty="0"/>
          </a:p>
        </p:txBody>
      </p:sp>
      <p:sp>
        <p:nvSpPr>
          <p:cNvPr id="584" name="page number"/>
          <p:cNvSpPr txBox="1">
            <a:spLocks noGrp="1"/>
          </p:cNvSpPr>
          <p:nvPr>
            <p:ph type="sldNum" idx="12"/>
          </p:nvPr>
        </p:nvSpPr>
        <p:spPr>
          <a:xfrm>
            <a:off x="10660549" y="6464215"/>
            <a:ext cx="1091598" cy="149272"/>
          </a:xfrm>
          <a:prstGeom prst="rect">
            <a:avLst/>
          </a:prstGeom>
          <a:noFill/>
          <a:ln>
            <a:noFill/>
          </a:ln>
        </p:spPr>
        <p:txBody>
          <a:bodyPr spcFirstLastPara="1"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70" b="0" i="0" u="none" strike="noStrike" kern="1200" cap="none" spc="0" normalizeH="0" baseline="0" noProof="0">
                <a:ln>
                  <a:noFill/>
                </a:ln>
                <a:solidFill>
                  <a:srgbClr val="FFFFFF"/>
                </a:solidFill>
                <a:effectLst/>
                <a:uLnTx/>
                <a:uFillTx/>
                <a:latin typeface="Arial"/>
                <a:cs typeface="Arial"/>
                <a:sym typeface="Arial"/>
              </a:rPr>
              <a:t>PR 4 PN 0049</a:t>
            </a:r>
            <a:endParaRPr kumimoji="0" sz="970" b="0" i="0" u="none" strike="noStrike" kern="1200" cap="none" spc="0" normalizeH="0" baseline="0" noProof="0">
              <a:ln>
                <a:noFill/>
              </a:ln>
              <a:solidFill>
                <a:srgbClr val="FFFFFF"/>
              </a:solidFill>
              <a:effectLst/>
              <a:uLnTx/>
              <a:uFillTx/>
              <a:latin typeface="Arial"/>
              <a:cs typeface="Arial"/>
              <a:sym typeface="Arial"/>
            </a:endParaRPr>
          </a:p>
        </p:txBody>
      </p:sp>
      <p:pic>
        <p:nvPicPr>
          <p:cNvPr id="7" name="Picture 6" descr="A white bird with a long beak&#10;&#10;AI-generated content may be incorrect.">
            <a:extLst>
              <a:ext uri="{FF2B5EF4-FFF2-40B4-BE49-F238E27FC236}">
                <a16:creationId xmlns:a16="http://schemas.microsoft.com/office/drawing/2014/main" id="{06259574-F298-5F30-2C4E-0BF84D346C22}"/>
              </a:ext>
            </a:extLst>
          </p:cNvPr>
          <p:cNvPicPr>
            <a:picLocks noChangeAspect="1"/>
          </p:cNvPicPr>
          <p:nvPr/>
        </p:nvPicPr>
        <p:blipFill>
          <a:blip r:embed="rId3"/>
          <a:srcRect l="6528" t="10053" r="9861" b="12814"/>
          <a:stretch/>
        </p:blipFill>
        <p:spPr>
          <a:xfrm>
            <a:off x="332176" y="405727"/>
            <a:ext cx="1571952" cy="1261319"/>
          </a:xfrm>
          <a:prstGeom prst="rect">
            <a:avLst/>
          </a:prstGeom>
        </p:spPr>
      </p:pic>
      <p:sp>
        <p:nvSpPr>
          <p:cNvPr id="3" name="heading">
            <a:extLst>
              <a:ext uri="{FF2B5EF4-FFF2-40B4-BE49-F238E27FC236}">
                <a16:creationId xmlns:a16="http://schemas.microsoft.com/office/drawing/2014/main" id="{AE334A98-5C26-BF57-390A-757FAB7EB647}"/>
              </a:ext>
            </a:extLst>
          </p:cNvPr>
          <p:cNvSpPr txBox="1">
            <a:spLocks/>
          </p:cNvSpPr>
          <p:nvPr/>
        </p:nvSpPr>
        <p:spPr>
          <a:xfrm>
            <a:off x="436640" y="2636888"/>
            <a:ext cx="10837952" cy="697535"/>
          </a:xfrm>
          <a:prstGeom prst="rect">
            <a:avLst/>
          </a:prstGeom>
          <a:noFill/>
          <a:ln>
            <a:noFill/>
          </a:ln>
        </p:spPr>
        <p:txBody>
          <a:bodyPr spcFirstLastPara="1" wrap="square" lIns="0" tIns="27712" rIns="55440" bIns="27712"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300" b="1" i="0" u="none" strike="noStrike" cap="none">
                <a:solidFill>
                  <a:schemeClr val="lt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3638" b="1" i="0" u="none" strike="noStrike" kern="1200" cap="none" spc="0" normalizeH="0" baseline="0" noProof="0" dirty="0">
                <a:ln>
                  <a:noFill/>
                </a:ln>
                <a:solidFill>
                  <a:srgbClr val="FFFFFF"/>
                </a:solidFill>
                <a:effectLst/>
                <a:uLnTx/>
                <a:uFillTx/>
                <a:latin typeface="Arial Black"/>
                <a:sym typeface="Arial Black"/>
              </a:rPr>
              <a:t>Thanks</a:t>
            </a:r>
          </a:p>
        </p:txBody>
      </p:sp>
      <p:sp>
        <p:nvSpPr>
          <p:cNvPr id="2" name="page number">
            <a:extLst>
              <a:ext uri="{FF2B5EF4-FFF2-40B4-BE49-F238E27FC236}">
                <a16:creationId xmlns:a16="http://schemas.microsoft.com/office/drawing/2014/main" id="{5A3489C0-7038-AB5E-33AB-DF4B378CD7C9}"/>
              </a:ext>
            </a:extLst>
          </p:cNvPr>
          <p:cNvSpPr txBox="1">
            <a:spLocks/>
          </p:cNvSpPr>
          <p:nvPr/>
        </p:nvSpPr>
        <p:spPr>
          <a:xfrm>
            <a:off x="436639" y="6389579"/>
            <a:ext cx="1091598" cy="149272"/>
          </a:xfrm>
          <a:prstGeom prst="rect">
            <a:avLst/>
          </a:prstGeom>
          <a:noFill/>
          <a:ln>
            <a:noFill/>
          </a:ln>
        </p:spPr>
        <p:txBody>
          <a:bodyPr spcFirstLastPara="1" wrap="square" lIns="0" tIns="0" rIns="0" bIns="0" anchor="ctr" anchorCtr="0">
            <a:spAutoFit/>
          </a:bodyPr>
          <a:lstStyle>
            <a:defPPr>
              <a:defRPr lang="en-US"/>
            </a:defPPr>
            <a:lvl1pPr marL="0" lvl="0" indent="0" algn="r" defTabSz="914400" rtl="0" eaLnBrk="1" latinLnBrk="0" hangingPunct="1">
              <a:spcBef>
                <a:spcPts val="0"/>
              </a:spcBef>
              <a:buNone/>
              <a:defRPr sz="970" b="0" i="0" kern="1200">
                <a:solidFill>
                  <a:schemeClr val="dk1"/>
                </a:solidFill>
                <a:latin typeface="Arial"/>
                <a:ea typeface="Arial"/>
                <a:cs typeface="Arial"/>
                <a:sym typeface="Arial"/>
              </a:defRPr>
            </a:lvl1pPr>
            <a:lvl2pPr marL="457200" lvl="1" indent="0" algn="r" defTabSz="914400" rtl="0" eaLnBrk="1" latinLnBrk="0" hangingPunct="1">
              <a:spcBef>
                <a:spcPts val="0"/>
              </a:spcBef>
              <a:buNone/>
              <a:defRPr sz="667" b="0" i="0" kern="1200">
                <a:solidFill>
                  <a:schemeClr val="dk1"/>
                </a:solidFill>
                <a:latin typeface="Arial"/>
                <a:ea typeface="Arial"/>
                <a:cs typeface="Arial"/>
                <a:sym typeface="Arial"/>
              </a:defRPr>
            </a:lvl2pPr>
            <a:lvl3pPr marL="914400" lvl="2" indent="0" algn="r" defTabSz="914400" rtl="0" eaLnBrk="1" latinLnBrk="0" hangingPunct="1">
              <a:spcBef>
                <a:spcPts val="0"/>
              </a:spcBef>
              <a:buNone/>
              <a:defRPr sz="667" b="0" i="0" kern="1200">
                <a:solidFill>
                  <a:schemeClr val="dk1"/>
                </a:solidFill>
                <a:latin typeface="Arial"/>
                <a:ea typeface="Arial"/>
                <a:cs typeface="Arial"/>
                <a:sym typeface="Arial"/>
              </a:defRPr>
            </a:lvl3pPr>
            <a:lvl4pPr marL="1371600" lvl="3" indent="0" algn="r" defTabSz="914400" rtl="0" eaLnBrk="1" latinLnBrk="0" hangingPunct="1">
              <a:spcBef>
                <a:spcPts val="0"/>
              </a:spcBef>
              <a:buNone/>
              <a:defRPr sz="667" b="0" i="0" kern="1200">
                <a:solidFill>
                  <a:schemeClr val="dk1"/>
                </a:solidFill>
                <a:latin typeface="Arial"/>
                <a:ea typeface="Arial"/>
                <a:cs typeface="Arial"/>
                <a:sym typeface="Arial"/>
              </a:defRPr>
            </a:lvl4pPr>
            <a:lvl5pPr marL="1828800" lvl="4" indent="0" algn="r" defTabSz="914400" rtl="0" eaLnBrk="1" latinLnBrk="0" hangingPunct="1">
              <a:spcBef>
                <a:spcPts val="0"/>
              </a:spcBef>
              <a:buNone/>
              <a:defRPr sz="667" b="0" i="0" kern="1200">
                <a:solidFill>
                  <a:schemeClr val="dk1"/>
                </a:solidFill>
                <a:latin typeface="Arial"/>
                <a:ea typeface="Arial"/>
                <a:cs typeface="Arial"/>
                <a:sym typeface="Arial"/>
              </a:defRPr>
            </a:lvl5pPr>
            <a:lvl6pPr marL="2286000" lvl="5" indent="0" algn="r" defTabSz="914400" rtl="0" eaLnBrk="1" latinLnBrk="0" hangingPunct="1">
              <a:spcBef>
                <a:spcPts val="0"/>
              </a:spcBef>
              <a:buNone/>
              <a:defRPr sz="667" b="0" i="0" kern="1200">
                <a:solidFill>
                  <a:schemeClr val="dk1"/>
                </a:solidFill>
                <a:latin typeface="Arial"/>
                <a:ea typeface="Arial"/>
                <a:cs typeface="Arial"/>
                <a:sym typeface="Arial"/>
              </a:defRPr>
            </a:lvl6pPr>
            <a:lvl7pPr marL="2743200" lvl="6" indent="0" algn="r" defTabSz="914400" rtl="0" eaLnBrk="1" latinLnBrk="0" hangingPunct="1">
              <a:spcBef>
                <a:spcPts val="0"/>
              </a:spcBef>
              <a:buNone/>
              <a:defRPr sz="667" b="0" i="0" kern="1200">
                <a:solidFill>
                  <a:schemeClr val="dk1"/>
                </a:solidFill>
                <a:latin typeface="Arial"/>
                <a:ea typeface="Arial"/>
                <a:cs typeface="Arial"/>
                <a:sym typeface="Arial"/>
              </a:defRPr>
            </a:lvl7pPr>
            <a:lvl8pPr marL="3200400" lvl="7" indent="0" algn="r" defTabSz="914400" rtl="0" eaLnBrk="1" latinLnBrk="0" hangingPunct="1">
              <a:spcBef>
                <a:spcPts val="0"/>
              </a:spcBef>
              <a:buNone/>
              <a:defRPr sz="667" b="0" i="0" kern="1200">
                <a:solidFill>
                  <a:schemeClr val="dk1"/>
                </a:solidFill>
                <a:latin typeface="Arial"/>
                <a:ea typeface="Arial"/>
                <a:cs typeface="Arial"/>
                <a:sym typeface="Arial"/>
              </a:defRPr>
            </a:lvl8pPr>
            <a:lvl9pPr marL="3657600" lvl="8" indent="0" algn="r" defTabSz="914400" rtl="0" eaLnBrk="1" latinLnBrk="0" hangingPunct="1">
              <a:spcBef>
                <a:spcPts val="0"/>
              </a:spcBef>
              <a:buNone/>
              <a:defRPr sz="667" b="0" i="0" kern="1200">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70" b="0" i="0" u="none" strike="noStrike" kern="1200" cap="none" spc="0" normalizeH="0" baseline="0" noProof="0">
                <a:ln>
                  <a:noFill/>
                </a:ln>
                <a:solidFill>
                  <a:srgbClr val="FFFFFF"/>
                </a:solidFill>
                <a:effectLst/>
                <a:uLnTx/>
                <a:uFillTx/>
                <a:latin typeface="Arial"/>
                <a:cs typeface="Arial"/>
                <a:sym typeface="Arial"/>
              </a:rPr>
              <a:t>October 2025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9114B-18A0-9FBD-0BE1-C5BF4501DB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87E0E0-FE0F-455B-2FFC-BE946311DAC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dirty="0">
                <a:solidFill>
                  <a:srgbClr val="FFFFFF"/>
                </a:solidFill>
              </a:rPr>
              <a:t>`</a:t>
            </a:r>
          </a:p>
        </p:txBody>
      </p:sp>
      <p:sp>
        <p:nvSpPr>
          <p:cNvPr id="3" name="Subtitle 2">
            <a:extLst>
              <a:ext uri="{FF2B5EF4-FFF2-40B4-BE49-F238E27FC236}">
                <a16:creationId xmlns:a16="http://schemas.microsoft.com/office/drawing/2014/main" id="{1DA1ADF5-8EF0-36A0-3D69-A1026522BE8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GB" dirty="0">
              <a:solidFill>
                <a:srgbClr val="FFFFFF"/>
              </a:solidFill>
            </a:endParaRPr>
          </a:p>
        </p:txBody>
      </p:sp>
      <p:pic>
        <p:nvPicPr>
          <p:cNvPr id="4" name="Picture 2">
            <a:extLst>
              <a:ext uri="{FF2B5EF4-FFF2-40B4-BE49-F238E27FC236}">
                <a16:creationId xmlns:a16="http://schemas.microsoft.com/office/drawing/2014/main" id="{A2E1A06D-F8A1-3EE4-50AD-6099E8AAA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103" y="0"/>
            <a:ext cx="12191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C11590A-336D-83E7-E7FC-233DCAAD6F4E}"/>
              </a:ext>
            </a:extLst>
          </p:cNvPr>
          <p:cNvSpPr txBox="1"/>
          <p:nvPr/>
        </p:nvSpPr>
        <p:spPr>
          <a:xfrm>
            <a:off x="251621" y="1382285"/>
            <a:ext cx="10904059" cy="4093428"/>
          </a:xfrm>
          <a:prstGeom prst="rect">
            <a:avLst/>
          </a:prstGeom>
          <a:noFill/>
        </p:spPr>
        <p:txBody>
          <a:bodyPr wrap="square">
            <a:spAutoFit/>
          </a:bodyPr>
          <a:lstStyle/>
          <a:p>
            <a:pPr marL="342900" indent="-342900">
              <a:buFont typeface="Arial" panose="020B0604020202020204" pitchFamily="34" charset="0"/>
              <a:buChar char="•"/>
            </a:pPr>
            <a:r>
              <a:rPr lang="en-GB" sz="2000" b="1" dirty="0">
                <a:solidFill>
                  <a:schemeClr val="bg1"/>
                </a:solidFill>
                <a:latin typeface="Arial "/>
              </a:rPr>
              <a:t>Understand</a:t>
            </a:r>
            <a:r>
              <a:rPr lang="en-GB" sz="2000" dirty="0">
                <a:solidFill>
                  <a:schemeClr val="bg1"/>
                </a:solidFill>
                <a:latin typeface="Arial "/>
              </a:rPr>
              <a:t> the importance of evidencing both tangible and intangible value.</a:t>
            </a:r>
          </a:p>
          <a:p>
            <a:pPr marL="342900" indent="-342900">
              <a:buFont typeface="Arial" panose="020B0604020202020204" pitchFamily="34" charset="0"/>
              <a:buChar char="•"/>
            </a:pPr>
            <a:endParaRPr lang="en-GB" sz="2000" dirty="0">
              <a:solidFill>
                <a:schemeClr val="bg1"/>
              </a:solidFill>
              <a:latin typeface="Arial "/>
            </a:endParaRPr>
          </a:p>
          <a:p>
            <a:pPr marL="342900" indent="-342900">
              <a:buFont typeface="Arial" panose="020B0604020202020204" pitchFamily="34" charset="0"/>
              <a:buChar char="•"/>
            </a:pPr>
            <a:r>
              <a:rPr lang="en-GB" sz="2000" b="1" dirty="0">
                <a:solidFill>
                  <a:schemeClr val="bg1"/>
                </a:solidFill>
                <a:latin typeface="Arial "/>
              </a:rPr>
              <a:t>Explore</a:t>
            </a:r>
            <a:r>
              <a:rPr lang="en-GB" sz="2000" dirty="0">
                <a:solidFill>
                  <a:schemeClr val="bg1"/>
                </a:solidFill>
                <a:latin typeface="Arial "/>
              </a:rPr>
              <a:t> how behavioural insights and client behaviour tracking can enhance financial decision-making and wellbeing.</a:t>
            </a:r>
          </a:p>
          <a:p>
            <a:pPr marL="342900" indent="-342900">
              <a:buFont typeface="Arial" panose="020B0604020202020204" pitchFamily="34" charset="0"/>
              <a:buChar char="•"/>
            </a:pPr>
            <a:endParaRPr lang="en-GB" sz="2000" dirty="0">
              <a:solidFill>
                <a:schemeClr val="bg1"/>
              </a:solidFill>
              <a:latin typeface="Arial "/>
            </a:endParaRPr>
          </a:p>
          <a:p>
            <a:pPr marL="342900" indent="-342900">
              <a:buFont typeface="Arial" panose="020B0604020202020204" pitchFamily="34" charset="0"/>
              <a:buChar char="•"/>
            </a:pPr>
            <a:r>
              <a:rPr lang="en-GB" sz="2000" b="1" dirty="0">
                <a:solidFill>
                  <a:schemeClr val="bg1"/>
                </a:solidFill>
                <a:latin typeface="Arial "/>
              </a:rPr>
              <a:t>Learn</a:t>
            </a:r>
            <a:r>
              <a:rPr lang="en-GB" sz="2000" dirty="0">
                <a:solidFill>
                  <a:schemeClr val="bg1"/>
                </a:solidFill>
                <a:latin typeface="Arial "/>
              </a:rPr>
              <a:t> how to build and apply a Value Index, including defining value, scorecards, data segmentation, client surveys, and analysis.</a:t>
            </a:r>
          </a:p>
          <a:p>
            <a:pPr marL="342900" indent="-342900">
              <a:buFont typeface="Arial" panose="020B0604020202020204" pitchFamily="34" charset="0"/>
              <a:buChar char="•"/>
            </a:pPr>
            <a:endParaRPr lang="en-GB" sz="2000" dirty="0">
              <a:solidFill>
                <a:schemeClr val="bg1"/>
              </a:solidFill>
              <a:latin typeface="Arial "/>
            </a:endParaRPr>
          </a:p>
          <a:p>
            <a:pPr marL="342900" indent="-342900">
              <a:buFont typeface="Arial" panose="020B0604020202020204" pitchFamily="34" charset="0"/>
              <a:buChar char="•"/>
            </a:pPr>
            <a:r>
              <a:rPr lang="en-GB" sz="2000" b="1" dirty="0">
                <a:solidFill>
                  <a:schemeClr val="bg1"/>
                </a:solidFill>
                <a:latin typeface="Arial "/>
              </a:rPr>
              <a:t>Use insights </a:t>
            </a:r>
            <a:r>
              <a:rPr lang="en-GB" sz="2000" dirty="0">
                <a:solidFill>
                  <a:schemeClr val="bg1"/>
                </a:solidFill>
                <a:latin typeface="Arial "/>
              </a:rPr>
              <a:t>to support Consumer Duty compliance, build client trust, and differentiate </a:t>
            </a:r>
            <a:br>
              <a:rPr lang="en-GB" sz="2000" dirty="0">
                <a:solidFill>
                  <a:schemeClr val="bg1"/>
                </a:solidFill>
                <a:latin typeface="Arial "/>
              </a:rPr>
            </a:br>
            <a:r>
              <a:rPr lang="en-GB" sz="2000" dirty="0">
                <a:solidFill>
                  <a:schemeClr val="bg1"/>
                </a:solidFill>
                <a:latin typeface="Arial "/>
              </a:rPr>
              <a:t>your firm.</a:t>
            </a:r>
          </a:p>
          <a:p>
            <a:pPr marL="342900" indent="-342900">
              <a:buFont typeface="Arial" panose="020B0604020202020204" pitchFamily="34" charset="0"/>
              <a:buChar char="•"/>
            </a:pPr>
            <a:endParaRPr lang="en-GB" sz="2000" dirty="0">
              <a:solidFill>
                <a:schemeClr val="bg1"/>
              </a:solidFill>
              <a:latin typeface="Arial "/>
            </a:endParaRPr>
          </a:p>
          <a:p>
            <a:pPr marL="342900" indent="-342900">
              <a:buFont typeface="Arial" panose="020B0604020202020204" pitchFamily="34" charset="0"/>
              <a:buChar char="•"/>
            </a:pPr>
            <a:r>
              <a:rPr lang="en-GB" sz="2000" b="1" dirty="0">
                <a:solidFill>
                  <a:schemeClr val="bg1"/>
                </a:solidFill>
                <a:latin typeface="Arial "/>
              </a:rPr>
              <a:t>Reflect </a:t>
            </a:r>
            <a:r>
              <a:rPr lang="en-GB" sz="2000" dirty="0">
                <a:solidFill>
                  <a:schemeClr val="bg1"/>
                </a:solidFill>
                <a:latin typeface="Arial "/>
              </a:rPr>
              <a:t>on how measuring intangible value strengthens your service models, client relationships, and adviser development.</a:t>
            </a:r>
          </a:p>
        </p:txBody>
      </p:sp>
      <p:sp>
        <p:nvSpPr>
          <p:cNvPr id="11" name="TextBox 10">
            <a:extLst>
              <a:ext uri="{FF2B5EF4-FFF2-40B4-BE49-F238E27FC236}">
                <a16:creationId xmlns:a16="http://schemas.microsoft.com/office/drawing/2014/main" id="{4C3E5963-5207-B5DC-B9A9-F67478374F2E}"/>
              </a:ext>
            </a:extLst>
          </p:cNvPr>
          <p:cNvSpPr txBox="1"/>
          <p:nvPr/>
        </p:nvSpPr>
        <p:spPr>
          <a:xfrm>
            <a:off x="336932" y="325550"/>
            <a:ext cx="10818748" cy="523220"/>
          </a:xfrm>
          <a:prstGeom prst="rect">
            <a:avLst/>
          </a:prstGeom>
          <a:noFill/>
        </p:spPr>
        <p:txBody>
          <a:bodyPr wrap="square">
            <a:spAutoFit/>
          </a:bodyPr>
          <a:lstStyle/>
          <a:p>
            <a:r>
              <a:rPr lang="en-GB" sz="2800" dirty="0">
                <a:solidFill>
                  <a:srgbClr val="FFFFFF"/>
                </a:solidFill>
                <a:latin typeface="Arial Black" panose="020B0A04020102020204" pitchFamily="34" charset="0"/>
                <a:cs typeface="Arial" panose="020B0604020202020204" pitchFamily="34" charset="0"/>
              </a:rPr>
              <a:t>Learning objectives</a:t>
            </a:r>
            <a:endParaRPr lang="en-GB" sz="2800"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595003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B681C-A7F7-64C9-0B44-0A54BCE74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54E84D-1571-9196-28CE-D73DE75B4792}"/>
              </a:ext>
            </a:extLst>
          </p:cNvPr>
          <p:cNvSpPr>
            <a:spLocks noGrp="1"/>
          </p:cNvSpPr>
          <p:nvPr>
            <p:ph type="ctrTitle"/>
          </p:nvPr>
        </p:nvSpPr>
        <p:spPr>
          <a:effectLst>
            <a:outerShdw blurRad="50800" dist="38100" dir="2700000" algn="tl" rotWithShape="0">
              <a:prstClr val="black">
                <a:alpha val="40000"/>
              </a:prstClr>
            </a:outerShdw>
          </a:effectLst>
        </p:spPr>
        <p:txBody>
          <a:bodyPr>
            <a:normAutofit fontScale="90000"/>
          </a:bodyPr>
          <a:lstStyle/>
          <a:p>
            <a:r>
              <a:rPr lang="en-GB" sz="5200" dirty="0">
                <a:solidFill>
                  <a:srgbClr val="FFFFFF"/>
                </a:solidFill>
              </a:rPr>
              <a:t>`</a:t>
            </a:r>
          </a:p>
        </p:txBody>
      </p:sp>
      <p:pic>
        <p:nvPicPr>
          <p:cNvPr id="4" name="Picture 2">
            <a:extLst>
              <a:ext uri="{FF2B5EF4-FFF2-40B4-BE49-F238E27FC236}">
                <a16:creationId xmlns:a16="http://schemas.microsoft.com/office/drawing/2014/main" id="{1677FC93-6582-1584-FAD0-A00EC19DF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103" y="0"/>
            <a:ext cx="12191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1151EA-2B77-9DBD-9C07-685A2AC15779}"/>
              </a:ext>
            </a:extLst>
          </p:cNvPr>
          <p:cNvSpPr txBox="1"/>
          <p:nvPr/>
        </p:nvSpPr>
        <p:spPr>
          <a:xfrm>
            <a:off x="2737113" y="2418624"/>
            <a:ext cx="6717774"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Define value</a:t>
            </a:r>
            <a:endParaRPr kumimoji="0" lang="en-GB" sz="6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4C1F7156-FAB9-A4BD-3C8B-D7284F9B6204}"/>
              </a:ext>
            </a:extLst>
          </p:cNvPr>
          <p:cNvCxnSpPr/>
          <p:nvPr/>
        </p:nvCxnSpPr>
        <p:spPr>
          <a:xfrm>
            <a:off x="4468056" y="5096279"/>
            <a:ext cx="237449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150A45A-AADB-7602-8411-8F4317F58158}"/>
              </a:ext>
            </a:extLst>
          </p:cNvPr>
          <p:cNvSpPr txBox="1"/>
          <p:nvPr/>
        </p:nvSpPr>
        <p:spPr>
          <a:xfrm>
            <a:off x="5203892" y="3573065"/>
            <a:ext cx="2220649"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a:t>
            </a:r>
          </a:p>
        </p:txBody>
      </p:sp>
    </p:spTree>
    <p:extLst>
      <p:ext uri="{BB962C8B-B14F-4D97-AF65-F5344CB8AC3E}">
        <p14:creationId xmlns:p14="http://schemas.microsoft.com/office/powerpoint/2010/main" val="56748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588F1-25DE-810A-095C-91A0752A5C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D311F-D628-EE19-FE17-765B8E717159}"/>
              </a:ext>
            </a:extLst>
          </p:cNvPr>
          <p:cNvSpPr>
            <a:spLocks noGrp="1"/>
          </p:cNvSpPr>
          <p:nvPr>
            <p:ph type="title"/>
          </p:nvPr>
        </p:nvSpPr>
        <p:spPr>
          <a:xfrm>
            <a:off x="360000" y="547038"/>
            <a:ext cx="9969899" cy="636534"/>
          </a:xfrm>
        </p:spPr>
        <p:txBody>
          <a:bodyPr lIns="0" tIns="0" rIns="0" bIns="0" anchor="t">
            <a:noAutofit/>
          </a:bodyPr>
          <a:lstStyle/>
          <a:p>
            <a:r>
              <a:rPr lang="en-GB" sz="3200" dirty="0">
                <a:solidFill>
                  <a:srgbClr val="470054"/>
                </a:solidFill>
                <a:latin typeface="Arial Black"/>
              </a:rPr>
              <a:t>Defining value</a:t>
            </a:r>
          </a:p>
        </p:txBody>
      </p:sp>
      <p:sp>
        <p:nvSpPr>
          <p:cNvPr id="3" name="Text Placeholder 2">
            <a:extLst>
              <a:ext uri="{FF2B5EF4-FFF2-40B4-BE49-F238E27FC236}">
                <a16:creationId xmlns:a16="http://schemas.microsoft.com/office/drawing/2014/main" id="{FD78F704-B63A-6998-B78B-DCF00A7894F5}"/>
              </a:ext>
            </a:extLst>
          </p:cNvPr>
          <p:cNvSpPr>
            <a:spLocks noGrp="1"/>
          </p:cNvSpPr>
          <p:nvPr>
            <p:ph type="body" sz="quarter" idx="52"/>
          </p:nvPr>
        </p:nvSpPr>
        <p:spPr>
          <a:xfrm>
            <a:off x="291621" y="2436254"/>
            <a:ext cx="5615712" cy="1985492"/>
          </a:xfrm>
        </p:spPr>
        <p:txBody>
          <a:bodyPr lIns="0" tIns="0" rIns="0" bIns="0" anchor="t">
            <a:normAutofit/>
          </a:bodyPr>
          <a:lstStyle/>
          <a:p>
            <a:r>
              <a:rPr lang="en-GB" sz="2400" dirty="0">
                <a:solidFill>
                  <a:schemeClr val="accent5">
                    <a:lumMod val="50000"/>
                  </a:schemeClr>
                </a:solidFill>
                <a:latin typeface="Arial "/>
                <a:cs typeface="Arial"/>
              </a:rPr>
              <a:t>“Not everything that can be counted counts and not everything that counts can be counted!”*</a:t>
            </a:r>
          </a:p>
          <a:p>
            <a:pPr marL="0" indent="0">
              <a:buNone/>
            </a:pPr>
            <a:endParaRPr lang="en-GB" sz="2400" dirty="0">
              <a:solidFill>
                <a:schemeClr val="accent5">
                  <a:lumMod val="50000"/>
                </a:schemeClr>
              </a:solidFill>
            </a:endParaRPr>
          </a:p>
          <a:p>
            <a:r>
              <a:rPr lang="en-GB" sz="2400" dirty="0">
                <a:solidFill>
                  <a:schemeClr val="accent5">
                    <a:lumMod val="50000"/>
                  </a:schemeClr>
                </a:solidFill>
              </a:rPr>
              <a:t>What gets measured, gets done.</a:t>
            </a:r>
          </a:p>
          <a:p>
            <a:endParaRPr lang="en-GB" dirty="0">
              <a:solidFill>
                <a:schemeClr val="accent5">
                  <a:lumMod val="50000"/>
                </a:schemeClr>
              </a:solidFill>
            </a:endParaRPr>
          </a:p>
          <a:p>
            <a:endParaRPr lang="en-GB" sz="2000" dirty="0">
              <a:solidFill>
                <a:srgbClr val="470054"/>
              </a:solidFill>
            </a:endParaRPr>
          </a:p>
          <a:p>
            <a:pPr marL="0" indent="0">
              <a:buNone/>
            </a:pPr>
            <a:endParaRPr lang="en-GB" sz="2800" dirty="0"/>
          </a:p>
        </p:txBody>
      </p:sp>
      <p:sp>
        <p:nvSpPr>
          <p:cNvPr id="4" name="Text Placeholder 3">
            <a:extLst>
              <a:ext uri="{FF2B5EF4-FFF2-40B4-BE49-F238E27FC236}">
                <a16:creationId xmlns:a16="http://schemas.microsoft.com/office/drawing/2014/main" id="{4592B549-3A2E-E19B-0241-4C43AA44B18F}"/>
              </a:ext>
            </a:extLst>
          </p:cNvPr>
          <p:cNvSpPr>
            <a:spLocks noGrp="1"/>
          </p:cNvSpPr>
          <p:nvPr>
            <p:ph type="body" sz="quarter" idx="53"/>
          </p:nvPr>
        </p:nvSpPr>
        <p:spPr>
          <a:xfrm>
            <a:off x="360000" y="1102660"/>
            <a:ext cx="4555277" cy="636534"/>
          </a:xfrm>
        </p:spPr>
        <p:txBody>
          <a:bodyPr wrap="none" lIns="0" tIns="0" rIns="0" bIns="0" anchor="t">
            <a:normAutofit/>
          </a:bodyPr>
          <a:lstStyle/>
          <a:p>
            <a:r>
              <a:rPr lang="en-GB" sz="2800" dirty="0">
                <a:latin typeface="Arial"/>
                <a:cs typeface="Arial"/>
              </a:rPr>
              <a:t>Insights</a:t>
            </a:r>
            <a:endParaRPr lang="en-GB" sz="2800" dirty="0"/>
          </a:p>
        </p:txBody>
      </p:sp>
      <p:pic>
        <p:nvPicPr>
          <p:cNvPr id="7" name="Picture 6">
            <a:extLst>
              <a:ext uri="{FF2B5EF4-FFF2-40B4-BE49-F238E27FC236}">
                <a16:creationId xmlns:a16="http://schemas.microsoft.com/office/drawing/2014/main" id="{4FD4C821-ACE2-590C-7965-6538B9A5CC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5902" y="6234639"/>
            <a:ext cx="2374802" cy="357382"/>
          </a:xfrm>
          <a:prstGeom prst="rect">
            <a:avLst/>
          </a:prstGeom>
        </p:spPr>
      </p:pic>
      <p:pic>
        <p:nvPicPr>
          <p:cNvPr id="10" name="Picture 9" descr="A flower in a vase on a table&#10;&#10;Description automatically generated">
            <a:extLst>
              <a:ext uri="{FF2B5EF4-FFF2-40B4-BE49-F238E27FC236}">
                <a16:creationId xmlns:a16="http://schemas.microsoft.com/office/drawing/2014/main" id="{EC8311F9-6B69-EDC3-5EF6-509158F9AFB1}"/>
              </a:ext>
            </a:extLst>
          </p:cNvPr>
          <p:cNvPicPr>
            <a:picLocks noChangeAspect="1"/>
          </p:cNvPicPr>
          <p:nvPr/>
        </p:nvPicPr>
        <p:blipFill>
          <a:blip r:embed="rId3">
            <a:extLst>
              <a:ext uri="{28A0092B-C50C-407E-A947-70E740481C1C}">
                <a14:useLocalDpi xmlns:a14="http://schemas.microsoft.com/office/drawing/2010/main" val="0"/>
              </a:ext>
            </a:extLst>
          </a:blip>
          <a:srcRect l="40741" t="-1" b="-2407"/>
          <a:stretch/>
        </p:blipFill>
        <p:spPr>
          <a:xfrm>
            <a:off x="6096000" y="0"/>
            <a:ext cx="6096000" cy="7023100"/>
          </a:xfrm>
          <a:prstGeom prst="rect">
            <a:avLst/>
          </a:prstGeom>
        </p:spPr>
      </p:pic>
      <p:sp>
        <p:nvSpPr>
          <p:cNvPr id="6" name="TextBox 5">
            <a:extLst>
              <a:ext uri="{FF2B5EF4-FFF2-40B4-BE49-F238E27FC236}">
                <a16:creationId xmlns:a16="http://schemas.microsoft.com/office/drawing/2014/main" id="{F971597B-9343-7915-9BE8-2CA08546A287}"/>
              </a:ext>
            </a:extLst>
          </p:cNvPr>
          <p:cNvSpPr txBox="1"/>
          <p:nvPr/>
        </p:nvSpPr>
        <p:spPr>
          <a:xfrm>
            <a:off x="360000" y="5601451"/>
            <a:ext cx="43340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A02B93">
                    <a:lumMod val="50000"/>
                  </a:srgbClr>
                </a:solidFill>
                <a:effectLst/>
                <a:uLnTx/>
                <a:uFillTx/>
                <a:latin typeface="Arial "/>
                <a:ea typeface="+mn-ea"/>
                <a:cs typeface="+mn-cs"/>
              </a:rPr>
              <a:t>*Source: </a:t>
            </a:r>
            <a:r>
              <a:rPr kumimoji="0" lang="en-GB" sz="1400" b="0" i="0" u="none" strike="noStrike" kern="1200" cap="none" spc="0" normalizeH="0" baseline="0" noProof="0" dirty="0">
                <a:ln>
                  <a:noFill/>
                </a:ln>
                <a:solidFill>
                  <a:srgbClr val="A02B93">
                    <a:lumMod val="50000"/>
                  </a:srgbClr>
                </a:solidFill>
                <a:effectLst/>
                <a:uLnTx/>
                <a:uFillTx/>
                <a:latin typeface="Arial "/>
                <a:ea typeface="+mn-ea"/>
                <a:cs typeface="+mn-cs"/>
              </a:rPr>
              <a:t>William Bruce Cameron Quote</a:t>
            </a:r>
          </a:p>
        </p:txBody>
      </p:sp>
    </p:spTree>
    <p:extLst>
      <p:ext uri="{BB962C8B-B14F-4D97-AF65-F5344CB8AC3E}">
        <p14:creationId xmlns:p14="http://schemas.microsoft.com/office/powerpoint/2010/main" val="58876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DB133-F83C-BF9D-84D1-8F27F9B0A9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8EECE1-0F6F-ABCA-95A9-8BB54ED81DDA}"/>
              </a:ext>
            </a:extLst>
          </p:cNvPr>
          <p:cNvSpPr>
            <a:spLocks noGrp="1"/>
          </p:cNvSpPr>
          <p:nvPr>
            <p:ph type="title"/>
          </p:nvPr>
        </p:nvSpPr>
        <p:spPr>
          <a:xfrm>
            <a:off x="274191" y="363385"/>
            <a:ext cx="10931874" cy="636534"/>
          </a:xfrm>
        </p:spPr>
        <p:txBody>
          <a:bodyPr/>
          <a:lstStyle/>
          <a:p>
            <a:r>
              <a:rPr lang="en-GB" sz="2800" dirty="0">
                <a:solidFill>
                  <a:srgbClr val="421853"/>
                </a:solidFill>
              </a:rPr>
              <a:t>How important is investment performance when you consider overall value for money?</a:t>
            </a:r>
          </a:p>
        </p:txBody>
      </p:sp>
      <p:sp>
        <p:nvSpPr>
          <p:cNvPr id="6" name="TextBox 5">
            <a:extLst>
              <a:ext uri="{FF2B5EF4-FFF2-40B4-BE49-F238E27FC236}">
                <a16:creationId xmlns:a16="http://schemas.microsoft.com/office/drawing/2014/main" id="{08B956BB-2F03-5004-9845-FEADBDAE91BA}"/>
              </a:ext>
            </a:extLst>
          </p:cNvPr>
          <p:cNvSpPr txBox="1"/>
          <p:nvPr/>
        </p:nvSpPr>
        <p:spPr>
          <a:xfrm>
            <a:off x="274191" y="1149937"/>
            <a:ext cx="111720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818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818A"/>
                </a:solidFill>
                <a:effectLst/>
                <a:uLnTx/>
                <a:uFillTx/>
                <a:latin typeface="Arial "/>
                <a:ea typeface="+mn-ea"/>
                <a:cs typeface="Arial" panose="020B0604020202020204" pitchFamily="34" charset="0"/>
              </a:rPr>
              <a:t>24% of advisers say it has a big impact on consumer perception of value, however ...</a:t>
            </a:r>
            <a:endParaRPr kumimoji="0" lang="en-GB" sz="2000" b="0" i="0" u="none" strike="noStrike" kern="1200" cap="none" spc="0" normalizeH="0" baseline="0" noProof="0" dirty="0">
              <a:ln>
                <a:noFill/>
              </a:ln>
              <a:solidFill>
                <a:srgbClr val="42185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21853"/>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9048F0B3-BC53-C05A-883D-0D44604453F9}"/>
              </a:ext>
            </a:extLst>
          </p:cNvPr>
          <p:cNvGraphicFramePr>
            <a:graphicFrameLocks noGrp="1"/>
          </p:cNvGraphicFramePr>
          <p:nvPr>
            <p:extLst>
              <p:ext uri="{D42A27DB-BD31-4B8C-83A1-F6EECF244321}">
                <p14:modId xmlns:p14="http://schemas.microsoft.com/office/powerpoint/2010/main" val="4153485185"/>
              </p:ext>
            </p:extLst>
          </p:nvPr>
        </p:nvGraphicFramePr>
        <p:xfrm>
          <a:off x="352779" y="2192507"/>
          <a:ext cx="11093451" cy="3156197"/>
        </p:xfrm>
        <a:graphic>
          <a:graphicData uri="http://schemas.openxmlformats.org/drawingml/2006/table">
            <a:tbl>
              <a:tblPr firstRow="1" bandRow="1">
                <a:tableStyleId>{69012ECD-51FC-41F1-AA8D-1B2483CD663E}</a:tableStyleId>
              </a:tblPr>
              <a:tblGrid>
                <a:gridCol w="6781738">
                  <a:extLst>
                    <a:ext uri="{9D8B030D-6E8A-4147-A177-3AD203B41FA5}">
                      <a16:colId xmlns:a16="http://schemas.microsoft.com/office/drawing/2014/main" val="2447136217"/>
                    </a:ext>
                  </a:extLst>
                </a:gridCol>
                <a:gridCol w="1586017">
                  <a:extLst>
                    <a:ext uri="{9D8B030D-6E8A-4147-A177-3AD203B41FA5}">
                      <a16:colId xmlns:a16="http://schemas.microsoft.com/office/drawing/2014/main" val="4198717273"/>
                    </a:ext>
                  </a:extLst>
                </a:gridCol>
                <a:gridCol w="1287014">
                  <a:extLst>
                    <a:ext uri="{9D8B030D-6E8A-4147-A177-3AD203B41FA5}">
                      <a16:colId xmlns:a16="http://schemas.microsoft.com/office/drawing/2014/main" val="719533740"/>
                    </a:ext>
                  </a:extLst>
                </a:gridCol>
                <a:gridCol w="1438682">
                  <a:extLst>
                    <a:ext uri="{9D8B030D-6E8A-4147-A177-3AD203B41FA5}">
                      <a16:colId xmlns:a16="http://schemas.microsoft.com/office/drawing/2014/main" val="1114968940"/>
                    </a:ext>
                  </a:extLst>
                </a:gridCol>
              </a:tblGrid>
              <a:tr h="476337">
                <a:tc rowSpan="2">
                  <a:txBody>
                    <a:bodyPr/>
                    <a:lstStyle/>
                    <a:p>
                      <a:r>
                        <a:rPr lang="en-GB" dirty="0"/>
                        <a:t>Aspects of consideration </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18A"/>
                    </a:solidFill>
                  </a:tcPr>
                </a:tc>
                <a:tc rowSpan="2">
                  <a:txBody>
                    <a:bodyPr/>
                    <a:lstStyle/>
                    <a:p>
                      <a:r>
                        <a:rPr lang="en-GB" dirty="0"/>
                        <a:t>Total </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18A"/>
                    </a:solidFill>
                  </a:tcPr>
                </a:tc>
                <a:tc gridSpan="2">
                  <a:txBody>
                    <a:bodyPr/>
                    <a:lstStyle/>
                    <a:p>
                      <a:r>
                        <a:rPr lang="en-GB" dirty="0"/>
                        <a:t>Gender</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818A"/>
                    </a:solidFill>
                  </a:tcPr>
                </a:tc>
                <a:tc hMerge="1">
                  <a:txBody>
                    <a:bodyPr/>
                    <a:lstStyle/>
                    <a:p>
                      <a:endParaRPr lang="en-GB" dirty="0"/>
                    </a:p>
                  </a:txBody>
                  <a:tcPr/>
                </a:tc>
                <a:extLst>
                  <a:ext uri="{0D108BD9-81ED-4DB2-BD59-A6C34878D82A}">
                    <a16:rowId xmlns:a16="http://schemas.microsoft.com/office/drawing/2014/main" val="3615064941"/>
                  </a:ext>
                </a:extLst>
              </a:tr>
              <a:tr h="468014">
                <a:tc vMerge="1">
                  <a:txBody>
                    <a:bodyPr/>
                    <a:lstStyle/>
                    <a:p>
                      <a:endParaRPr lang="en-GB" dirty="0"/>
                    </a:p>
                  </a:txBody>
                  <a:tcPr/>
                </a:tc>
                <a:tc vMerge="1">
                  <a:txBody>
                    <a:bodyPr/>
                    <a:lstStyle/>
                    <a:p>
                      <a:endParaRPr lang="en-GB" dirty="0"/>
                    </a:p>
                  </a:txBody>
                  <a:tcPr/>
                </a:tc>
                <a:tc>
                  <a:txBody>
                    <a:bodyPr/>
                    <a:lstStyle/>
                    <a:p>
                      <a:r>
                        <a:rPr lang="en-GB" dirty="0">
                          <a:solidFill>
                            <a:schemeClr val="bg1"/>
                          </a:solidFill>
                        </a:rPr>
                        <a:t>Male</a:t>
                      </a:r>
                      <a:endParaRPr lang="en-GB"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0054"/>
                    </a:solidFill>
                  </a:tcPr>
                </a:tc>
                <a:tc>
                  <a:txBody>
                    <a:bodyPr/>
                    <a:lstStyle/>
                    <a:p>
                      <a:r>
                        <a:rPr lang="en-GB" dirty="0">
                          <a:solidFill>
                            <a:schemeClr val="bg1"/>
                          </a:solidFill>
                        </a:rPr>
                        <a:t>Female</a:t>
                      </a:r>
                      <a:endParaRPr lang="en-GB"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0054"/>
                    </a:solidFill>
                  </a:tcPr>
                </a:tc>
                <a:extLst>
                  <a:ext uri="{0D108BD9-81ED-4DB2-BD59-A6C34878D82A}">
                    <a16:rowId xmlns:a16="http://schemas.microsoft.com/office/drawing/2014/main" val="879159973"/>
                  </a:ext>
                </a:extLst>
              </a:tr>
              <a:tr h="468014">
                <a:tc>
                  <a:txBody>
                    <a:bodyPr/>
                    <a:lstStyle/>
                    <a:p>
                      <a:r>
                        <a:rPr lang="en-GB" dirty="0"/>
                        <a:t>It is the most important factor</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45%</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50%</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38%</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4456269"/>
                  </a:ext>
                </a:extLst>
              </a:tr>
              <a:tr h="468014">
                <a:tc>
                  <a:txBody>
                    <a:bodyPr/>
                    <a:lstStyle/>
                    <a:p>
                      <a:r>
                        <a:rPr lang="en-GB" dirty="0"/>
                        <a:t>It is important, but not the most important factor</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31%</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29%</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34%</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4436047"/>
                  </a:ext>
                </a:extLst>
              </a:tr>
              <a:tr h="468014">
                <a:tc>
                  <a:txBody>
                    <a:bodyPr/>
                    <a:lstStyle/>
                    <a:p>
                      <a:r>
                        <a:rPr lang="en-GB" dirty="0"/>
                        <a:t>It is a consideration, but not hugely important </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17%</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16%</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18%</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289368"/>
                  </a:ext>
                </a:extLst>
              </a:tr>
              <a:tr h="807804">
                <a:tc>
                  <a:txBody>
                    <a:bodyPr/>
                    <a:lstStyle/>
                    <a:p>
                      <a:r>
                        <a:rPr lang="en-GB" dirty="0"/>
                        <a:t>Investment performance can’t be predicted, so it is not important to me at all</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7%</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5%</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10%</a:t>
                      </a:r>
                      <a:endParaRPr lang="en-GB"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7667981"/>
                  </a:ext>
                </a:extLst>
              </a:tr>
            </a:tbl>
          </a:graphicData>
        </a:graphic>
      </p:graphicFrame>
      <p:sp>
        <p:nvSpPr>
          <p:cNvPr id="4" name="TextBox 3">
            <a:extLst>
              <a:ext uri="{FF2B5EF4-FFF2-40B4-BE49-F238E27FC236}">
                <a16:creationId xmlns:a16="http://schemas.microsoft.com/office/drawing/2014/main" id="{CCD21808-B41B-2CF0-E9CA-3962428D07D0}"/>
              </a:ext>
            </a:extLst>
          </p:cNvPr>
          <p:cNvSpPr txBox="1"/>
          <p:nvPr/>
        </p:nvSpPr>
        <p:spPr>
          <a:xfrm>
            <a:off x="86627" y="6494615"/>
            <a:ext cx="90885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70054"/>
                </a:solidFill>
                <a:effectLst/>
                <a:uLnTx/>
                <a:uFillTx/>
                <a:latin typeface="Arial" panose="020B0604020202020204"/>
                <a:ea typeface="+mn-ea"/>
                <a:cs typeface="+mn-cs"/>
              </a:rPr>
              <a:t>Source: </a:t>
            </a:r>
            <a:r>
              <a:rPr kumimoji="0" lang="en-GB" sz="1200" b="0" i="0" u="none" strike="noStrike" kern="1200" cap="none" spc="0" normalizeH="0" baseline="0" noProof="0" dirty="0">
                <a:ln>
                  <a:noFill/>
                </a:ln>
                <a:solidFill>
                  <a:srgbClr val="470054"/>
                </a:solidFill>
                <a:effectLst/>
                <a:uLnTx/>
                <a:uFillTx/>
                <a:latin typeface="Arial" panose="020B0604020202020204"/>
                <a:ea typeface="+mn-ea"/>
                <a:cs typeface="+mn-cs"/>
              </a:rPr>
              <a:t>The </a:t>
            </a:r>
            <a:r>
              <a:rPr lang="en-GB" sz="1200" dirty="0">
                <a:solidFill>
                  <a:srgbClr val="470054"/>
                </a:solidFill>
                <a:latin typeface="Arial" panose="020B0604020202020204"/>
              </a:rPr>
              <a:t>m</a:t>
            </a:r>
            <a:r>
              <a:rPr kumimoji="0" lang="en-GB" sz="1200" b="0" i="0" u="none" strike="noStrike" kern="1200" cap="none" spc="0" normalizeH="0" baseline="0" noProof="0" dirty="0" err="1">
                <a:ln>
                  <a:noFill/>
                </a:ln>
                <a:solidFill>
                  <a:srgbClr val="470054"/>
                </a:solidFill>
                <a:effectLst/>
                <a:uLnTx/>
                <a:uFillTx/>
                <a:latin typeface="Arial" panose="020B0604020202020204"/>
                <a:ea typeface="+mn-ea"/>
                <a:cs typeface="+mn-cs"/>
              </a:rPr>
              <a:t>eaning</a:t>
            </a:r>
            <a:r>
              <a:rPr kumimoji="0" lang="en-GB" sz="1200" b="0" i="0" u="none" strike="noStrike" kern="1200" cap="none" spc="0" normalizeH="0" baseline="0" noProof="0" dirty="0">
                <a:ln>
                  <a:noFill/>
                </a:ln>
                <a:solidFill>
                  <a:srgbClr val="470054"/>
                </a:solidFill>
                <a:effectLst/>
                <a:uLnTx/>
                <a:uFillTx/>
                <a:latin typeface="Arial" panose="020B0604020202020204"/>
                <a:ea typeface="+mn-ea"/>
                <a:cs typeface="+mn-cs"/>
              </a:rPr>
              <a:t> of </a:t>
            </a:r>
            <a:r>
              <a:rPr lang="en-GB" sz="1200" dirty="0">
                <a:solidFill>
                  <a:srgbClr val="470054"/>
                </a:solidFill>
                <a:latin typeface="Arial" panose="020B0604020202020204"/>
              </a:rPr>
              <a:t>v</a:t>
            </a:r>
            <a:r>
              <a:rPr kumimoji="0" lang="en-GB" sz="1200" b="0" i="0" u="none" strike="noStrike" kern="1200" cap="none" spc="0" normalizeH="0" baseline="0" noProof="0" dirty="0" err="1">
                <a:ln>
                  <a:noFill/>
                </a:ln>
                <a:solidFill>
                  <a:srgbClr val="470054"/>
                </a:solidFill>
                <a:effectLst/>
                <a:uLnTx/>
                <a:uFillTx/>
                <a:latin typeface="Arial" panose="020B0604020202020204"/>
                <a:ea typeface="+mn-ea"/>
                <a:cs typeface="+mn-cs"/>
              </a:rPr>
              <a:t>alue</a:t>
            </a:r>
            <a:r>
              <a:rPr kumimoji="0" lang="en-GB" sz="1200" b="0" i="0" u="none" strike="noStrike" kern="1200" cap="none" spc="0" normalizeH="0" baseline="0" noProof="0" dirty="0">
                <a:ln>
                  <a:noFill/>
                </a:ln>
                <a:solidFill>
                  <a:srgbClr val="470054"/>
                </a:solidFill>
                <a:effectLst/>
                <a:uLnTx/>
                <a:uFillTx/>
                <a:latin typeface="Arial" panose="020B0604020202020204"/>
                <a:ea typeface="+mn-ea"/>
                <a:cs typeface="+mn-cs"/>
              </a:rPr>
              <a:t> report 2024 – Adviser research conducted by the Lang Cat. Sept/Oct 2024</a:t>
            </a:r>
          </a:p>
        </p:txBody>
      </p:sp>
      <p:sp>
        <p:nvSpPr>
          <p:cNvPr id="3" name="Oval 2">
            <a:extLst>
              <a:ext uri="{FF2B5EF4-FFF2-40B4-BE49-F238E27FC236}">
                <a16:creationId xmlns:a16="http://schemas.microsoft.com/office/drawing/2014/main" id="{682EE174-FB39-61A9-453C-31CA7F7CE1B5}"/>
              </a:ext>
            </a:extLst>
          </p:cNvPr>
          <p:cNvSpPr/>
          <p:nvPr/>
        </p:nvSpPr>
        <p:spPr>
          <a:xfrm>
            <a:off x="6983896" y="3021496"/>
            <a:ext cx="808382" cy="622852"/>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08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edg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DB5A0-8C47-42F1-0B4D-F2CBA1CED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82BC45-1CB4-387E-39E9-EEF5F08DF663}"/>
              </a:ext>
            </a:extLst>
          </p:cNvPr>
          <p:cNvSpPr>
            <a:spLocks noGrp="1"/>
          </p:cNvSpPr>
          <p:nvPr>
            <p:ph type="title"/>
          </p:nvPr>
        </p:nvSpPr>
        <p:spPr>
          <a:xfrm>
            <a:off x="360000" y="360000"/>
            <a:ext cx="9969899" cy="636534"/>
          </a:xfrm>
        </p:spPr>
        <p:txBody>
          <a:bodyPr lIns="0" tIns="0" rIns="0" bIns="0" anchor="t">
            <a:noAutofit/>
          </a:bodyPr>
          <a:lstStyle/>
          <a:p>
            <a:r>
              <a:rPr lang="en-GB" sz="3200" dirty="0">
                <a:solidFill>
                  <a:srgbClr val="470054"/>
                </a:solidFill>
                <a:latin typeface="Arial Black"/>
              </a:rPr>
              <a:t>Defining value</a:t>
            </a:r>
          </a:p>
        </p:txBody>
      </p:sp>
      <p:sp>
        <p:nvSpPr>
          <p:cNvPr id="3" name="Text Placeholder 2">
            <a:extLst>
              <a:ext uri="{FF2B5EF4-FFF2-40B4-BE49-F238E27FC236}">
                <a16:creationId xmlns:a16="http://schemas.microsoft.com/office/drawing/2014/main" id="{B56FEA9A-DC56-FF94-A603-1F3230D54EBF}"/>
              </a:ext>
            </a:extLst>
          </p:cNvPr>
          <p:cNvSpPr>
            <a:spLocks noGrp="1"/>
          </p:cNvSpPr>
          <p:nvPr>
            <p:ph type="body" sz="quarter" idx="52"/>
          </p:nvPr>
        </p:nvSpPr>
        <p:spPr>
          <a:xfrm>
            <a:off x="291621" y="2107778"/>
            <a:ext cx="5615712" cy="2885106"/>
          </a:xfrm>
        </p:spPr>
        <p:txBody>
          <a:bodyPr lIns="0" tIns="0" rIns="0" bIns="0" anchor="t">
            <a:normAutofit/>
          </a:bodyPr>
          <a:lstStyle/>
          <a:p>
            <a:r>
              <a:rPr lang="en-GB" sz="2400" dirty="0">
                <a:solidFill>
                  <a:schemeClr val="accent5">
                    <a:lumMod val="50000"/>
                  </a:schemeClr>
                </a:solidFill>
                <a:latin typeface="Arial "/>
                <a:cs typeface="Arial"/>
              </a:rPr>
              <a:t>“Not everything that can be counted counts and not everything that counts can be counted!”*</a:t>
            </a:r>
          </a:p>
          <a:p>
            <a:pPr marL="0" indent="0">
              <a:buNone/>
            </a:pPr>
            <a:endParaRPr lang="en-GB" sz="2400" dirty="0">
              <a:solidFill>
                <a:schemeClr val="accent5">
                  <a:lumMod val="50000"/>
                </a:schemeClr>
              </a:solidFill>
            </a:endParaRPr>
          </a:p>
          <a:p>
            <a:r>
              <a:rPr lang="en-GB" sz="2400" dirty="0">
                <a:solidFill>
                  <a:schemeClr val="accent5">
                    <a:lumMod val="50000"/>
                  </a:schemeClr>
                </a:solidFill>
              </a:rPr>
              <a:t>What gets measured, gets done.</a:t>
            </a:r>
          </a:p>
          <a:p>
            <a:endParaRPr lang="en-GB" sz="2400" dirty="0">
              <a:solidFill>
                <a:schemeClr val="accent5">
                  <a:lumMod val="50000"/>
                </a:schemeClr>
              </a:solidFill>
            </a:endParaRPr>
          </a:p>
          <a:p>
            <a:r>
              <a:rPr lang="en-GB" sz="2400" dirty="0">
                <a:solidFill>
                  <a:schemeClr val="accent5">
                    <a:lumMod val="50000"/>
                  </a:schemeClr>
                </a:solidFill>
              </a:rPr>
              <a:t>How is it going?</a:t>
            </a:r>
          </a:p>
          <a:p>
            <a:endParaRPr lang="en-GB" sz="2000" dirty="0">
              <a:solidFill>
                <a:srgbClr val="470054"/>
              </a:solidFill>
            </a:endParaRPr>
          </a:p>
          <a:p>
            <a:pPr marL="0" indent="0">
              <a:buNone/>
            </a:pPr>
            <a:endParaRPr lang="en-GB" sz="2800" dirty="0"/>
          </a:p>
        </p:txBody>
      </p:sp>
      <p:sp>
        <p:nvSpPr>
          <p:cNvPr id="4" name="Text Placeholder 3">
            <a:extLst>
              <a:ext uri="{FF2B5EF4-FFF2-40B4-BE49-F238E27FC236}">
                <a16:creationId xmlns:a16="http://schemas.microsoft.com/office/drawing/2014/main" id="{653459B7-428D-71A4-6777-2091F0E69EAE}"/>
              </a:ext>
            </a:extLst>
          </p:cNvPr>
          <p:cNvSpPr>
            <a:spLocks noGrp="1"/>
          </p:cNvSpPr>
          <p:nvPr>
            <p:ph type="body" sz="quarter" idx="53"/>
          </p:nvPr>
        </p:nvSpPr>
        <p:spPr>
          <a:xfrm>
            <a:off x="360000" y="915622"/>
            <a:ext cx="4555277" cy="636534"/>
          </a:xfrm>
        </p:spPr>
        <p:txBody>
          <a:bodyPr wrap="none" lIns="0" tIns="0" rIns="0" bIns="0" anchor="t">
            <a:normAutofit/>
          </a:bodyPr>
          <a:lstStyle/>
          <a:p>
            <a:r>
              <a:rPr lang="en-GB" sz="2800" dirty="0">
                <a:latin typeface="Arial"/>
                <a:cs typeface="Arial"/>
              </a:rPr>
              <a:t>Insights</a:t>
            </a:r>
            <a:endParaRPr lang="en-GB" sz="2800" dirty="0"/>
          </a:p>
        </p:txBody>
      </p:sp>
      <p:pic>
        <p:nvPicPr>
          <p:cNvPr id="7" name="Picture 6">
            <a:extLst>
              <a:ext uri="{FF2B5EF4-FFF2-40B4-BE49-F238E27FC236}">
                <a16:creationId xmlns:a16="http://schemas.microsoft.com/office/drawing/2014/main" id="{FA3A2598-A367-DBFD-5794-58C68D4DED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5902" y="6234639"/>
            <a:ext cx="2374802" cy="357382"/>
          </a:xfrm>
          <a:prstGeom prst="rect">
            <a:avLst/>
          </a:prstGeom>
        </p:spPr>
      </p:pic>
      <p:pic>
        <p:nvPicPr>
          <p:cNvPr id="10" name="Picture 9" descr="A flower in a vase on a table&#10;&#10;Description automatically generated">
            <a:extLst>
              <a:ext uri="{FF2B5EF4-FFF2-40B4-BE49-F238E27FC236}">
                <a16:creationId xmlns:a16="http://schemas.microsoft.com/office/drawing/2014/main" id="{DDA2F6F3-0B35-7C7D-094C-B6B7E4444DC2}"/>
              </a:ext>
            </a:extLst>
          </p:cNvPr>
          <p:cNvPicPr>
            <a:picLocks noChangeAspect="1"/>
          </p:cNvPicPr>
          <p:nvPr/>
        </p:nvPicPr>
        <p:blipFill>
          <a:blip r:embed="rId3">
            <a:extLst>
              <a:ext uri="{28A0092B-C50C-407E-A947-70E740481C1C}">
                <a14:useLocalDpi xmlns:a14="http://schemas.microsoft.com/office/drawing/2010/main" val="0"/>
              </a:ext>
            </a:extLst>
          </a:blip>
          <a:srcRect l="40741" t="-1" b="-2407"/>
          <a:stretch/>
        </p:blipFill>
        <p:spPr>
          <a:xfrm>
            <a:off x="6096000" y="0"/>
            <a:ext cx="6096000" cy="7023100"/>
          </a:xfrm>
          <a:prstGeom prst="rect">
            <a:avLst/>
          </a:prstGeom>
        </p:spPr>
      </p:pic>
      <p:sp>
        <p:nvSpPr>
          <p:cNvPr id="6" name="TextBox 5">
            <a:extLst>
              <a:ext uri="{FF2B5EF4-FFF2-40B4-BE49-F238E27FC236}">
                <a16:creationId xmlns:a16="http://schemas.microsoft.com/office/drawing/2014/main" id="{6D7807E5-F2D2-36A1-7316-91FD827F3C1A}"/>
              </a:ext>
            </a:extLst>
          </p:cNvPr>
          <p:cNvSpPr txBox="1"/>
          <p:nvPr/>
        </p:nvSpPr>
        <p:spPr>
          <a:xfrm>
            <a:off x="291621" y="5624111"/>
            <a:ext cx="43340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A02B93">
                    <a:lumMod val="50000"/>
                  </a:srgbClr>
                </a:solidFill>
                <a:effectLst/>
                <a:uLnTx/>
                <a:uFillTx/>
                <a:latin typeface="Arial "/>
                <a:ea typeface="+mn-ea"/>
                <a:cs typeface="+mn-cs"/>
              </a:rPr>
              <a:t>*Source: </a:t>
            </a:r>
            <a:r>
              <a:rPr kumimoji="0" lang="en-GB" sz="1400" b="0" i="0" u="none" strike="noStrike" kern="1200" cap="none" spc="0" normalizeH="0" baseline="0" noProof="0" dirty="0">
                <a:ln>
                  <a:noFill/>
                </a:ln>
                <a:solidFill>
                  <a:srgbClr val="A02B93">
                    <a:lumMod val="50000"/>
                  </a:srgbClr>
                </a:solidFill>
                <a:effectLst/>
                <a:uLnTx/>
                <a:uFillTx/>
                <a:latin typeface="Arial "/>
                <a:ea typeface="+mn-ea"/>
                <a:cs typeface="+mn-cs"/>
              </a:rPr>
              <a:t>William Bruce Cameron Quote</a:t>
            </a:r>
          </a:p>
        </p:txBody>
      </p:sp>
    </p:spTree>
    <p:extLst>
      <p:ext uri="{BB962C8B-B14F-4D97-AF65-F5344CB8AC3E}">
        <p14:creationId xmlns:p14="http://schemas.microsoft.com/office/powerpoint/2010/main" val="421511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6BC913-0A72-6204-3EBF-6A15543E9949}"/>
              </a:ext>
            </a:extLst>
          </p:cNvPr>
          <p:cNvPicPr>
            <a:picLocks noChangeAspect="1"/>
          </p:cNvPicPr>
          <p:nvPr/>
        </p:nvPicPr>
        <p:blipFill>
          <a:blip r:embed="rId2"/>
          <a:stretch>
            <a:fillRect/>
          </a:stretch>
        </p:blipFill>
        <p:spPr>
          <a:xfrm>
            <a:off x="338664" y="611933"/>
            <a:ext cx="5435374" cy="5989051"/>
          </a:xfrm>
          <a:prstGeom prst="rect">
            <a:avLst/>
          </a:prstGeom>
          <a:ln>
            <a:solidFill>
              <a:srgbClr val="470054"/>
            </a:solidFill>
          </a:ln>
        </p:spPr>
      </p:pic>
      <p:sp>
        <p:nvSpPr>
          <p:cNvPr id="4" name="Freeform: Shape 3">
            <a:extLst>
              <a:ext uri="{FF2B5EF4-FFF2-40B4-BE49-F238E27FC236}">
                <a16:creationId xmlns:a16="http://schemas.microsoft.com/office/drawing/2014/main" id="{E75A8B1E-700E-35CE-C177-D90E8173E613}"/>
              </a:ext>
            </a:extLst>
          </p:cNvPr>
          <p:cNvSpPr/>
          <p:nvPr/>
        </p:nvSpPr>
        <p:spPr>
          <a:xfrm>
            <a:off x="100208" y="3237524"/>
            <a:ext cx="6588690" cy="125260"/>
          </a:xfrm>
          <a:custGeom>
            <a:avLst/>
            <a:gdLst>
              <a:gd name="connsiteX0" fmla="*/ 25052 w 6588690"/>
              <a:gd name="connsiteY0" fmla="*/ 50104 h 125260"/>
              <a:gd name="connsiteX1" fmla="*/ 6588690 w 6588690"/>
              <a:gd name="connsiteY1" fmla="*/ 0 h 125260"/>
              <a:gd name="connsiteX2" fmla="*/ 0 w 6588690"/>
              <a:gd name="connsiteY2" fmla="*/ 125260 h 125260"/>
            </a:gdLst>
            <a:ahLst/>
            <a:cxnLst>
              <a:cxn ang="0">
                <a:pos x="connsiteX0" y="connsiteY0"/>
              </a:cxn>
              <a:cxn ang="0">
                <a:pos x="connsiteX1" y="connsiteY1"/>
              </a:cxn>
              <a:cxn ang="0">
                <a:pos x="connsiteX2" y="connsiteY2"/>
              </a:cxn>
            </a:cxnLst>
            <a:rect l="l" t="t" r="r" b="b"/>
            <a:pathLst>
              <a:path w="6588690" h="125260">
                <a:moveTo>
                  <a:pt x="25052" y="50104"/>
                </a:moveTo>
                <a:lnTo>
                  <a:pt x="6588690" y="0"/>
                </a:lnTo>
                <a:cubicBezTo>
                  <a:pt x="6584515" y="12526"/>
                  <a:pt x="3292257" y="68893"/>
                  <a:pt x="0" y="125260"/>
                </a:cubicBezTo>
              </a:path>
            </a:pathLst>
          </a:custGeom>
          <a:solidFill>
            <a:srgbClr val="470054"/>
          </a:solidFill>
          <a:ln w="38100">
            <a:solidFill>
              <a:srgbClr val="470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reeform: Shape 4">
            <a:extLst>
              <a:ext uri="{FF2B5EF4-FFF2-40B4-BE49-F238E27FC236}">
                <a16:creationId xmlns:a16="http://schemas.microsoft.com/office/drawing/2014/main" id="{0892BA72-DD74-4F9D-760A-ADEC7071E986}"/>
              </a:ext>
            </a:extLst>
          </p:cNvPr>
          <p:cNvSpPr/>
          <p:nvPr/>
        </p:nvSpPr>
        <p:spPr>
          <a:xfrm>
            <a:off x="151605" y="3872535"/>
            <a:ext cx="6588690" cy="125260"/>
          </a:xfrm>
          <a:custGeom>
            <a:avLst/>
            <a:gdLst>
              <a:gd name="connsiteX0" fmla="*/ 25052 w 6588690"/>
              <a:gd name="connsiteY0" fmla="*/ 50104 h 125260"/>
              <a:gd name="connsiteX1" fmla="*/ 6588690 w 6588690"/>
              <a:gd name="connsiteY1" fmla="*/ 0 h 125260"/>
              <a:gd name="connsiteX2" fmla="*/ 0 w 6588690"/>
              <a:gd name="connsiteY2" fmla="*/ 125260 h 125260"/>
            </a:gdLst>
            <a:ahLst/>
            <a:cxnLst>
              <a:cxn ang="0">
                <a:pos x="connsiteX0" y="connsiteY0"/>
              </a:cxn>
              <a:cxn ang="0">
                <a:pos x="connsiteX1" y="connsiteY1"/>
              </a:cxn>
              <a:cxn ang="0">
                <a:pos x="connsiteX2" y="connsiteY2"/>
              </a:cxn>
            </a:cxnLst>
            <a:rect l="l" t="t" r="r" b="b"/>
            <a:pathLst>
              <a:path w="6588690" h="125260">
                <a:moveTo>
                  <a:pt x="25052" y="50104"/>
                </a:moveTo>
                <a:lnTo>
                  <a:pt x="6588690" y="0"/>
                </a:lnTo>
                <a:cubicBezTo>
                  <a:pt x="6584515" y="12526"/>
                  <a:pt x="3292257" y="68893"/>
                  <a:pt x="0" y="125260"/>
                </a:cubicBezTo>
              </a:path>
            </a:pathLst>
          </a:custGeom>
          <a:solidFill>
            <a:srgbClr val="470054"/>
          </a:solidFill>
          <a:ln w="38100">
            <a:solidFill>
              <a:srgbClr val="470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Shape 5">
            <a:extLst>
              <a:ext uri="{FF2B5EF4-FFF2-40B4-BE49-F238E27FC236}">
                <a16:creationId xmlns:a16="http://schemas.microsoft.com/office/drawing/2014/main" id="{A6015DF4-3EAB-AF6B-5BC6-30E676F12772}"/>
              </a:ext>
            </a:extLst>
          </p:cNvPr>
          <p:cNvSpPr/>
          <p:nvPr/>
        </p:nvSpPr>
        <p:spPr>
          <a:xfrm>
            <a:off x="112734" y="4467741"/>
            <a:ext cx="6588690" cy="125260"/>
          </a:xfrm>
          <a:custGeom>
            <a:avLst/>
            <a:gdLst>
              <a:gd name="connsiteX0" fmla="*/ 25052 w 6588690"/>
              <a:gd name="connsiteY0" fmla="*/ 50104 h 125260"/>
              <a:gd name="connsiteX1" fmla="*/ 6588690 w 6588690"/>
              <a:gd name="connsiteY1" fmla="*/ 0 h 125260"/>
              <a:gd name="connsiteX2" fmla="*/ 0 w 6588690"/>
              <a:gd name="connsiteY2" fmla="*/ 125260 h 125260"/>
            </a:gdLst>
            <a:ahLst/>
            <a:cxnLst>
              <a:cxn ang="0">
                <a:pos x="connsiteX0" y="connsiteY0"/>
              </a:cxn>
              <a:cxn ang="0">
                <a:pos x="connsiteX1" y="connsiteY1"/>
              </a:cxn>
              <a:cxn ang="0">
                <a:pos x="connsiteX2" y="connsiteY2"/>
              </a:cxn>
            </a:cxnLst>
            <a:rect l="l" t="t" r="r" b="b"/>
            <a:pathLst>
              <a:path w="6588690" h="125260">
                <a:moveTo>
                  <a:pt x="25052" y="50104"/>
                </a:moveTo>
                <a:lnTo>
                  <a:pt x="6588690" y="0"/>
                </a:lnTo>
                <a:cubicBezTo>
                  <a:pt x="6584515" y="12526"/>
                  <a:pt x="3292257" y="68893"/>
                  <a:pt x="0" y="125260"/>
                </a:cubicBezTo>
              </a:path>
            </a:pathLst>
          </a:custGeom>
          <a:solidFill>
            <a:srgbClr val="470054"/>
          </a:solidFill>
          <a:ln w="38100">
            <a:solidFill>
              <a:srgbClr val="470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Freeform: Shape 6">
            <a:extLst>
              <a:ext uri="{FF2B5EF4-FFF2-40B4-BE49-F238E27FC236}">
                <a16:creationId xmlns:a16="http://schemas.microsoft.com/office/drawing/2014/main" id="{5122E8D7-2FE1-AD56-604A-EA446EAE84D5}"/>
              </a:ext>
            </a:extLst>
          </p:cNvPr>
          <p:cNvSpPr/>
          <p:nvPr/>
        </p:nvSpPr>
        <p:spPr>
          <a:xfrm>
            <a:off x="112734" y="5020772"/>
            <a:ext cx="6588690" cy="125260"/>
          </a:xfrm>
          <a:custGeom>
            <a:avLst/>
            <a:gdLst>
              <a:gd name="connsiteX0" fmla="*/ 25052 w 6588690"/>
              <a:gd name="connsiteY0" fmla="*/ 50104 h 125260"/>
              <a:gd name="connsiteX1" fmla="*/ 6588690 w 6588690"/>
              <a:gd name="connsiteY1" fmla="*/ 0 h 125260"/>
              <a:gd name="connsiteX2" fmla="*/ 0 w 6588690"/>
              <a:gd name="connsiteY2" fmla="*/ 125260 h 125260"/>
            </a:gdLst>
            <a:ahLst/>
            <a:cxnLst>
              <a:cxn ang="0">
                <a:pos x="connsiteX0" y="connsiteY0"/>
              </a:cxn>
              <a:cxn ang="0">
                <a:pos x="connsiteX1" y="connsiteY1"/>
              </a:cxn>
              <a:cxn ang="0">
                <a:pos x="connsiteX2" y="connsiteY2"/>
              </a:cxn>
            </a:cxnLst>
            <a:rect l="l" t="t" r="r" b="b"/>
            <a:pathLst>
              <a:path w="6588690" h="125260">
                <a:moveTo>
                  <a:pt x="25052" y="50104"/>
                </a:moveTo>
                <a:lnTo>
                  <a:pt x="6588690" y="0"/>
                </a:lnTo>
                <a:cubicBezTo>
                  <a:pt x="6584515" y="12526"/>
                  <a:pt x="3292257" y="68893"/>
                  <a:pt x="0" y="125260"/>
                </a:cubicBezTo>
              </a:path>
            </a:pathLst>
          </a:custGeom>
          <a:solidFill>
            <a:srgbClr val="470054"/>
          </a:solidFill>
          <a:ln w="38100">
            <a:solidFill>
              <a:srgbClr val="470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A7307DA6-BA9C-23B2-DA66-B832CECDC0A3}"/>
              </a:ext>
            </a:extLst>
          </p:cNvPr>
          <p:cNvSpPr txBox="1"/>
          <p:nvPr/>
        </p:nvSpPr>
        <p:spPr>
          <a:xfrm>
            <a:off x="100208" y="99368"/>
            <a:ext cx="61878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accent5">
                    <a:lumMod val="50000"/>
                  </a:schemeClr>
                </a:solidFill>
                <a:effectLst/>
                <a:uLnTx/>
                <a:uFillTx/>
                <a:latin typeface="Arial Black" panose="020B0A04020102020204" pitchFamily="34" charset="0"/>
              </a:rPr>
              <a:t>What people value from an adviser </a:t>
            </a:r>
          </a:p>
        </p:txBody>
      </p:sp>
      <p:sp>
        <p:nvSpPr>
          <p:cNvPr id="18" name="TextBox 17">
            <a:extLst>
              <a:ext uri="{FF2B5EF4-FFF2-40B4-BE49-F238E27FC236}">
                <a16:creationId xmlns:a16="http://schemas.microsoft.com/office/drawing/2014/main" id="{F30BD0A7-530E-4C1B-6B8F-31EA297B0C64}"/>
              </a:ext>
            </a:extLst>
          </p:cNvPr>
          <p:cNvSpPr txBox="1"/>
          <p:nvPr/>
        </p:nvSpPr>
        <p:spPr>
          <a:xfrm>
            <a:off x="6820752" y="4025115"/>
            <a:ext cx="5440808" cy="1384995"/>
          </a:xfrm>
          <a:prstGeom prst="rect">
            <a:avLst/>
          </a:prstGeom>
          <a:noFill/>
        </p:spPr>
        <p:txBody>
          <a:bodyPr wrap="square" rtlCol="0">
            <a:spAutoFit/>
          </a:bodyPr>
          <a:lstStyle/>
          <a:p>
            <a:pPr lvl="0">
              <a:defRPr/>
            </a:pPr>
            <a:r>
              <a:rPr lang="en-GB" sz="2800" b="1" dirty="0">
                <a:solidFill>
                  <a:srgbClr val="470054"/>
                </a:solidFill>
                <a:latin typeface="Arial" panose="020B0604020202020204" pitchFamily="34" charset="0"/>
                <a:cs typeface="Arial" panose="020B0604020202020204" pitchFamily="34" charset="0"/>
              </a:rPr>
              <a:t>Takes the time to understand me and my unique needs</a:t>
            </a:r>
          </a:p>
          <a:p>
            <a:pPr lvl="0">
              <a:defRPr/>
            </a:pPr>
            <a:r>
              <a:rPr lang="en-GB" sz="2800" b="1" dirty="0">
                <a:solidFill>
                  <a:srgbClr val="470054"/>
                </a:solidFill>
                <a:latin typeface="Arial" panose="020B0604020202020204" pitchFamily="34" charset="0"/>
                <a:cs typeface="Arial" panose="020B0604020202020204" pitchFamily="34" charset="0"/>
              </a:rPr>
              <a:t>Male 15% v Female 20%</a:t>
            </a:r>
          </a:p>
        </p:txBody>
      </p:sp>
      <p:sp>
        <p:nvSpPr>
          <p:cNvPr id="2" name="Freeform: Shape 1">
            <a:extLst>
              <a:ext uri="{FF2B5EF4-FFF2-40B4-BE49-F238E27FC236}">
                <a16:creationId xmlns:a16="http://schemas.microsoft.com/office/drawing/2014/main" id="{9DC4462B-86B3-B5FA-9F36-99FFBF4D3781}"/>
              </a:ext>
            </a:extLst>
          </p:cNvPr>
          <p:cNvSpPr/>
          <p:nvPr/>
        </p:nvSpPr>
        <p:spPr>
          <a:xfrm>
            <a:off x="-170726" y="2069937"/>
            <a:ext cx="6588690" cy="125260"/>
          </a:xfrm>
          <a:custGeom>
            <a:avLst/>
            <a:gdLst>
              <a:gd name="connsiteX0" fmla="*/ 25052 w 6588690"/>
              <a:gd name="connsiteY0" fmla="*/ 50104 h 125260"/>
              <a:gd name="connsiteX1" fmla="*/ 6588690 w 6588690"/>
              <a:gd name="connsiteY1" fmla="*/ 0 h 125260"/>
              <a:gd name="connsiteX2" fmla="*/ 0 w 6588690"/>
              <a:gd name="connsiteY2" fmla="*/ 125260 h 125260"/>
            </a:gdLst>
            <a:ahLst/>
            <a:cxnLst>
              <a:cxn ang="0">
                <a:pos x="connsiteX0" y="connsiteY0"/>
              </a:cxn>
              <a:cxn ang="0">
                <a:pos x="connsiteX1" y="connsiteY1"/>
              </a:cxn>
              <a:cxn ang="0">
                <a:pos x="connsiteX2" y="connsiteY2"/>
              </a:cxn>
            </a:cxnLst>
            <a:rect l="l" t="t" r="r" b="b"/>
            <a:pathLst>
              <a:path w="6588690" h="125260">
                <a:moveTo>
                  <a:pt x="25052" y="50104"/>
                </a:moveTo>
                <a:lnTo>
                  <a:pt x="6588690" y="0"/>
                </a:lnTo>
                <a:cubicBezTo>
                  <a:pt x="6584515" y="12526"/>
                  <a:pt x="3292257" y="68893"/>
                  <a:pt x="0" y="125260"/>
                </a:cubicBezTo>
              </a:path>
            </a:pathLst>
          </a:custGeom>
          <a:solidFill>
            <a:srgbClr val="470054"/>
          </a:solidFill>
          <a:ln w="38100">
            <a:solidFill>
              <a:srgbClr val="470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29025F5D-75E7-EC91-3BFF-D594F9C852A6}"/>
              </a:ext>
            </a:extLst>
          </p:cNvPr>
          <p:cNvSpPr txBox="1"/>
          <p:nvPr/>
        </p:nvSpPr>
        <p:spPr>
          <a:xfrm>
            <a:off x="6859623" y="3332617"/>
            <a:ext cx="5232168" cy="1384995"/>
          </a:xfrm>
          <a:prstGeom prst="rect">
            <a:avLst/>
          </a:prstGeom>
          <a:solidFill>
            <a:schemeClr val="bg1"/>
          </a:solidFill>
        </p:spPr>
        <p:txBody>
          <a:bodyPr wrap="square" rtlCol="0">
            <a:spAutoFit/>
          </a:bodyPr>
          <a:lstStyle/>
          <a:p>
            <a:pPr lvl="0">
              <a:defRPr/>
            </a:pPr>
            <a:r>
              <a:rPr lang="en-GB" sz="2800" b="1" dirty="0">
                <a:solidFill>
                  <a:srgbClr val="470054"/>
                </a:solidFill>
                <a:latin typeface="Arial" panose="020B0604020202020204" pitchFamily="34" charset="0"/>
                <a:cs typeface="Arial" panose="020B0604020202020204" pitchFamily="34" charset="0"/>
              </a:rPr>
              <a:t>Recommending the right solution to meet your needs</a:t>
            </a:r>
          </a:p>
          <a:p>
            <a:pPr lvl="0">
              <a:defRPr/>
            </a:pPr>
            <a:r>
              <a:rPr lang="en-GB" sz="2800" b="1" dirty="0">
                <a:solidFill>
                  <a:srgbClr val="470054"/>
                </a:solidFill>
                <a:latin typeface="Arial" panose="020B0604020202020204" pitchFamily="34" charset="0"/>
                <a:cs typeface="Arial" panose="020B0604020202020204" pitchFamily="34" charset="0"/>
              </a:rPr>
              <a:t>Male 17% v Female 23%</a:t>
            </a:r>
          </a:p>
        </p:txBody>
      </p:sp>
      <p:sp>
        <p:nvSpPr>
          <p:cNvPr id="22" name="TextBox 21">
            <a:extLst>
              <a:ext uri="{FF2B5EF4-FFF2-40B4-BE49-F238E27FC236}">
                <a16:creationId xmlns:a16="http://schemas.microsoft.com/office/drawing/2014/main" id="{1AFE97B5-33E9-18C4-75BF-F7C3FE5B4F46}"/>
              </a:ext>
            </a:extLst>
          </p:cNvPr>
          <p:cNvSpPr txBox="1"/>
          <p:nvPr/>
        </p:nvSpPr>
        <p:spPr>
          <a:xfrm>
            <a:off x="6820752" y="4704669"/>
            <a:ext cx="537124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70054"/>
                </a:solidFill>
                <a:effectLst/>
                <a:uLnTx/>
                <a:uFillTx/>
                <a:latin typeface="Arial" panose="020B0604020202020204" pitchFamily="34" charset="0"/>
                <a:cs typeface="Arial" panose="020B0604020202020204" pitchFamily="34" charset="0"/>
              </a:rPr>
              <a:t>Is approachable and easy to talk to</a:t>
            </a:r>
            <a:r>
              <a:rPr kumimoji="0" lang="en-GB" sz="2800" b="1" i="0" u="none" strike="noStrike" kern="1200" cap="none" spc="0" normalizeH="0" noProof="0" dirty="0">
                <a:ln>
                  <a:noFill/>
                </a:ln>
                <a:solidFill>
                  <a:srgbClr val="470054"/>
                </a:solidFill>
                <a:effectLst/>
                <a:uLnTx/>
                <a:uFillTx/>
                <a:latin typeface="Arial" panose="020B0604020202020204" pitchFamily="34" charset="0"/>
                <a:cs typeface="Arial" panose="020B0604020202020204" pitchFamily="34" charset="0"/>
              </a:rPr>
              <a:t> </a:t>
            </a:r>
            <a:r>
              <a:rPr kumimoji="0" lang="en-GB" sz="2800" b="1" i="0" u="none" strike="noStrike" kern="1200" cap="none" spc="0" normalizeH="0" baseline="0" noProof="0" dirty="0">
                <a:ln>
                  <a:noFill/>
                </a:ln>
                <a:solidFill>
                  <a:srgbClr val="470054"/>
                </a:solidFill>
                <a:effectLst/>
                <a:uLnTx/>
                <a:uFillTx/>
                <a:latin typeface="Arial" panose="020B0604020202020204" pitchFamily="34" charset="0"/>
                <a:cs typeface="Arial" panose="020B0604020202020204" pitchFamily="34" charset="0"/>
              </a:rPr>
              <a:t>Male 14% v Female 21%</a:t>
            </a:r>
          </a:p>
        </p:txBody>
      </p:sp>
      <p:sp>
        <p:nvSpPr>
          <p:cNvPr id="24" name="TextBox 23">
            <a:extLst>
              <a:ext uri="{FF2B5EF4-FFF2-40B4-BE49-F238E27FC236}">
                <a16:creationId xmlns:a16="http://schemas.microsoft.com/office/drawing/2014/main" id="{58AC506F-0425-712C-3410-F33064ACB402}"/>
              </a:ext>
            </a:extLst>
          </p:cNvPr>
          <p:cNvSpPr txBox="1"/>
          <p:nvPr/>
        </p:nvSpPr>
        <p:spPr>
          <a:xfrm>
            <a:off x="6820752" y="2736502"/>
            <a:ext cx="5202471" cy="1384995"/>
          </a:xfrm>
          <a:prstGeom prst="rect">
            <a:avLst/>
          </a:prstGeom>
          <a:noFill/>
        </p:spPr>
        <p:txBody>
          <a:bodyPr wrap="square" rtlCol="0">
            <a:spAutoFit/>
          </a:bodyPr>
          <a:lstStyle/>
          <a:p>
            <a:pPr lvl="0">
              <a:defRPr/>
            </a:pPr>
            <a:r>
              <a:rPr lang="en-GB" sz="2800" b="1" dirty="0">
                <a:solidFill>
                  <a:srgbClr val="470054"/>
                </a:solidFill>
                <a:latin typeface="Arial" panose="020B0604020202020204" pitchFamily="34" charset="0"/>
                <a:cs typeface="Arial" panose="020B0604020202020204" pitchFamily="34" charset="0"/>
              </a:rPr>
              <a:t>Communicates and explains financial concepts well</a:t>
            </a:r>
          </a:p>
          <a:p>
            <a:pPr lvl="0">
              <a:defRPr/>
            </a:pPr>
            <a:r>
              <a:rPr lang="en-GB" sz="2800" b="1" dirty="0">
                <a:solidFill>
                  <a:srgbClr val="470054"/>
                </a:solidFill>
                <a:latin typeface="Arial" panose="020B0604020202020204" pitchFamily="34" charset="0"/>
                <a:cs typeface="Arial" panose="020B0604020202020204" pitchFamily="34" charset="0"/>
              </a:rPr>
              <a:t>Male 18% v Female 25%</a:t>
            </a:r>
          </a:p>
        </p:txBody>
      </p:sp>
      <p:pic>
        <p:nvPicPr>
          <p:cNvPr id="9" name="Picture 8">
            <a:extLst>
              <a:ext uri="{FF2B5EF4-FFF2-40B4-BE49-F238E27FC236}">
                <a16:creationId xmlns:a16="http://schemas.microsoft.com/office/drawing/2014/main" id="{C12ACBAC-5CDD-6FD8-3EAC-0146F080ED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188204" y="319478"/>
            <a:ext cx="2392193" cy="359999"/>
          </a:xfrm>
          <a:prstGeom prst="rect">
            <a:avLst/>
          </a:prstGeom>
        </p:spPr>
      </p:pic>
      <p:sp>
        <p:nvSpPr>
          <p:cNvPr id="10" name="TextBox 9">
            <a:extLst>
              <a:ext uri="{FF2B5EF4-FFF2-40B4-BE49-F238E27FC236}">
                <a16:creationId xmlns:a16="http://schemas.microsoft.com/office/drawing/2014/main" id="{C057D95C-FF81-8416-FDF1-9E29CCEC86D0}"/>
              </a:ext>
            </a:extLst>
          </p:cNvPr>
          <p:cNvSpPr txBox="1"/>
          <p:nvPr/>
        </p:nvSpPr>
        <p:spPr>
          <a:xfrm>
            <a:off x="5938861" y="6370151"/>
            <a:ext cx="61529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70054"/>
                </a:solidFill>
                <a:effectLst/>
                <a:uLnTx/>
                <a:uFillTx/>
                <a:latin typeface="Arial" panose="020B0604020202020204"/>
                <a:ea typeface="+mn-ea"/>
                <a:cs typeface="+mn-cs"/>
              </a:rPr>
              <a:t>Source: The </a:t>
            </a:r>
            <a:r>
              <a:rPr lang="en-GB" sz="1100" dirty="0">
                <a:solidFill>
                  <a:srgbClr val="470054"/>
                </a:solidFill>
                <a:latin typeface="Arial" panose="020B0604020202020204"/>
              </a:rPr>
              <a:t>m</a:t>
            </a:r>
            <a:r>
              <a:rPr kumimoji="0" lang="en-GB" sz="1100" b="0" i="0" u="none" strike="noStrike" kern="1200" cap="none" spc="0" normalizeH="0" baseline="0" noProof="0" dirty="0" err="1">
                <a:ln>
                  <a:noFill/>
                </a:ln>
                <a:solidFill>
                  <a:srgbClr val="470054"/>
                </a:solidFill>
                <a:effectLst/>
                <a:uLnTx/>
                <a:uFillTx/>
                <a:latin typeface="Arial" panose="020B0604020202020204"/>
                <a:ea typeface="+mn-ea"/>
                <a:cs typeface="+mn-cs"/>
              </a:rPr>
              <a:t>eaning</a:t>
            </a:r>
            <a:r>
              <a:rPr kumimoji="0" lang="en-GB" sz="1100" b="0" i="0" u="none" strike="noStrike" kern="1200" cap="none" spc="0" normalizeH="0" baseline="0" noProof="0" dirty="0">
                <a:ln>
                  <a:noFill/>
                </a:ln>
                <a:solidFill>
                  <a:srgbClr val="470054"/>
                </a:solidFill>
                <a:effectLst/>
                <a:uLnTx/>
                <a:uFillTx/>
                <a:latin typeface="Arial" panose="020B0604020202020204"/>
                <a:ea typeface="+mn-ea"/>
                <a:cs typeface="+mn-cs"/>
              </a:rPr>
              <a:t> of </a:t>
            </a:r>
            <a:r>
              <a:rPr lang="en-GB" sz="1100" dirty="0">
                <a:solidFill>
                  <a:srgbClr val="470054"/>
                </a:solidFill>
                <a:latin typeface="Arial" panose="020B0604020202020204"/>
              </a:rPr>
              <a:t>v</a:t>
            </a:r>
            <a:r>
              <a:rPr kumimoji="0" lang="en-GB" sz="1100" b="0" i="0" u="none" strike="noStrike" kern="1200" cap="none" spc="0" normalizeH="0" baseline="0" noProof="0" dirty="0" err="1">
                <a:ln>
                  <a:noFill/>
                </a:ln>
                <a:solidFill>
                  <a:srgbClr val="470054"/>
                </a:solidFill>
                <a:effectLst/>
                <a:uLnTx/>
                <a:uFillTx/>
                <a:latin typeface="Arial" panose="020B0604020202020204"/>
                <a:ea typeface="+mn-ea"/>
                <a:cs typeface="+mn-cs"/>
              </a:rPr>
              <a:t>alue</a:t>
            </a:r>
            <a:r>
              <a:rPr kumimoji="0" lang="en-GB" sz="1100" b="0" i="0" u="none" strike="noStrike" kern="1200" cap="none" spc="0" normalizeH="0" baseline="0" noProof="0" dirty="0">
                <a:ln>
                  <a:noFill/>
                </a:ln>
                <a:solidFill>
                  <a:srgbClr val="470054"/>
                </a:solidFill>
                <a:effectLst/>
                <a:uLnTx/>
                <a:uFillTx/>
                <a:latin typeface="Arial" panose="020B0604020202020204"/>
                <a:ea typeface="+mn-ea"/>
                <a:cs typeface="+mn-cs"/>
              </a:rPr>
              <a:t> report 2024 – Adviser research conducted by the Lang Cat. </a:t>
            </a:r>
            <a:br>
              <a:rPr kumimoji="0" lang="en-GB" sz="1100" b="0" i="0" u="none" strike="noStrike" kern="1200" cap="none" spc="0" normalizeH="0" baseline="0" noProof="0" dirty="0">
                <a:ln>
                  <a:noFill/>
                </a:ln>
                <a:solidFill>
                  <a:srgbClr val="470054"/>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470054"/>
                </a:solidFill>
                <a:effectLst/>
                <a:uLnTx/>
                <a:uFillTx/>
                <a:latin typeface="Arial" panose="020B0604020202020204"/>
                <a:ea typeface="+mn-ea"/>
                <a:cs typeface="+mn-cs"/>
              </a:rPr>
              <a:t>Sept / Oct 2024</a:t>
            </a:r>
          </a:p>
        </p:txBody>
      </p:sp>
    </p:spTree>
    <p:extLst>
      <p:ext uri="{BB962C8B-B14F-4D97-AF65-F5344CB8AC3E}">
        <p14:creationId xmlns:p14="http://schemas.microsoft.com/office/powerpoint/2010/main" val="107847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8" grpId="0"/>
      <p:bldP spid="18" grpId="1"/>
      <p:bldP spid="2" grpId="0" animBg="1"/>
      <p:bldP spid="20" grpId="0" animBg="1"/>
      <p:bldP spid="20" grpId="1" animBg="1"/>
      <p:bldP spid="22" grpId="0"/>
      <p:bldP spid="22"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99DD5-49B5-8B00-FCF9-C5E456FA9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B5E517-1019-0AE5-5984-92936B292C09}"/>
              </a:ext>
            </a:extLst>
          </p:cNvPr>
          <p:cNvSpPr>
            <a:spLocks noGrp="1"/>
          </p:cNvSpPr>
          <p:nvPr>
            <p:ph type="title"/>
          </p:nvPr>
        </p:nvSpPr>
        <p:spPr>
          <a:xfrm>
            <a:off x="317836" y="357621"/>
            <a:ext cx="9969899" cy="636534"/>
          </a:xfrm>
        </p:spPr>
        <p:txBody>
          <a:bodyPr lIns="0" tIns="0" rIns="0" bIns="0" anchor="t">
            <a:noAutofit/>
          </a:bodyPr>
          <a:lstStyle/>
          <a:p>
            <a:r>
              <a:rPr lang="en-GB" sz="3200" dirty="0">
                <a:solidFill>
                  <a:srgbClr val="470054"/>
                </a:solidFill>
                <a:latin typeface="Arial Black"/>
              </a:rPr>
              <a:t>Demographics matter</a:t>
            </a:r>
          </a:p>
        </p:txBody>
      </p:sp>
      <p:sp>
        <p:nvSpPr>
          <p:cNvPr id="3" name="Text Placeholder 2">
            <a:extLst>
              <a:ext uri="{FF2B5EF4-FFF2-40B4-BE49-F238E27FC236}">
                <a16:creationId xmlns:a16="http://schemas.microsoft.com/office/drawing/2014/main" id="{AAD68612-6D27-DB8F-9484-3259F81DB5C9}"/>
              </a:ext>
            </a:extLst>
          </p:cNvPr>
          <p:cNvSpPr>
            <a:spLocks noGrp="1"/>
          </p:cNvSpPr>
          <p:nvPr>
            <p:ph type="body" sz="quarter" idx="52"/>
          </p:nvPr>
        </p:nvSpPr>
        <p:spPr>
          <a:xfrm>
            <a:off x="365902" y="2182512"/>
            <a:ext cx="5615712" cy="3551186"/>
          </a:xfrm>
        </p:spPr>
        <p:txBody>
          <a:bodyPr lIns="0" tIns="0" rIns="0" bIns="0" anchor="t">
            <a:normAutofit/>
          </a:bodyPr>
          <a:lstStyle/>
          <a:p>
            <a:pPr marL="342900" indent="-342900">
              <a:buAutoNum type="arabicPeriod"/>
            </a:pPr>
            <a:endParaRPr lang="en-GB" sz="2800" dirty="0"/>
          </a:p>
          <a:p>
            <a:pPr>
              <a:buAutoNum type="arabicPeriod"/>
            </a:pPr>
            <a:endParaRPr lang="en-GB" dirty="0"/>
          </a:p>
        </p:txBody>
      </p:sp>
      <p:sp>
        <p:nvSpPr>
          <p:cNvPr id="4" name="Text Placeholder 3">
            <a:extLst>
              <a:ext uri="{FF2B5EF4-FFF2-40B4-BE49-F238E27FC236}">
                <a16:creationId xmlns:a16="http://schemas.microsoft.com/office/drawing/2014/main" id="{5EA38204-C96C-7AEA-BFDD-FAD90A059BA6}"/>
              </a:ext>
            </a:extLst>
          </p:cNvPr>
          <p:cNvSpPr>
            <a:spLocks noGrp="1"/>
          </p:cNvSpPr>
          <p:nvPr>
            <p:ph type="body" sz="quarter" idx="53"/>
          </p:nvPr>
        </p:nvSpPr>
        <p:spPr>
          <a:xfrm>
            <a:off x="317836" y="865332"/>
            <a:ext cx="5027113" cy="636534"/>
          </a:xfrm>
        </p:spPr>
        <p:txBody>
          <a:bodyPr wrap="none" lIns="0" tIns="0" rIns="0" bIns="0" anchor="t">
            <a:normAutofit/>
          </a:bodyPr>
          <a:lstStyle/>
          <a:p>
            <a:r>
              <a:rPr lang="en-GB" sz="2400" dirty="0">
                <a:latin typeface="Arial"/>
                <a:cs typeface="Arial"/>
              </a:rPr>
              <a:t>Insights</a:t>
            </a:r>
            <a:endParaRPr lang="en-GB" sz="2400" dirty="0"/>
          </a:p>
        </p:txBody>
      </p:sp>
      <p:pic>
        <p:nvPicPr>
          <p:cNvPr id="7" name="Picture 6">
            <a:extLst>
              <a:ext uri="{FF2B5EF4-FFF2-40B4-BE49-F238E27FC236}">
                <a16:creationId xmlns:a16="http://schemas.microsoft.com/office/drawing/2014/main" id="{13C7BACC-B1F8-FD65-A66D-4BD197D9E00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5902" y="6234639"/>
            <a:ext cx="2374802" cy="357382"/>
          </a:xfrm>
          <a:prstGeom prst="rect">
            <a:avLst/>
          </a:prstGeom>
        </p:spPr>
      </p:pic>
      <p:pic>
        <p:nvPicPr>
          <p:cNvPr id="5" name="Picture 4">
            <a:extLst>
              <a:ext uri="{FF2B5EF4-FFF2-40B4-BE49-F238E27FC236}">
                <a16:creationId xmlns:a16="http://schemas.microsoft.com/office/drawing/2014/main" id="{2C6AE37F-AF82-55A3-57CA-780BFAC1B4BC}"/>
              </a:ext>
            </a:extLst>
          </p:cNvPr>
          <p:cNvPicPr>
            <a:picLocks noChangeAspect="1"/>
          </p:cNvPicPr>
          <p:nvPr/>
        </p:nvPicPr>
        <p:blipFill>
          <a:blip r:embed="rId3"/>
          <a:stretch>
            <a:fillRect/>
          </a:stretch>
        </p:blipFill>
        <p:spPr>
          <a:xfrm>
            <a:off x="8408430" y="2182512"/>
            <a:ext cx="2844210" cy="3880080"/>
          </a:xfrm>
          <a:prstGeom prst="rect">
            <a:avLst/>
          </a:prstGeom>
          <a:ln>
            <a:noFill/>
          </a:ln>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CD90EADB-3D3B-BEC9-2F26-8F4D52271529}"/>
              </a:ext>
            </a:extLst>
          </p:cNvPr>
          <p:cNvSpPr txBox="1"/>
          <p:nvPr/>
        </p:nvSpPr>
        <p:spPr>
          <a:xfrm>
            <a:off x="227681" y="1537205"/>
            <a:ext cx="8607491" cy="3816558"/>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b="0" i="0" u="none" strike="noStrike" kern="100" cap="none" spc="0" normalizeH="0" baseline="0" noProof="0" dirty="0">
                <a:ln>
                  <a:noFill/>
                </a:ln>
                <a:solidFill>
                  <a:schemeClr val="accent5">
                    <a:lumMod val="50000"/>
                  </a:schemeClr>
                </a:solidFill>
                <a:effectLst/>
                <a:uLnTx/>
                <a:uFillTx/>
                <a:latin typeface="Arial "/>
                <a:ea typeface="Aptos" panose="020B0004020202020204" pitchFamily="34" charset="0"/>
                <a:cs typeface="Times New Roman" panose="02020603050405020304" pitchFamily="18" charset="0"/>
              </a:rPr>
              <a:t>39% of UK adults have confidence in the FS industry. 28% disagree.</a:t>
            </a: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b="0" i="0" u="none" strike="noStrike" kern="100" cap="none" spc="0" normalizeH="0" baseline="0" noProof="0" dirty="0">
                <a:ln>
                  <a:noFill/>
                </a:ln>
                <a:solidFill>
                  <a:schemeClr val="accent5">
                    <a:lumMod val="50000"/>
                  </a:schemeClr>
                </a:solidFill>
                <a:effectLst/>
                <a:uLnTx/>
                <a:uFillTx/>
                <a:latin typeface="Arial "/>
                <a:ea typeface="Aptos" panose="020B0004020202020204" pitchFamily="34" charset="0"/>
                <a:cs typeface="Times New Roman" panose="02020603050405020304" pitchFamily="18" charset="0"/>
              </a:rPr>
              <a:t>36% believe most firms are honest and transparent. 27% disagree.</a:t>
            </a: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b="0" i="0" u="none" strike="noStrike" kern="100" cap="none" spc="0" normalizeH="0" baseline="0" noProof="0" dirty="0">
                <a:ln>
                  <a:noFill/>
                </a:ln>
                <a:solidFill>
                  <a:schemeClr val="accent5">
                    <a:lumMod val="50000"/>
                  </a:schemeClr>
                </a:solidFill>
                <a:effectLst/>
                <a:uLnTx/>
                <a:uFillTx/>
                <a:latin typeface="Arial "/>
                <a:cs typeface="Times New Roman" panose="02020603050405020304" pitchFamily="18" charset="0"/>
              </a:rPr>
              <a:t>B</a:t>
            </a:r>
            <a:r>
              <a:rPr kumimoji="0" lang="en-GB" b="0" i="0" u="none" strike="noStrike" kern="1200" cap="none" spc="0" normalizeH="0" baseline="0" noProof="0" dirty="0">
                <a:ln>
                  <a:noFill/>
                </a:ln>
                <a:solidFill>
                  <a:schemeClr val="accent5">
                    <a:lumMod val="50000"/>
                  </a:schemeClr>
                </a:solidFill>
                <a:effectLst/>
                <a:uLnTx/>
                <a:uFillTx/>
                <a:latin typeface="Arial "/>
              </a:rPr>
              <a:t>anks are the most trusted financial institutions, but trust is still limited.</a:t>
            </a: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b="0" i="0" u="none" strike="noStrike" kern="1200" cap="none" spc="0" normalizeH="0" baseline="0" noProof="0" dirty="0">
                <a:ln>
                  <a:noFill/>
                </a:ln>
                <a:solidFill>
                  <a:schemeClr val="accent5">
                    <a:lumMod val="50000"/>
                  </a:schemeClr>
                </a:solidFill>
                <a:effectLst/>
                <a:uLnTx/>
                <a:uFillTx/>
                <a:latin typeface="Arial "/>
              </a:rPr>
              <a:t>Positively, trust is higher about own provider/adviser.</a:t>
            </a: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b="0" i="0" u="none" strike="noStrike" kern="1200" cap="none" spc="0" normalizeH="0" baseline="0" noProof="0" dirty="0">
                <a:ln>
                  <a:noFill/>
                </a:ln>
                <a:solidFill>
                  <a:schemeClr val="accent5">
                    <a:lumMod val="50000"/>
                  </a:schemeClr>
                </a:solidFill>
                <a:effectLst/>
                <a:uLnTx/>
                <a:uFillTx/>
                <a:latin typeface="Arial "/>
              </a:rPr>
              <a:t>Demographics matter - low financial capability, age and gender identity significantly impacting level of trust.</a:t>
            </a: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lang="en-GB" dirty="0">
                <a:solidFill>
                  <a:schemeClr val="accent5">
                    <a:lumMod val="50000"/>
                  </a:schemeClr>
                </a:solidFill>
                <a:latin typeface="Arial "/>
              </a:rPr>
              <a:t>Trust and value, same problem, same solution?</a:t>
            </a:r>
          </a:p>
          <a:p>
            <a:pPr>
              <a:lnSpc>
                <a:spcPct val="115000"/>
              </a:lnSpc>
              <a:spcAft>
                <a:spcPts val="800"/>
              </a:spcAft>
              <a:defRPr/>
            </a:pPr>
            <a:r>
              <a:rPr lang="en-GB" sz="1200" dirty="0">
                <a:solidFill>
                  <a:srgbClr val="A02B93">
                    <a:lumMod val="50000"/>
                  </a:srgbClr>
                </a:solidFill>
              </a:rPr>
              <a:t>       </a:t>
            </a:r>
            <a:endParaRPr kumimoji="0" lang="en-GB" sz="2000" b="0" i="0" u="none" strike="noStrike" kern="1200" cap="none" spc="0" normalizeH="0" baseline="0" noProof="0" dirty="0">
              <a:ln>
                <a:noFill/>
              </a:ln>
              <a:solidFill>
                <a:schemeClr val="accent5">
                  <a:lumMod val="50000"/>
                </a:schemeClr>
              </a:solidFill>
              <a:effectLst/>
              <a:uLnTx/>
              <a:uFillTx/>
              <a:latin typeface="Arial "/>
            </a:endParaRPr>
          </a:p>
        </p:txBody>
      </p:sp>
      <p:sp>
        <p:nvSpPr>
          <p:cNvPr id="6" name="TextBox 5">
            <a:extLst>
              <a:ext uri="{FF2B5EF4-FFF2-40B4-BE49-F238E27FC236}">
                <a16:creationId xmlns:a16="http://schemas.microsoft.com/office/drawing/2014/main" id="{741A31EF-105F-C281-DEFF-BB835C363F42}"/>
              </a:ext>
            </a:extLst>
          </p:cNvPr>
          <p:cNvSpPr txBox="1"/>
          <p:nvPr/>
        </p:nvSpPr>
        <p:spPr>
          <a:xfrm>
            <a:off x="2842773" y="6340687"/>
            <a:ext cx="8858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70054"/>
                </a:solidFill>
                <a:effectLst/>
                <a:uLnTx/>
                <a:uFillTx/>
                <a:latin typeface="Arial" panose="020B0604020202020204"/>
                <a:ea typeface="+mn-ea"/>
                <a:cs typeface="+mn-cs"/>
              </a:rPr>
              <a:t>Source: </a:t>
            </a:r>
            <a:r>
              <a:rPr kumimoji="0" lang="en-GB" sz="1200" b="0" i="0" u="none" strike="noStrike" kern="1200" cap="none" spc="0" normalizeH="0" baseline="0" noProof="0" dirty="0">
                <a:ln>
                  <a:noFill/>
                </a:ln>
                <a:solidFill>
                  <a:srgbClr val="470054"/>
                </a:solidFill>
                <a:effectLst/>
                <a:uLnTx/>
                <a:uFillTx/>
                <a:latin typeface="Arial" panose="020B0604020202020204"/>
                <a:ea typeface="+mn-ea"/>
                <a:cs typeface="+mn-cs"/>
              </a:rPr>
              <a:t>FCA Financial Lives survey, 2024 </a:t>
            </a:r>
          </a:p>
        </p:txBody>
      </p:sp>
    </p:spTree>
    <p:extLst>
      <p:ext uri="{BB962C8B-B14F-4D97-AF65-F5344CB8AC3E}">
        <p14:creationId xmlns:p14="http://schemas.microsoft.com/office/powerpoint/2010/main" val="232878871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Royal London">
  <a:themeElements>
    <a:clrScheme name="Royal London">
      <a:dk1>
        <a:srgbClr val="FFFFFF"/>
      </a:dk1>
      <a:lt1>
        <a:srgbClr val="FFFFFF"/>
      </a:lt1>
      <a:dk2>
        <a:srgbClr val="4E0057"/>
      </a:dk2>
      <a:lt2>
        <a:srgbClr val="4E0057"/>
      </a:lt2>
      <a:accent1>
        <a:srgbClr val="00818A"/>
      </a:accent1>
      <a:accent2>
        <a:srgbClr val="008234"/>
      </a:accent2>
      <a:accent3>
        <a:srgbClr val="E51A4D"/>
      </a:accent3>
      <a:accent4>
        <a:srgbClr val="BD7198"/>
      </a:accent4>
      <a:accent5>
        <a:srgbClr val="A0A5D7"/>
      </a:accent5>
      <a:accent6>
        <a:srgbClr val="66B3B9"/>
      </a:accent6>
      <a:hlink>
        <a:srgbClr val="2AA0CB"/>
      </a:hlink>
      <a:folHlink>
        <a:srgbClr val="66B3B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Royal London">
  <a:themeElements>
    <a:clrScheme name="Royal London">
      <a:dk1>
        <a:srgbClr val="FFFFFF"/>
      </a:dk1>
      <a:lt1>
        <a:srgbClr val="FFFFFF"/>
      </a:lt1>
      <a:dk2>
        <a:srgbClr val="4E0057"/>
      </a:dk2>
      <a:lt2>
        <a:srgbClr val="4E0057"/>
      </a:lt2>
      <a:accent1>
        <a:srgbClr val="00818A"/>
      </a:accent1>
      <a:accent2>
        <a:srgbClr val="008234"/>
      </a:accent2>
      <a:accent3>
        <a:srgbClr val="E51A4D"/>
      </a:accent3>
      <a:accent4>
        <a:srgbClr val="BD7198"/>
      </a:accent4>
      <a:accent5>
        <a:srgbClr val="A0A5D7"/>
      </a:accent5>
      <a:accent6>
        <a:srgbClr val="66B3B9"/>
      </a:accent6>
      <a:hlink>
        <a:srgbClr val="2AA0CB"/>
      </a:hlink>
      <a:folHlink>
        <a:srgbClr val="66B3B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Royal London">
  <a:themeElements>
    <a:clrScheme name="Royal London">
      <a:dk1>
        <a:srgbClr val="FFFFFF"/>
      </a:dk1>
      <a:lt1>
        <a:srgbClr val="FFFFFF"/>
      </a:lt1>
      <a:dk2>
        <a:srgbClr val="4E0057"/>
      </a:dk2>
      <a:lt2>
        <a:srgbClr val="4E0057"/>
      </a:lt2>
      <a:accent1>
        <a:srgbClr val="00818A"/>
      </a:accent1>
      <a:accent2>
        <a:srgbClr val="008234"/>
      </a:accent2>
      <a:accent3>
        <a:srgbClr val="E51A4D"/>
      </a:accent3>
      <a:accent4>
        <a:srgbClr val="BD7198"/>
      </a:accent4>
      <a:accent5>
        <a:srgbClr val="A0A5D7"/>
      </a:accent5>
      <a:accent6>
        <a:srgbClr val="66B3B9"/>
      </a:accent6>
      <a:hlink>
        <a:srgbClr val="2AA0CB"/>
      </a:hlink>
      <a:folHlink>
        <a:srgbClr val="66B3B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Spring">
      <a:dk1>
        <a:srgbClr val="002F5E"/>
      </a:dk1>
      <a:lt1>
        <a:srgbClr val="FEFFFF"/>
      </a:lt1>
      <a:dk2>
        <a:srgbClr val="44546A"/>
      </a:dk2>
      <a:lt2>
        <a:srgbClr val="E7E6E6"/>
      </a:lt2>
      <a:accent1>
        <a:srgbClr val="E8D600"/>
      </a:accent1>
      <a:accent2>
        <a:srgbClr val="E52A84"/>
      </a:accent2>
      <a:accent3>
        <a:srgbClr val="797979"/>
      </a:accent3>
      <a:accent4>
        <a:srgbClr val="0096FF"/>
      </a:accent4>
      <a:accent5>
        <a:srgbClr val="942092"/>
      </a:accent5>
      <a:accent6>
        <a:srgbClr val="01189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e4aa9c8-e249-4689-a79c-5668e8fb8004" xsi:nil="true"/>
    <lcf76f155ced4ddcb4097134ff3c332f xmlns="eec3f55b-a9b2-4102-a16c-8ff48ca4bb6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99D0606AAC24C4BB39CD917748087AC" ma:contentTypeVersion="19" ma:contentTypeDescription="Create a new document." ma:contentTypeScope="" ma:versionID="f126e502fb38d41714195e36d803356f">
  <xsd:schema xmlns:xsd="http://www.w3.org/2001/XMLSchema" xmlns:xs="http://www.w3.org/2001/XMLSchema" xmlns:p="http://schemas.microsoft.com/office/2006/metadata/properties" xmlns:ns2="eec3f55b-a9b2-4102-a16c-8ff48ca4bb68" xmlns:ns3="cb2ae47a-b3ea-43a8-a652-f5d4c51bf437" xmlns:ns4="4e4aa9c8-e249-4689-a79c-5668e8fb8004" targetNamespace="http://schemas.microsoft.com/office/2006/metadata/properties" ma:root="true" ma:fieldsID="d51ea1e11a090eb2c6ccc72703da21ef" ns2:_="" ns3:_="" ns4:_="">
    <xsd:import namespace="eec3f55b-a9b2-4102-a16c-8ff48ca4bb68"/>
    <xsd:import namespace="cb2ae47a-b3ea-43a8-a652-f5d4c51bf437"/>
    <xsd:import namespace="4e4aa9c8-e249-4689-a79c-5668e8fb80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3f55b-a9b2-4102-a16c-8ff48ca4bb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7ed0326-c9f1-4b81-a75c-020ae73521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2ae47a-b3ea-43a8-a652-f5d4c51bf43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4aa9c8-e249-4689-a79c-5668e8fb800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3c4a6cd-2da3-4875-b1f0-367a1f43dd01}" ma:internalName="TaxCatchAll" ma:showField="CatchAllData" ma:web="4e4aa9c8-e249-4689-a79c-5668e8fb80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4493D9-7924-4C0A-8FAE-5E9C02572A92}">
  <ds:schemaRefs>
    <ds:schemaRef ds:uri="http://schemas.microsoft.com/office/2006/metadata/properties"/>
    <ds:schemaRef ds:uri="http://schemas.microsoft.com/office/infopath/2007/PartnerControls"/>
    <ds:schemaRef ds:uri="4e4aa9c8-e249-4689-a79c-5668e8fb8004"/>
    <ds:schemaRef ds:uri="198c72f6-7ae1-4eb8-b23e-e9d92a4ff1d4"/>
    <ds:schemaRef ds:uri="eec3f55b-a9b2-4102-a16c-8ff48ca4bb68"/>
  </ds:schemaRefs>
</ds:datastoreItem>
</file>

<file path=customXml/itemProps2.xml><?xml version="1.0" encoding="utf-8"?>
<ds:datastoreItem xmlns:ds="http://schemas.openxmlformats.org/officeDocument/2006/customXml" ds:itemID="{6FA9BFD9-0399-4DB4-A65F-EDEFA55781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c3f55b-a9b2-4102-a16c-8ff48ca4bb68"/>
    <ds:schemaRef ds:uri="cb2ae47a-b3ea-43a8-a652-f5d4c51bf437"/>
    <ds:schemaRef ds:uri="4e4aa9c8-e249-4689-a79c-5668e8fb80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AA8745-59AB-49B7-8F49-73CFF8B316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7613</TotalTime>
  <Words>1551</Words>
  <Application>Microsoft Office PowerPoint</Application>
  <PresentationFormat>Widescreen</PresentationFormat>
  <Paragraphs>349</Paragraphs>
  <Slides>28</Slides>
  <Notes>15</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28</vt:i4>
      </vt:variant>
    </vt:vector>
  </HeadingPairs>
  <TitlesOfParts>
    <vt:vector size="40" baseType="lpstr">
      <vt:lpstr>Aptos</vt:lpstr>
      <vt:lpstr>Aptos Display</vt:lpstr>
      <vt:lpstr>Arial</vt:lpstr>
      <vt:lpstr>Arial </vt:lpstr>
      <vt:lpstr>Arial Black</vt:lpstr>
      <vt:lpstr>Calibri</vt:lpstr>
      <vt:lpstr>1_Office Theme</vt:lpstr>
      <vt:lpstr>2_Office Theme</vt:lpstr>
      <vt:lpstr>Royal London</vt:lpstr>
      <vt:lpstr>1_Royal London</vt:lpstr>
      <vt:lpstr>2_Royal London</vt:lpstr>
      <vt:lpstr>Office Theme</vt:lpstr>
      <vt:lpstr>Making intangible value visible in financial planning</vt:lpstr>
      <vt:lpstr> PFS – Making intangible value visible </vt:lpstr>
      <vt:lpstr>`</vt:lpstr>
      <vt:lpstr>`</vt:lpstr>
      <vt:lpstr>Defining value</vt:lpstr>
      <vt:lpstr>How important is investment performance when you consider overall value for money?</vt:lpstr>
      <vt:lpstr>Defining value</vt:lpstr>
      <vt:lpstr>PowerPoint Presentation</vt:lpstr>
      <vt:lpstr>Demographics matter</vt:lpstr>
      <vt:lpstr>PowerPoint Presentation</vt:lpstr>
      <vt:lpstr>Building resilient investors</vt:lpstr>
      <vt:lpstr>Creating resilient investments and resilient investors </vt:lpstr>
      <vt:lpstr>Building resilience</vt:lpstr>
      <vt:lpstr>Building resilient investors </vt:lpstr>
      <vt:lpstr>PowerPoint Presentation</vt:lpstr>
      <vt:lpstr>How do we measure it now?</vt:lpstr>
      <vt:lpstr>Measuring fair value</vt:lpstr>
      <vt:lpstr>PowerPoint Presentation</vt:lpstr>
      <vt:lpstr>The value index</vt:lpstr>
      <vt:lpstr>A client value index</vt:lpstr>
      <vt:lpstr>A client confidence index </vt:lpstr>
      <vt:lpstr>Points to consider</vt:lpstr>
      <vt:lpstr>The good stuff</vt:lpstr>
      <vt:lpstr>Good practice tips </vt:lpstr>
      <vt:lpstr>Ideas</vt:lpstr>
      <vt:lpstr>Ideas</vt:lpstr>
      <vt:lpstr>`</vt:lpstr>
      <vt:lpstr>Important Information</vt:lpstr>
    </vt:vector>
  </TitlesOfParts>
  <Company>Royal London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Ilana Miller</dc:creator>
  <cp:lastModifiedBy>Daniela Ghidini - TFI Lodestar</cp:lastModifiedBy>
  <cp:revision>32</cp:revision>
  <dcterms:created xsi:type="dcterms:W3CDTF">2025-10-06T13:22:43Z</dcterms:created>
  <dcterms:modified xsi:type="dcterms:W3CDTF">2025-11-13T16:07:15Z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cf71fe-324a-4168-92d9-4bbd2fb479e7_Enabled">
    <vt:lpwstr>true</vt:lpwstr>
  </property>
  <property fmtid="{D5CDD505-2E9C-101B-9397-08002B2CF9AE}" pid="3" name="MSIP_Label_f2cf71fe-324a-4168-92d9-4bbd2fb479e7_SetDate">
    <vt:lpwstr>2025-10-06T13:23:39Z</vt:lpwstr>
  </property>
  <property fmtid="{D5CDD505-2E9C-101B-9397-08002B2CF9AE}" pid="4" name="MSIP_Label_f2cf71fe-324a-4168-92d9-4bbd2fb479e7_Method">
    <vt:lpwstr>Standard</vt:lpwstr>
  </property>
  <property fmtid="{D5CDD505-2E9C-101B-9397-08002B2CF9AE}" pid="5" name="MSIP_Label_f2cf71fe-324a-4168-92d9-4bbd2fb479e7_Name">
    <vt:lpwstr>Confidential - No Restrictions</vt:lpwstr>
  </property>
  <property fmtid="{D5CDD505-2E9C-101B-9397-08002B2CF9AE}" pid="6" name="MSIP_Label_f2cf71fe-324a-4168-92d9-4bbd2fb479e7_SiteId">
    <vt:lpwstr>f9daae82-4727-4163-93b9-2214828e3dba</vt:lpwstr>
  </property>
  <property fmtid="{D5CDD505-2E9C-101B-9397-08002B2CF9AE}" pid="7" name="MSIP_Label_f2cf71fe-324a-4168-92d9-4bbd2fb479e7_ActionId">
    <vt:lpwstr>b446440a-6471-45d6-9f8a-d627be512fd2</vt:lpwstr>
  </property>
  <property fmtid="{D5CDD505-2E9C-101B-9397-08002B2CF9AE}" pid="8" name="MSIP_Label_f2cf71fe-324a-4168-92d9-4bbd2fb479e7_ContentBits">
    <vt:lpwstr>0</vt:lpwstr>
  </property>
  <property fmtid="{D5CDD505-2E9C-101B-9397-08002B2CF9AE}" pid="9" name="MSIP_Label_f2cf71fe-324a-4168-92d9-4bbd2fb479e7_Tag">
    <vt:lpwstr>10, 1, 2, 1</vt:lpwstr>
  </property>
  <property fmtid="{D5CDD505-2E9C-101B-9397-08002B2CF9AE}" pid="10" name="ContentTypeId">
    <vt:lpwstr>0x010100499D0606AAC24C4BB39CD917748087AC</vt:lpwstr>
  </property>
  <property fmtid="{D5CDD505-2E9C-101B-9397-08002B2CF9AE}" pid="11" name="MediaServiceImageTags">
    <vt:lpwstr/>
  </property>
</Properties>
</file>