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53" r:id="rId5"/>
  </p:sldMasterIdLst>
  <p:notesMasterIdLst>
    <p:notesMasterId r:id="rId31"/>
  </p:notesMasterIdLst>
  <p:sldIdLst>
    <p:sldId id="280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1pPr>
    <a:lvl2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2pPr>
    <a:lvl3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3pPr>
    <a:lvl4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4pPr>
    <a:lvl5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5pPr>
    <a:lvl6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6pPr>
    <a:lvl7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7pPr>
    <a:lvl8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8pPr>
    <a:lvl9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A444E-4793-4B6E-A7C7-45CAD5EC41BE}" v="4" dt="2025-11-13T16:33:08.57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30" d="100"/>
          <a:sy n="30" d="100"/>
        </p:scale>
        <p:origin x="8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Lloyd - TFI Lodestar" userId="f926d0c9-2fdd-4afb-ac1b-c87d6ffdfadb" providerId="ADAL" clId="{18AEFA62-D73A-4E34-A1EE-AD35FEFE0F43}"/>
    <pc:docChg chg="modSld">
      <pc:chgData name="David Lloyd - TFI Lodestar" userId="f926d0c9-2fdd-4afb-ac1b-c87d6ffdfadb" providerId="ADAL" clId="{18AEFA62-D73A-4E34-A1EE-AD35FEFE0F43}" dt="2025-11-13T16:32:03.509" v="0" actId="1076"/>
      <pc:docMkLst>
        <pc:docMk/>
      </pc:docMkLst>
      <pc:sldChg chg="modSp mod">
        <pc:chgData name="David Lloyd - TFI Lodestar" userId="f926d0c9-2fdd-4afb-ac1b-c87d6ffdfadb" providerId="ADAL" clId="{18AEFA62-D73A-4E34-A1EE-AD35FEFE0F43}" dt="2025-11-13T16:32:03.509" v="0" actId="1076"/>
        <pc:sldMkLst>
          <pc:docMk/>
          <pc:sldMk cId="0" sldId="258"/>
        </pc:sldMkLst>
        <pc:picChg chg="mod">
          <ac:chgData name="David Lloyd - TFI Lodestar" userId="f926d0c9-2fdd-4afb-ac1b-c87d6ffdfadb" providerId="ADAL" clId="{18AEFA62-D73A-4E34-A1EE-AD35FEFE0F43}" dt="2025-11-13T16:32:03.509" v="0" actId="1076"/>
          <ac:picMkLst>
            <pc:docMk/>
            <pc:sldMk cId="0" sldId="258"/>
            <ac:picMk id="97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9" name="Shape 9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+mn-lt"/>
        <a:ea typeface="+mn-ea"/>
        <a:cs typeface="+mn-cs"/>
        <a:sym typeface="Lucida Grande"/>
      </a:defRPr>
    </a:lvl1pPr>
    <a:lvl2pPr indent="228600" defTabSz="457200" latinLnBrk="0">
      <a:defRPr sz="2200">
        <a:latin typeface="+mn-lt"/>
        <a:ea typeface="+mn-ea"/>
        <a:cs typeface="+mn-cs"/>
        <a:sym typeface="Lucida Grande"/>
      </a:defRPr>
    </a:lvl2pPr>
    <a:lvl3pPr indent="457200" defTabSz="457200" latinLnBrk="0">
      <a:defRPr sz="2200">
        <a:latin typeface="+mn-lt"/>
        <a:ea typeface="+mn-ea"/>
        <a:cs typeface="+mn-cs"/>
        <a:sym typeface="Lucida Grande"/>
      </a:defRPr>
    </a:lvl3pPr>
    <a:lvl4pPr indent="685800" defTabSz="457200" latinLnBrk="0">
      <a:defRPr sz="2200">
        <a:latin typeface="+mn-lt"/>
        <a:ea typeface="+mn-ea"/>
        <a:cs typeface="+mn-cs"/>
        <a:sym typeface="Lucida Grande"/>
      </a:defRPr>
    </a:lvl4pPr>
    <a:lvl5pPr indent="914400" defTabSz="457200" latinLnBrk="0">
      <a:defRPr sz="2200">
        <a:latin typeface="+mn-lt"/>
        <a:ea typeface="+mn-ea"/>
        <a:cs typeface="+mn-cs"/>
        <a:sym typeface="Lucida Grande"/>
      </a:defRPr>
    </a:lvl5pPr>
    <a:lvl6pPr indent="1143000" defTabSz="457200" latinLnBrk="0">
      <a:defRPr sz="2200">
        <a:latin typeface="+mn-lt"/>
        <a:ea typeface="+mn-ea"/>
        <a:cs typeface="+mn-cs"/>
        <a:sym typeface="Lucida Grande"/>
      </a:defRPr>
    </a:lvl6pPr>
    <a:lvl7pPr indent="1371600" defTabSz="457200" latinLnBrk="0">
      <a:defRPr sz="2200">
        <a:latin typeface="+mn-lt"/>
        <a:ea typeface="+mn-ea"/>
        <a:cs typeface="+mn-cs"/>
        <a:sym typeface="Lucida Grande"/>
      </a:defRPr>
    </a:lvl7pPr>
    <a:lvl8pPr indent="1600200" defTabSz="457200" latinLnBrk="0">
      <a:defRPr sz="2200">
        <a:latin typeface="+mn-lt"/>
        <a:ea typeface="+mn-ea"/>
        <a:cs typeface="+mn-cs"/>
        <a:sym typeface="Lucida Grande"/>
      </a:defRPr>
    </a:lvl8pPr>
    <a:lvl9pPr indent="1828800" defTabSz="457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4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6000353"/>
            <a:ext cx="14716130" cy="965220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 b="0"/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 b="0"/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 b="0"/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4833937" y="8947546"/>
            <a:ext cx="14716130" cy="660817"/>
          </a:xfrm>
          <a:prstGeom prst="rect">
            <a:avLst/>
          </a:prstGeom>
        </p:spPr>
        <p:txBody>
          <a:bodyPr lIns="71433" tIns="71433" rIns="71433" bIns="71433"/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9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1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9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2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93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9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3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40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94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9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/>
          <a:lstStyle>
            <a:lvl1pPr defTabSz="2438337"/>
          </a:lstStyle>
          <a:p>
            <a:r>
              <a:t>Presentation Title</a:t>
            </a:r>
          </a:p>
        </p:txBody>
      </p:sp>
      <p:sp>
        <p:nvSpPr>
          <p:cNvPr id="95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9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 defTabSz="2438337"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9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1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9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" y="404"/>
            <a:ext cx="24382563" cy="137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17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" y="4151"/>
            <a:ext cx="24389240" cy="13711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679" y="1594016"/>
            <a:ext cx="22009709" cy="2887739"/>
          </a:xfrm>
        </p:spPr>
        <p:txBody>
          <a:bodyPr anchor="t">
            <a:normAutofit/>
          </a:bodyPr>
          <a:lstStyle>
            <a:lvl1pPr>
              <a:lnSpc>
                <a:spcPts val="8000"/>
              </a:lnSpc>
              <a:defRPr sz="96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679" y="4481756"/>
            <a:ext cx="22009709" cy="1674925"/>
          </a:xfrm>
        </p:spPr>
        <p:txBody>
          <a:bodyPr>
            <a:normAutofit/>
          </a:bodyPr>
          <a:lstStyle>
            <a:lvl1pPr marL="0" indent="0">
              <a:lnSpc>
                <a:spcPts val="4267"/>
              </a:lnSpc>
              <a:buNone/>
              <a:defRPr sz="5333">
                <a:solidFill>
                  <a:srgbClr val="FFFFFF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88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" y="4149"/>
            <a:ext cx="24389237" cy="13711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678" y="1594014"/>
            <a:ext cx="13604723" cy="4553701"/>
          </a:xfrm>
        </p:spPr>
        <p:txBody>
          <a:bodyPr anchor="b">
            <a:normAutofit/>
          </a:bodyPr>
          <a:lstStyle>
            <a:lvl1pPr>
              <a:lnSpc>
                <a:spcPts val="8000"/>
              </a:lnSpc>
              <a:defRPr sz="96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679" y="6853785"/>
            <a:ext cx="11166323" cy="1674925"/>
          </a:xfrm>
        </p:spPr>
        <p:txBody>
          <a:bodyPr>
            <a:normAutofit/>
          </a:bodyPr>
          <a:lstStyle>
            <a:lvl1pPr marL="0" indent="0">
              <a:lnSpc>
                <a:spcPts val="4267"/>
              </a:lnSpc>
              <a:buNone/>
              <a:defRPr sz="5333">
                <a:solidFill>
                  <a:srgbClr val="FFFFFF"/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98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" y="404"/>
            <a:ext cx="24382563" cy="13707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622" y="7305973"/>
            <a:ext cx="23132757" cy="1686784"/>
          </a:xfrm>
        </p:spPr>
        <p:txBody>
          <a:bodyPr anchor="t">
            <a:normAutofit/>
          </a:bodyPr>
          <a:lstStyle>
            <a:lvl1pPr algn="ctr">
              <a:lnSpc>
                <a:spcPts val="8267"/>
              </a:lnSpc>
              <a:defRPr sz="5333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622" y="4790333"/>
            <a:ext cx="23132757" cy="1516816"/>
          </a:xfrm>
        </p:spPr>
        <p:txBody>
          <a:bodyPr anchor="b">
            <a:normAutofit/>
          </a:bodyPr>
          <a:lstStyle>
            <a:lvl1pPr marL="0" indent="0" algn="ctr">
              <a:lnSpc>
                <a:spcPts val="6667"/>
              </a:lnSpc>
              <a:buNone/>
              <a:defRPr sz="6400">
                <a:solidFill>
                  <a:srgbClr val="FFFFFF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5823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8267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3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673452" y="3442394"/>
            <a:ext cx="11037098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2" y="7018734"/>
            <a:ext cx="11037098" cy="1192133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4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8053089" y="4296295"/>
            <a:ext cx="8277823" cy="2611954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lnSpc>
                <a:spcPct val="100000"/>
              </a:lnSpc>
              <a:defRPr sz="11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3089" y="6978550"/>
            <a:ext cx="8277823" cy="894088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defRPr sz="44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6144" y="10323834"/>
            <a:ext cx="321667" cy="347067"/>
          </a:xfrm>
          <a:prstGeom prst="rect">
            <a:avLst/>
          </a:prstGeom>
        </p:spPr>
        <p:txBody>
          <a:bodyPr lIns="40183" tIns="40183" rIns="40183" bIns="40183" anchor="t"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6673452" y="3442394"/>
            <a:ext cx="11037098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2" y="7018734"/>
            <a:ext cx="11037098" cy="1192133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1"/>
            <a:ext cx="14716127" cy="8036723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1106714" indent="-789213" defTabSz="821529">
              <a:spcBef>
                <a:spcPts val="3300"/>
              </a:spcBef>
              <a:buSzPct val="171000"/>
              <a:buChar char="•"/>
              <a:defRPr sz="5800" b="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2pPr>
            <a:lvl3pPr marL="19957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3pPr>
            <a:lvl4pPr marL="24402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4pPr>
            <a:lvl5pPr marL="28847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4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5307210" y="892967"/>
            <a:ext cx="13751721" cy="83224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7" cy="200027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7" cy="1589505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01625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1"/>
            <a:ext cx="14716127" cy="8036723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1106712" indent="-789213" defTabSz="821529">
              <a:spcBef>
                <a:spcPts val="3300"/>
              </a:spcBef>
              <a:buSzPct val="171000"/>
              <a:buChar char="•"/>
              <a:defRPr sz="5800" b="0">
                <a:latin typeface="Gill Sans"/>
                <a:ea typeface="Gill Sans"/>
                <a:cs typeface="Gill Sans"/>
                <a:sym typeface="Gill Sans"/>
              </a:defRPr>
            </a:lvl1pPr>
            <a:lvl2pPr marL="1551212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2pPr>
            <a:lvl3pPr marL="19957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3pPr>
            <a:lvl4pPr marL="24402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4pPr>
            <a:lvl5pPr marL="28847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8053089" y="4296295"/>
            <a:ext cx="8277822" cy="2611953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lnSpc>
                <a:spcPct val="100000"/>
              </a:lnSpc>
              <a:defRPr sz="11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3089" y="6978550"/>
            <a:ext cx="8277822" cy="894088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defRPr sz="44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6144" y="10323834"/>
            <a:ext cx="321667" cy="347067"/>
          </a:xfrm>
          <a:prstGeom prst="rect">
            <a:avLst/>
          </a:prstGeom>
        </p:spPr>
        <p:txBody>
          <a:bodyPr lIns="40183" tIns="40183" rIns="40183" bIns="40183" anchor="t"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7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18734"/>
            <a:ext cx="11037097" cy="1192133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3559173" y="3055142"/>
            <a:ext cx="5886454" cy="1857377"/>
          </a:xfrm>
          <a:prstGeom prst="rect">
            <a:avLst/>
          </a:prstGeom>
        </p:spPr>
        <p:txBody>
          <a:bodyPr lIns="28574" tIns="28574" rIns="28574" bIns="28574"/>
          <a:lstStyle>
            <a:lvl1pPr algn="ctr" defTabSz="584198">
              <a:lnSpc>
                <a:spcPct val="100000"/>
              </a:lnSpc>
              <a:defRPr sz="80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9173" y="4962525"/>
            <a:ext cx="5886454" cy="635796"/>
          </a:xfrm>
          <a:prstGeom prst="rect">
            <a:avLst/>
          </a:prstGeom>
        </p:spPr>
        <p:txBody>
          <a:bodyPr lIns="28574" tIns="28574" rIns="28574" bIns="28574"/>
          <a:lstStyle>
            <a:lvl1pPr algn="ctr" defTabSz="584198">
              <a:defRPr sz="32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198">
              <a:buSzTx/>
              <a:buNone/>
              <a:defRPr sz="32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198">
              <a:buSzTx/>
              <a:buNone/>
              <a:defRPr sz="32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198">
              <a:buSzTx/>
              <a:buNone/>
              <a:defRPr sz="32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198">
              <a:buSzTx/>
              <a:buNone/>
              <a:defRPr sz="32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5003" y="7341392"/>
            <a:ext cx="247649" cy="260349"/>
          </a:xfrm>
          <a:prstGeom prst="rect">
            <a:avLst/>
          </a:prstGeom>
        </p:spPr>
        <p:txBody>
          <a:bodyPr lIns="28574" tIns="28574" rIns="28574" bIns="28574" anchor="t"/>
          <a:lstStyle>
            <a:lvl1pPr defTabSz="584198"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5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7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18734"/>
            <a:ext cx="11037097" cy="1192132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7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18734"/>
            <a:ext cx="11037097" cy="1192132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0"/>
            <a:ext cx="14716127" cy="4643440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xfrm>
            <a:off x="9087815" y="4936718"/>
            <a:ext cx="6208370" cy="1958958"/>
          </a:xfrm>
          <a:prstGeom prst="rect">
            <a:avLst/>
          </a:prstGeom>
        </p:spPr>
        <p:txBody>
          <a:bodyPr lIns="30135" tIns="30135" rIns="30135" bIns="30135"/>
          <a:lstStyle>
            <a:lvl1pPr algn="ctr" defTabSz="584198">
              <a:lnSpc>
                <a:spcPct val="100000"/>
              </a:lnSpc>
              <a:defRPr sz="10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87815" y="6948412"/>
            <a:ext cx="6208370" cy="670585"/>
          </a:xfrm>
          <a:prstGeom prst="rect">
            <a:avLst/>
          </a:prstGeom>
        </p:spPr>
        <p:txBody>
          <a:bodyPr lIns="30135" tIns="30135" rIns="30135" bIns="30135"/>
          <a:lstStyle>
            <a:lvl1pPr algn="ctr" defTabSz="584198">
              <a:defRPr sz="42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198">
              <a:buSzTx/>
              <a:buNone/>
              <a:defRPr sz="42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198">
              <a:buSzTx/>
              <a:buNone/>
              <a:defRPr sz="42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198">
              <a:buSzTx/>
              <a:buNone/>
              <a:defRPr sz="42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198">
              <a:buSzTx/>
              <a:buNone/>
              <a:defRPr sz="42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50147" y="9457376"/>
            <a:ext cx="276171" cy="301571"/>
          </a:xfrm>
          <a:prstGeom prst="rect">
            <a:avLst/>
          </a:prstGeom>
        </p:spPr>
        <p:txBody>
          <a:bodyPr lIns="30135" tIns="30135" rIns="30135" bIns="30135" anchor="t"/>
          <a:lstStyle>
            <a:lvl1pPr defTabSz="584198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 Text"/>
          <p:cNvSpPr txBox="1">
            <a:spLocks noGrp="1"/>
          </p:cNvSpPr>
          <p:nvPr>
            <p:ph type="title"/>
          </p:nvPr>
        </p:nvSpPr>
        <p:spPr>
          <a:xfrm>
            <a:off x="8053089" y="4296295"/>
            <a:ext cx="8277822" cy="2611954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lnSpc>
                <a:spcPct val="100000"/>
              </a:lnSpc>
              <a:defRPr sz="11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3089" y="6978550"/>
            <a:ext cx="8277822" cy="894088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defRPr sz="44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6144" y="10323834"/>
            <a:ext cx="321667" cy="347067"/>
          </a:xfrm>
          <a:prstGeom prst="rect">
            <a:avLst/>
          </a:prstGeom>
        </p:spPr>
        <p:txBody>
          <a:bodyPr lIns="40183" tIns="40183" rIns="40183" bIns="40183" anchor="t"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4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Text"/>
          <p:cNvSpPr txBox="1">
            <a:spLocks noGrp="1"/>
          </p:cNvSpPr>
          <p:nvPr>
            <p:ph type="title"/>
          </p:nvPr>
        </p:nvSpPr>
        <p:spPr>
          <a:xfrm>
            <a:off x="6673452" y="3442394"/>
            <a:ext cx="11037098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2" y="7018732"/>
            <a:ext cx="11037098" cy="1192133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 txBox="1">
            <a:spLocks noGrp="1"/>
          </p:cNvSpPr>
          <p:nvPr>
            <p:ph type="title"/>
          </p:nvPr>
        </p:nvSpPr>
        <p:spPr>
          <a:xfrm>
            <a:off x="2578099" y="2447924"/>
            <a:ext cx="7848604" cy="2476501"/>
          </a:xfrm>
          <a:prstGeom prst="rect">
            <a:avLst/>
          </a:prstGeom>
        </p:spPr>
        <p:txBody>
          <a:bodyPr lIns="38100" tIns="38100" rIns="38100" bIns="38100"/>
          <a:lstStyle>
            <a:lvl1pPr algn="ctr" defTabSz="415430">
              <a:lnSpc>
                <a:spcPct val="100000"/>
              </a:lnSpc>
              <a:defRPr sz="8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78099" y="4991100"/>
            <a:ext cx="7848604" cy="847725"/>
          </a:xfrm>
          <a:prstGeom prst="rect">
            <a:avLst/>
          </a:prstGeom>
        </p:spPr>
        <p:txBody>
          <a:bodyPr lIns="38100" tIns="38100" rIns="38100" bIns="38100"/>
          <a:lstStyle>
            <a:lvl1pPr algn="ctr" defTabSz="415430">
              <a:defRPr sz="34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5430">
              <a:buSzTx/>
              <a:buNone/>
              <a:defRPr sz="34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5430">
              <a:buSzTx/>
              <a:buNone/>
              <a:defRPr sz="34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5430">
              <a:buSzTx/>
              <a:buNone/>
              <a:defRPr sz="34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5430">
              <a:buSzTx/>
              <a:buNone/>
              <a:defRPr sz="34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1587" y="8162925"/>
            <a:ext cx="2921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415430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4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4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5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5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1"/>
            <a:ext cx="14716127" cy="8036723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1106714" indent="-789213" defTabSz="821529">
              <a:spcBef>
                <a:spcPts val="3300"/>
              </a:spcBef>
              <a:buSzPct val="171000"/>
              <a:buChar char="•"/>
              <a:defRPr sz="5800" b="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2pPr>
            <a:lvl3pPr marL="19957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3pPr>
            <a:lvl4pPr marL="24402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4pPr>
            <a:lvl5pPr marL="2884713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12495609" y="892967"/>
            <a:ext cx="7500957" cy="115728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7"/>
            <a:ext cx="7500940" cy="5607847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84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4"/>
            <a:ext cx="7500940" cy="5768581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buSzTx/>
              <a:buNone/>
              <a:defRPr sz="4400" b="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2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2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143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6673452" y="3442394"/>
            <a:ext cx="11037098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2" y="7018734"/>
            <a:ext cx="11037098" cy="1192132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8053089" y="4296295"/>
            <a:ext cx="8277822" cy="2611952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lnSpc>
                <a:spcPct val="100000"/>
              </a:lnSpc>
              <a:defRPr sz="11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3089" y="6978550"/>
            <a:ext cx="8277822" cy="894088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defRPr sz="44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4694" y="10323834"/>
            <a:ext cx="321667" cy="347067"/>
          </a:xfrm>
          <a:prstGeom prst="rect">
            <a:avLst/>
          </a:prstGeom>
        </p:spPr>
        <p:txBody>
          <a:bodyPr lIns="40183" tIns="40183" rIns="40183" bIns="40183" anchor="t"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1"/>
            <a:ext cx="14716127" cy="8036723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1106714" indent="-789213" defTabSz="821529">
              <a:spcBef>
                <a:spcPts val="3300"/>
              </a:spcBef>
              <a:buSzPct val="171000"/>
              <a:buChar char="•"/>
              <a:defRPr sz="5800" b="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143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7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18734"/>
            <a:ext cx="11037097" cy="119213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422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7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18734"/>
            <a:ext cx="11037097" cy="119213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422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 Text"/>
          <p:cNvSpPr txBox="1">
            <a:spLocks noGrp="1"/>
          </p:cNvSpPr>
          <p:nvPr>
            <p:ph type="title"/>
          </p:nvPr>
        </p:nvSpPr>
        <p:spPr>
          <a:xfrm>
            <a:off x="8053089" y="4296295"/>
            <a:ext cx="8277822" cy="2611952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lnSpc>
                <a:spcPct val="100000"/>
              </a:lnSpc>
              <a:defRPr sz="11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3089" y="6978550"/>
            <a:ext cx="8277822" cy="894088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defRPr sz="44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4694" y="10323834"/>
            <a:ext cx="321667" cy="347067"/>
          </a:xfrm>
          <a:prstGeom prst="rect">
            <a:avLst/>
          </a:prstGeom>
        </p:spPr>
        <p:txBody>
          <a:bodyPr lIns="40183" tIns="40183" rIns="40183" bIns="40183" anchor="t"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1"/>
            <a:ext cx="14716127" cy="8036723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1106714" indent="-789213" defTabSz="821529">
              <a:spcBef>
                <a:spcPts val="3300"/>
              </a:spcBef>
              <a:buSzPct val="171000"/>
              <a:buChar char="•"/>
              <a:defRPr sz="5800" b="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29">
              <a:spcBef>
                <a:spcPts val="3300"/>
              </a:spcBef>
              <a:buSzPct val="171000"/>
              <a:defRPr sz="5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143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5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7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488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4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Text"/>
          <p:cNvSpPr txBox="1">
            <a:spLocks noGrp="1"/>
          </p:cNvSpPr>
          <p:nvPr>
            <p:ph type="title"/>
          </p:nvPr>
        </p:nvSpPr>
        <p:spPr>
          <a:xfrm>
            <a:off x="6673452" y="3442394"/>
            <a:ext cx="11037098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2" y="7018734"/>
            <a:ext cx="11037098" cy="1192132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 Text"/>
          <p:cNvSpPr txBox="1">
            <a:spLocks noGrp="1"/>
          </p:cNvSpPr>
          <p:nvPr>
            <p:ph type="title"/>
          </p:nvPr>
        </p:nvSpPr>
        <p:spPr>
          <a:xfrm>
            <a:off x="8053089" y="4296295"/>
            <a:ext cx="8277822" cy="2611952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lnSpc>
                <a:spcPct val="100000"/>
              </a:lnSpc>
              <a:defRPr sz="11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3089" y="6978550"/>
            <a:ext cx="8277822" cy="894088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defRPr sz="44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6143" y="10323834"/>
            <a:ext cx="321667" cy="347067"/>
          </a:xfrm>
          <a:prstGeom prst="rect">
            <a:avLst/>
          </a:prstGeom>
        </p:spPr>
        <p:txBody>
          <a:bodyPr lIns="40183" tIns="40183" rIns="40183" bIns="40183" anchor="t"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5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5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95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4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535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617359" indent="-617359" defTabSz="821529">
              <a:spcBef>
                <a:spcPts val="5900"/>
              </a:spcBef>
              <a:buSzPct val="75000"/>
              <a:buChar char="•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59" indent="-617361" defTabSz="821529">
              <a:spcBef>
                <a:spcPts val="5900"/>
              </a:spcBef>
              <a:buSzPct val="75000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59" indent="-617359" defTabSz="821529">
              <a:spcBef>
                <a:spcPts val="5900"/>
              </a:spcBef>
              <a:buSzPct val="75000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59" indent="-617359" defTabSz="821529">
              <a:spcBef>
                <a:spcPts val="5900"/>
              </a:spcBef>
              <a:buSzPct val="75000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59" indent="-617359" defTabSz="821529">
              <a:spcBef>
                <a:spcPts val="5900"/>
              </a:spcBef>
              <a:buSzPct val="75000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94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4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545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5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93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4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555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5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9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9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821529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9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8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7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18734"/>
            <a:ext cx="11037097" cy="1192128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584200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1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21"/>
          </p:nvPr>
        </p:nvSpPr>
        <p:spPr>
          <a:xfrm>
            <a:off x="12495609" y="3661171"/>
            <a:ext cx="7500957" cy="88403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3" tIns="71433" rIns="71433" bIns="71433" anchor="ctr"/>
          <a:lstStyle>
            <a:lvl1pPr algn="ctr" defTabSz="821529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40" cy="8840394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465363" indent="-465363" defTabSz="821529">
              <a:spcBef>
                <a:spcPts val="4500"/>
              </a:spcBef>
              <a:buSzPct val="75000"/>
              <a:buChar char="•"/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08263" indent="-465363" defTabSz="821529">
              <a:spcBef>
                <a:spcPts val="4500"/>
              </a:spcBef>
              <a:buSzPct val="75000"/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51164" indent="-465363" defTabSz="821529">
              <a:spcBef>
                <a:spcPts val="4500"/>
              </a:spcBef>
              <a:buSzPct val="75000"/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494064" indent="-465364" defTabSz="821529">
              <a:spcBef>
                <a:spcPts val="4500"/>
              </a:spcBef>
              <a:buSzPct val="75000"/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836964" indent="-465364" defTabSz="821529">
              <a:spcBef>
                <a:spcPts val="4500"/>
              </a:spcBef>
              <a:buSzPct val="75000"/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7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18734"/>
            <a:ext cx="11037097" cy="1192128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50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92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4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655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6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91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4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665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6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itle Text"/>
          <p:cNvSpPr txBox="1">
            <a:spLocks noGrp="1"/>
          </p:cNvSpPr>
          <p:nvPr>
            <p:ph type="title"/>
          </p:nvPr>
        </p:nvSpPr>
        <p:spPr>
          <a:xfrm>
            <a:off x="6673452" y="3442394"/>
            <a:ext cx="11037098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2" y="7018734"/>
            <a:ext cx="11037098" cy="1192129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6" tIns="91436" rIns="91436" bIns="91436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6" tIns="91436" rIns="91436" bIns="91436"/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4800" b="0"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b="0"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b="0"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b="0"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62" y="12835874"/>
            <a:ext cx="504540" cy="483902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8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48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7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2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2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7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9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48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4"/>
            <a:ext cx="15609094" cy="10144130"/>
          </a:xfrm>
          <a:prstGeom prst="rect">
            <a:avLst/>
          </a:prstGeom>
        </p:spPr>
        <p:txBody>
          <a:bodyPr lIns="71433" tIns="71433" rIns="71433" bIns="71433" anchor="ctr"/>
          <a:lstStyle>
            <a:lvl1pPr marL="617359" indent="-617359" defTabSz="821529">
              <a:spcBef>
                <a:spcPts val="5900"/>
              </a:spcBef>
              <a:buSzPct val="75000"/>
              <a:buChar char="•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59" indent="-617361" defTabSz="821529">
              <a:spcBef>
                <a:spcPts val="5900"/>
              </a:spcBef>
              <a:buSzPct val="75000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59" indent="-617359" defTabSz="821529">
              <a:spcBef>
                <a:spcPts val="5900"/>
              </a:spcBef>
              <a:buSzPct val="75000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59" indent="-617359" defTabSz="821529">
              <a:spcBef>
                <a:spcPts val="5900"/>
              </a:spcBef>
              <a:buSzPct val="75000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59" indent="-617359" defTabSz="821529">
              <a:spcBef>
                <a:spcPts val="5900"/>
              </a:spcBef>
              <a:buSzPct val="75000"/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90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0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7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48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7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50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7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Title Text"/>
          <p:cNvSpPr txBox="1">
            <a:spLocks noGrp="1"/>
          </p:cNvSpPr>
          <p:nvPr>
            <p:ph type="title"/>
          </p:nvPr>
        </p:nvSpPr>
        <p:spPr>
          <a:xfrm>
            <a:off x="8053089" y="4296295"/>
            <a:ext cx="8277822" cy="2611946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lnSpc>
                <a:spcPct val="100000"/>
              </a:lnSpc>
              <a:defRPr sz="11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53089" y="6978550"/>
            <a:ext cx="8277822" cy="894088"/>
          </a:xfrm>
          <a:prstGeom prst="rect">
            <a:avLst/>
          </a:prstGeom>
        </p:spPr>
        <p:txBody>
          <a:bodyPr lIns="40183" tIns="40183" rIns="40183" bIns="40183"/>
          <a:lstStyle>
            <a:lvl1pPr algn="ctr" defTabSz="584200">
              <a:defRPr sz="44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4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6144" y="10323834"/>
            <a:ext cx="321667" cy="347067"/>
          </a:xfrm>
          <a:prstGeom prst="rect">
            <a:avLst/>
          </a:prstGeom>
        </p:spPr>
        <p:txBody>
          <a:bodyPr lIns="40183" tIns="40183" rIns="40183" bIns="40183" anchor="t"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9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8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769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7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5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48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8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7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788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7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6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50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50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8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07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8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Title Text"/>
          <p:cNvSpPr txBox="1">
            <a:spLocks noGrp="1"/>
          </p:cNvSpPr>
          <p:nvPr>
            <p:ph type="title"/>
          </p:nvPr>
        </p:nvSpPr>
        <p:spPr>
          <a:xfrm>
            <a:off x="6673452" y="3442394"/>
            <a:ext cx="11037098" cy="3482581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lnSpc>
                <a:spcPct val="100000"/>
              </a:lnSpc>
              <a:defRPr sz="114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2" y="7018734"/>
            <a:ext cx="11037098" cy="1192126"/>
          </a:xfrm>
          <a:prstGeom prst="rect">
            <a:avLst/>
          </a:prstGeom>
        </p:spPr>
        <p:txBody>
          <a:bodyPr lIns="53575" tIns="53575" rIns="53575" bIns="53575"/>
          <a:lstStyle>
            <a:lvl1pPr algn="ctr" defTabSz="821529">
              <a:defRPr sz="46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buSzTx/>
              <a:buNone/>
              <a:defRPr sz="46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6" y="11479113"/>
            <a:ext cx="399251" cy="424651"/>
          </a:xfrm>
          <a:prstGeom prst="rect">
            <a:avLst/>
          </a:prstGeom>
        </p:spPr>
        <p:txBody>
          <a:bodyPr lIns="53575" tIns="53575" rIns="53575" bIns="53575" anchor="t"/>
          <a:lstStyle>
            <a:lvl1pPr defTabSz="821529"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2495609" y="7161609"/>
            <a:ext cx="7500957" cy="53042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2504353" y="1250154"/>
            <a:ext cx="7500940" cy="53042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23"/>
          </p:nvPr>
        </p:nvSpPr>
        <p:spPr>
          <a:xfrm>
            <a:off x="4387453" y="1250154"/>
            <a:ext cx="7500940" cy="112156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5" cy="511167"/>
          </a:xfrm>
          <a:prstGeom prst="rect">
            <a:avLst/>
          </a:prstGeom>
        </p:spPr>
        <p:txBody>
          <a:bodyPr lIns="71433" tIns="71433" rIns="71433" bIns="71433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6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48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7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4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835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8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8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5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8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4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48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5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3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864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8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8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 marL="1308100" indent="-698500">
              <a:defRPr sz="5500"/>
            </a:lvl2pPr>
            <a:lvl3pPr marL="1917700" indent="-698500">
              <a:defRPr sz="5500"/>
            </a:lvl3pPr>
            <a:lvl4pPr marL="2527300" indent="-698500">
              <a:defRPr sz="5500"/>
            </a:lvl4pPr>
            <a:lvl5pPr marL="3136900" indent="-698500"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7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lvl1pPr>
          </a:lstStyle>
          <a:p>
            <a:r>
              <a:t>Slide bullet text</a:t>
            </a:r>
          </a:p>
        </p:txBody>
      </p:sp>
      <p:sp>
        <p:nvSpPr>
          <p:cNvPr id="8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4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3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884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/>
            </a:lvl1pPr>
          </a:lstStyle>
          <a:p>
            <a:r>
              <a:t>Presentation Subtitle</a:t>
            </a:r>
          </a:p>
        </p:txBody>
      </p:sp>
      <p:sp>
        <p:nvSpPr>
          <p:cNvPr id="8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1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48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lnSpc>
                <a:spcPct val="100000"/>
              </a:lnSpc>
              <a:defRPr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3"/>
          </a:xfrm>
          <a:prstGeom prst="rect">
            <a:avLst/>
          </a:prstGeom>
        </p:spPr>
        <p:txBody>
          <a:bodyPr lIns="71433" tIns="71433" rIns="71433" bIns="71433"/>
          <a:lstStyle>
            <a:lvl1pPr algn="ctr" defTabSz="584200">
              <a:defRPr sz="4800" b="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buSzTx/>
              <a:buNone/>
              <a:defRPr sz="4800" b="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8" y="13019484"/>
            <a:ext cx="460367" cy="498467"/>
          </a:xfrm>
          <a:prstGeom prst="rect">
            <a:avLst/>
          </a:prstGeom>
        </p:spPr>
        <p:txBody>
          <a:bodyPr lIns="71433" tIns="71433" rIns="71433" bIns="71433" anchor="t"/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6" tIns="91436" rIns="91436" bIns="91436"/>
          <a:lstStyle>
            <a:lvl1pPr algn="ctr" defTabSz="1828800">
              <a:lnSpc>
                <a:spcPct val="90000"/>
              </a:lnSpc>
              <a:defRPr sz="12000" b="0" spc="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9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6" tIns="91436" rIns="91436" bIns="91436"/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4800" b="0">
                <a:latin typeface="Aptos"/>
                <a:ea typeface="Aptos"/>
                <a:cs typeface="Aptos"/>
                <a:sym typeface="Aptos"/>
              </a:defRPr>
            </a:lvl1pPr>
            <a:lvl2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b="0">
                <a:latin typeface="Aptos"/>
                <a:ea typeface="Aptos"/>
                <a:cs typeface="Aptos"/>
                <a:sym typeface="Aptos"/>
              </a:defRPr>
            </a:lvl2pPr>
            <a:lvl3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b="0">
                <a:latin typeface="Aptos"/>
                <a:ea typeface="Aptos"/>
                <a:cs typeface="Aptos"/>
                <a:sym typeface="Aptos"/>
              </a:defRPr>
            </a:lvl3pPr>
            <a:lvl4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b="0">
                <a:latin typeface="Aptos"/>
                <a:ea typeface="Aptos"/>
                <a:cs typeface="Aptos"/>
                <a:sym typeface="Aptos"/>
              </a:defRPr>
            </a:lvl4pPr>
            <a:lvl5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 b="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99" y="12802239"/>
            <a:ext cx="534603" cy="551173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0" y="11859862"/>
            <a:ext cx="21971005" cy="636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66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676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286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8956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052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114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724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334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2937" y="730251"/>
            <a:ext cx="22702344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937" y="3651251"/>
            <a:ext cx="22702344" cy="816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46158"/>
            <a:ext cx="24384000" cy="11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5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xStyles>
    <p:titleStyle>
      <a:lvl1pPr algn="l" defTabSz="1828823" rtl="0" eaLnBrk="1" latinLnBrk="0" hangingPunct="1">
        <a:lnSpc>
          <a:spcPts val="8000"/>
        </a:lnSpc>
        <a:spcBef>
          <a:spcPct val="0"/>
        </a:spcBef>
        <a:buNone/>
        <a:defRPr sz="8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6" indent="-457206" algn="l" defTabSz="182882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1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29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40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51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63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80" y="1338133"/>
            <a:ext cx="13713579" cy="2887739"/>
          </a:xfrm>
        </p:spPr>
        <p:txBody>
          <a:bodyPr>
            <a:normAutofit fontScale="90000"/>
          </a:bodyPr>
          <a:lstStyle/>
          <a:p>
            <a:r>
              <a:rPr lang="en-GB" dirty="0"/>
              <a:t>Celebrity service (discover the gap in your client service you never knew existed)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5679" y="5988618"/>
            <a:ext cx="22009709" cy="1674925"/>
          </a:xfrm>
        </p:spPr>
        <p:txBody>
          <a:bodyPr/>
          <a:lstStyle/>
          <a:p>
            <a:r>
              <a:rPr lang="en-US" dirty="0"/>
              <a:t>Geoff Ramm</a:t>
            </a:r>
            <a:endParaRPr lang="en-US" sz="4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B2EF6-2825-2025-9111-8B97522445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10112" y="544285"/>
            <a:ext cx="6845968" cy="6879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shutterstock_107867624.jpg" descr="shutterstock_1078676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024" y="-980274"/>
            <a:ext cx="24772048" cy="16514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shutterstock_352207253.jpg" descr="shutterstock_35220725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083" y="-1864299"/>
            <a:ext cx="24868166" cy="18022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image1.jpeg" descr="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592" y="-2058033"/>
            <a:ext cx="24617186" cy="18462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8" name="Slide Subtitle"/>
          <p:cNvSpPr txBox="1">
            <a:spLocks noGrp="1"/>
          </p:cNvSpPr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lide bullet 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0" name="Geoff Ramm celeb serface  independanceslides.jpg" descr="Geoff Ramm celeb serface  independancesli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4675" y="-3123990"/>
            <a:ext cx="30605646" cy="22954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Author and Date"/>
          <p:cNvSpPr txBox="1">
            <a:spLocks noGrp="1"/>
          </p:cNvSpPr>
          <p:nvPr>
            <p:ph type="body" sz="quarter" idx="1"/>
          </p:nvPr>
        </p:nvSpPr>
        <p:spPr>
          <a:xfrm>
            <a:off x="1201341" y="11859862"/>
            <a:ext cx="21971002" cy="6369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pic>
        <p:nvPicPr>
          <p:cNvPr id="1003" name="valued mug 1.jpg" descr="valued mug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166" y="-2313876"/>
            <a:ext cx="24458332" cy="18343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valued mug 2.jpg" descr="valued mug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166" y="-2834876"/>
            <a:ext cx="24458332" cy="18343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Author and Date"/>
          <p:cNvSpPr txBox="1">
            <a:spLocks noGrp="1"/>
          </p:cNvSpPr>
          <p:nvPr>
            <p:ph type="body" sz="quarter" idx="1"/>
          </p:nvPr>
        </p:nvSpPr>
        <p:spPr>
          <a:xfrm>
            <a:off x="1201341" y="11859862"/>
            <a:ext cx="21971002" cy="63698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pic>
        <p:nvPicPr>
          <p:cNvPr id="1008" name="image54.jpeg" descr="image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851" y="-2366891"/>
            <a:ext cx="24599702" cy="18449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26219477_2004847203094581_6422108624209357834_n.jpg" descr="26219477_2004847203094581_642210862420935783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316" y="-8776297"/>
            <a:ext cx="24862632" cy="24862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16507c4e01.mp4" descr="16507c4e0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660" y="-1436816"/>
            <a:ext cx="24521321" cy="18390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2" fill="hold"/>
                                        <p:tgtEl>
                                          <p:spTgt spid="1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012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qr.png" descr="q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1015" y="-202953"/>
            <a:ext cx="27789731" cy="14121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image15.jpeg" descr="image15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751" y="-70220"/>
            <a:ext cx="27712864" cy="13856438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@GEOFFRAMM"/>
          <p:cNvSpPr txBox="1"/>
          <p:nvPr/>
        </p:nvSpPr>
        <p:spPr>
          <a:xfrm>
            <a:off x="1228471" y="2782526"/>
            <a:ext cx="10531729" cy="815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50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>
                <a:latin typeface="Avenir Next" panose="020B0503020202020204" pitchFamily="34" charset="0"/>
              </a:rPr>
              <a:t>PFS</a:t>
            </a:r>
            <a:endParaRPr sz="11200" dirty="0">
              <a:latin typeface="Avenir Next" panose="020B0503020202020204" pitchFamily="34" charset="0"/>
            </a:endParaRPr>
          </a:p>
          <a:p>
            <a:pPr algn="l">
              <a:defRPr sz="73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>
                <a:latin typeface="Avenir Next" panose="020B0503020202020204" pitchFamily="34" charset="0"/>
              </a:rPr>
              <a:t>@GEOFFRAMM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Author and Date"/>
          <p:cNvSpPr txBox="1">
            <a:spLocks noGrp="1"/>
          </p:cNvSpPr>
          <p:nvPr>
            <p:ph type="body" sz="quarter" idx="1"/>
          </p:nvPr>
        </p:nvSpPr>
        <p:spPr>
          <a:xfrm>
            <a:off x="1201341" y="11859862"/>
            <a:ext cx="21971002" cy="6369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pic>
        <p:nvPicPr>
          <p:cNvPr id="1017" name="2014-03-19 17.28.38.jpg" descr="2014-03-19 17.28.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06" y="-2300629"/>
            <a:ext cx="24423012" cy="18317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019.jpg" descr="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577565"/>
            <a:ext cx="24384003" cy="1828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IMG_0275.jpg" descr="IMG_02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816798"/>
            <a:ext cx="24384003" cy="1828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IMG_1091.jpg" descr="IMG_10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3" y="-1000487"/>
            <a:ext cx="24399606" cy="18299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droppedImage.pdf" descr="dropped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881" y="-2360109"/>
            <a:ext cx="24615763" cy="18436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age1.jpeg" descr="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592" y="-2058033"/>
            <a:ext cx="24617186" cy="18462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Author and Date"/>
          <p:cNvSpPr txBox="1">
            <a:spLocks noGrp="1"/>
          </p:cNvSpPr>
          <p:nvPr>
            <p:ph type="body" sz="quarter" idx="1"/>
          </p:nvPr>
        </p:nvSpPr>
        <p:spPr>
          <a:xfrm>
            <a:off x="1201341" y="11859862"/>
            <a:ext cx="21971002" cy="63698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pic>
        <p:nvPicPr>
          <p:cNvPr id="975" name="droppedImage.pdf" descr="dropped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599" y="-2064855"/>
            <a:ext cx="24781198" cy="18594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droppedImage.pdf" descr="dropped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141" y="-3070786"/>
            <a:ext cx="24556281" cy="18425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image15.jpeg" descr="image15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751" y="-70220"/>
            <a:ext cx="27712864" cy="13856438"/>
          </a:xfrm>
          <a:prstGeom prst="rect">
            <a:avLst/>
          </a:prstGeom>
          <a:ln w="12700">
            <a:miter lim="400000"/>
          </a:ln>
        </p:spPr>
      </p:pic>
      <p:sp>
        <p:nvSpPr>
          <p:cNvPr id="980" name="@GEOFFRAMM"/>
          <p:cNvSpPr txBox="1"/>
          <p:nvPr/>
        </p:nvSpPr>
        <p:spPr>
          <a:xfrm>
            <a:off x="1521044" y="6091121"/>
            <a:ext cx="9026510" cy="153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93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dirty="0">
                <a:latin typeface="Avenir Next" panose="020B0503020202020204" pitchFamily="34" charset="0"/>
              </a:rPr>
              <a:t>@GEOFFRAMM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image2.jpeg" descr="image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82784" y="-861617"/>
            <a:ext cx="25071720" cy="1810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age2.jpeg" descr="image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6895365" y="-12060695"/>
            <a:ext cx="17215324" cy="13959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margot robbie.jpg" descr="margot robbi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3579" y="-140296"/>
            <a:ext cx="24491303" cy="13996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image2.jpeg" descr="image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28382" y="-1475922"/>
            <a:ext cx="24687745" cy="16404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taylor swift.jpg" descr="taylor swif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18" y="-1140584"/>
            <a:ext cx="24824637" cy="16516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5AE8D8-BD55-4F4B-9F61-329B25156856}">
  <ds:schemaRefs>
    <ds:schemaRef ds:uri="http://schemas.microsoft.com/office/2006/metadata/properties"/>
    <ds:schemaRef ds:uri="http://schemas.microsoft.com/office/infopath/2007/PartnerControls"/>
    <ds:schemaRef ds:uri="4e4aa9c8-e249-4689-a79c-5668e8fb8004"/>
    <ds:schemaRef ds:uri="198c72f6-7ae1-4eb8-b23e-e9d92a4ff1d4"/>
    <ds:schemaRef ds:uri="eec3f55b-a9b2-4102-a16c-8ff48ca4bb68"/>
  </ds:schemaRefs>
</ds:datastoreItem>
</file>

<file path=customXml/itemProps2.xml><?xml version="1.0" encoding="utf-8"?>
<ds:datastoreItem xmlns:ds="http://schemas.openxmlformats.org/officeDocument/2006/customXml" ds:itemID="{F6D94A7C-7C8E-4291-9C74-5B27AACAF2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F6CB0C-4302-466C-A445-A2217CF894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Custom</PresentationFormat>
  <Paragraphs>5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Aptos Display</vt:lpstr>
      <vt:lpstr>Arial</vt:lpstr>
      <vt:lpstr>Avenir Next</vt:lpstr>
      <vt:lpstr>Calibri</vt:lpstr>
      <vt:lpstr>Calibri Light</vt:lpstr>
      <vt:lpstr>Gill Sans</vt:lpstr>
      <vt:lpstr>Helvetica Light</vt:lpstr>
      <vt:lpstr>Helvetica Neue</vt:lpstr>
      <vt:lpstr>Lucida Grande</vt:lpstr>
      <vt:lpstr>White</vt:lpstr>
      <vt:lpstr>Office Theme</vt:lpstr>
      <vt:lpstr>Celebrity service (discover the gap in your client service you never knew existed)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David Lloyd - TFI Lodestar</cp:lastModifiedBy>
  <cp:revision>1</cp:revision>
  <dcterms:modified xsi:type="dcterms:W3CDTF">2025-11-13T16:33:17Z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0x010100499D0606AAC24C4BB39CD917748087AC</vt:lpwstr>
  </property>
  <property fmtid="{D5CDD505-2E9C-101B-9397-08002B2CF9AE}" pid="3" name="MediaServiceImageTags">
    <vt:lpwstr/>
  </property>
</Properties>
</file>