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6" r:id="rId4"/>
  </p:sldMasterIdLst>
  <p:notesMasterIdLst>
    <p:notesMasterId r:id="rId11"/>
  </p:notesMasterIdLst>
  <p:sldIdLst>
    <p:sldId id="268" r:id="rId5"/>
    <p:sldId id="273" r:id="rId6"/>
    <p:sldId id="265" r:id="rId7"/>
    <p:sldId id="264" r:id="rId8"/>
    <p:sldId id="260" r:id="rId9"/>
    <p:sldId id="269" r:id="rId10"/>
  </p:sldIdLst>
  <p:sldSz cx="12192000" cy="6858000"/>
  <p:notesSz cx="6858000" cy="9144000"/>
  <p:embeddedFontLst>
    <p:embeddedFont>
      <p:font typeface="AlternateGotNo2D" panose="020B0604020202020204" charset="0"/>
      <p:regular r:id="rId12"/>
    </p:embeddedFont>
    <p:embeddedFont>
      <p:font typeface="Poppins" panose="00000500000000000000" pitchFamily="2" charset="0"/>
      <p:regular r:id="rId13"/>
      <p:bold r:id="rId14"/>
      <p:italic r:id="rId15"/>
      <p:boldItalic r:id="rId16"/>
    </p:embeddedFont>
    <p:embeddedFont>
      <p:font typeface="Proxima Nova Rg" panose="02000506030000020004"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A4F8"/>
    <a:srgbClr val="4DA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A72AB5-11B4-80DF-848B-6B9D00A969B0}" v="16" dt="2025-11-12T17:06:52.4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60"/>
    <p:restoredTop sz="94694"/>
  </p:normalViewPr>
  <p:slideViewPr>
    <p:cSldViewPr snapToGrid="0">
      <p:cViewPr varScale="1">
        <p:scale>
          <a:sx n="59" d="100"/>
          <a:sy n="59" d="100"/>
        </p:scale>
        <p:origin x="98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2.fntdata"/><Relationship Id="rId18" Type="http://schemas.openxmlformats.org/officeDocument/2006/relationships/font" Target="fonts/font7.fntdata"/><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font" Target="fonts/font1.fntdata"/><Relationship Id="rId17" Type="http://schemas.openxmlformats.org/officeDocument/2006/relationships/font" Target="fonts/font6.fntdata"/><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4.fntdata"/><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3.fntdata"/><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nutter@gmail.com" userId="S::urn:spo:guest#richnutter@gmail.com::" providerId="AD" clId="Web-{0DA72AB5-11B4-80DF-848B-6B9D00A969B0}"/>
    <pc:docChg chg="addSld delSld modSld sldOrd">
      <pc:chgData name="richnutter@gmail.com" userId="S::urn:spo:guest#richnutter@gmail.com::" providerId="AD" clId="Web-{0DA72AB5-11B4-80DF-848B-6B9D00A969B0}" dt="2025-11-12T17:06:52.446" v="17"/>
      <pc:docMkLst>
        <pc:docMk/>
      </pc:docMkLst>
      <pc:sldChg chg="addSp delSp modSp ord">
        <pc:chgData name="richnutter@gmail.com" userId="S::urn:spo:guest#richnutter@gmail.com::" providerId="AD" clId="Web-{0DA72AB5-11B4-80DF-848B-6B9D00A969B0}" dt="2025-11-12T17:06:43.601" v="16"/>
        <pc:sldMkLst>
          <pc:docMk/>
          <pc:sldMk cId="3902961610" sldId="265"/>
        </pc:sldMkLst>
        <pc:spChg chg="add del mod">
          <ac:chgData name="richnutter@gmail.com" userId="S::urn:spo:guest#richnutter@gmail.com::" providerId="AD" clId="Web-{0DA72AB5-11B4-80DF-848B-6B9D00A969B0}" dt="2025-11-12T17:06:43.601" v="16"/>
          <ac:spMkLst>
            <pc:docMk/>
            <pc:sldMk cId="3902961610" sldId="265"/>
            <ac:spMk id="2" creationId="{010DFB1D-7620-FE6F-868C-80042E2D2F7B}"/>
          </ac:spMkLst>
        </pc:spChg>
        <pc:spChg chg="add del mod">
          <ac:chgData name="richnutter@gmail.com" userId="S::urn:spo:guest#richnutter@gmail.com::" providerId="AD" clId="Web-{0DA72AB5-11B4-80DF-848B-6B9D00A969B0}" dt="2025-11-12T17:06:43.601" v="16"/>
          <ac:spMkLst>
            <pc:docMk/>
            <pc:sldMk cId="3902961610" sldId="265"/>
            <ac:spMk id="5" creationId="{26ECDD66-7B5F-6622-F710-9DF5D00C1AD6}"/>
          </ac:spMkLst>
        </pc:spChg>
        <pc:spChg chg="add del">
          <ac:chgData name="richnutter@gmail.com" userId="S::urn:spo:guest#richnutter@gmail.com::" providerId="AD" clId="Web-{0DA72AB5-11B4-80DF-848B-6B9D00A969B0}" dt="2025-11-12T17:06:40.522" v="15"/>
          <ac:spMkLst>
            <pc:docMk/>
            <pc:sldMk cId="3902961610" sldId="265"/>
            <ac:spMk id="7" creationId="{48CD075F-7EC3-31A5-E5AA-59196A0E905B}"/>
          </ac:spMkLst>
        </pc:spChg>
      </pc:sldChg>
      <pc:sldChg chg="mod modShow">
        <pc:chgData name="richnutter@gmail.com" userId="S::urn:spo:guest#richnutter@gmail.com::" providerId="AD" clId="Web-{0DA72AB5-11B4-80DF-848B-6B9D00A969B0}" dt="2025-11-12T17:06:52.446" v="17"/>
        <pc:sldMkLst>
          <pc:docMk/>
          <pc:sldMk cId="2760535395" sldId="268"/>
        </pc:sldMkLst>
      </pc:sldChg>
      <pc:sldChg chg="modSp add del">
        <pc:chgData name="richnutter@gmail.com" userId="S::urn:spo:guest#richnutter@gmail.com::" providerId="AD" clId="Web-{0DA72AB5-11B4-80DF-848B-6B9D00A969B0}" dt="2025-11-12T17:05:28.265" v="6" actId="20577"/>
        <pc:sldMkLst>
          <pc:docMk/>
          <pc:sldMk cId="2450498852" sldId="270"/>
        </pc:sldMkLst>
        <pc:spChg chg="mod">
          <ac:chgData name="richnutter@gmail.com" userId="S::urn:spo:guest#richnutter@gmail.com::" providerId="AD" clId="Web-{0DA72AB5-11B4-80DF-848B-6B9D00A969B0}" dt="2025-11-12T17:05:28.265" v="6" actId="20577"/>
          <ac:spMkLst>
            <pc:docMk/>
            <pc:sldMk cId="2450498852" sldId="270"/>
            <ac:spMk id="2" creationId="{5AD1832E-8063-F4BF-20E7-A772F5DBCB71}"/>
          </ac:spMkLst>
        </pc:spChg>
      </pc:sldChg>
      <pc:sldChg chg="add del">
        <pc:chgData name="richnutter@gmail.com" userId="S::urn:spo:guest#richnutter@gmail.com::" providerId="AD" clId="Web-{0DA72AB5-11B4-80DF-848B-6B9D00A969B0}" dt="2025-11-12T17:05:17.108" v="2"/>
        <pc:sldMkLst>
          <pc:docMk/>
          <pc:sldMk cId="3107779673" sldId="271"/>
        </pc:sldMkLst>
      </pc:sldChg>
      <pc:sldChg chg="modSp add">
        <pc:chgData name="richnutter@gmail.com" userId="S::urn:spo:guest#richnutter@gmail.com::" providerId="AD" clId="Web-{0DA72AB5-11B4-80DF-848B-6B9D00A969B0}" dt="2025-11-12T17:06:06.752" v="10"/>
        <pc:sldMkLst>
          <pc:docMk/>
          <pc:sldMk cId="3516444858" sldId="271"/>
        </pc:sldMkLst>
        <pc:spChg chg="mod">
          <ac:chgData name="richnutter@gmail.com" userId="S::urn:spo:guest#richnutter@gmail.com::" providerId="AD" clId="Web-{0DA72AB5-11B4-80DF-848B-6B9D00A969B0}" dt="2025-11-12T17:05:43.937" v="8" actId="20577"/>
          <ac:spMkLst>
            <pc:docMk/>
            <pc:sldMk cId="3516444858" sldId="271"/>
            <ac:spMk id="2" creationId="{E6BDB36E-5E3F-5E56-8637-4142D0E1FC56}"/>
          </ac:spMkLst>
        </pc:spChg>
        <pc:spChg chg="mod">
          <ac:chgData name="richnutter@gmail.com" userId="S::urn:spo:guest#richnutter@gmail.com::" providerId="AD" clId="Web-{0DA72AB5-11B4-80DF-848B-6B9D00A969B0}" dt="2025-11-12T17:06:06.736" v="9"/>
          <ac:spMkLst>
            <pc:docMk/>
            <pc:sldMk cId="3516444858" sldId="271"/>
            <ac:spMk id="3" creationId="{D5DE782C-7100-7D79-1228-9F7C235558BC}"/>
          </ac:spMkLst>
        </pc:spChg>
        <pc:spChg chg="mod">
          <ac:chgData name="richnutter@gmail.com" userId="S::urn:spo:guest#richnutter@gmail.com::" providerId="AD" clId="Web-{0DA72AB5-11B4-80DF-848B-6B9D00A969B0}" dt="2025-11-12T17:06:06.752" v="10"/>
          <ac:spMkLst>
            <pc:docMk/>
            <pc:sldMk cId="3516444858" sldId="271"/>
            <ac:spMk id="7" creationId="{394F91D9-89E8-A530-60B7-219843810E26}"/>
          </ac:spMkLst>
        </pc:spChg>
      </pc:sldChg>
    </pc:docChg>
  </pc:docChgLst>
  <pc:docChgLst>
    <pc:chgData name="Daniela Ghidini - TFI Lodestar" userId="19874b5f-d719-4a41-ad34-fbf54a3885c7" providerId="ADAL" clId="{B7ABDCD7-F197-48A3-93C1-166B4FBB12F8}"/>
    <pc:docChg chg="delSld">
      <pc:chgData name="Daniela Ghidini - TFI Lodestar" userId="19874b5f-d719-4a41-ad34-fbf54a3885c7" providerId="ADAL" clId="{B7ABDCD7-F197-48A3-93C1-166B4FBB12F8}" dt="2025-11-13T16:03:45.478" v="0" actId="2696"/>
      <pc:docMkLst>
        <pc:docMk/>
      </pc:docMkLst>
      <pc:sldChg chg="del">
        <pc:chgData name="Daniela Ghidini - TFI Lodestar" userId="19874b5f-d719-4a41-ad34-fbf54a3885c7" providerId="ADAL" clId="{B7ABDCD7-F197-48A3-93C1-166B4FBB12F8}" dt="2025-11-13T16:03:45.478" v="0" actId="2696"/>
        <pc:sldMkLst>
          <pc:docMk/>
          <pc:sldMk cId="179271606" sldId="2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5D778-AE39-754B-87EB-CEB9BB264D94}" type="datetimeFigureOut">
              <a:rPr lang="en-GB" smtClean="0"/>
              <a:t>13/11/2025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8D906-D7EF-E440-A1D4-2445A8182B09}" type="slidenum">
              <a:rPr lang="en-GB" smtClean="0"/>
              <a:t>‹#›</a:t>
            </a:fld>
            <a:endParaRPr lang="en-GB"/>
          </a:p>
        </p:txBody>
      </p:sp>
    </p:spTree>
    <p:extLst>
      <p:ext uri="{BB962C8B-B14F-4D97-AF65-F5344CB8AC3E}">
        <p14:creationId xmlns:p14="http://schemas.microsoft.com/office/powerpoint/2010/main" val="170470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E6C90E-351F-16E8-C1D8-7E37F9141371}"/>
              </a:ext>
            </a:extLst>
          </p:cNvPr>
          <p:cNvPicPr>
            <a:picLocks noChangeAspect="1"/>
          </p:cNvPicPr>
          <p:nvPr userDrawn="1"/>
        </p:nvPicPr>
        <p:blipFill>
          <a:blip r:embed="rId2"/>
          <a:srcRect/>
          <a:stretch/>
        </p:blipFill>
        <p:spPr>
          <a:xfrm>
            <a:off x="360" y="202"/>
            <a:ext cx="12191281" cy="6853847"/>
          </a:xfrm>
          <a:prstGeom prst="rect">
            <a:avLst/>
          </a:prstGeom>
        </p:spPr>
      </p:pic>
    </p:spTree>
    <p:extLst>
      <p:ext uri="{BB962C8B-B14F-4D97-AF65-F5344CB8AC3E}">
        <p14:creationId xmlns:p14="http://schemas.microsoft.com/office/powerpoint/2010/main" val="2510613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Divider/Promo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A4E0A4-BBD7-690E-DF12-1DE4BCC35279}"/>
              </a:ext>
            </a:extLst>
          </p:cNvPr>
          <p:cNvPicPr>
            <a:picLocks noChangeAspect="1"/>
          </p:cNvPicPr>
          <p:nvPr userDrawn="1"/>
        </p:nvPicPr>
        <p:blipFill>
          <a:blip r:embed="rId2"/>
          <a:srcRect/>
          <a:stretch/>
        </p:blipFill>
        <p:spPr>
          <a:xfrm>
            <a:off x="358" y="2075"/>
            <a:ext cx="12194620" cy="6855724"/>
          </a:xfrm>
          <a:prstGeom prst="rect">
            <a:avLst/>
          </a:prstGeom>
        </p:spPr>
      </p:pic>
      <p:sp>
        <p:nvSpPr>
          <p:cNvPr id="2" name="Title 1"/>
          <p:cNvSpPr>
            <a:spLocks noGrp="1"/>
          </p:cNvSpPr>
          <p:nvPr>
            <p:ph type="title"/>
          </p:nvPr>
        </p:nvSpPr>
        <p:spPr>
          <a:xfrm>
            <a:off x="512839" y="797008"/>
            <a:ext cx="11004855" cy="1443869"/>
          </a:xfrm>
        </p:spPr>
        <p:txBody>
          <a:bodyPr anchor="t">
            <a:normAutofit/>
          </a:bodyPr>
          <a:lstStyle>
            <a:lvl1pPr>
              <a:lnSpc>
                <a:spcPts val="4000"/>
              </a:lnSpc>
              <a:defRPr sz="4800" b="1">
                <a:solidFill>
                  <a:srgbClr val="FFFFFF"/>
                </a:solidFill>
              </a:defRPr>
            </a:lvl1pPr>
          </a:lstStyle>
          <a:p>
            <a:r>
              <a:rPr lang="en-GB" dirty="0"/>
              <a:t>Click to edit Master title style</a:t>
            </a:r>
            <a:endParaRPr lang="en-US" dirty="0"/>
          </a:p>
        </p:txBody>
      </p:sp>
      <p:sp>
        <p:nvSpPr>
          <p:cNvPr id="3" name="Text Placeholder 2"/>
          <p:cNvSpPr>
            <a:spLocks noGrp="1"/>
          </p:cNvSpPr>
          <p:nvPr>
            <p:ph type="body" idx="1"/>
          </p:nvPr>
        </p:nvSpPr>
        <p:spPr>
          <a:xfrm>
            <a:off x="512839" y="2240878"/>
            <a:ext cx="11004855" cy="837463"/>
          </a:xfrm>
        </p:spPr>
        <p:txBody>
          <a:bodyPr>
            <a:normAutofit/>
          </a:bodyPr>
          <a:lstStyle>
            <a:lvl1pPr marL="0" indent="0">
              <a:lnSpc>
                <a:spcPts val="2133"/>
              </a:lnSpc>
              <a:buNone/>
              <a:defRPr sz="2667">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732044548"/>
      </p:ext>
    </p:extLst>
  </p:cSld>
  <p:clrMapOvr>
    <a:masterClrMapping/>
  </p:clrMapOvr>
  <p:extLst>
    <p:ext uri="{DCECCB84-F9BA-43D5-87BE-67443E8EF086}">
      <p15:sldGuideLst xmlns:p15="http://schemas.microsoft.com/office/powerpoint/2012/main">
        <p15:guide id="1" pos="29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ivider/Promo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A4E0A4-BBD7-690E-DF12-1DE4BCC35279}"/>
              </a:ext>
            </a:extLst>
          </p:cNvPr>
          <p:cNvPicPr>
            <a:picLocks noChangeAspect="1"/>
          </p:cNvPicPr>
          <p:nvPr userDrawn="1"/>
        </p:nvPicPr>
        <p:blipFill>
          <a:blip r:embed="rId2"/>
          <a:srcRect/>
          <a:stretch/>
        </p:blipFill>
        <p:spPr>
          <a:xfrm>
            <a:off x="357" y="2075"/>
            <a:ext cx="12194619" cy="6855723"/>
          </a:xfrm>
          <a:prstGeom prst="rect">
            <a:avLst/>
          </a:prstGeom>
        </p:spPr>
      </p:pic>
      <p:sp>
        <p:nvSpPr>
          <p:cNvPr id="2" name="Title 1"/>
          <p:cNvSpPr>
            <a:spLocks noGrp="1"/>
          </p:cNvSpPr>
          <p:nvPr>
            <p:ph type="title"/>
          </p:nvPr>
        </p:nvSpPr>
        <p:spPr>
          <a:xfrm>
            <a:off x="512840" y="797007"/>
            <a:ext cx="6802361" cy="2276851"/>
          </a:xfrm>
        </p:spPr>
        <p:txBody>
          <a:bodyPr anchor="b">
            <a:normAutofit/>
          </a:bodyPr>
          <a:lstStyle>
            <a:lvl1pPr>
              <a:lnSpc>
                <a:spcPts val="4000"/>
              </a:lnSpc>
              <a:defRPr sz="4800" b="1">
                <a:solidFill>
                  <a:srgbClr val="FFFFFF"/>
                </a:solidFill>
              </a:defRPr>
            </a:lvl1pPr>
          </a:lstStyle>
          <a:p>
            <a:r>
              <a:rPr lang="en-GB" dirty="0"/>
              <a:t>Click to edit Master title style</a:t>
            </a:r>
            <a:endParaRPr lang="en-US" dirty="0"/>
          </a:p>
        </p:txBody>
      </p:sp>
      <p:sp>
        <p:nvSpPr>
          <p:cNvPr id="3" name="Text Placeholder 2"/>
          <p:cNvSpPr>
            <a:spLocks noGrp="1"/>
          </p:cNvSpPr>
          <p:nvPr>
            <p:ph type="body" idx="1"/>
          </p:nvPr>
        </p:nvSpPr>
        <p:spPr>
          <a:xfrm>
            <a:off x="512840" y="3426892"/>
            <a:ext cx="5583161" cy="837463"/>
          </a:xfrm>
        </p:spPr>
        <p:txBody>
          <a:bodyPr>
            <a:normAutofit/>
          </a:bodyPr>
          <a:lstStyle>
            <a:lvl1pPr marL="0" indent="0">
              <a:lnSpc>
                <a:spcPts val="2133"/>
              </a:lnSpc>
              <a:buNone/>
              <a:defRPr sz="2667">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272755784"/>
      </p:ext>
    </p:extLst>
  </p:cSld>
  <p:clrMapOvr>
    <a:masterClrMapping/>
  </p:clrMapOvr>
  <p:extLst>
    <p:ext uri="{DCECCB84-F9BA-43D5-87BE-67443E8EF086}">
      <p15:sldGuideLst xmlns:p15="http://schemas.microsoft.com/office/powerpoint/2012/main">
        <p15:guide id="1" pos="29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Promo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E6C90E-351F-16E8-C1D8-7E37F9141371}"/>
              </a:ext>
            </a:extLst>
          </p:cNvPr>
          <p:cNvPicPr>
            <a:picLocks noChangeAspect="1"/>
          </p:cNvPicPr>
          <p:nvPr userDrawn="1"/>
        </p:nvPicPr>
        <p:blipFill>
          <a:blip r:embed="rId2"/>
          <a:srcRect/>
          <a:stretch/>
        </p:blipFill>
        <p:spPr>
          <a:xfrm>
            <a:off x="360" y="202"/>
            <a:ext cx="12191281" cy="6853847"/>
          </a:xfrm>
          <a:prstGeom prst="rect">
            <a:avLst/>
          </a:prstGeom>
        </p:spPr>
      </p:pic>
      <p:sp>
        <p:nvSpPr>
          <p:cNvPr id="2" name="Title 1"/>
          <p:cNvSpPr>
            <a:spLocks noGrp="1"/>
          </p:cNvSpPr>
          <p:nvPr>
            <p:ph type="ctrTitle"/>
          </p:nvPr>
        </p:nvSpPr>
        <p:spPr>
          <a:xfrm>
            <a:off x="312811" y="3652987"/>
            <a:ext cx="11566379" cy="843392"/>
          </a:xfrm>
        </p:spPr>
        <p:txBody>
          <a:bodyPr anchor="t">
            <a:normAutofit/>
          </a:bodyPr>
          <a:lstStyle>
            <a:lvl1pPr algn="ctr">
              <a:lnSpc>
                <a:spcPts val="4133"/>
              </a:lnSpc>
              <a:defRPr sz="2667" b="1">
                <a:solidFill>
                  <a:srgbClr val="FFFFFF"/>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312811" y="2395167"/>
            <a:ext cx="11566379" cy="758408"/>
          </a:xfrm>
        </p:spPr>
        <p:txBody>
          <a:bodyPr anchor="b">
            <a:normAutofit/>
          </a:bodyPr>
          <a:lstStyle>
            <a:lvl1pPr marL="0" indent="0" algn="ctr">
              <a:lnSpc>
                <a:spcPts val="3333"/>
              </a:lnSpc>
              <a:buNone/>
              <a:defRPr sz="3200">
                <a:solidFill>
                  <a:srgbClr val="FFFFFF"/>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4207651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133"/>
              </a:lnSpc>
              <a:defRPr b="1"/>
            </a:lvl1p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2544068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6469" y="365125"/>
            <a:ext cx="11351172"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76469" y="1825625"/>
            <a:ext cx="11351172" cy="408049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a:extLst>
              <a:ext uri="{FF2B5EF4-FFF2-40B4-BE49-F238E27FC236}">
                <a16:creationId xmlns:a16="http://schemas.microsoft.com/office/drawing/2014/main" id="{B759B001-A669-913B-4430-1B8A3A80C162}"/>
              </a:ext>
            </a:extLst>
          </p:cNvPr>
          <p:cNvPicPr>
            <a:picLocks noChangeAspect="1"/>
          </p:cNvPicPr>
          <p:nvPr userDrawn="1"/>
        </p:nvPicPr>
        <p:blipFill>
          <a:blip r:embed="rId7"/>
          <a:srcRect t="6310" b="6310"/>
          <a:stretch/>
        </p:blipFill>
        <p:spPr>
          <a:xfrm>
            <a:off x="0" y="6273079"/>
            <a:ext cx="12192000" cy="584923"/>
          </a:xfrm>
          <a:prstGeom prst="rect">
            <a:avLst/>
          </a:prstGeom>
        </p:spPr>
      </p:pic>
    </p:spTree>
    <p:extLst>
      <p:ext uri="{BB962C8B-B14F-4D97-AF65-F5344CB8AC3E}">
        <p14:creationId xmlns:p14="http://schemas.microsoft.com/office/powerpoint/2010/main" val="54888680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377" rtl="0" eaLnBrk="1" latinLnBrk="0" hangingPunct="1">
        <a:lnSpc>
          <a:spcPts val="4000"/>
        </a:lnSpc>
        <a:spcBef>
          <a:spcPct val="0"/>
        </a:spcBef>
        <a:buNone/>
        <a:defRPr sz="40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535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DB36E-5E3F-5E56-8637-4142D0E1FC56}"/>
              </a:ext>
            </a:extLst>
          </p:cNvPr>
          <p:cNvSpPr>
            <a:spLocks noGrp="1"/>
          </p:cNvSpPr>
          <p:nvPr>
            <p:ph type="title"/>
          </p:nvPr>
        </p:nvSpPr>
        <p:spPr>
          <a:xfrm>
            <a:off x="533399" y="884982"/>
            <a:ext cx="4976180" cy="1029105"/>
          </a:xfrm>
        </p:spPr>
        <p:txBody>
          <a:bodyPr>
            <a:noAutofit/>
          </a:bodyPr>
          <a:lstStyle/>
          <a:p>
            <a:r>
              <a:rPr lang="en-GB" sz="3733" dirty="0"/>
              <a:t>Breaking the Mould: The Human Edge in a Tech-Driven Era</a:t>
            </a:r>
            <a:endParaRPr lang="en-US" sz="3733" dirty="0"/>
          </a:p>
        </p:txBody>
      </p:sp>
      <p:sp>
        <p:nvSpPr>
          <p:cNvPr id="3" name="Text Placeholder 2">
            <a:extLst>
              <a:ext uri="{FF2B5EF4-FFF2-40B4-BE49-F238E27FC236}">
                <a16:creationId xmlns:a16="http://schemas.microsoft.com/office/drawing/2014/main" id="{D5DE782C-7100-7D79-1228-9F7C235558BC}"/>
              </a:ext>
            </a:extLst>
          </p:cNvPr>
          <p:cNvSpPr>
            <a:spLocks noGrp="1"/>
          </p:cNvSpPr>
          <p:nvPr>
            <p:ph type="body" idx="1"/>
          </p:nvPr>
        </p:nvSpPr>
        <p:spPr>
          <a:xfrm>
            <a:off x="5837831" y="2940143"/>
            <a:ext cx="3765245" cy="1628155"/>
          </a:xfrm>
        </p:spPr>
        <p:txBody>
          <a:bodyPr>
            <a:normAutofit/>
          </a:bodyPr>
          <a:lstStyle/>
          <a:p>
            <a:r>
              <a:rPr lang="en-US" sz="2400" dirty="0"/>
              <a:t>Abraham Okusanya  </a:t>
            </a:r>
          </a:p>
          <a:p>
            <a:r>
              <a:rPr lang="en-US" sz="2133" i="1" dirty="0"/>
              <a:t>Timeline </a:t>
            </a:r>
          </a:p>
          <a:p>
            <a:endParaRPr lang="en-US" sz="2400" i="1" dirty="0"/>
          </a:p>
        </p:txBody>
      </p:sp>
      <p:pic>
        <p:nvPicPr>
          <p:cNvPr id="4" name="Picture 3">
            <a:extLst>
              <a:ext uri="{FF2B5EF4-FFF2-40B4-BE49-F238E27FC236}">
                <a16:creationId xmlns:a16="http://schemas.microsoft.com/office/drawing/2014/main" id="{123D03D7-2D35-9015-6B08-257B02673D05}"/>
              </a:ext>
            </a:extLst>
          </p:cNvPr>
          <p:cNvPicPr>
            <a:picLocks noChangeAspect="1"/>
          </p:cNvPicPr>
          <p:nvPr/>
        </p:nvPicPr>
        <p:blipFill>
          <a:blip r:embed="rId2"/>
          <a:srcRect l="22081" t="2382" r="24127" b="48253"/>
          <a:stretch>
            <a:fillRect/>
          </a:stretch>
        </p:blipFill>
        <p:spPr>
          <a:xfrm>
            <a:off x="5946689" y="339269"/>
            <a:ext cx="2642140" cy="2424704"/>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24B6AE69-847E-DE48-A3D0-77A92C7FD2C4}"/>
              </a:ext>
            </a:extLst>
          </p:cNvPr>
          <p:cNvPicPr>
            <a:picLocks noChangeAspect="1"/>
          </p:cNvPicPr>
          <p:nvPr/>
        </p:nvPicPr>
        <p:blipFill>
          <a:blip r:embed="rId3"/>
          <a:srcRect t="4676" b="30826"/>
          <a:stretch>
            <a:fillRect/>
          </a:stretch>
        </p:blipFill>
        <p:spPr>
          <a:xfrm>
            <a:off x="9122757" y="313315"/>
            <a:ext cx="2535844" cy="2450659"/>
          </a:xfrm>
          <a:prstGeom prst="rect">
            <a:avLst/>
          </a:prstGeom>
          <a:ln>
            <a:noFill/>
          </a:ln>
          <a:effectLst>
            <a:outerShdw blurRad="190500" algn="tl" rotWithShape="0">
              <a:srgbClr val="000000">
                <a:alpha val="70000"/>
              </a:srgbClr>
            </a:outerShdw>
          </a:effectLst>
        </p:spPr>
      </p:pic>
      <p:sp>
        <p:nvSpPr>
          <p:cNvPr id="7" name="Text Placeholder 2">
            <a:extLst>
              <a:ext uri="{FF2B5EF4-FFF2-40B4-BE49-F238E27FC236}">
                <a16:creationId xmlns:a16="http://schemas.microsoft.com/office/drawing/2014/main" id="{394F91D9-89E8-A530-60B7-219843810E26}"/>
              </a:ext>
            </a:extLst>
          </p:cNvPr>
          <p:cNvSpPr txBox="1">
            <a:spLocks/>
          </p:cNvSpPr>
          <p:nvPr/>
        </p:nvSpPr>
        <p:spPr>
          <a:xfrm>
            <a:off x="9122757" y="2934332"/>
            <a:ext cx="2350105" cy="1159697"/>
          </a:xfrm>
          <a:prstGeom prst="rect">
            <a:avLst/>
          </a:prstGeom>
        </p:spPr>
        <p:txBody>
          <a:bodyPr vert="horz" lIns="121920" tIns="60960" rIns="121920" bIns="60960" rtlCol="0">
            <a:normAutofit/>
          </a:bodyPr>
          <a:lstStyle>
            <a:lvl1pPr indent="0" defTabSz="685800">
              <a:lnSpc>
                <a:spcPts val="1600"/>
              </a:lnSpc>
              <a:spcBef>
                <a:spcPts val="750"/>
              </a:spcBef>
              <a:buFont typeface="Arial" panose="020B0604020202020204" pitchFamily="34" charset="0"/>
              <a:buNone/>
              <a:defRPr sz="2000">
                <a:solidFill>
                  <a:srgbClr val="FFFFFF"/>
                </a:solidFill>
              </a:defRPr>
            </a:lvl1pPr>
            <a:lvl2pPr marL="342900" indent="0" defTabSz="685800">
              <a:lnSpc>
                <a:spcPct val="90000"/>
              </a:lnSpc>
              <a:spcBef>
                <a:spcPts val="375"/>
              </a:spcBef>
              <a:buFont typeface="Arial" panose="020B0604020202020204" pitchFamily="34" charset="0"/>
              <a:buNone/>
              <a:defRPr sz="1500">
                <a:solidFill>
                  <a:schemeClr val="tx1">
                    <a:tint val="75000"/>
                  </a:schemeClr>
                </a:solidFill>
              </a:defRPr>
            </a:lvl2pPr>
            <a:lvl3pPr marL="685800" indent="0" defTabSz="685800">
              <a:lnSpc>
                <a:spcPct val="90000"/>
              </a:lnSpc>
              <a:spcBef>
                <a:spcPts val="375"/>
              </a:spcBef>
              <a:buFont typeface="Arial" panose="020B0604020202020204" pitchFamily="34" charset="0"/>
              <a:buNone/>
              <a:defRPr sz="1350">
                <a:solidFill>
                  <a:schemeClr val="tx1">
                    <a:tint val="75000"/>
                  </a:schemeClr>
                </a:solidFill>
              </a:defRPr>
            </a:lvl3pPr>
            <a:lvl4pPr marL="1028700" indent="0" defTabSz="685800">
              <a:lnSpc>
                <a:spcPct val="90000"/>
              </a:lnSpc>
              <a:spcBef>
                <a:spcPts val="375"/>
              </a:spcBef>
              <a:buFont typeface="Arial" panose="020B0604020202020204" pitchFamily="34" charset="0"/>
              <a:buNone/>
              <a:defRPr sz="1200">
                <a:solidFill>
                  <a:schemeClr val="tx1">
                    <a:tint val="75000"/>
                  </a:schemeClr>
                </a:solidFill>
              </a:defRPr>
            </a:lvl4pPr>
            <a:lvl5pPr marL="1371600" indent="0" defTabSz="685800">
              <a:lnSpc>
                <a:spcPct val="90000"/>
              </a:lnSpc>
              <a:spcBef>
                <a:spcPts val="375"/>
              </a:spcBef>
              <a:buFont typeface="Arial" panose="020B0604020202020204" pitchFamily="34" charset="0"/>
              <a:buNone/>
              <a:defRPr sz="1200">
                <a:solidFill>
                  <a:schemeClr val="tx1">
                    <a:tint val="75000"/>
                  </a:schemeClr>
                </a:solidFill>
              </a:defRPr>
            </a:lvl5pPr>
            <a:lvl6pPr marL="1714500" indent="0" defTabSz="685800">
              <a:lnSpc>
                <a:spcPct val="90000"/>
              </a:lnSpc>
              <a:spcBef>
                <a:spcPts val="375"/>
              </a:spcBef>
              <a:buFont typeface="Arial" panose="020B0604020202020204" pitchFamily="34" charset="0"/>
              <a:buNone/>
              <a:defRPr sz="1200">
                <a:solidFill>
                  <a:schemeClr val="tx1">
                    <a:tint val="75000"/>
                  </a:schemeClr>
                </a:solidFill>
              </a:defRPr>
            </a:lvl6pPr>
            <a:lvl7pPr marL="2057400" indent="0" defTabSz="685800">
              <a:lnSpc>
                <a:spcPct val="90000"/>
              </a:lnSpc>
              <a:spcBef>
                <a:spcPts val="375"/>
              </a:spcBef>
              <a:buFont typeface="Arial" panose="020B0604020202020204" pitchFamily="34" charset="0"/>
              <a:buNone/>
              <a:defRPr sz="1200">
                <a:solidFill>
                  <a:schemeClr val="tx1">
                    <a:tint val="75000"/>
                  </a:schemeClr>
                </a:solidFill>
              </a:defRPr>
            </a:lvl7pPr>
            <a:lvl8pPr marL="2400300" indent="0" defTabSz="685800">
              <a:lnSpc>
                <a:spcPct val="90000"/>
              </a:lnSpc>
              <a:spcBef>
                <a:spcPts val="375"/>
              </a:spcBef>
              <a:buFont typeface="Arial" panose="020B0604020202020204" pitchFamily="34" charset="0"/>
              <a:buNone/>
              <a:defRPr sz="1200">
                <a:solidFill>
                  <a:schemeClr val="tx1">
                    <a:tint val="75000"/>
                  </a:schemeClr>
                </a:solidFill>
              </a:defRPr>
            </a:lvl8pPr>
            <a:lvl9pPr marL="2743200" indent="0" defTabSz="685800">
              <a:lnSpc>
                <a:spcPct val="90000"/>
              </a:lnSpc>
              <a:spcBef>
                <a:spcPts val="375"/>
              </a:spcBef>
              <a:buFont typeface="Arial" panose="020B0604020202020204" pitchFamily="34" charset="0"/>
              <a:buNone/>
              <a:defRPr sz="1200">
                <a:solidFill>
                  <a:schemeClr val="tx1">
                    <a:tint val="75000"/>
                  </a:schemeClr>
                </a:solidFill>
              </a:defRPr>
            </a:lvl9pPr>
          </a:lstStyle>
          <a:p>
            <a:pPr defTabSz="914377">
              <a:lnSpc>
                <a:spcPts val="2133"/>
              </a:lnSpc>
              <a:spcBef>
                <a:spcPts val="1000"/>
              </a:spcBef>
            </a:pPr>
            <a:r>
              <a:rPr lang="en-US" sz="2400" dirty="0">
                <a:latin typeface="Arial" panose="020B0604020202020204"/>
              </a:rPr>
              <a:t>Matt Pitcher</a:t>
            </a:r>
          </a:p>
          <a:p>
            <a:pPr defTabSz="914377">
              <a:lnSpc>
                <a:spcPts val="2133"/>
              </a:lnSpc>
              <a:spcBef>
                <a:spcPts val="1000"/>
              </a:spcBef>
            </a:pPr>
            <a:r>
              <a:rPr lang="en-US" sz="2133" i="1" dirty="0">
                <a:latin typeface="Arial" panose="020B0604020202020204"/>
              </a:rPr>
              <a:t>Altor Wealth</a:t>
            </a:r>
          </a:p>
        </p:txBody>
      </p:sp>
    </p:spTree>
    <p:extLst>
      <p:ext uri="{BB962C8B-B14F-4D97-AF65-F5344CB8AC3E}">
        <p14:creationId xmlns:p14="http://schemas.microsoft.com/office/powerpoint/2010/main" val="387042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DFB1D-7620-FE6F-868C-80042E2D2F7B}"/>
              </a:ext>
            </a:extLst>
          </p:cNvPr>
          <p:cNvSpPr>
            <a:spLocks noGrp="1"/>
          </p:cNvSpPr>
          <p:nvPr>
            <p:ph type="title"/>
          </p:nvPr>
        </p:nvSpPr>
        <p:spPr/>
        <p:txBody>
          <a:bodyPr/>
          <a:lstStyle/>
          <a:p>
            <a:r>
              <a:rPr lang="en-GB" dirty="0"/>
              <a:t>Breaking the mould:</a:t>
            </a:r>
            <a:br>
              <a:rPr lang="en-GB" dirty="0"/>
            </a:br>
            <a:r>
              <a:rPr lang="en-GB" dirty="0"/>
              <a:t>The human edge in a tech-driven era</a:t>
            </a:r>
            <a:endParaRPr lang="en-US">
              <a:cs typeface="Arial"/>
            </a:endParaRPr>
          </a:p>
        </p:txBody>
      </p:sp>
      <p:sp>
        <p:nvSpPr>
          <p:cNvPr id="3" name="Text Placeholder 2">
            <a:extLst>
              <a:ext uri="{FF2B5EF4-FFF2-40B4-BE49-F238E27FC236}">
                <a16:creationId xmlns:a16="http://schemas.microsoft.com/office/drawing/2014/main" id="{4A683FD5-4281-10CF-05AD-8394AC93577F}"/>
              </a:ext>
            </a:extLst>
          </p:cNvPr>
          <p:cNvSpPr>
            <a:spLocks noGrp="1"/>
          </p:cNvSpPr>
          <p:nvPr>
            <p:ph type="body" idx="1"/>
          </p:nvPr>
        </p:nvSpPr>
        <p:spPr>
          <a:xfrm>
            <a:off x="512840" y="3426892"/>
            <a:ext cx="5796082" cy="837463"/>
          </a:xfrm>
        </p:spPr>
        <p:txBody>
          <a:bodyPr/>
          <a:lstStyle/>
          <a:p>
            <a:r>
              <a:rPr lang="en-GB" dirty="0"/>
              <a:t>Abraham </a:t>
            </a:r>
            <a:r>
              <a:rPr lang="en-GB" dirty="0" err="1"/>
              <a:t>Okusanya</a:t>
            </a:r>
            <a:r>
              <a:rPr lang="en-GB" dirty="0"/>
              <a:t> &amp; Matt Pitcher</a:t>
            </a:r>
            <a:endParaRPr lang="en-US" dirty="0"/>
          </a:p>
        </p:txBody>
      </p:sp>
    </p:spTree>
    <p:extLst>
      <p:ext uri="{BB962C8B-B14F-4D97-AF65-F5344CB8AC3E}">
        <p14:creationId xmlns:p14="http://schemas.microsoft.com/office/powerpoint/2010/main" val="3902961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68294-BD7E-8FEA-6293-F11C908F6FCB}"/>
              </a:ext>
            </a:extLst>
          </p:cNvPr>
          <p:cNvSpPr>
            <a:spLocks noGrp="1"/>
          </p:cNvSpPr>
          <p:nvPr>
            <p:ph type="title"/>
          </p:nvPr>
        </p:nvSpPr>
        <p:spPr/>
        <p:txBody>
          <a:bodyPr/>
          <a:lstStyle/>
          <a:p>
            <a:r>
              <a:rPr lang="en-US" dirty="0"/>
              <a:t>Learning Objectives</a:t>
            </a:r>
          </a:p>
        </p:txBody>
      </p:sp>
      <p:sp>
        <p:nvSpPr>
          <p:cNvPr id="6" name="Rounded Rectangle 19">
            <a:extLst>
              <a:ext uri="{FF2B5EF4-FFF2-40B4-BE49-F238E27FC236}">
                <a16:creationId xmlns:a16="http://schemas.microsoft.com/office/drawing/2014/main" id="{7EB716EA-7EBD-C357-85E7-E5022F0D09A3}"/>
              </a:ext>
            </a:extLst>
          </p:cNvPr>
          <p:cNvSpPr/>
          <p:nvPr/>
        </p:nvSpPr>
        <p:spPr>
          <a:xfrm>
            <a:off x="615781" y="1717964"/>
            <a:ext cx="3171130" cy="3512797"/>
          </a:xfrm>
          <a:prstGeom prst="roundRect">
            <a:avLst>
              <a:gd name="adj" fmla="val 9572"/>
            </a:avLst>
          </a:prstGeom>
          <a:noFill/>
          <a:ln w="57150" cap="flat" cmpd="sng" algn="ctr">
            <a:solidFill>
              <a:schemeClr val="accent2">
                <a:lumMod val="75000"/>
              </a:schemeClr>
            </a:solidFill>
            <a:prstDash val="solid"/>
            <a:miter lim="800000"/>
          </a:ln>
          <a:effectLst/>
        </p:spPr>
        <p:txBody>
          <a:bodyPr rtlCol="0" anchor="ctr"/>
          <a:lstStyle/>
          <a:p>
            <a:pPr algn="ctr"/>
            <a:endParaRPr lang="en-GB" dirty="0"/>
          </a:p>
          <a:p>
            <a:pPr algn="ctr"/>
            <a:endParaRPr lang="en-GB" dirty="0"/>
          </a:p>
          <a:p>
            <a:pPr algn="ctr"/>
            <a:endParaRPr lang="en-GB" dirty="0"/>
          </a:p>
          <a:p>
            <a:pPr algn="ctr"/>
            <a:r>
              <a:rPr lang="en-GB" dirty="0"/>
              <a:t>See how technology can transform advice delivery and client value.</a:t>
            </a:r>
            <a:endParaRPr lang="en-GB" sz="1600" dirty="0">
              <a:latin typeface="Poppins" pitchFamily="2" charset="77"/>
              <a:cs typeface="Poppins" pitchFamily="2" charset="77"/>
            </a:endParaRPr>
          </a:p>
        </p:txBody>
      </p:sp>
      <p:sp>
        <p:nvSpPr>
          <p:cNvPr id="8" name="Rounded Rectangle 19">
            <a:extLst>
              <a:ext uri="{FF2B5EF4-FFF2-40B4-BE49-F238E27FC236}">
                <a16:creationId xmlns:a16="http://schemas.microsoft.com/office/drawing/2014/main" id="{48DA9636-4811-D20F-6054-95BC5A9DEA11}"/>
              </a:ext>
            </a:extLst>
          </p:cNvPr>
          <p:cNvSpPr/>
          <p:nvPr/>
        </p:nvSpPr>
        <p:spPr>
          <a:xfrm>
            <a:off x="4308293" y="1717964"/>
            <a:ext cx="3171130" cy="3512797"/>
          </a:xfrm>
          <a:prstGeom prst="roundRect">
            <a:avLst>
              <a:gd name="adj" fmla="val 9572"/>
            </a:avLst>
          </a:prstGeom>
          <a:noFill/>
          <a:ln w="57150" cap="flat" cmpd="sng" algn="ctr">
            <a:solidFill>
              <a:srgbClr val="92D050"/>
            </a:solidFill>
            <a:prstDash val="solid"/>
            <a:miter lim="800000"/>
          </a:ln>
          <a:effectLst/>
        </p:spPr>
        <p:txBody>
          <a:bodyPr rtlCol="0" anchor="ctr"/>
          <a:lstStyle/>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r>
              <a:rPr lang="en-GB" dirty="0">
                <a:solidFill>
                  <a:schemeClr val="tx1"/>
                </a:solidFill>
              </a:rPr>
              <a:t>Explore what clients really pay for in a tech-enabled world.</a:t>
            </a:r>
          </a:p>
        </p:txBody>
      </p:sp>
      <p:sp>
        <p:nvSpPr>
          <p:cNvPr id="9" name="Rectangle 8">
            <a:extLst>
              <a:ext uri="{FF2B5EF4-FFF2-40B4-BE49-F238E27FC236}">
                <a16:creationId xmlns:a16="http://schemas.microsoft.com/office/drawing/2014/main" id="{9DDCCD46-1EEB-FB71-8A62-9D29D0D6D265}"/>
              </a:ext>
            </a:extLst>
          </p:cNvPr>
          <p:cNvSpPr/>
          <p:nvPr/>
        </p:nvSpPr>
        <p:spPr>
          <a:xfrm>
            <a:off x="805164" y="1962892"/>
            <a:ext cx="2850438" cy="913331"/>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0" name="TextBox 9">
            <a:extLst>
              <a:ext uri="{FF2B5EF4-FFF2-40B4-BE49-F238E27FC236}">
                <a16:creationId xmlns:a16="http://schemas.microsoft.com/office/drawing/2014/main" id="{0167965C-16BB-1A6A-EA66-A4B421D22D17}"/>
              </a:ext>
            </a:extLst>
          </p:cNvPr>
          <p:cNvSpPr txBox="1"/>
          <p:nvPr/>
        </p:nvSpPr>
        <p:spPr>
          <a:xfrm>
            <a:off x="805163" y="2147558"/>
            <a:ext cx="2850438" cy="5232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2800" dirty="0">
                <a:latin typeface="AlternateGotNo2D" panose="020B0604020202020204" charset="0"/>
              </a:rPr>
              <a:t>HARNESS TECH &amp; AI</a:t>
            </a:r>
          </a:p>
        </p:txBody>
      </p:sp>
      <p:sp>
        <p:nvSpPr>
          <p:cNvPr id="11" name="Rounded Rectangle 19">
            <a:extLst>
              <a:ext uri="{FF2B5EF4-FFF2-40B4-BE49-F238E27FC236}">
                <a16:creationId xmlns:a16="http://schemas.microsoft.com/office/drawing/2014/main" id="{7CA6B30C-4C37-51E1-1FA6-5AE7C2148290}"/>
              </a:ext>
            </a:extLst>
          </p:cNvPr>
          <p:cNvSpPr/>
          <p:nvPr/>
        </p:nvSpPr>
        <p:spPr>
          <a:xfrm>
            <a:off x="7983305" y="1717964"/>
            <a:ext cx="3171130" cy="3512797"/>
          </a:xfrm>
          <a:prstGeom prst="roundRect">
            <a:avLst>
              <a:gd name="adj" fmla="val 9572"/>
            </a:avLst>
          </a:prstGeom>
          <a:noFill/>
          <a:ln w="57150" cap="flat" cmpd="sng" algn="ctr">
            <a:solidFill>
              <a:srgbClr val="00B0F0"/>
            </a:solidFill>
            <a:prstDash val="solid"/>
            <a:miter lim="800000"/>
          </a:ln>
          <a:effectLst/>
        </p:spPr>
        <p:txBody>
          <a:bodyPr rtlCol="0" anchor="ctr"/>
          <a:lstStyle/>
          <a:p>
            <a:pPr algn="ctr"/>
            <a:endParaRPr lang="en-GB" dirty="0"/>
          </a:p>
          <a:p>
            <a:pPr algn="ctr"/>
            <a:endParaRPr lang="en-GB" dirty="0"/>
          </a:p>
          <a:p>
            <a:pPr algn="ctr"/>
            <a:endParaRPr lang="en-GB" dirty="0"/>
          </a:p>
          <a:p>
            <a:pPr algn="ctr"/>
            <a:r>
              <a:rPr lang="en-GB" dirty="0"/>
              <a:t>Learn strategies for scaling your firm and attracting diverse talent in the AI era.</a:t>
            </a:r>
          </a:p>
        </p:txBody>
      </p:sp>
      <p:sp>
        <p:nvSpPr>
          <p:cNvPr id="12" name="Rectangle 11">
            <a:extLst>
              <a:ext uri="{FF2B5EF4-FFF2-40B4-BE49-F238E27FC236}">
                <a16:creationId xmlns:a16="http://schemas.microsoft.com/office/drawing/2014/main" id="{A412774E-BE8E-AD02-DFC7-0A09236FD353}"/>
              </a:ext>
            </a:extLst>
          </p:cNvPr>
          <p:cNvSpPr/>
          <p:nvPr/>
        </p:nvSpPr>
        <p:spPr>
          <a:xfrm>
            <a:off x="4473678" y="1962892"/>
            <a:ext cx="2856936" cy="913331"/>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B2BB8DDC-043E-8C16-E491-9E30B42E0E4A}"/>
              </a:ext>
            </a:extLst>
          </p:cNvPr>
          <p:cNvSpPr txBox="1"/>
          <p:nvPr/>
        </p:nvSpPr>
        <p:spPr>
          <a:xfrm>
            <a:off x="4473678" y="2147558"/>
            <a:ext cx="2856936" cy="523220"/>
          </a:xfrm>
          <a:prstGeom prst="rect">
            <a:avLst/>
          </a:prstGeom>
          <a:noFill/>
        </p:spPr>
        <p:txBody>
          <a:bodyPr wrap="square">
            <a:spAutoFit/>
          </a:bodyPr>
          <a:lstStyle/>
          <a:p>
            <a:pPr algn="ctr"/>
            <a:r>
              <a:rPr lang="en-GB" sz="2800" b="1" dirty="0">
                <a:solidFill>
                  <a:schemeClr val="bg1"/>
                </a:solidFill>
                <a:latin typeface="AlternateGotNo2D" panose="020B0604020202020204" charset="0"/>
              </a:rPr>
              <a:t>RETHINK FEES &amp; MODELS</a:t>
            </a:r>
          </a:p>
        </p:txBody>
      </p:sp>
      <p:sp>
        <p:nvSpPr>
          <p:cNvPr id="14" name="Rectangle 13">
            <a:extLst>
              <a:ext uri="{FF2B5EF4-FFF2-40B4-BE49-F238E27FC236}">
                <a16:creationId xmlns:a16="http://schemas.microsoft.com/office/drawing/2014/main" id="{1190079E-21D4-27BF-7772-D3CED770FE8F}"/>
              </a:ext>
            </a:extLst>
          </p:cNvPr>
          <p:cNvSpPr/>
          <p:nvPr/>
        </p:nvSpPr>
        <p:spPr>
          <a:xfrm>
            <a:off x="8136194" y="1962892"/>
            <a:ext cx="2856936" cy="913331"/>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8DC5B10-1305-50B1-C935-B4DDC9ED02F7}"/>
              </a:ext>
            </a:extLst>
          </p:cNvPr>
          <p:cNvSpPr txBox="1"/>
          <p:nvPr/>
        </p:nvSpPr>
        <p:spPr>
          <a:xfrm>
            <a:off x="8136194" y="2147558"/>
            <a:ext cx="2856936" cy="523220"/>
          </a:xfrm>
          <a:prstGeom prst="rect">
            <a:avLst/>
          </a:prstGeom>
          <a:noFill/>
        </p:spPr>
        <p:txBody>
          <a:bodyPr wrap="square">
            <a:spAutoFit/>
          </a:bodyPr>
          <a:lstStyle/>
          <a:p>
            <a:pPr algn="ctr"/>
            <a:r>
              <a:rPr lang="en-GB" sz="2800" b="1" dirty="0">
                <a:solidFill>
                  <a:schemeClr val="bg1"/>
                </a:solidFill>
                <a:latin typeface="AlternateGotNo2D" panose="020B0604020202020204" charset="0"/>
              </a:rPr>
              <a:t>GROW SMARTER</a:t>
            </a:r>
          </a:p>
        </p:txBody>
      </p:sp>
    </p:spTree>
    <p:extLst>
      <p:ext uri="{BB962C8B-B14F-4D97-AF65-F5344CB8AC3E}">
        <p14:creationId xmlns:p14="http://schemas.microsoft.com/office/powerpoint/2010/main" val="1728441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DB36E-5E3F-5E56-8637-4142D0E1FC56}"/>
              </a:ext>
            </a:extLst>
          </p:cNvPr>
          <p:cNvSpPr>
            <a:spLocks noGrp="1"/>
          </p:cNvSpPr>
          <p:nvPr>
            <p:ph type="title"/>
          </p:nvPr>
        </p:nvSpPr>
        <p:spPr>
          <a:xfrm>
            <a:off x="4008559" y="2096418"/>
            <a:ext cx="3708085" cy="1443869"/>
          </a:xfrm>
        </p:spPr>
        <p:txBody>
          <a:bodyPr/>
          <a:lstStyle/>
          <a:p>
            <a:r>
              <a:rPr lang="en-US" dirty="0"/>
              <a:t>Thank you!</a:t>
            </a:r>
          </a:p>
        </p:txBody>
      </p:sp>
    </p:spTree>
    <p:extLst>
      <p:ext uri="{BB962C8B-B14F-4D97-AF65-F5344CB8AC3E}">
        <p14:creationId xmlns:p14="http://schemas.microsoft.com/office/powerpoint/2010/main" val="178133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FBC73-B1ED-D791-DAA0-88A41E219BDE}"/>
            </a:ext>
          </a:extLst>
        </p:cNvPr>
        <p:cNvGrpSpPr/>
        <p:nvPr/>
      </p:nvGrpSpPr>
      <p:grpSpPr>
        <a:xfrm>
          <a:off x="0" y="0"/>
          <a:ext cx="0" cy="0"/>
          <a:chOff x="0" y="0"/>
          <a:chExt cx="0" cy="0"/>
        </a:xfrm>
      </p:grpSpPr>
      <p:sp>
        <p:nvSpPr>
          <p:cNvPr id="8" name="TextBox 6">
            <a:extLst>
              <a:ext uri="{FF2B5EF4-FFF2-40B4-BE49-F238E27FC236}">
                <a16:creationId xmlns:a16="http://schemas.microsoft.com/office/drawing/2014/main" id="{37F6B668-3062-4EC8-5E94-01EFA3599B5B}"/>
              </a:ext>
            </a:extLst>
          </p:cNvPr>
          <p:cNvSpPr txBox="1"/>
          <p:nvPr/>
        </p:nvSpPr>
        <p:spPr>
          <a:xfrm>
            <a:off x="718725" y="3100617"/>
            <a:ext cx="7846731" cy="2498504"/>
          </a:xfrm>
          <a:prstGeom prst="rect">
            <a:avLst/>
          </a:prstGeom>
        </p:spPr>
        <p:txBody>
          <a:bodyPr lIns="0" tIns="0" rIns="0" bIns="0" rtlCol="0" anchor="t">
            <a:spAutoFit/>
          </a:bodyPr>
          <a:lstStyle/>
          <a:p>
            <a:pPr marL="0" marR="0" lvl="0" indent="0" algn="l" defTabSz="914400" rtl="0" eaLnBrk="1" fontAlgn="auto" latinLnBrk="0" hangingPunct="1">
              <a:lnSpc>
                <a:spcPts val="1259"/>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Proxima Nova Rg"/>
                <a:ea typeface="+mn-ea"/>
                <a:cs typeface="+mn-cs"/>
              </a:rPr>
              <a:t>Timeline Planning is a product of </a:t>
            </a:r>
            <a:r>
              <a:rPr kumimoji="0" lang="en-US" sz="1050" b="0" i="0" u="none" strike="noStrike" kern="1200" cap="none" spc="0" normalizeH="0" baseline="0" noProof="0" dirty="0" err="1">
                <a:ln>
                  <a:noFill/>
                </a:ln>
                <a:solidFill>
                  <a:srgbClr val="FFFFFF"/>
                </a:solidFill>
                <a:effectLst/>
                <a:uLnTx/>
                <a:uFillTx/>
                <a:latin typeface="Proxima Nova Rg"/>
                <a:ea typeface="+mn-ea"/>
                <a:cs typeface="+mn-cs"/>
              </a:rPr>
              <a:t>Timelineapp</a:t>
            </a:r>
            <a:r>
              <a:rPr kumimoji="0" lang="en-US" sz="1050" b="0" i="0" u="none" strike="noStrike" kern="1200" cap="none" spc="0" normalizeH="0" baseline="0" noProof="0" dirty="0">
                <a:ln>
                  <a:noFill/>
                </a:ln>
                <a:solidFill>
                  <a:srgbClr val="FFFFFF"/>
                </a:solidFill>
                <a:effectLst/>
                <a:uLnTx/>
                <a:uFillTx/>
                <a:latin typeface="Proxima Nova Rg"/>
                <a:ea typeface="+mn-ea"/>
                <a:cs typeface="+mn-cs"/>
              </a:rPr>
              <a:t> Tech Limited. Registered in England. RC: 11405676. Timeline Portfolios is part of Timeline Holdings Limited (Company number 13266210) incorporated under the laws of England and Wales, and operates under the wholly owned regulated subsidiary Timeline Portfolios (Company number 11557205), which is </a:t>
            </a:r>
            <a:r>
              <a:rPr kumimoji="0" lang="en-US" sz="1050" b="0" i="0" u="none" strike="noStrike" kern="1200" cap="none" spc="0" normalizeH="0" baseline="0" noProof="0" dirty="0" err="1">
                <a:ln>
                  <a:noFill/>
                </a:ln>
                <a:solidFill>
                  <a:srgbClr val="FFFFFF"/>
                </a:solidFill>
                <a:effectLst/>
                <a:uLnTx/>
                <a:uFillTx/>
                <a:latin typeface="Proxima Nova Rg"/>
                <a:ea typeface="+mn-ea"/>
                <a:cs typeface="+mn-cs"/>
              </a:rPr>
              <a:t>authorised</a:t>
            </a:r>
            <a:r>
              <a:rPr kumimoji="0" lang="en-US" sz="1050" b="0" i="0" u="none" strike="noStrike" kern="1200" cap="none" spc="0" normalizeH="0" baseline="0" noProof="0" dirty="0">
                <a:ln>
                  <a:noFill/>
                </a:ln>
                <a:solidFill>
                  <a:srgbClr val="FFFFFF"/>
                </a:solidFill>
                <a:effectLst/>
                <a:uLnTx/>
                <a:uFillTx/>
                <a:latin typeface="Proxima Nova Rg"/>
                <a:ea typeface="+mn-ea"/>
                <a:cs typeface="+mn-cs"/>
              </a:rPr>
              <a:t> and regulated by the Financial Conduct Authority (firm reference number 840807).</a:t>
            </a:r>
          </a:p>
          <a:p>
            <a:pPr marL="0" marR="0" lvl="0" indent="0" algn="l" defTabSz="914400" rtl="0" eaLnBrk="1" fontAlgn="auto" latinLnBrk="0" hangingPunct="1">
              <a:lnSpc>
                <a:spcPts val="1259"/>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Proxima Nova Rg"/>
              <a:ea typeface="+mn-ea"/>
              <a:cs typeface="+mn-cs"/>
            </a:endParaRPr>
          </a:p>
          <a:p>
            <a:pPr marL="0" marR="0" lvl="0" indent="0" algn="l" defTabSz="914400" rtl="0" eaLnBrk="1" fontAlgn="auto" latinLnBrk="0" hangingPunct="1">
              <a:lnSpc>
                <a:spcPts val="1259"/>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Proxima Nova Rg"/>
                <a:ea typeface="+mn-ea"/>
                <a:cs typeface="+mn-cs"/>
              </a:rPr>
              <a:t>This document has been created for information purposes only and has been compiled from sources believed to be reliable. None of Timeline, its directors, officers or employees accepts liability for any loss arising from the use hereof or reliance hereon or for any act or omission by any such person, or makes any representations as to its accuracy and completeness. This document does not constitute an offer or solicitation to invest, it is not advice or a personal recommendation nor does it take into account the particular investment objectives, financial situation or needs of individual clients and it is recommended that you seek advice concerning suitability from your investment adviser.</a:t>
            </a:r>
          </a:p>
          <a:p>
            <a:pPr marL="0" marR="0" lvl="0" indent="0" algn="l" defTabSz="914400" rtl="0" eaLnBrk="1" fontAlgn="auto" latinLnBrk="0" hangingPunct="1">
              <a:lnSpc>
                <a:spcPts val="1259"/>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Proxima Nova Rg"/>
              <a:ea typeface="+mn-ea"/>
              <a:cs typeface="+mn-cs"/>
            </a:endParaRPr>
          </a:p>
          <a:p>
            <a:pPr marL="0" marR="0" lvl="0" indent="0" algn="l" defTabSz="914400" rtl="0" eaLnBrk="1" fontAlgn="auto" latinLnBrk="0" hangingPunct="1">
              <a:lnSpc>
                <a:spcPts val="1259"/>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Proxima Nova Rg"/>
                <a:ea typeface="+mn-ea"/>
                <a:cs typeface="+mn-cs"/>
              </a:rPr>
              <a:t>Investors are warned that past performance is not necessarily a guide to future performance, income is not guaranteed, share prices may go up or down and you may not get back the original capital invested. The value of your investment may also rise or fall due to changes in tax rates and rates of exchange if different to the currency in which you measure your wealth.</a:t>
            </a:r>
          </a:p>
        </p:txBody>
      </p:sp>
      <p:sp>
        <p:nvSpPr>
          <p:cNvPr id="9" name="TextBox 7">
            <a:extLst>
              <a:ext uri="{FF2B5EF4-FFF2-40B4-BE49-F238E27FC236}">
                <a16:creationId xmlns:a16="http://schemas.microsoft.com/office/drawing/2014/main" id="{F38E574E-018A-9DA9-31B2-ACE21A73E512}"/>
              </a:ext>
            </a:extLst>
          </p:cNvPr>
          <p:cNvSpPr txBox="1"/>
          <p:nvPr/>
        </p:nvSpPr>
        <p:spPr>
          <a:xfrm>
            <a:off x="796363" y="1000266"/>
            <a:ext cx="6490226" cy="1358642"/>
          </a:xfrm>
          <a:prstGeom prst="rect">
            <a:avLst/>
          </a:prstGeom>
        </p:spPr>
        <p:txBody>
          <a:bodyPr lIns="0" tIns="0" rIns="0" bIns="0" rtlCol="0" anchor="t">
            <a:spAutoFit/>
          </a:bodyPr>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Proxima Nova Rg"/>
                <a:ea typeface="+mn-ea"/>
                <a:cs typeface="+mn-cs"/>
              </a:rPr>
              <a:t>TIMELINE</a:t>
            </a:r>
          </a:p>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Proxima Nova Rg"/>
                <a:ea typeface="+mn-ea"/>
                <a:cs typeface="+mn-cs"/>
              </a:rPr>
              <a:t>50 Liverpool Street, </a:t>
            </a:r>
          </a:p>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Proxima Nova Rg"/>
                <a:ea typeface="+mn-ea"/>
                <a:cs typeface="+mn-cs"/>
              </a:rPr>
              <a:t>London, EC2M 7PY </a:t>
            </a:r>
          </a:p>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Proxima Nova Rg"/>
                <a:ea typeface="+mn-ea"/>
                <a:cs typeface="+mn-cs"/>
              </a:rPr>
              <a:t>0203 427 5467</a:t>
            </a:r>
          </a:p>
        </p:txBody>
      </p:sp>
    </p:spTree>
    <p:extLst>
      <p:ext uri="{BB962C8B-B14F-4D97-AF65-F5344CB8AC3E}">
        <p14:creationId xmlns:p14="http://schemas.microsoft.com/office/powerpoint/2010/main" val="2513758565"/>
      </p:ext>
    </p:extLst>
  </p:cSld>
  <p:clrMapOvr>
    <a:masterClrMapping/>
  </p:clrMapOvr>
</p:sld>
</file>

<file path=ppt/theme/theme1.xml><?xml version="1.0" encoding="utf-8"?>
<a:theme xmlns:a="http://schemas.openxmlformats.org/drawingml/2006/main" name="Office Theme">
  <a:themeElements>
    <a:clrScheme name="Spring">
      <a:dk1>
        <a:srgbClr val="002F5E"/>
      </a:dk1>
      <a:lt1>
        <a:srgbClr val="FEFFFF"/>
      </a:lt1>
      <a:dk2>
        <a:srgbClr val="44546A"/>
      </a:dk2>
      <a:lt2>
        <a:srgbClr val="E7E6E6"/>
      </a:lt2>
      <a:accent1>
        <a:srgbClr val="E8D600"/>
      </a:accent1>
      <a:accent2>
        <a:srgbClr val="E52A84"/>
      </a:accent2>
      <a:accent3>
        <a:srgbClr val="797979"/>
      </a:accent3>
      <a:accent4>
        <a:srgbClr val="0096FF"/>
      </a:accent4>
      <a:accent5>
        <a:srgbClr val="942092"/>
      </a:accent5>
      <a:accent6>
        <a:srgbClr val="011892"/>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e4aa9c8-e249-4689-a79c-5668e8fb8004" xsi:nil="true"/>
    <lcf76f155ced4ddcb4097134ff3c332f xmlns="eec3f55b-a9b2-4102-a16c-8ff48ca4bb6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99D0606AAC24C4BB39CD917748087AC" ma:contentTypeVersion="19" ma:contentTypeDescription="Create a new document." ma:contentTypeScope="" ma:versionID="f126e502fb38d41714195e36d803356f">
  <xsd:schema xmlns:xsd="http://www.w3.org/2001/XMLSchema" xmlns:xs="http://www.w3.org/2001/XMLSchema" xmlns:p="http://schemas.microsoft.com/office/2006/metadata/properties" xmlns:ns2="eec3f55b-a9b2-4102-a16c-8ff48ca4bb68" xmlns:ns3="cb2ae47a-b3ea-43a8-a652-f5d4c51bf437" xmlns:ns4="4e4aa9c8-e249-4689-a79c-5668e8fb8004" targetNamespace="http://schemas.microsoft.com/office/2006/metadata/properties" ma:root="true" ma:fieldsID="d51ea1e11a090eb2c6ccc72703da21ef" ns2:_="" ns3:_="" ns4:_="">
    <xsd:import namespace="eec3f55b-a9b2-4102-a16c-8ff48ca4bb68"/>
    <xsd:import namespace="cb2ae47a-b3ea-43a8-a652-f5d4c51bf437"/>
    <xsd:import namespace="4e4aa9c8-e249-4689-a79c-5668e8fb800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c3f55b-a9b2-4102-a16c-8ff48ca4bb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7ed0326-c9f1-4b81-a75c-020ae735218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2ae47a-b3ea-43a8-a652-f5d4c51bf43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e4aa9c8-e249-4689-a79c-5668e8fb8004"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43c4a6cd-2da3-4875-b1f0-367a1f43dd01}" ma:internalName="TaxCatchAll" ma:showField="CatchAllData" ma:web="4e4aa9c8-e249-4689-a79c-5668e8fb80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BA0456-9E1F-4816-9604-0C17AE876A26}">
  <ds:schemaRefs>
    <ds:schemaRef ds:uri="http://schemas.microsoft.com/sharepoint/v3/contenttype/forms"/>
  </ds:schemaRefs>
</ds:datastoreItem>
</file>

<file path=customXml/itemProps2.xml><?xml version="1.0" encoding="utf-8"?>
<ds:datastoreItem xmlns:ds="http://schemas.openxmlformats.org/officeDocument/2006/customXml" ds:itemID="{C2141CF8-6E29-4ED5-9B77-6983434D7B68}">
  <ds:schemaRefs>
    <ds:schemaRef ds:uri="http://schemas.microsoft.com/office/2006/metadata/properties"/>
    <ds:schemaRef ds:uri="http://schemas.microsoft.com/office/infopath/2007/PartnerControls"/>
    <ds:schemaRef ds:uri="4e4aa9c8-e249-4689-a79c-5668e8fb8004"/>
    <ds:schemaRef ds:uri="198c72f6-7ae1-4eb8-b23e-e9d92a4ff1d4"/>
    <ds:schemaRef ds:uri="eec3f55b-a9b2-4102-a16c-8ff48ca4bb68"/>
  </ds:schemaRefs>
</ds:datastoreItem>
</file>

<file path=customXml/itemProps3.xml><?xml version="1.0" encoding="utf-8"?>
<ds:datastoreItem xmlns:ds="http://schemas.openxmlformats.org/officeDocument/2006/customXml" ds:itemID="{DE0B52B8-4054-4CE0-B651-8ECE46D38D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c3f55b-a9b2-4102-a16c-8ff48ca4bb68"/>
    <ds:schemaRef ds:uri="cb2ae47a-b3ea-43a8-a652-f5d4c51bf437"/>
    <ds:schemaRef ds:uri="4e4aa9c8-e249-4689-a79c-5668e8fb80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11625</TotalTime>
  <Words>358</Words>
  <Application>Microsoft Office PowerPoint</Application>
  <PresentationFormat>Widescreen</PresentationFormat>
  <Paragraphs>33</Paragraphs>
  <Slides>6</Slides>
  <Notes>0</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Aptos</vt:lpstr>
      <vt:lpstr>Proxima Nova Rg</vt:lpstr>
      <vt:lpstr>AlternateGotNo2D</vt:lpstr>
      <vt:lpstr>Poppins</vt:lpstr>
      <vt:lpstr>Office Theme</vt:lpstr>
      <vt:lpstr>PowerPoint Presentation</vt:lpstr>
      <vt:lpstr>Breaking the Mould: The Human Edge in a Tech-Driven Era</vt:lpstr>
      <vt:lpstr>Breaking the mould: The human edge in a tech-driven era</vt:lpstr>
      <vt:lpstr>Learning Objectives</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Timeline Users</dc:creator>
  <cp:lastModifiedBy>Daniela Ghidini - TFI Lodestar</cp:lastModifiedBy>
  <cp:revision>66</cp:revision>
  <dcterms:created xsi:type="dcterms:W3CDTF">2025-07-28T08:22:26Z</dcterms:created>
  <dcterms:modified xsi:type="dcterms:W3CDTF">2025-11-13T16:03:46Z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0x010100499D0606AAC24C4BB39CD917748087AC</vt:lpwstr>
  </property>
  <property fmtid="{D5CDD505-2E9C-101B-9397-08002B2CF9AE}" pid="3" name="MediaServiceImageTags">
    <vt:lpwstr/>
  </property>
</Properties>
</file>